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7140" r:id="rId2"/>
    <p:sldId id="269" r:id="rId3"/>
    <p:sldId id="270" r:id="rId4"/>
    <p:sldId id="272" r:id="rId5"/>
    <p:sldId id="7134" r:id="rId6"/>
    <p:sldId id="7118" r:id="rId7"/>
    <p:sldId id="7125" r:id="rId8"/>
    <p:sldId id="7126" r:id="rId9"/>
    <p:sldId id="7119" r:id="rId10"/>
    <p:sldId id="7105" r:id="rId11"/>
    <p:sldId id="7120" r:id="rId12"/>
    <p:sldId id="7121" r:id="rId13"/>
    <p:sldId id="7122" r:id="rId14"/>
    <p:sldId id="7116" r:id="rId15"/>
    <p:sldId id="7135" r:id="rId16"/>
    <p:sldId id="264" r:id="rId17"/>
    <p:sldId id="257" r:id="rId18"/>
    <p:sldId id="258" r:id="rId19"/>
    <p:sldId id="259" r:id="rId20"/>
    <p:sldId id="260" r:id="rId21"/>
    <p:sldId id="7129" r:id="rId22"/>
    <p:sldId id="7139" r:id="rId23"/>
    <p:sldId id="7136" r:id="rId24"/>
    <p:sldId id="7137" r:id="rId25"/>
    <p:sldId id="7130" r:id="rId26"/>
    <p:sldId id="7124" r:id="rId27"/>
    <p:sldId id="711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294D6-4529-4F53-978C-5FAEAA2B19A8}" type="datetimeFigureOut">
              <a:rPr lang="en-SG" smtClean="0"/>
              <a:t>7/2/2023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D50C6-4641-4722-93DB-79430439560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010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40B81-4713-4A4F-BB39-CC1B9B916C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717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179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718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502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40B81-4713-4A4F-BB39-CC1B9B916C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765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40B81-4713-4A4F-BB39-CC1B9B916C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512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40B81-4713-4A4F-BB39-CC1B9B916C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38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40B81-4713-4A4F-BB39-CC1B9B916C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41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40B81-4713-4A4F-BB39-CC1B9B916C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969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40B81-4713-4A4F-BB39-CC1B9B916C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057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48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625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15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2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47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3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38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69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19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1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1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6743-65CA-4E54-A3D0-AF6B69C33F2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3.wav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52F59F1-C156-4FB4-BEAB-7FD35C8E6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0" y="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>
            <a:extLst>
              <a:ext uri="{FF2B5EF4-FFF2-40B4-BE49-F238E27FC236}">
                <a16:creationId xmlns:a16="http://schemas.microsoft.com/office/drawing/2014/main" id="{C1974D60-3880-462C-BC15-CA3498943721}"/>
              </a:ext>
            </a:extLst>
          </p:cNvPr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CF74EF4D-3040-428E-950B-840FE4FAB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180254"/>
            <a:ext cx="11607800" cy="6302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61" y="-130629"/>
            <a:ext cx="4476339" cy="260676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651001" y="528800"/>
            <a:ext cx="6717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6000" b="1" i="0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3.Ghi </a:t>
            </a:r>
            <a:r>
              <a:rPr kumimoji="0" lang="en-SG" altLang="zh-CN" sz="60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nh</a:t>
            </a:r>
            <a:r>
              <a:rPr lang="en-SG" altLang="zh-CN" sz="60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5 SVNVanilla Daisy Pro" panose="00000500000000000000" pitchFamily="2" charset="0"/>
                <a:sym typeface="Agency FB" panose="020B0503020202020204" pitchFamily="34" charset="0"/>
              </a:rPr>
              <a:t>ớ</a:t>
            </a:r>
            <a:endParaRPr kumimoji="0" lang="zh-CN" altLang="en-US" sz="60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5 SVNVanilla Daisy Pro" panose="000005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93" name="文本框 13">
            <a:extLst>
              <a:ext uri="{FF2B5EF4-FFF2-40B4-BE49-F238E27FC236}">
                <a16:creationId xmlns:a16="http://schemas.microsoft.com/office/drawing/2014/main" id="{11A0856F-1157-486F-A95C-1A028B489ED9}"/>
              </a:ext>
            </a:extLst>
          </p:cNvPr>
          <p:cNvSpPr txBox="1"/>
          <p:nvPr/>
        </p:nvSpPr>
        <p:spPr>
          <a:xfrm>
            <a:off x="956733" y="1992827"/>
            <a:ext cx="10068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a. </a:t>
            </a:r>
            <a:r>
              <a:rPr lang="en-US" altLang="en-US" sz="28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Khái</a:t>
            </a:r>
            <a:r>
              <a:rPr lang="en-US" altLang="en-US" sz="28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niệm</a:t>
            </a:r>
            <a:r>
              <a:rPr lang="en-US" altLang="en-US" sz="28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Khởi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đứng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lên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tài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94" name="文本框 13">
            <a:extLst>
              <a:ext uri="{FF2B5EF4-FFF2-40B4-BE49-F238E27FC236}">
                <a16:creationId xmlns:a16="http://schemas.microsoft.com/office/drawing/2014/main" id="{690D7092-7D9E-4636-B3B0-CA10359A6945}"/>
              </a:ext>
            </a:extLst>
          </p:cNvPr>
          <p:cNvSpPr txBox="1"/>
          <p:nvPr/>
        </p:nvSpPr>
        <p:spPr>
          <a:xfrm>
            <a:off x="956734" y="3572934"/>
            <a:ext cx="3430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b. </a:t>
            </a:r>
            <a:r>
              <a:rPr lang="en-US" altLang="en-US" sz="28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Đặc</a:t>
            </a:r>
            <a:r>
              <a:rPr lang="en-US" altLang="en-US" sz="28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điểm</a:t>
            </a:r>
            <a:r>
              <a:rPr lang="en-US" altLang="en-US" sz="28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en-US" altLang="en-US" sz="2800" dirty="0">
              <a:solidFill>
                <a:srgbClr val="0000CC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5" name="文本框 13">
            <a:extLst>
              <a:ext uri="{FF2B5EF4-FFF2-40B4-BE49-F238E27FC236}">
                <a16:creationId xmlns:a16="http://schemas.microsoft.com/office/drawing/2014/main" id="{44BA0021-28D2-4AD7-9E9A-941A2967A3CD}"/>
              </a:ext>
            </a:extLst>
          </p:cNvPr>
          <p:cNvSpPr txBox="1"/>
          <p:nvPr/>
        </p:nvSpPr>
        <p:spPr>
          <a:xfrm>
            <a:off x="3632201" y="3395298"/>
            <a:ext cx="805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Đứng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nòng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cốt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96" name="文本框 13">
            <a:extLst>
              <a:ext uri="{FF2B5EF4-FFF2-40B4-BE49-F238E27FC236}">
                <a16:creationId xmlns:a16="http://schemas.microsoft.com/office/drawing/2014/main" id="{3A4482C2-6D75-49BC-9E54-41BB808F8F1B}"/>
              </a:ext>
            </a:extLst>
          </p:cNvPr>
          <p:cNvSpPr txBox="1"/>
          <p:nvPr/>
        </p:nvSpPr>
        <p:spPr>
          <a:xfrm>
            <a:off x="3632201" y="4366882"/>
            <a:ext cx="7393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khởi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thêm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3" grpId="0"/>
      <p:bldP spid="94" grpId="0"/>
      <p:bldP spid="95" grpId="0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sp>
        <p:nvSpPr>
          <p:cNvPr id="24" name="文本框 13">
            <a:extLst>
              <a:ext uri="{FF2B5EF4-FFF2-40B4-BE49-F238E27FC236}">
                <a16:creationId xmlns:a16="http://schemas.microsoft.com/office/drawing/2014/main" id="{3D19516A-956A-4935-9CA9-7B872F3AB1EC}"/>
              </a:ext>
            </a:extLst>
          </p:cNvPr>
          <p:cNvSpPr txBox="1"/>
          <p:nvPr/>
        </p:nvSpPr>
        <p:spPr>
          <a:xfrm>
            <a:off x="1134534" y="651933"/>
            <a:ext cx="10467244" cy="370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54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Trò</a:t>
            </a:r>
            <a:r>
              <a:rPr lang="en-US" altLang="en-US" sz="54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chơi</a:t>
            </a:r>
            <a:r>
              <a:rPr lang="en-US" altLang="en-US" sz="5400" b="1" dirty="0">
                <a:solidFill>
                  <a:srgbClr val="0000CC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54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Đặt</a:t>
            </a:r>
            <a:r>
              <a:rPr lang="en-US" altLang="en-US" sz="54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altLang="en-US" sz="54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54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khởi</a:t>
            </a:r>
            <a:r>
              <a:rPr lang="en-US" altLang="en-US" sz="54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altLang="en-US" sz="54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54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( </a:t>
            </a:r>
            <a:r>
              <a:rPr lang="en-US" altLang="en-US" sz="54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dựa</a:t>
            </a:r>
            <a:r>
              <a:rPr lang="en-US" altLang="en-US" sz="54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altLang="en-US" sz="54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altLang="en-US" sz="54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altLang="en-US" sz="54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31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026" name="Picture 2" descr="Nhá»¯ng cÃ¡ch báº£o vá» mÃ´i trÆ°á»ng sá»ng - KhoaHoc.tv">
            <a:extLst>
              <a:ext uri="{FF2B5EF4-FFF2-40B4-BE49-F238E27FC236}">
                <a16:creationId xmlns:a16="http://schemas.microsoft.com/office/drawing/2014/main" id="{0BAF7357-9F78-4970-9093-0BC9800DE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6" y="634726"/>
            <a:ext cx="5314928" cy="3537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ToÃ n dÃ¢n tham gia báº£o vá» mÃ´i trÆ°á»ng - Báº£o vá» mÃ´i trÆ°á»ng">
            <a:extLst>
              <a:ext uri="{FF2B5EF4-FFF2-40B4-BE49-F238E27FC236}">
                <a16:creationId xmlns:a16="http://schemas.microsoft.com/office/drawing/2014/main" id="{4F60E2D0-DF84-4E29-B38E-1B316BCC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78" y="639326"/>
            <a:ext cx="5314928" cy="3533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4715D7-84AE-4FC4-9F13-A7EEEC65C1D1}"/>
              </a:ext>
            </a:extLst>
          </p:cNvPr>
          <p:cNvSpPr/>
          <p:nvPr/>
        </p:nvSpPr>
        <p:spPr>
          <a:xfrm>
            <a:off x="1034901" y="5178597"/>
            <a:ext cx="10248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Bảo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vệ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môi</a:t>
            </a:r>
            <a:r>
              <a:rPr lang="en-US" altLang="en-US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trường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đó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việc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phải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6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4715D7-84AE-4FC4-9F13-A7EEEC65C1D1}"/>
              </a:ext>
            </a:extLst>
          </p:cNvPr>
          <p:cNvSpPr/>
          <p:nvPr/>
        </p:nvSpPr>
        <p:spPr>
          <a:xfrm>
            <a:off x="2596109" y="5150022"/>
            <a:ext cx="5901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Quyển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sách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altLang="en-US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altLang="en-US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r>
              <a:rPr lang="en-US" altLang="en-US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rồi</a:t>
            </a:r>
            <a:r>
              <a:rPr lang="en-US" altLang="en-US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2050" name="Picture 2" descr="Táº§m quan trá»ng cá»§a sÃ¡ch trong cuá»c sá»ng con ngÆ°á»i">
            <a:extLst>
              <a:ext uri="{FF2B5EF4-FFF2-40B4-BE49-F238E27FC236}">
                <a16:creationId xmlns:a16="http://schemas.microsoft.com/office/drawing/2014/main" id="{8DC918B6-64F9-440A-B9D2-0FE55D140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36" y="639326"/>
            <a:ext cx="8113998" cy="4247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2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52F59F1-C156-4FB4-BEAB-7FD35C8E6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0" y="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>
            <a:extLst>
              <a:ext uri="{FF2B5EF4-FFF2-40B4-BE49-F238E27FC236}">
                <a16:creationId xmlns:a16="http://schemas.microsoft.com/office/drawing/2014/main" id="{C1974D60-3880-462C-BC15-CA3498943721}"/>
              </a:ext>
            </a:extLst>
          </p:cNvPr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B92156-1FCC-4E52-86C2-2BFD3E122EAE}"/>
              </a:ext>
            </a:extLst>
          </p:cNvPr>
          <p:cNvSpPr/>
          <p:nvPr/>
        </p:nvSpPr>
        <p:spPr>
          <a:xfrm>
            <a:off x="805543" y="2801034"/>
            <a:ext cx="1061357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SG" altLang="zh-CN" sz="115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II. </a:t>
            </a:r>
            <a:r>
              <a:rPr lang="en-SG" altLang="zh-CN" sz="115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Luyện</a:t>
            </a:r>
            <a:r>
              <a:rPr lang="en-SG" altLang="zh-CN" sz="115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115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tập</a:t>
            </a:r>
            <a:endParaRPr lang="zh-CN" altLang="en-US" sz="11500" b="1" kern="0" spc="600" dirty="0"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52F59F1-C156-4FB4-BEAB-7FD35C8E6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-211667" y="29210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>
            <a:extLst>
              <a:ext uri="{FF2B5EF4-FFF2-40B4-BE49-F238E27FC236}">
                <a16:creationId xmlns:a16="http://schemas.microsoft.com/office/drawing/2014/main" id="{C1974D60-3880-462C-BC15-CA3498943721}"/>
              </a:ext>
            </a:extLst>
          </p:cNvPr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9" name="Snip Diagonal Corner Rectangle 3">
            <a:extLst>
              <a:ext uri="{FF2B5EF4-FFF2-40B4-BE49-F238E27FC236}">
                <a16:creationId xmlns:a16="http://schemas.microsoft.com/office/drawing/2014/main" id="{3A98F21D-8952-48AF-968B-EE9974C9A435}"/>
              </a:ext>
            </a:extLst>
          </p:cNvPr>
          <p:cNvSpPr/>
          <p:nvPr/>
        </p:nvSpPr>
        <p:spPr>
          <a:xfrm>
            <a:off x="592667" y="1376516"/>
            <a:ext cx="11141835" cy="2052484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Hãy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đặt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1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câu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chứa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khởi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ngữ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96A55D-AC28-4B20-AD31-04ACEAB56533}"/>
              </a:ext>
            </a:extLst>
          </p:cNvPr>
          <p:cNvSpPr/>
          <p:nvPr/>
        </p:nvSpPr>
        <p:spPr>
          <a:xfrm>
            <a:off x="262467" y="221797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Phiếu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bài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tập</a:t>
            </a:r>
            <a:endParaRPr kumimoji="0" lang="en-SG" altLang="zh-CN" sz="36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Bài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1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16D393-5FF9-4635-96D8-CA64FA14D1D7}"/>
              </a:ext>
            </a:extLst>
          </p:cNvPr>
          <p:cNvSpPr/>
          <p:nvPr/>
        </p:nvSpPr>
        <p:spPr>
          <a:xfrm>
            <a:off x="-67733" y="0"/>
            <a:ext cx="12192000" cy="69511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Diagonal Corner Rectangle 3"/>
          <p:cNvSpPr/>
          <p:nvPr/>
        </p:nvSpPr>
        <p:spPr>
          <a:xfrm>
            <a:off x="1217229" y="1317523"/>
            <a:ext cx="10526728" cy="190241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đứng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vờ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vờ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xem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tranh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chờ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khác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rồi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lỏm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Điều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khổ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sức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43974" y="3531961"/>
            <a:ext cx="4906798" cy="11151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A. </a:t>
            </a:r>
            <a:r>
              <a:rPr lang="en-SG" sz="320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Điều</a:t>
            </a:r>
            <a:r>
              <a:rPr lang="en-SG" sz="320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64369" y="3536150"/>
            <a:ext cx="4906798" cy="11151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B. </a:t>
            </a:r>
            <a:r>
              <a:rPr lang="en-SG" sz="320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43974" y="4853753"/>
            <a:ext cx="4906798" cy="11151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C. </a:t>
            </a:r>
            <a:r>
              <a:rPr lang="en-US" alt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</a:t>
            </a:r>
            <a:r>
              <a:rPr lang="en-US" alt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đứng</a:t>
            </a:r>
            <a:r>
              <a:rPr lang="en-US" alt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vờ</a:t>
            </a:r>
            <a:r>
              <a:rPr lang="en-US" alt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vờ</a:t>
            </a:r>
            <a:r>
              <a:rPr lang="en-US" alt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xem</a:t>
            </a:r>
            <a:r>
              <a:rPr lang="en-US" alt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tranh</a:t>
            </a:r>
            <a:r>
              <a:rPr lang="en-US" alt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US" alt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kumimoji="0" lang="vi-VN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64369" y="4857942"/>
            <a:ext cx="4906798" cy="11151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D. </a:t>
            </a:r>
            <a:r>
              <a:rPr lang="en-SG" sz="320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hổ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565635" y="3695088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646236" y="5014936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5026533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3715058"/>
            <a:ext cx="804742" cy="707197"/>
          </a:xfrm>
          <a:prstGeom prst="rect">
            <a:avLst/>
          </a:prstGeom>
        </p:spPr>
      </p:pic>
      <p:sp>
        <p:nvSpPr>
          <p:cNvPr id="12" name="5-Point Star 11">
            <a:hlinkClick r:id="rId8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0F6652-BA2F-41A6-9EC5-A33D65C061DE}"/>
              </a:ext>
            </a:extLst>
          </p:cNvPr>
          <p:cNvSpPr/>
          <p:nvPr/>
        </p:nvSpPr>
        <p:spPr>
          <a:xfrm>
            <a:off x="348343" y="206891"/>
            <a:ext cx="4519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3600" b="1" kern="0" spc="600" dirty="0" err="1">
                <a:solidFill>
                  <a:srgbClr val="0000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Bài</a:t>
            </a:r>
            <a:r>
              <a:rPr lang="en-SG" altLang="zh-CN" sz="3600" b="1" kern="0" spc="600" dirty="0">
                <a:solidFill>
                  <a:srgbClr val="0000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3600" b="1" kern="0" spc="600" dirty="0" err="1">
                <a:solidFill>
                  <a:srgbClr val="0000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tập</a:t>
            </a:r>
            <a:r>
              <a:rPr lang="en-SG" altLang="zh-CN" sz="3600" b="1" kern="0" spc="600" dirty="0">
                <a:solidFill>
                  <a:srgbClr val="0000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3600" b="1" kern="0" spc="600" dirty="0" err="1">
                <a:solidFill>
                  <a:srgbClr val="0000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nhanh</a:t>
            </a:r>
            <a:r>
              <a:rPr lang="en-SG" altLang="zh-CN" sz="3600" b="1" kern="0" spc="600" dirty="0">
                <a:solidFill>
                  <a:srgbClr val="0000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: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0000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grpSp>
        <p:nvGrpSpPr>
          <p:cNvPr id="14" name="组合 39">
            <a:extLst>
              <a:ext uri="{FF2B5EF4-FFF2-40B4-BE49-F238E27FC236}">
                <a16:creationId xmlns:a16="http://schemas.microsoft.com/office/drawing/2014/main" id="{6327AE91-BCF3-452D-8F0A-3B419B1CEE15}"/>
              </a:ext>
            </a:extLst>
          </p:cNvPr>
          <p:cNvGrpSpPr/>
          <p:nvPr/>
        </p:nvGrpSpPr>
        <p:grpSpPr>
          <a:xfrm>
            <a:off x="0" y="-897467"/>
            <a:ext cx="12192000" cy="8322734"/>
            <a:chOff x="0" y="250372"/>
            <a:chExt cx="12192000" cy="6607628"/>
          </a:xfrm>
        </p:grpSpPr>
        <p:pic>
          <p:nvPicPr>
            <p:cNvPr id="15" name="图片 5">
              <a:extLst>
                <a:ext uri="{FF2B5EF4-FFF2-40B4-BE49-F238E27FC236}">
                  <a16:creationId xmlns:a16="http://schemas.microsoft.com/office/drawing/2014/main" id="{882701BB-2F15-4BD9-8C4B-96296D195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16" name="图片 6">
              <a:extLst>
                <a:ext uri="{FF2B5EF4-FFF2-40B4-BE49-F238E27FC236}">
                  <a16:creationId xmlns:a16="http://schemas.microsoft.com/office/drawing/2014/main" id="{A911F3CC-77B3-4C56-AF0D-774CAF3B3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8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653264-E31E-4454-A8F5-8AD745AE36D2}"/>
              </a:ext>
            </a:extLst>
          </p:cNvPr>
          <p:cNvSpPr/>
          <p:nvPr/>
        </p:nvSpPr>
        <p:spPr>
          <a:xfrm>
            <a:off x="0" y="36368"/>
            <a:ext cx="1227666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8"/>
          <p:cNvSpPr/>
          <p:nvPr/>
        </p:nvSpPr>
        <p:spPr>
          <a:xfrm>
            <a:off x="1061582" y="1681316"/>
            <a:ext cx="9927193" cy="17725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Vâng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giáo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dạy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phải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thì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sung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sướng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1582" y="390355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Vâng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1977" y="390774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húng</a:t>
            </a:r>
            <a:r>
              <a:rPr lang="en-US" sz="3200" noProof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582" y="489105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C. 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200" noProof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giáo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1977" y="489524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D. 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US" sz="3200" noProof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3929034"/>
            <a:ext cx="805722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3980706"/>
            <a:ext cx="804742" cy="643793"/>
          </a:xfrm>
          <a:prstGeom prst="rect">
            <a:avLst/>
          </a:prstGeom>
        </p:spPr>
      </p:pic>
      <p:sp>
        <p:nvSpPr>
          <p:cNvPr id="18" name="5-Point Star 17">
            <a:hlinkClick r:id="rId8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组合 39">
            <a:extLst>
              <a:ext uri="{FF2B5EF4-FFF2-40B4-BE49-F238E27FC236}">
                <a16:creationId xmlns:a16="http://schemas.microsoft.com/office/drawing/2014/main" id="{239FD0D7-EA64-4C1F-8772-C9BD5026856E}"/>
              </a:ext>
            </a:extLst>
          </p:cNvPr>
          <p:cNvGrpSpPr/>
          <p:nvPr/>
        </p:nvGrpSpPr>
        <p:grpSpPr>
          <a:xfrm>
            <a:off x="0" y="0"/>
            <a:ext cx="12192000" cy="6607628"/>
            <a:chOff x="0" y="250372"/>
            <a:chExt cx="12192000" cy="6607628"/>
          </a:xfrm>
        </p:grpSpPr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E0E7C388-9D7F-40A9-95BD-E1C0665C4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21" name="图片 6">
              <a:extLst>
                <a:ext uri="{FF2B5EF4-FFF2-40B4-BE49-F238E27FC236}">
                  <a16:creationId xmlns:a16="http://schemas.microsoft.com/office/drawing/2014/main" id="{29C5C567-C38C-4027-8B0A-7D992DE00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61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84FE93-1EED-4B8E-9FF5-1A9DDE3896DB}"/>
              </a:ext>
            </a:extLst>
          </p:cNvPr>
          <p:cNvSpPr/>
          <p:nvPr/>
        </p:nvSpPr>
        <p:spPr>
          <a:xfrm>
            <a:off x="0" y="76200"/>
            <a:ext cx="12192000" cy="678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8"/>
          <p:cNvSpPr/>
          <p:nvPr/>
        </p:nvSpPr>
        <p:spPr>
          <a:xfrm>
            <a:off x="783998" y="1484670"/>
            <a:ext cx="10526728" cy="188533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thì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anh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đỉnh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Phan-xi-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păng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ba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nghìn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trăm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bốn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mươi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hai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mét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kia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mới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hơn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cháu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1582" y="3706913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thì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1977" y="3711102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B. 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3200" noProof="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582" y="4891054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đỉnh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Phan-xi-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păng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1977" y="4895243"/>
            <a:ext cx="4906798" cy="10139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D.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thì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anh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…. 3142m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3870042"/>
            <a:ext cx="805722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3921714"/>
            <a:ext cx="804742" cy="643793"/>
          </a:xfrm>
          <a:prstGeom prst="rect">
            <a:avLst/>
          </a:prstGeom>
        </p:spPr>
      </p:pic>
      <p:sp>
        <p:nvSpPr>
          <p:cNvPr id="18" name="5-Point Star 17">
            <a:hlinkClick r:id="rId8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组合 39">
            <a:extLst>
              <a:ext uri="{FF2B5EF4-FFF2-40B4-BE49-F238E27FC236}">
                <a16:creationId xmlns:a16="http://schemas.microsoft.com/office/drawing/2014/main" id="{E5D19937-51DD-485E-AB98-9EFBE8A89D42}"/>
              </a:ext>
            </a:extLst>
          </p:cNvPr>
          <p:cNvGrpSpPr/>
          <p:nvPr/>
        </p:nvGrpSpPr>
        <p:grpSpPr>
          <a:xfrm>
            <a:off x="0" y="0"/>
            <a:ext cx="12192000" cy="6607628"/>
            <a:chOff x="0" y="250372"/>
            <a:chExt cx="12192000" cy="6607628"/>
          </a:xfrm>
        </p:grpSpPr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FAE3B708-C66B-4260-B05A-3AAD43B75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21" name="图片 6">
              <a:extLst>
                <a:ext uri="{FF2B5EF4-FFF2-40B4-BE49-F238E27FC236}">
                  <a16:creationId xmlns:a16="http://schemas.microsoft.com/office/drawing/2014/main" id="{8BE2D152-29B8-48C7-9BB1-7A8DD14BE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8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227F6A-C71D-48D3-9737-5969B9372C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Diagonal Corner Rectangle 3"/>
          <p:cNvSpPr/>
          <p:nvPr/>
        </p:nvSpPr>
        <p:spPr>
          <a:xfrm>
            <a:off x="891251" y="1543666"/>
            <a:ext cx="10526728" cy="187858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khí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tượng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ở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cao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mới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tưởng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68835" y="356713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A.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khí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tượng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89230" y="357132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B. 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ở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cao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8835" y="445630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C. 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ở 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89230" y="446049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D.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tưởng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90496" y="3592606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71097" y="4489667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6" y="4501264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6" y="3612576"/>
            <a:ext cx="804742" cy="707197"/>
          </a:xfrm>
          <a:prstGeom prst="rect">
            <a:avLst/>
          </a:prstGeom>
        </p:spPr>
      </p:pic>
      <p:sp>
        <p:nvSpPr>
          <p:cNvPr id="12" name="5-Point Star 11">
            <a:hlinkClick r:id="rId8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39">
            <a:extLst>
              <a:ext uri="{FF2B5EF4-FFF2-40B4-BE49-F238E27FC236}">
                <a16:creationId xmlns:a16="http://schemas.microsoft.com/office/drawing/2014/main" id="{0BBFB792-5EB6-4C6D-8D55-DDCAB66369D3}"/>
              </a:ext>
            </a:extLst>
          </p:cNvPr>
          <p:cNvGrpSpPr/>
          <p:nvPr/>
        </p:nvGrpSpPr>
        <p:grpSpPr>
          <a:xfrm>
            <a:off x="0" y="0"/>
            <a:ext cx="12192000" cy="6607628"/>
            <a:chOff x="0" y="250372"/>
            <a:chExt cx="12192000" cy="6607628"/>
          </a:xfrm>
        </p:grpSpPr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51029AF8-DF81-4611-9E6A-B6DEF7284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7C058AE9-5284-4A3A-848A-26B9F60DA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3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slide trắng"/>
          <p:cNvPicPr>
            <a:picLocks noChangeAspect="1" noChangeArrowheads="1"/>
          </p:cNvPicPr>
          <p:nvPr/>
        </p:nvPicPr>
        <p:blipFill>
          <a:blip r:embed="rId3"/>
          <a:srcRect l="56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矩形 3">
            <a:extLst>
              <a:ext uri="{FF2B5EF4-FFF2-40B4-BE49-F238E27FC236}">
                <a16:creationId xmlns:a16="http://schemas.microsoft.com/office/drawing/2014/main" id="{7287A263-0CEB-426A-892B-5C678BB074C4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lt"/>
            </a:endParaRPr>
          </a:p>
        </p:txBody>
      </p:sp>
      <p:pic>
        <p:nvPicPr>
          <p:cNvPr id="4" name="图片 33">
            <a:extLst>
              <a:ext uri="{FF2B5EF4-FFF2-40B4-BE49-F238E27FC236}">
                <a16:creationId xmlns:a16="http://schemas.microsoft.com/office/drawing/2014/main" id="{648F555A-8685-42AD-95EF-1A0B130B6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id="{3C385F30-61A6-4561-BFB5-6BC540CC997F}"/>
              </a:ext>
            </a:extLst>
          </p:cNvPr>
          <p:cNvSpPr txBox="1"/>
          <p:nvPr/>
        </p:nvSpPr>
        <p:spPr>
          <a:xfrm>
            <a:off x="708660" y="579897"/>
            <a:ext cx="1071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40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Xác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4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định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4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thành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4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phần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4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câu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4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trong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 3 </a:t>
            </a:r>
            <a:r>
              <a:rPr kumimoji="0" lang="en-SG" altLang="zh-CN" sz="4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câu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4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sau</a:t>
            </a:r>
            <a:r>
              <a:rPr kumimoji="0" lang="en-SG" altLang="zh-CN" sz="4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Shintia Script" panose="02000804000000020003" pitchFamily="2" charset="0"/>
                <a:sym typeface="Agency FB" panose="020B0503020202020204" pitchFamily="34" charset="0"/>
              </a:rPr>
              <a:t>:</a:t>
            </a:r>
            <a:endParaRPr kumimoji="0" lang="zh-CN" altLang="en-US" sz="40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5 SVNShintia Script" panose="02000804000000020003" pitchFamily="2" charset="0"/>
              <a:sym typeface="Agency FB" panose="020B0503020202020204" pitchFamily="34" charset="0"/>
            </a:endParaRPr>
          </a:p>
        </p:txBody>
      </p:sp>
      <p:sp>
        <p:nvSpPr>
          <p:cNvPr id="7" name="文本框 13">
            <a:extLst>
              <a:ext uri="{FF2B5EF4-FFF2-40B4-BE49-F238E27FC236}">
                <a16:creationId xmlns:a16="http://schemas.microsoft.com/office/drawing/2014/main" id="{1D2822AB-3D48-4CEE-AD6D-8AE9954538EE}"/>
              </a:ext>
            </a:extLst>
          </p:cNvPr>
          <p:cNvSpPr txBox="1"/>
          <p:nvPr/>
        </p:nvSpPr>
        <p:spPr>
          <a:xfrm>
            <a:off x="1772919" y="1793881"/>
            <a:ext cx="1071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2800" b="1" i="0" u="none" strike="noStrike" kern="0" cap="none" spc="600" normalizeH="0" baseline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a/ </a:t>
            </a:r>
            <a:r>
              <a:rPr kumimoji="0" lang="en-SG" altLang="zh-CN" sz="2800" b="1" i="0" u="none" strike="noStrike" kern="0" cap="none" spc="600" normalizeH="0" baseline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Ngày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mai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,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tôi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phải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về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ngoại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thôi</a:t>
            </a:r>
            <a:r>
              <a:rPr lang="en-SG" altLang="zh-CN" sz="2800" b="1" kern="0" spc="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.</a:t>
            </a:r>
            <a:endParaRPr kumimoji="0" lang="zh-CN" altLang="en-US" sz="2800" b="1" i="0" u="none" strike="noStrike" kern="0" cap="none" spc="600" normalizeH="0" baseline="0" noProof="0" dirty="0"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8" name="文本框 13">
            <a:extLst>
              <a:ext uri="{FF2B5EF4-FFF2-40B4-BE49-F238E27FC236}">
                <a16:creationId xmlns:a16="http://schemas.microsoft.com/office/drawing/2014/main" id="{DD5477C7-D98F-4B55-A3EA-838CF0F28F43}"/>
              </a:ext>
            </a:extLst>
          </p:cNvPr>
          <p:cNvSpPr txBox="1"/>
          <p:nvPr/>
        </p:nvSpPr>
        <p:spPr>
          <a:xfrm>
            <a:off x="1772919" y="3392279"/>
            <a:ext cx="1071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2800" b="1" i="0" u="none" strike="noStrike" kern="0" cap="none" spc="600" normalizeH="0" baseline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b/ </a:t>
            </a:r>
            <a:r>
              <a:rPr kumimoji="0" lang="en-SG" altLang="zh-CN" sz="2800" b="1" i="0" u="none" strike="noStrike" kern="0" cap="none" spc="600" normalizeH="0" baseline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Mình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đã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làm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bài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tập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này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rồi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mà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.</a:t>
            </a:r>
            <a:endParaRPr kumimoji="0" lang="zh-CN" altLang="en-US" sz="2800" b="1" i="0" u="none" strike="noStrike" kern="0" cap="none" spc="600" normalizeH="0" baseline="0" noProof="0" dirty="0"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9" name="文本框 13">
            <a:extLst>
              <a:ext uri="{FF2B5EF4-FFF2-40B4-BE49-F238E27FC236}">
                <a16:creationId xmlns:a16="http://schemas.microsoft.com/office/drawing/2014/main" id="{0E5E1372-403D-440E-8401-FB8CECB97993}"/>
              </a:ext>
            </a:extLst>
          </p:cNvPr>
          <p:cNvSpPr txBox="1"/>
          <p:nvPr/>
        </p:nvSpPr>
        <p:spPr>
          <a:xfrm>
            <a:off x="1757680" y="4990677"/>
            <a:ext cx="1071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2800" b="1" i="0" u="none" strike="noStrike" kern="0" cap="none" spc="600" normalizeH="0" baseline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c/ </a:t>
            </a:r>
            <a:r>
              <a:rPr kumimoji="0" lang="en-SG" altLang="zh-CN" sz="2800" b="1" i="0" u="none" strike="noStrike" kern="0" cap="none" spc="600" normalizeH="0" baseline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Quyển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sách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này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,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tôi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đã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đọc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nó</a:t>
            </a:r>
            <a:r>
              <a:rPr kumimoji="0" lang="en-SG" altLang="zh-CN" sz="2800" b="1" i="0" u="none" strike="noStrike" kern="0" cap="none" spc="600" normalizeH="0" noProof="0" dirty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2800" b="1" i="0" u="none" strike="noStrike" kern="0" cap="none" spc="600" normalizeH="0" noProof="0" dirty="0" err="1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rồi</a:t>
            </a:r>
            <a:r>
              <a:rPr kumimoji="0" lang="en-SG" altLang="zh-CN" sz="2800" b="1" i="0" u="none" strike="noStrike" kern="0" cap="none" spc="600" normalizeH="0" noProof="0"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Agency FB" panose="020B0503020202020204" pitchFamily="34" charset="0"/>
              </a:rPr>
              <a:t>.</a:t>
            </a:r>
            <a:endParaRPr kumimoji="0" lang="zh-CN" altLang="en-US" sz="2800" b="1" i="0" u="none" strike="noStrike" kern="0" cap="none" spc="600" normalizeH="0" baseline="0" noProof="0" dirty="0"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  <a:sym typeface="Agency FB" panose="020B0503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CE7E1D-1646-435F-BC6A-F54B1B778C76}"/>
              </a:ext>
            </a:extLst>
          </p:cNvPr>
          <p:cNvCxnSpPr/>
          <p:nvPr/>
        </p:nvCxnSpPr>
        <p:spPr>
          <a:xfrm>
            <a:off x="2479040" y="2235200"/>
            <a:ext cx="21132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1A2AD3-1066-4463-9C00-31CE375BA095}"/>
              </a:ext>
            </a:extLst>
          </p:cNvPr>
          <p:cNvCxnSpPr>
            <a:cxnSpLocks/>
          </p:cNvCxnSpPr>
          <p:nvPr/>
        </p:nvCxnSpPr>
        <p:spPr>
          <a:xfrm>
            <a:off x="4917441" y="2235200"/>
            <a:ext cx="6908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D1B03F-874D-4A7A-8148-5DEF65E4BB39}"/>
              </a:ext>
            </a:extLst>
          </p:cNvPr>
          <p:cNvCxnSpPr>
            <a:cxnSpLocks/>
          </p:cNvCxnSpPr>
          <p:nvPr/>
        </p:nvCxnSpPr>
        <p:spPr>
          <a:xfrm>
            <a:off x="5720082" y="2235200"/>
            <a:ext cx="42570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5A6788-7A9B-4579-83CF-15F2F7EF6B92}"/>
              </a:ext>
            </a:extLst>
          </p:cNvPr>
          <p:cNvCxnSpPr>
            <a:cxnSpLocks/>
          </p:cNvCxnSpPr>
          <p:nvPr/>
        </p:nvCxnSpPr>
        <p:spPr>
          <a:xfrm>
            <a:off x="2479040" y="5432617"/>
            <a:ext cx="36169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3B4D09-198B-40E6-9137-12322831A3FA}"/>
              </a:ext>
            </a:extLst>
          </p:cNvPr>
          <p:cNvCxnSpPr>
            <a:cxnSpLocks/>
          </p:cNvCxnSpPr>
          <p:nvPr/>
        </p:nvCxnSpPr>
        <p:spPr>
          <a:xfrm>
            <a:off x="2479040" y="3824059"/>
            <a:ext cx="1168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7BF52A-E54F-484E-8334-A07353A09D97}"/>
              </a:ext>
            </a:extLst>
          </p:cNvPr>
          <p:cNvCxnSpPr>
            <a:cxnSpLocks/>
          </p:cNvCxnSpPr>
          <p:nvPr/>
        </p:nvCxnSpPr>
        <p:spPr>
          <a:xfrm>
            <a:off x="3749042" y="3824059"/>
            <a:ext cx="60451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98D103-B8EF-4D4F-9432-ADA9C911DCCE}"/>
              </a:ext>
            </a:extLst>
          </p:cNvPr>
          <p:cNvCxnSpPr>
            <a:cxnSpLocks/>
          </p:cNvCxnSpPr>
          <p:nvPr/>
        </p:nvCxnSpPr>
        <p:spPr>
          <a:xfrm>
            <a:off x="7132319" y="5432617"/>
            <a:ext cx="306832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650027-4EBE-493C-ADE0-6AAF19CA8D04}"/>
              </a:ext>
            </a:extLst>
          </p:cNvPr>
          <p:cNvCxnSpPr>
            <a:cxnSpLocks/>
          </p:cNvCxnSpPr>
          <p:nvPr/>
        </p:nvCxnSpPr>
        <p:spPr>
          <a:xfrm flipV="1">
            <a:off x="6197601" y="5432617"/>
            <a:ext cx="540824" cy="63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D059CF7-FA0C-401B-8FE1-952476DB389E}"/>
              </a:ext>
            </a:extLst>
          </p:cNvPr>
          <p:cNvSpPr txBox="1"/>
          <p:nvPr/>
        </p:nvSpPr>
        <p:spPr>
          <a:xfrm>
            <a:off x="3042920" y="2378828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TrN</a:t>
            </a:r>
            <a:endParaRPr lang="en-SG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31238C-E833-4E8F-A07A-C27AC93FA525}"/>
              </a:ext>
            </a:extLst>
          </p:cNvPr>
          <p:cNvSpPr txBox="1"/>
          <p:nvPr/>
        </p:nvSpPr>
        <p:spPr>
          <a:xfrm>
            <a:off x="4899660" y="2361151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D9A4A8-D874-45B1-A9F1-DA02F78F625E}"/>
              </a:ext>
            </a:extLst>
          </p:cNvPr>
          <p:cNvSpPr txBox="1"/>
          <p:nvPr/>
        </p:nvSpPr>
        <p:spPr>
          <a:xfrm>
            <a:off x="7223759" y="2378828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ACD9AF-EE95-4EDD-8CE3-43485354931E}"/>
              </a:ext>
            </a:extLst>
          </p:cNvPr>
          <p:cNvSpPr txBox="1"/>
          <p:nvPr/>
        </p:nvSpPr>
        <p:spPr>
          <a:xfrm>
            <a:off x="2606041" y="4021104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36BA39-272C-46B4-8B13-63F0EC00FA8D}"/>
              </a:ext>
            </a:extLst>
          </p:cNvPr>
          <p:cNvSpPr txBox="1"/>
          <p:nvPr/>
        </p:nvSpPr>
        <p:spPr>
          <a:xfrm>
            <a:off x="6197601" y="4024938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9AFEFB-39EE-4D54-82A2-ABF924D6C79C}"/>
              </a:ext>
            </a:extLst>
          </p:cNvPr>
          <p:cNvSpPr txBox="1"/>
          <p:nvPr/>
        </p:nvSpPr>
        <p:spPr>
          <a:xfrm>
            <a:off x="6095999" y="5556020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6A6203-C215-4EDA-BE1A-EEDE2C1AE339}"/>
              </a:ext>
            </a:extLst>
          </p:cNvPr>
          <p:cNvSpPr txBox="1"/>
          <p:nvPr/>
        </p:nvSpPr>
        <p:spPr>
          <a:xfrm>
            <a:off x="8082279" y="5556020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F76EF8-7B35-4594-9805-0A2C31149661}"/>
              </a:ext>
            </a:extLst>
          </p:cNvPr>
          <p:cNvSpPr txBox="1"/>
          <p:nvPr/>
        </p:nvSpPr>
        <p:spPr>
          <a:xfrm>
            <a:off x="3581399" y="5556020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984AB0-46C9-4719-9DFA-FB541DBDFC6C}"/>
              </a:ext>
            </a:extLst>
          </p:cNvPr>
          <p:cNvSpPr/>
          <p:nvPr/>
        </p:nvSpPr>
        <p:spPr>
          <a:xfrm>
            <a:off x="0" y="0"/>
            <a:ext cx="12192000" cy="67987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Diagonal Corner Rectangle 3"/>
          <p:cNvSpPr/>
          <p:nvPr/>
        </p:nvSpPr>
        <p:spPr>
          <a:xfrm>
            <a:off x="938143" y="1618361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cháu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thật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đột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ngột</a:t>
            </a:r>
            <a:r>
              <a:rPr lang="en-US" altLang="en-US" sz="3200" b="1" i="1" dirty="0">
                <a:solidFill>
                  <a:srgbClr val="00B05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15727" y="336783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A.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cháu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36122" y="337202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</a:t>
            </a: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kumimoji="0" lang="en-SG" sz="32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thật</a:t>
            </a:r>
            <a:r>
              <a:rPr kumimoji="0" lang="en-SG" sz="3200" b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endParaRPr kumimoji="0" lang="vi-VN" sz="3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5727" y="425701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C.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cháu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36122" y="426119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D.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đột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ngột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03" y="3393313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89" y="4320604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78" y="430197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28" y="3444985"/>
            <a:ext cx="732592" cy="643793"/>
          </a:xfrm>
          <a:prstGeom prst="rect">
            <a:avLst/>
          </a:prstGeom>
        </p:spPr>
      </p:pic>
      <p:sp>
        <p:nvSpPr>
          <p:cNvPr id="2" name="5-Point Star 1">
            <a:hlinkClick r:id="rId7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hlinkClick r:id="rId7" action="ppaction://hlinksldjump"/>
          </p:cNvPr>
          <p:cNvSpPr/>
          <p:nvPr/>
        </p:nvSpPr>
        <p:spPr>
          <a:xfrm>
            <a:off x="11617271" y="62718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组合 39">
            <a:extLst>
              <a:ext uri="{FF2B5EF4-FFF2-40B4-BE49-F238E27FC236}">
                <a16:creationId xmlns:a16="http://schemas.microsoft.com/office/drawing/2014/main" id="{55C38572-0B3D-41C7-8355-5C4693BA1449}"/>
              </a:ext>
            </a:extLst>
          </p:cNvPr>
          <p:cNvGrpSpPr/>
          <p:nvPr/>
        </p:nvGrpSpPr>
        <p:grpSpPr>
          <a:xfrm>
            <a:off x="0" y="0"/>
            <a:ext cx="12192000" cy="6607628"/>
            <a:chOff x="0" y="250372"/>
            <a:chExt cx="12192000" cy="6607628"/>
          </a:xfrm>
        </p:grpSpPr>
        <p:pic>
          <p:nvPicPr>
            <p:cNvPr id="15" name="图片 5">
              <a:extLst>
                <a:ext uri="{FF2B5EF4-FFF2-40B4-BE49-F238E27FC236}">
                  <a16:creationId xmlns:a16="http://schemas.microsoft.com/office/drawing/2014/main" id="{95580676-89F6-450D-BCD2-0C699F2D1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16" name="图片 6">
              <a:extLst>
                <a:ext uri="{FF2B5EF4-FFF2-40B4-BE49-F238E27FC236}">
                  <a16:creationId xmlns:a16="http://schemas.microsoft.com/office/drawing/2014/main" id="{9492BEED-8922-4021-B449-FD4AA5621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91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-211667" y="29210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>
            <a:extLst>
              <a:ext uri="{FF2B5EF4-FFF2-40B4-BE49-F238E27FC236}">
                <a16:creationId xmlns:a16="http://schemas.microsoft.com/office/drawing/2014/main" id="{C1974D60-3880-462C-BC15-CA3498943721}"/>
              </a:ext>
            </a:extLst>
          </p:cNvPr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96A55D-AC28-4B20-AD31-04ACEAB56533}"/>
              </a:ext>
            </a:extLst>
          </p:cNvPr>
          <p:cNvSpPr/>
          <p:nvPr/>
        </p:nvSpPr>
        <p:spPr>
          <a:xfrm>
            <a:off x="431799" y="914400"/>
            <a:ext cx="11480801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Phiếu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bài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tập</a:t>
            </a:r>
            <a:endParaRPr kumimoji="0" lang="en-SG" altLang="zh-CN" sz="36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  <a:p>
            <a:pPr>
              <a:lnSpc>
                <a:spcPct val="115000"/>
              </a:lnSpc>
            </a:pP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                         </a:t>
            </a: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Bài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2</a:t>
            </a:r>
          </a:p>
          <a:p>
            <a:pPr>
              <a:lnSpc>
                <a:spcPct val="115000"/>
              </a:lnSpc>
            </a:pPr>
            <a:r>
              <a:rPr lang="it-IT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viết lại các câu sau bằng cách chuyển phần in đậm thành khởi ngữ ( có thể thêm trợ từ “thì”)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a.Anh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nh­ưng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c.Tuy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-211667" y="29210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>
            <a:extLst>
              <a:ext uri="{FF2B5EF4-FFF2-40B4-BE49-F238E27FC236}">
                <a16:creationId xmlns:a16="http://schemas.microsoft.com/office/drawing/2014/main" id="{C1974D60-3880-462C-BC15-CA3498943721}"/>
              </a:ext>
            </a:extLst>
          </p:cNvPr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96A55D-AC28-4B20-AD31-04ACEAB56533}"/>
              </a:ext>
            </a:extLst>
          </p:cNvPr>
          <p:cNvSpPr/>
          <p:nvPr/>
        </p:nvSpPr>
        <p:spPr>
          <a:xfrm>
            <a:off x="431799" y="939800"/>
            <a:ext cx="10721311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Phiếu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bài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tập</a:t>
            </a:r>
            <a:endParaRPr kumimoji="0" lang="en-SG" altLang="zh-CN" sz="36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                         </a:t>
            </a: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Bài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2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2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-211667" y="29210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>
            <a:extLst>
              <a:ext uri="{FF2B5EF4-FFF2-40B4-BE49-F238E27FC236}">
                <a16:creationId xmlns:a16="http://schemas.microsoft.com/office/drawing/2014/main" id="{C1974D60-3880-462C-BC15-CA3498943721}"/>
              </a:ext>
            </a:extLst>
          </p:cNvPr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96A55D-AC28-4B20-AD31-04ACEAB56533}"/>
              </a:ext>
            </a:extLst>
          </p:cNvPr>
          <p:cNvSpPr/>
          <p:nvPr/>
        </p:nvSpPr>
        <p:spPr>
          <a:xfrm>
            <a:off x="431799" y="939800"/>
            <a:ext cx="10721311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Phiếu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bài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tập</a:t>
            </a:r>
            <a:endParaRPr kumimoji="0" lang="en-SG" altLang="zh-CN" sz="36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                         </a:t>
            </a: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Bài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2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nh­ưng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-211667" y="29210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>
            <a:extLst>
              <a:ext uri="{FF2B5EF4-FFF2-40B4-BE49-F238E27FC236}">
                <a16:creationId xmlns:a16="http://schemas.microsoft.com/office/drawing/2014/main" id="{C1974D60-3880-462C-BC15-CA3498943721}"/>
              </a:ext>
            </a:extLst>
          </p:cNvPr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96A55D-AC28-4B20-AD31-04ACEAB56533}"/>
              </a:ext>
            </a:extLst>
          </p:cNvPr>
          <p:cNvSpPr/>
          <p:nvPr/>
        </p:nvSpPr>
        <p:spPr>
          <a:xfrm>
            <a:off x="431799" y="889000"/>
            <a:ext cx="11311468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Phiếu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bài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tập</a:t>
            </a:r>
            <a:endParaRPr kumimoji="0" lang="en-SG" altLang="zh-CN" sz="36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                         </a:t>
            </a: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Bài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3 Arima Madurai Black" panose="00000A00000000000000" pitchFamily="2" charset="0"/>
                <a:ea typeface="宋体" panose="02010600030101010101" pitchFamily="2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2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c.Tuy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2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52F59F1-C156-4FB4-BEAB-7FD35C8E6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0" y="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>
            <a:extLst>
              <a:ext uri="{FF2B5EF4-FFF2-40B4-BE49-F238E27FC236}">
                <a16:creationId xmlns:a16="http://schemas.microsoft.com/office/drawing/2014/main" id="{C1974D60-3880-462C-BC15-CA3498943721}"/>
              </a:ext>
            </a:extLst>
          </p:cNvPr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宋体" panose="02010600030101010101" pitchFamily="2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B92156-1FCC-4E52-86C2-2BFD3E122EAE}"/>
              </a:ext>
            </a:extLst>
          </p:cNvPr>
          <p:cNvSpPr/>
          <p:nvPr/>
        </p:nvSpPr>
        <p:spPr>
          <a:xfrm>
            <a:off x="169333" y="1278467"/>
            <a:ext cx="1083733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32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Phiếu</a:t>
            </a:r>
            <a:r>
              <a:rPr lang="en-SG" altLang="zh-CN" sz="32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3200" b="1" kern="0" spc="600" dirty="0" err="1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lang="en-SG" altLang="zh-CN" sz="3200" b="1" kern="0" spc="600" dirty="0"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SG" altLang="zh-CN" sz="32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endParaRPr kumimoji="0" lang="en-SG" altLang="zh-CN" sz="32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3600" b="1" i="0" u="none" strike="noStrike" kern="0" cap="none" spc="600" normalizeH="0" baseline="0" noProof="0" dirty="0" err="1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kumimoji="0" lang="en-SG" altLang="zh-CN" sz="3600" b="1" i="0" u="none" strike="noStrike" kern="0" cap="none" spc="6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  </a:t>
            </a:r>
            <a:r>
              <a:rPr lang="en-SG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Viết</a:t>
            </a:r>
            <a:r>
              <a:rPr lang="en-SG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1 </a:t>
            </a:r>
            <a:r>
              <a:rPr lang="en-SG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đoạn</a:t>
            </a:r>
            <a:r>
              <a:rPr lang="en-SG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văn</a:t>
            </a:r>
            <a:r>
              <a:rPr lang="en-SG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ngắn</a:t>
            </a:r>
            <a:r>
              <a:rPr lang="en-SG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khoảng</a:t>
            </a:r>
            <a:r>
              <a:rPr lang="en-SG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6 </a:t>
            </a:r>
            <a:r>
              <a:rPr lang="en-SG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câu</a:t>
            </a:r>
            <a:r>
              <a:rPr lang="en-SG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gi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ới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thiệu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về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th</a:t>
            </a:r>
            <a:r>
              <a:rPr lang="vi-VN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ơ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“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Đồng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chí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”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của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nhà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th</a:t>
            </a:r>
            <a:r>
              <a:rPr lang="vi-VN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ơ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Chính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Hữu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trong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đó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có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khởi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ngữ.Gạch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chân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khởi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ngữ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và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chú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US" altLang="zh-CN" sz="36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thích</a:t>
            </a:r>
            <a:r>
              <a:rPr lang="en-US" altLang="zh-CN" sz="36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gency FB" panose="020B0503020202020204" pitchFamily="34" charset="0"/>
              </a:rPr>
              <a:t>.</a:t>
            </a:r>
            <a:endParaRPr kumimoji="0" lang="zh-CN" altLang="en-US" sz="36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57F9B864-93A3-4A20-90F9-A1EA13D43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sp>
        <p:nvSpPr>
          <p:cNvPr id="49" name="Freeform 7"/>
          <p:cNvSpPr/>
          <p:nvPr/>
        </p:nvSpPr>
        <p:spPr bwMode="auto">
          <a:xfrm>
            <a:off x="6187638" y="4267998"/>
            <a:ext cx="1614487" cy="1628775"/>
          </a:xfrm>
          <a:custGeom>
            <a:avLst/>
            <a:gdLst>
              <a:gd name="T0" fmla="*/ 86 w 86"/>
              <a:gd name="T1" fmla="*/ 87 h 87"/>
              <a:gd name="T2" fmla="*/ 23 w 86"/>
              <a:gd name="T3" fmla="*/ 87 h 87"/>
              <a:gd name="T4" fmla="*/ 0 w 86"/>
              <a:gd name="T5" fmla="*/ 64 h 87"/>
              <a:gd name="T6" fmla="*/ 0 w 86"/>
              <a:gd name="T7" fmla="*/ 0 h 87"/>
              <a:gd name="T8" fmla="*/ 64 w 86"/>
              <a:gd name="T9" fmla="*/ 0 h 87"/>
              <a:gd name="T10" fmla="*/ 86 w 86"/>
              <a:gd name="T11" fmla="*/ 23 h 87"/>
              <a:gd name="T12" fmla="*/ 86 w 86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7">
                <a:moveTo>
                  <a:pt x="86" y="87"/>
                </a:moveTo>
                <a:cubicBezTo>
                  <a:pt x="23" y="87"/>
                  <a:pt x="23" y="87"/>
                  <a:pt x="23" y="87"/>
                </a:cubicBezTo>
                <a:cubicBezTo>
                  <a:pt x="10" y="87"/>
                  <a:pt x="0" y="76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6" y="0"/>
                  <a:pt x="86" y="10"/>
                  <a:pt x="86" y="23"/>
                </a:cubicBezTo>
                <a:lnTo>
                  <a:pt x="86" y="87"/>
                </a:lnTo>
                <a:close/>
              </a:path>
            </a:pathLst>
          </a:custGeom>
          <a:solidFill>
            <a:srgbClr val="AE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锐字工房云字库细圆GBK" panose="02010604000000000000" pitchFamily="2" charset="-122"/>
              <a:cs typeface="+mn-lt"/>
              <a:sym typeface="微软雅黑 Light" panose="020B0502040204020203" pitchFamily="34" charset="-122"/>
            </a:endParaRPr>
          </a:p>
        </p:txBody>
      </p:sp>
      <p:sp>
        <p:nvSpPr>
          <p:cNvPr id="50" name="Freeform 6"/>
          <p:cNvSpPr/>
          <p:nvPr/>
        </p:nvSpPr>
        <p:spPr bwMode="auto">
          <a:xfrm>
            <a:off x="4481075" y="2575723"/>
            <a:ext cx="1636713" cy="1614488"/>
          </a:xfrm>
          <a:custGeom>
            <a:avLst/>
            <a:gdLst>
              <a:gd name="T0" fmla="*/ 87 w 87"/>
              <a:gd name="T1" fmla="*/ 86 h 86"/>
              <a:gd name="T2" fmla="*/ 23 w 87"/>
              <a:gd name="T3" fmla="*/ 86 h 86"/>
              <a:gd name="T4" fmla="*/ 0 w 87"/>
              <a:gd name="T5" fmla="*/ 63 h 86"/>
              <a:gd name="T6" fmla="*/ 0 w 87"/>
              <a:gd name="T7" fmla="*/ 0 h 86"/>
              <a:gd name="T8" fmla="*/ 64 w 87"/>
              <a:gd name="T9" fmla="*/ 0 h 86"/>
              <a:gd name="T10" fmla="*/ 87 w 87"/>
              <a:gd name="T11" fmla="*/ 22 h 86"/>
              <a:gd name="T12" fmla="*/ 87 w 87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6">
                <a:moveTo>
                  <a:pt x="87" y="86"/>
                </a:moveTo>
                <a:cubicBezTo>
                  <a:pt x="23" y="86"/>
                  <a:pt x="23" y="86"/>
                  <a:pt x="23" y="86"/>
                </a:cubicBezTo>
                <a:cubicBezTo>
                  <a:pt x="10" y="86"/>
                  <a:pt x="0" y="76"/>
                  <a:pt x="0" y="63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7" y="0"/>
                  <a:pt x="87" y="10"/>
                  <a:pt x="87" y="22"/>
                </a:cubicBezTo>
                <a:lnTo>
                  <a:pt x="87" y="86"/>
                </a:lnTo>
                <a:close/>
              </a:path>
            </a:pathLst>
          </a:custGeom>
          <a:solidFill>
            <a:srgbClr val="AE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锐字工房云字库细圆GBK" panose="02010604000000000000" pitchFamily="2" charset="-122"/>
              <a:cs typeface="+mn-lt"/>
              <a:sym typeface="微软雅黑 Light" panose="020B0502040204020203" pitchFamily="34" charset="-122"/>
            </a:endParaRPr>
          </a:p>
        </p:txBody>
      </p:sp>
      <p:sp>
        <p:nvSpPr>
          <p:cNvPr id="51" name="Freeform 5"/>
          <p:cNvSpPr/>
          <p:nvPr/>
        </p:nvSpPr>
        <p:spPr bwMode="auto">
          <a:xfrm>
            <a:off x="6187638" y="2575723"/>
            <a:ext cx="1614487" cy="1614488"/>
          </a:xfrm>
          <a:custGeom>
            <a:avLst/>
            <a:gdLst>
              <a:gd name="T0" fmla="*/ 0 w 86"/>
              <a:gd name="T1" fmla="*/ 86 h 86"/>
              <a:gd name="T2" fmla="*/ 0 w 86"/>
              <a:gd name="T3" fmla="*/ 22 h 86"/>
              <a:gd name="T4" fmla="*/ 23 w 86"/>
              <a:gd name="T5" fmla="*/ 0 h 86"/>
              <a:gd name="T6" fmla="*/ 86 w 86"/>
              <a:gd name="T7" fmla="*/ 0 h 86"/>
              <a:gd name="T8" fmla="*/ 86 w 86"/>
              <a:gd name="T9" fmla="*/ 63 h 86"/>
              <a:gd name="T10" fmla="*/ 64 w 86"/>
              <a:gd name="T11" fmla="*/ 86 h 86"/>
              <a:gd name="T12" fmla="*/ 0 w 86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6">
                <a:moveTo>
                  <a:pt x="0" y="86"/>
                </a:move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76"/>
                  <a:pt x="76" y="86"/>
                  <a:pt x="64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BBA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锐字工房云字库细圆GBK" panose="02010604000000000000" pitchFamily="2" charset="-122"/>
              <a:cs typeface="+mn-lt"/>
              <a:sym typeface="微软雅黑 Light" panose="020B0502040204020203" pitchFamily="34" charset="-122"/>
            </a:endParaRPr>
          </a:p>
        </p:txBody>
      </p:sp>
      <p:sp>
        <p:nvSpPr>
          <p:cNvPr id="52" name="Freeform 8"/>
          <p:cNvSpPr/>
          <p:nvPr/>
        </p:nvSpPr>
        <p:spPr bwMode="auto">
          <a:xfrm>
            <a:off x="4481075" y="4267998"/>
            <a:ext cx="1636713" cy="1628775"/>
          </a:xfrm>
          <a:custGeom>
            <a:avLst/>
            <a:gdLst>
              <a:gd name="T0" fmla="*/ 0 w 87"/>
              <a:gd name="T1" fmla="*/ 87 h 87"/>
              <a:gd name="T2" fmla="*/ 0 w 87"/>
              <a:gd name="T3" fmla="*/ 23 h 87"/>
              <a:gd name="T4" fmla="*/ 23 w 87"/>
              <a:gd name="T5" fmla="*/ 0 h 87"/>
              <a:gd name="T6" fmla="*/ 87 w 87"/>
              <a:gd name="T7" fmla="*/ 0 h 87"/>
              <a:gd name="T8" fmla="*/ 87 w 87"/>
              <a:gd name="T9" fmla="*/ 64 h 87"/>
              <a:gd name="T10" fmla="*/ 64 w 87"/>
              <a:gd name="T11" fmla="*/ 87 h 87"/>
              <a:gd name="T12" fmla="*/ 0 w 87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7">
                <a:moveTo>
                  <a:pt x="0" y="87"/>
                </a:move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76"/>
                  <a:pt x="77" y="87"/>
                  <a:pt x="64" y="87"/>
                </a:cubicBezTo>
                <a:lnTo>
                  <a:pt x="0" y="87"/>
                </a:lnTo>
                <a:close/>
              </a:path>
            </a:pathLst>
          </a:custGeom>
          <a:solidFill>
            <a:srgbClr val="BBA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锐字工房云字库细圆GBK" panose="02010604000000000000" pitchFamily="2" charset="-122"/>
              <a:cs typeface="+mn-lt"/>
              <a:sym typeface="微软雅黑 Light" panose="020B0502040204020203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424050" y="3518698"/>
            <a:ext cx="1441450" cy="1427163"/>
            <a:chOff x="5507175" y="2739325"/>
            <a:chExt cx="1441450" cy="1427163"/>
          </a:xfrm>
          <a:solidFill>
            <a:schemeClr val="bg1">
              <a:lumMod val="65000"/>
            </a:schemeClr>
          </a:solidFill>
        </p:grpSpPr>
        <p:sp>
          <p:nvSpPr>
            <p:cNvPr id="54" name="Oval 9"/>
            <p:cNvSpPr>
              <a:spLocks noChangeArrowheads="1"/>
            </p:cNvSpPr>
            <p:nvPr/>
          </p:nvSpPr>
          <p:spPr bwMode="auto">
            <a:xfrm>
              <a:off x="5507175" y="2739325"/>
              <a:ext cx="1441450" cy="14271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微软雅黑 Light" panose="020B0502040204020203" pitchFamily="34" charset="-122"/>
              </a:endParaRPr>
            </a:p>
          </p:txBody>
        </p:sp>
        <p:sp>
          <p:nvSpPr>
            <p:cNvPr id="55" name="矩形 37"/>
            <p:cNvSpPr>
              <a:spLocks noChangeArrowheads="1"/>
            </p:cNvSpPr>
            <p:nvPr/>
          </p:nvSpPr>
          <p:spPr bwMode="auto">
            <a:xfrm>
              <a:off x="5743713" y="2906013"/>
              <a:ext cx="30328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锐字工房云字库细圆GBK" panose="02010604000000000000" pitchFamily="2" charset="-122"/>
                  <a:cs typeface="+mn-lt"/>
                  <a:sym typeface="微软雅黑 Light" panose="020B0502040204020203" pitchFamily="34" charset="-122"/>
                </a:rPr>
                <a:t>1</a:t>
              </a:r>
            </a:p>
          </p:txBody>
        </p:sp>
        <p:sp>
          <p:nvSpPr>
            <p:cNvPr id="56" name="矩形 38"/>
            <p:cNvSpPr>
              <a:spLocks noChangeArrowheads="1"/>
            </p:cNvSpPr>
            <p:nvPr/>
          </p:nvSpPr>
          <p:spPr bwMode="auto">
            <a:xfrm>
              <a:off x="6286638" y="2906013"/>
              <a:ext cx="35618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锐字工房云字库细圆GBK" panose="02010604000000000000" pitchFamily="2" charset="-122"/>
                  <a:cs typeface="+mn-lt"/>
                  <a:sym typeface="微软雅黑 Light" panose="020B0502040204020203" pitchFamily="34" charset="-122"/>
                </a:rPr>
                <a:t>2</a:t>
              </a:r>
            </a:p>
          </p:txBody>
        </p:sp>
        <p:sp>
          <p:nvSpPr>
            <p:cNvPr id="57" name="矩形 39"/>
            <p:cNvSpPr>
              <a:spLocks noChangeArrowheads="1"/>
            </p:cNvSpPr>
            <p:nvPr/>
          </p:nvSpPr>
          <p:spPr bwMode="auto">
            <a:xfrm>
              <a:off x="5723074" y="3517200"/>
              <a:ext cx="360997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锐字工房云字库细圆GBK" panose="02010604000000000000" pitchFamily="2" charset="-122"/>
                  <a:cs typeface="+mn-lt"/>
                  <a:sym typeface="微软雅黑 Light" panose="020B0502040204020203" pitchFamily="34" charset="-122"/>
                </a:rPr>
                <a:t>4</a:t>
              </a:r>
            </a:p>
          </p:txBody>
        </p:sp>
        <p:sp>
          <p:nvSpPr>
            <p:cNvPr id="58" name="矩形 40"/>
            <p:cNvSpPr>
              <a:spLocks noChangeArrowheads="1"/>
            </p:cNvSpPr>
            <p:nvPr/>
          </p:nvSpPr>
          <p:spPr bwMode="auto">
            <a:xfrm>
              <a:off x="6248538" y="3507675"/>
              <a:ext cx="35618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锐字工房云字库细圆GBK" panose="02010604000000000000" pitchFamily="2" charset="-122"/>
                  <a:cs typeface="+mn-lt"/>
                  <a:sym typeface="微软雅黑 Light" panose="020B0502040204020203" pitchFamily="34" charset="-122"/>
                </a:rPr>
                <a:t>3</a:t>
              </a:r>
            </a:p>
          </p:txBody>
        </p:sp>
      </p:grpSp>
      <p:sp>
        <p:nvSpPr>
          <p:cNvPr id="59" name="矩形 58"/>
          <p:cNvSpPr/>
          <p:nvPr/>
        </p:nvSpPr>
        <p:spPr>
          <a:xfrm>
            <a:off x="867176" y="2723708"/>
            <a:ext cx="341117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defRPr/>
            </a:pPr>
            <a:r>
              <a:rPr lang="en-SG" altLang="zh-CN" sz="32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Vẽ</a:t>
            </a:r>
            <a:r>
              <a:rPr lang="en-SG" altLang="zh-CN" sz="3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sơ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đồ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tư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duy</a:t>
            </a:r>
            <a:r>
              <a:rPr lang="en-SG" altLang="zh-CN" sz="3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tổng</a:t>
            </a:r>
            <a:r>
              <a:rPr lang="en-SG" altLang="zh-CN" sz="3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kết</a:t>
            </a:r>
            <a:r>
              <a:rPr lang="en-SG" altLang="zh-CN" sz="3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bài</a:t>
            </a:r>
            <a:r>
              <a:rPr lang="en-SG" altLang="zh-CN" sz="3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noProof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học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#9Slide03 Arima Madurai Black" panose="00000A00000000000000" pitchFamily="2" charset="0"/>
              <a:ea typeface="+mn-lt"/>
              <a:cs typeface="#9Slide03 Arima Madurai Black" panose="00000A00000000000000" pitchFamily="2" charset="0"/>
              <a:sym typeface="FZHei-B01S" panose="02010601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094376" y="4642744"/>
            <a:ext cx="341117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Ghi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lại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5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câu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văn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trong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các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văn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bản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đã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học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có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khởi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ngữ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#9Slide03 Arima Madurai Black" panose="00000A00000000000000" pitchFamily="2" charset="0"/>
              <a:ea typeface="+mn-lt"/>
              <a:cs typeface="#9Slide03 Arima Madurai Black" panose="00000A00000000000000" pitchFamily="2" charset="0"/>
              <a:sym typeface="FZHei-B01S" panose="0201060103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094377" y="3043276"/>
            <a:ext cx="341117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Hoàn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thành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BT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#9Slide03 Arima Madurai Black" panose="00000A00000000000000" pitchFamily="2" charset="0"/>
              <a:ea typeface="+mn-lt"/>
              <a:cs typeface="#9Slide03 Arima Madurai Black" panose="00000A00000000000000" pitchFamily="2" charset="0"/>
              <a:sym typeface="FZHei-B01S" panose="02010601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06463" y="4369122"/>
            <a:ext cx="341117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Soạn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bài</a:t>
            </a:r>
            <a:r>
              <a:rPr lang="en-SG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“</a:t>
            </a:r>
            <a:r>
              <a:rPr lang="en-SG" altLang="zh-CN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Phép</a:t>
            </a:r>
            <a:r>
              <a:rPr lang="en-SG" altLang="zh-CN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phân</a:t>
            </a:r>
            <a:r>
              <a:rPr lang="en-SG" altLang="zh-CN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tích</a:t>
            </a:r>
            <a:r>
              <a:rPr lang="en-SG" altLang="zh-CN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và</a:t>
            </a:r>
            <a:r>
              <a:rPr lang="en-SG" altLang="zh-CN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tổng</a:t>
            </a:r>
            <a:r>
              <a:rPr lang="en-SG" altLang="zh-CN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 </a:t>
            </a:r>
            <a:r>
              <a:rPr lang="en-SG" altLang="zh-CN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hợp</a:t>
            </a:r>
            <a:r>
              <a:rPr lang="en-SG" altLang="zh-CN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lack" panose="00000A00000000000000" pitchFamily="2" charset="0"/>
                <a:ea typeface="+mn-lt"/>
                <a:cs typeface="#9Slide03 Arima Madurai Black" panose="00000A00000000000000" pitchFamily="2" charset="0"/>
                <a:sym typeface="FZHei-B01S" panose="02010601030101010101" pitchFamily="2" charset="-122"/>
              </a:rPr>
              <a:t>”</a:t>
            </a:r>
            <a:endParaRPr lang="zh-CN" altLang="en-US" sz="3200" i="1" dirty="0">
              <a:solidFill>
                <a:schemeClr val="tx1">
                  <a:lumMod val="85000"/>
                  <a:lumOff val="15000"/>
                </a:schemeClr>
              </a:solidFill>
              <a:latin typeface="#9Slide03 Arima Madurai Black" panose="00000A00000000000000" pitchFamily="2" charset="0"/>
              <a:ea typeface="+mn-lt"/>
              <a:cs typeface="#9Slide03 Arima Madurai Black" panose="00000A00000000000000" pitchFamily="2" charset="0"/>
              <a:sym typeface="FZHei-B01S" panose="02010601030101010101" pitchFamily="2" charset="-122"/>
            </a:endParaRPr>
          </a:p>
        </p:txBody>
      </p:sp>
      <p:grpSp>
        <p:nvGrpSpPr>
          <p:cNvPr id="63" name="Group 65"/>
          <p:cNvGrpSpPr/>
          <p:nvPr/>
        </p:nvGrpSpPr>
        <p:grpSpPr>
          <a:xfrm>
            <a:off x="6714510" y="4806018"/>
            <a:ext cx="560741" cy="556901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微软雅黑 Light" panose="020B0502040204020203" pitchFamily="34" charset="-122"/>
              </a:endParaRPr>
            </a:p>
          </p:txBody>
        </p:sp>
        <p:sp>
          <p:nvSpPr>
            <p:cNvPr id="65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微软雅黑 Light" panose="020B0502040204020203" pitchFamily="34" charset="-122"/>
              </a:endParaRPr>
            </a:p>
          </p:txBody>
        </p:sp>
        <p:sp>
          <p:nvSpPr>
            <p:cNvPr id="66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67" name="Group 69"/>
          <p:cNvGrpSpPr/>
          <p:nvPr/>
        </p:nvGrpSpPr>
        <p:grpSpPr>
          <a:xfrm>
            <a:off x="6767606" y="3178950"/>
            <a:ext cx="462229" cy="445235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微软雅黑 Light" panose="020B0502040204020203" pitchFamily="34" charset="-122"/>
              </a:endParaRPr>
            </a:p>
          </p:txBody>
        </p:sp>
        <p:sp>
          <p:nvSpPr>
            <p:cNvPr id="69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70" name="Group 72"/>
          <p:cNvGrpSpPr/>
          <p:nvPr/>
        </p:nvGrpSpPr>
        <p:grpSpPr>
          <a:xfrm>
            <a:off x="5001389" y="3178950"/>
            <a:ext cx="596083" cy="408033"/>
            <a:chOff x="2324100" y="1814513"/>
            <a:chExt cx="266700" cy="182563"/>
          </a:xfrm>
          <a:solidFill>
            <a:schemeClr val="bg1"/>
          </a:solidFill>
        </p:grpSpPr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微软雅黑 Light" panose="020B0502040204020203" pitchFamily="34" charset="-122"/>
              </a:endParaRPr>
            </a:p>
          </p:txBody>
        </p:sp>
        <p:sp>
          <p:nvSpPr>
            <p:cNvPr id="72" name="Freeform 74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微软雅黑 Light" panose="020B0502040204020203" pitchFamily="34" charset="-122"/>
              </a:endParaRPr>
            </a:p>
          </p:txBody>
        </p:sp>
      </p:grpSp>
      <p:grpSp>
        <p:nvGrpSpPr>
          <p:cNvPr id="73" name="Group 75"/>
          <p:cNvGrpSpPr/>
          <p:nvPr/>
        </p:nvGrpSpPr>
        <p:grpSpPr>
          <a:xfrm>
            <a:off x="4904238" y="4838839"/>
            <a:ext cx="616528" cy="456688"/>
            <a:chOff x="4598988" y="3619501"/>
            <a:chExt cx="214313" cy="158750"/>
          </a:xfrm>
          <a:solidFill>
            <a:schemeClr val="bg1"/>
          </a:solidFill>
        </p:grpSpPr>
        <p:sp>
          <p:nvSpPr>
            <p:cNvPr id="74" name="Freeform 24"/>
            <p:cNvSpPr/>
            <p:nvPr/>
          </p:nvSpPr>
          <p:spPr bwMode="auto">
            <a:xfrm>
              <a:off x="4675188" y="3729038"/>
              <a:ext cx="61913" cy="49213"/>
            </a:xfrm>
            <a:custGeom>
              <a:avLst/>
              <a:gdLst>
                <a:gd name="T0" fmla="*/ 36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微软雅黑 Light" panose="020B0502040204020203" pitchFamily="34" charset="-122"/>
              </a:endParaRPr>
            </a:p>
          </p:txBody>
        </p:sp>
        <p:sp>
          <p:nvSpPr>
            <p:cNvPr id="75" name="Freeform 25"/>
            <p:cNvSpPr/>
            <p:nvPr/>
          </p:nvSpPr>
          <p:spPr bwMode="auto">
            <a:xfrm>
              <a:off x="4633913" y="3675063"/>
              <a:ext cx="142875" cy="63500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微软雅黑 Light" panose="020B0502040204020203" pitchFamily="34" charset="-122"/>
              </a:endParaRPr>
            </a:p>
          </p:txBody>
        </p:sp>
        <p:sp>
          <p:nvSpPr>
            <p:cNvPr id="76" name="Freeform 26"/>
            <p:cNvSpPr/>
            <p:nvPr/>
          </p:nvSpPr>
          <p:spPr bwMode="auto">
            <a:xfrm>
              <a:off x="4598988" y="3619501"/>
              <a:ext cx="214313" cy="82550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3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7"/>
                    <a:pt x="131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39" name="文本框 13">
            <a:extLst>
              <a:ext uri="{FF2B5EF4-FFF2-40B4-BE49-F238E27FC236}">
                <a16:creationId xmlns:a16="http://schemas.microsoft.com/office/drawing/2014/main" id="{BE3BCD65-9880-419F-9A83-4BC1A39BF5D4}"/>
              </a:ext>
            </a:extLst>
          </p:cNvPr>
          <p:cNvSpPr txBox="1"/>
          <p:nvPr/>
        </p:nvSpPr>
        <p:spPr>
          <a:xfrm>
            <a:off x="1549400" y="762000"/>
            <a:ext cx="10151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60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Hướng</a:t>
            </a:r>
            <a:r>
              <a:rPr kumimoji="0" lang="en-SG" altLang="zh-CN" sz="6000" b="1" i="0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dẫn</a:t>
            </a:r>
            <a:r>
              <a:rPr kumimoji="0" lang="en-SG" altLang="zh-CN" sz="6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tự</a:t>
            </a:r>
            <a:r>
              <a:rPr kumimoji="0" lang="en-SG" altLang="zh-CN" sz="6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học</a:t>
            </a:r>
            <a:r>
              <a:rPr kumimoji="0" lang="en-SG" altLang="zh-CN" sz="6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 ở </a:t>
            </a:r>
            <a:r>
              <a:rPr kumimoji="0" lang="en-SG" altLang="zh-CN" sz="6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#9Slide05 SVNVanilla Daisy Pro" panose="00000500000000000000" pitchFamily="2" charset="0"/>
                <a:sym typeface="Agency FB" panose="020B0503020202020204" pitchFamily="34" charset="0"/>
              </a:rPr>
              <a:t>nhà</a:t>
            </a:r>
            <a:endParaRPr kumimoji="0" lang="zh-CN" altLang="en-US" sz="60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5 SVNVanilla Daisy Pro" panose="00000500000000000000" pitchFamily="2" charset="0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50" grpId="0" bldLvl="0" animBg="1"/>
      <p:bldP spid="51" grpId="0" bldLvl="0" animBg="1"/>
      <p:bldP spid="52" grpId="0" bldLvl="0" animBg="1"/>
      <p:bldP spid="59" grpId="0"/>
      <p:bldP spid="60" grpId="0"/>
      <p:bldP spid="61" grpId="0"/>
      <p:bldP spid="62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ED46EE4-1163-4C4B-9E03-117796025C2E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C33BF8-185B-4B87-9F11-B18A3A408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140">
            <a:off x="-1183655" y="-2349500"/>
            <a:ext cx="14175756" cy="661851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97281" y="4122448"/>
            <a:ext cx="9710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000" spc="300" dirty="0" err="1"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Guadalupe Pro Gota" panose="02000000000000000000" pitchFamily="2" charset="0"/>
                <a:ea typeface="微软雅黑 Light" panose="020B0502040204020203" pitchFamily="34" charset="-122"/>
                <a:sym typeface="Agency FB" panose="020B0503020202020204" pitchFamily="34" charset="0"/>
              </a:rPr>
              <a:t>Chúc</a:t>
            </a:r>
            <a:r>
              <a:rPr lang="en-US" altLang="zh-CN" sz="6000" spc="300" dirty="0"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Guadalupe Pro Gota" panose="02000000000000000000" pitchFamily="2" charset="0"/>
                <a:ea typeface="微软雅黑 Light" panose="020B0502040204020203" pitchFamily="34" charset="-122"/>
                <a:sym typeface="Agency FB" panose="020B0503020202020204" pitchFamily="34" charset="0"/>
              </a:rPr>
              <a:t> </a:t>
            </a:r>
            <a:r>
              <a:rPr lang="en-US" altLang="zh-CN" sz="6000" spc="300" dirty="0" err="1"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Guadalupe Pro Gota" panose="02000000000000000000" pitchFamily="2" charset="0"/>
                <a:ea typeface="微软雅黑 Light" panose="020B0502040204020203" pitchFamily="34" charset="-122"/>
                <a:sym typeface="Agency FB" panose="020B0503020202020204" pitchFamily="34" charset="0"/>
              </a:rPr>
              <a:t>các</a:t>
            </a:r>
            <a:r>
              <a:rPr lang="en-US" altLang="zh-CN" sz="6000" spc="300" dirty="0"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Guadalupe Pro Gota" panose="02000000000000000000" pitchFamily="2" charset="0"/>
                <a:ea typeface="微软雅黑 Light" panose="020B0502040204020203" pitchFamily="34" charset="-122"/>
                <a:sym typeface="Agency FB" panose="020B0503020202020204" pitchFamily="34" charset="0"/>
              </a:rPr>
              <a:t> </a:t>
            </a:r>
            <a:r>
              <a:rPr lang="en-US" altLang="zh-CN" sz="6000" spc="300" dirty="0" err="1"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Guadalupe Pro Gota" panose="02000000000000000000" pitchFamily="2" charset="0"/>
                <a:ea typeface="微软雅黑 Light" panose="020B0502040204020203" pitchFamily="34" charset="-122"/>
                <a:sym typeface="Agency FB" panose="020B0503020202020204" pitchFamily="34" charset="0"/>
              </a:rPr>
              <a:t>em</a:t>
            </a:r>
            <a:r>
              <a:rPr lang="en-US" altLang="zh-CN" sz="6000" spc="300" dirty="0"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Guadalupe Pro Gota" panose="02000000000000000000" pitchFamily="2" charset="0"/>
                <a:ea typeface="微软雅黑 Light" panose="020B0502040204020203" pitchFamily="34" charset="-122"/>
                <a:sym typeface="Agency FB" panose="020B0503020202020204" pitchFamily="34" charset="0"/>
              </a:rPr>
              <a:t> </a:t>
            </a:r>
            <a:r>
              <a:rPr lang="en-US" altLang="zh-CN" sz="6000" spc="300" dirty="0" err="1"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Guadalupe Pro Gota" panose="02000000000000000000" pitchFamily="2" charset="0"/>
                <a:ea typeface="微软雅黑 Light" panose="020B0502040204020203" pitchFamily="34" charset="-122"/>
                <a:sym typeface="Agency FB" panose="020B0503020202020204" pitchFamily="34" charset="0"/>
              </a:rPr>
              <a:t>học</a:t>
            </a:r>
            <a:r>
              <a:rPr lang="en-US" altLang="zh-CN" sz="6000" spc="300" dirty="0"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Guadalupe Pro Gota" panose="02000000000000000000" pitchFamily="2" charset="0"/>
                <a:ea typeface="微软雅黑 Light" panose="020B0502040204020203" pitchFamily="34" charset="-122"/>
                <a:sym typeface="Agency FB" panose="020B0503020202020204" pitchFamily="34" charset="0"/>
              </a:rPr>
              <a:t> </a:t>
            </a:r>
            <a:r>
              <a:rPr lang="en-US" altLang="zh-CN" sz="6000" spc="300" dirty="0" err="1"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4 Guadalupe Pro Gota" panose="02000000000000000000" pitchFamily="2" charset="0"/>
                <a:ea typeface="微软雅黑 Light" panose="020B0502040204020203" pitchFamily="34" charset="-122"/>
                <a:sym typeface="Agency FB" panose="020B0503020202020204" pitchFamily="34" charset="0"/>
              </a:rPr>
              <a:t>tốt</a:t>
            </a:r>
            <a:r>
              <a:rPr kumimoji="0" lang="en-US" altLang="zh-CN" sz="6000" b="0" i="0" u="none" strike="noStrike" kern="1200" cap="none" spc="300" normalizeH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4 Guadalupe Pro Gota" panose="02000000000000000000" pitchFamily="2" charset="0"/>
                <a:ea typeface="微软雅黑 Light" panose="020B0502040204020203" pitchFamily="34" charset="-122"/>
                <a:sym typeface="Agency FB" panose="020B0503020202020204" pitchFamily="34" charset="0"/>
              </a:rPr>
              <a:t>!!!</a:t>
            </a:r>
            <a:endParaRPr kumimoji="0" lang="zh-CN" altLang="en-US" sz="6000" b="0" i="0" u="none" strike="noStrike" kern="1200" cap="none" spc="300" normalizeH="0" baseline="0" noProof="0" dirty="0">
              <a:ln>
                <a:noFill/>
              </a:ln>
              <a:solidFill>
                <a:srgbClr val="927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4 Guadalupe Pro Gota" panose="02000000000000000000" pitchFamily="2" charset="0"/>
              <a:ea typeface="微软雅黑 Light" panose="020B0502040204020203" pitchFamily="34" charset="-122"/>
              <a:sym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ED46EE4-1163-4C4B-9E03-117796025C2E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C33BF8-185B-4B87-9F11-B18A3A408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140">
            <a:off x="417951" y="-1951255"/>
            <a:ext cx="11802984" cy="551069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787825" y="5887933"/>
            <a:ext cx="2625116" cy="165975"/>
            <a:chOff x="6096000" y="4429760"/>
            <a:chExt cx="2625116" cy="165975"/>
          </a:xfrm>
          <a:solidFill>
            <a:srgbClr val="927EB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椭圆 25"/>
            <p:cNvSpPr/>
            <p:nvPr/>
          </p:nvSpPr>
          <p:spPr>
            <a:xfrm>
              <a:off x="8558556" y="4429760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945120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327278" y="4429760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6711639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096000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微软雅黑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425677" y="3620498"/>
            <a:ext cx="93406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3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Black" panose="00000A00000000000000" pitchFamily="2" charset="0"/>
                <a:ea typeface="微软雅黑 Light" panose="020B0502040204020203" pitchFamily="34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KHỞI</a:t>
            </a:r>
            <a:r>
              <a:rPr kumimoji="0" lang="en-US" altLang="zh-CN" sz="8800" b="0" i="0" u="none" strike="noStrike" kern="1200" cap="none" spc="300" normalizeH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Black" panose="00000A00000000000000" pitchFamily="2" charset="0"/>
                <a:ea typeface="微软雅黑 Light" panose="020B0502040204020203" pitchFamily="34" charset="-122"/>
                <a:cs typeface="#9Slide03 Arima Madurai Black" panose="00000A00000000000000" pitchFamily="2" charset="0"/>
                <a:sym typeface="Agency FB" panose="020B0503020202020204" pitchFamily="34" charset="0"/>
              </a:rPr>
              <a:t> NGỮ</a:t>
            </a:r>
            <a:endParaRPr kumimoji="0" lang="zh-CN" altLang="en-US" sz="8800" b="0" i="0" u="none" strike="noStrike" kern="1200" cap="none" spc="300" normalizeH="0" baseline="0" noProof="0" dirty="0">
              <a:ln>
                <a:noFill/>
              </a:ln>
              <a:solidFill>
                <a:srgbClr val="927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rima Madurai Black" panose="00000A00000000000000" pitchFamily="2" charset="0"/>
              <a:ea typeface="微软雅黑 Light" panose="020B0502040204020203" pitchFamily="34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96D098-70BE-4E57-ABD0-DDB6A1F183ED}"/>
              </a:ext>
            </a:extLst>
          </p:cNvPr>
          <p:cNvSpPr txBox="1"/>
          <p:nvPr/>
        </p:nvSpPr>
        <p:spPr>
          <a:xfrm>
            <a:off x="2560320" y="2799471"/>
            <a:ext cx="222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Tiết 99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52F59F1-C156-4FB4-BEAB-7FD35C8E6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00" y="0"/>
            <a:ext cx="5065800" cy="2950029"/>
          </a:xfrm>
          <a:prstGeom prst="rect">
            <a:avLst/>
          </a:prstGeom>
        </p:spPr>
      </p:pic>
      <p:sp>
        <p:nvSpPr>
          <p:cNvPr id="18" name="TextBox 294">
            <a:extLst>
              <a:ext uri="{FF2B5EF4-FFF2-40B4-BE49-F238E27FC236}">
                <a16:creationId xmlns:a16="http://schemas.microsoft.com/office/drawing/2014/main" id="{C1974D60-3880-462C-BC15-CA3498943721}"/>
              </a:ext>
            </a:extLst>
          </p:cNvPr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B92156-1FCC-4E52-86C2-2BFD3E122EAE}"/>
              </a:ext>
            </a:extLst>
          </p:cNvPr>
          <p:cNvSpPr/>
          <p:nvPr/>
        </p:nvSpPr>
        <p:spPr>
          <a:xfrm>
            <a:off x="789213" y="693134"/>
            <a:ext cx="10613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SG" altLang="zh-CN" sz="48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I. </a:t>
            </a:r>
            <a:r>
              <a:rPr lang="en-SG" altLang="zh-CN" sz="48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Đặc</a:t>
            </a:r>
            <a:r>
              <a:rPr lang="en-SG" altLang="zh-CN" sz="48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48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điểm</a:t>
            </a:r>
            <a:r>
              <a:rPr lang="en-SG" altLang="zh-CN" sz="48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48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và</a:t>
            </a:r>
            <a:r>
              <a:rPr lang="en-SG" altLang="zh-CN" sz="48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48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công</a:t>
            </a:r>
            <a:r>
              <a:rPr lang="en-SG" altLang="zh-CN" sz="48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48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dụng</a:t>
            </a:r>
            <a:r>
              <a:rPr lang="en-SG" altLang="zh-CN" sz="48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48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của</a:t>
            </a:r>
            <a:r>
              <a:rPr lang="en-SG" altLang="zh-CN" sz="48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48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khởi</a:t>
            </a:r>
            <a:r>
              <a:rPr lang="en-SG" altLang="zh-CN" sz="48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48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ngữ</a:t>
            </a:r>
            <a:r>
              <a:rPr lang="en-SG" altLang="zh-CN" sz="48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48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trong</a:t>
            </a:r>
            <a:r>
              <a:rPr lang="en-SG" altLang="zh-CN" sz="48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 </a:t>
            </a:r>
            <a:r>
              <a:rPr lang="en-SG" altLang="zh-CN" sz="4800" b="1" kern="0" spc="600" dirty="0" err="1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gency FB" panose="020B0503020202020204" pitchFamily="34" charset="0"/>
              </a:rPr>
              <a:t>câu</a:t>
            </a:r>
            <a:endParaRPr lang="zh-CN" altLang="en-US" sz="4800" b="1" kern="0" spc="600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FB2BA-CD4D-4D29-8120-B501DAF47C1C}"/>
              </a:ext>
            </a:extLst>
          </p:cNvPr>
          <p:cNvSpPr txBox="1"/>
          <p:nvPr/>
        </p:nvSpPr>
        <p:spPr>
          <a:xfrm>
            <a:off x="626533" y="2262794"/>
            <a:ext cx="110913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err="1">
                <a:solidFill>
                  <a:srgbClr val="0070C0"/>
                </a:solidFill>
              </a:rPr>
              <a:t>Ví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dụ</a:t>
            </a:r>
            <a:r>
              <a:rPr lang="vi-VN" sz="3200" b="1" dirty="0">
                <a:solidFill>
                  <a:srgbClr val="0070C0"/>
                </a:solidFill>
              </a:rPr>
              <a:t>: SGK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trang</a:t>
            </a:r>
            <a:r>
              <a:rPr lang="en-US" sz="3200" b="1" dirty="0">
                <a:solidFill>
                  <a:srgbClr val="0070C0"/>
                </a:solidFill>
              </a:rPr>
              <a:t> 7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a/ …..</a:t>
            </a:r>
            <a:r>
              <a:rPr lang="en-US" sz="3200" b="1" dirty="0" err="1">
                <a:solidFill>
                  <a:srgbClr val="0070C0"/>
                </a:solidFill>
              </a:rPr>
              <a:t>Còn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anh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không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ghìm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nổi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xúc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.( </a:t>
            </a:r>
            <a:r>
              <a:rPr lang="en-US" sz="3200" b="1" i="1" dirty="0" err="1">
                <a:solidFill>
                  <a:srgbClr val="0070C0"/>
                </a:solidFill>
              </a:rPr>
              <a:t>Chiếc</a:t>
            </a:r>
            <a:r>
              <a:rPr lang="en-US" sz="3200" b="1" i="1" dirty="0">
                <a:solidFill>
                  <a:srgbClr val="0070C0"/>
                </a:solidFill>
              </a:rPr>
              <a:t> l</a:t>
            </a:r>
            <a:r>
              <a:rPr lang="vi-VN" sz="3200" b="1" i="1" dirty="0">
                <a:solidFill>
                  <a:srgbClr val="0070C0"/>
                </a:solidFill>
              </a:rPr>
              <a:t>ư</a:t>
            </a:r>
            <a:r>
              <a:rPr lang="en-US" sz="3200" b="1" i="1" dirty="0" err="1">
                <a:solidFill>
                  <a:srgbClr val="0070C0"/>
                </a:solidFill>
              </a:rPr>
              <a:t>ợc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ngà</a:t>
            </a:r>
            <a:r>
              <a:rPr lang="en-US" sz="3200" b="1" dirty="0" err="1">
                <a:solidFill>
                  <a:srgbClr val="0070C0"/>
                </a:solidFill>
              </a:rPr>
              <a:t>-Nguyễn</a:t>
            </a:r>
            <a:r>
              <a:rPr lang="en-US" sz="3200" b="1" dirty="0">
                <a:solidFill>
                  <a:srgbClr val="0070C0"/>
                </a:solidFill>
              </a:rPr>
              <a:t> Quang </a:t>
            </a:r>
            <a:r>
              <a:rPr lang="en-US" sz="3200" b="1" dirty="0" err="1">
                <a:solidFill>
                  <a:srgbClr val="0070C0"/>
                </a:solidFill>
              </a:rPr>
              <a:t>Sáng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b/</a:t>
            </a:r>
            <a:r>
              <a:rPr lang="en-US" sz="3200" b="1" dirty="0" err="1">
                <a:solidFill>
                  <a:srgbClr val="FF0000"/>
                </a:solidFill>
              </a:rPr>
              <a:t>Giàu</a:t>
            </a:r>
            <a:r>
              <a:rPr lang="en-US" sz="3200" b="1" dirty="0" err="1">
                <a:solidFill>
                  <a:srgbClr val="0070C0"/>
                </a:solidFill>
              </a:rPr>
              <a:t>,tôi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cũng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giàu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rồi</a:t>
            </a:r>
            <a:r>
              <a:rPr lang="en-US" sz="3200" b="1" dirty="0">
                <a:solidFill>
                  <a:srgbClr val="0070C0"/>
                </a:solidFill>
              </a:rPr>
              <a:t>. ( </a:t>
            </a:r>
            <a:r>
              <a:rPr lang="en-US" sz="3200" b="1" i="1" dirty="0">
                <a:solidFill>
                  <a:srgbClr val="0070C0"/>
                </a:solidFill>
              </a:rPr>
              <a:t>B</a:t>
            </a:r>
            <a:r>
              <a:rPr lang="vi-VN" sz="3200" b="1" i="1" dirty="0">
                <a:solidFill>
                  <a:srgbClr val="0070C0"/>
                </a:solidFill>
              </a:rPr>
              <a:t>ư</a:t>
            </a:r>
            <a:r>
              <a:rPr lang="en-US" sz="3200" b="1" i="1" dirty="0" err="1">
                <a:solidFill>
                  <a:srgbClr val="0070C0"/>
                </a:solidFill>
              </a:rPr>
              <a:t>ớc</a:t>
            </a:r>
            <a:r>
              <a:rPr lang="en-US" sz="3200" b="1" i="1" dirty="0">
                <a:solidFill>
                  <a:srgbClr val="0070C0"/>
                </a:solidFill>
              </a:rPr>
              <a:t> đ</a:t>
            </a:r>
            <a:r>
              <a:rPr lang="vi-VN" sz="3200" b="1" i="1" dirty="0">
                <a:solidFill>
                  <a:srgbClr val="0070C0"/>
                </a:solidFill>
              </a:rPr>
              <a:t>ư</a:t>
            </a:r>
            <a:r>
              <a:rPr lang="en-US" sz="3200" b="1" i="1" dirty="0" err="1">
                <a:solidFill>
                  <a:srgbClr val="0070C0"/>
                </a:solidFill>
              </a:rPr>
              <a:t>ờng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cùng</a:t>
            </a:r>
            <a:r>
              <a:rPr lang="en-US" sz="3200" b="1" i="1" dirty="0">
                <a:solidFill>
                  <a:srgbClr val="0070C0"/>
                </a:solidFill>
              </a:rPr>
              <a:t>- </a:t>
            </a:r>
            <a:r>
              <a:rPr lang="en-US" sz="3200" b="1" dirty="0" err="1">
                <a:solidFill>
                  <a:srgbClr val="0070C0"/>
                </a:solidFill>
              </a:rPr>
              <a:t>Nguyễn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Công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Hoan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c/ </a:t>
            </a:r>
            <a:r>
              <a:rPr lang="en-US" sz="3200" b="1" dirty="0" err="1">
                <a:solidFill>
                  <a:srgbClr val="0070C0"/>
                </a:solidFill>
              </a:rPr>
              <a:t>Về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lĩnh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chúng</a:t>
            </a:r>
            <a:r>
              <a:rPr lang="en-US" sz="3200" b="1" dirty="0">
                <a:solidFill>
                  <a:srgbClr val="0070C0"/>
                </a:solidFill>
              </a:rPr>
              <a:t> ta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thể</a:t>
            </a:r>
            <a:r>
              <a:rPr lang="en-US" sz="3200" b="1" dirty="0">
                <a:solidFill>
                  <a:srgbClr val="0070C0"/>
                </a:solidFill>
              </a:rPr>
              <a:t> tin ở </a:t>
            </a:r>
            <a:r>
              <a:rPr lang="en-US" sz="3200" b="1" dirty="0" err="1">
                <a:solidFill>
                  <a:srgbClr val="0070C0"/>
                </a:solidFill>
              </a:rPr>
              <a:t>tiếng</a:t>
            </a:r>
            <a:r>
              <a:rPr lang="en-US" sz="3200" b="1" dirty="0">
                <a:solidFill>
                  <a:srgbClr val="0070C0"/>
                </a:solidFill>
              </a:rPr>
              <a:t> ta, </a:t>
            </a:r>
            <a:r>
              <a:rPr lang="en-US" sz="3200" b="1" dirty="0" err="1">
                <a:solidFill>
                  <a:srgbClr val="0070C0"/>
                </a:solidFill>
              </a:rPr>
              <a:t>không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sợ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thiếu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giàu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đẹp</a:t>
            </a:r>
            <a:r>
              <a:rPr lang="en-US" sz="3200" b="1" dirty="0">
                <a:solidFill>
                  <a:srgbClr val="0070C0"/>
                </a:solidFill>
              </a:rPr>
              <a:t>… 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               ( </a:t>
            </a:r>
            <a:r>
              <a:rPr lang="en-US" sz="3200" b="1" i="1" dirty="0" err="1">
                <a:solidFill>
                  <a:srgbClr val="0070C0"/>
                </a:solidFill>
              </a:rPr>
              <a:t>Giữ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gìn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sự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trong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sáng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của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Tiếng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Việt-</a:t>
            </a:r>
            <a:r>
              <a:rPr lang="en-US" sz="3200" b="1" dirty="0" err="1">
                <a:solidFill>
                  <a:srgbClr val="0070C0"/>
                </a:solidFill>
              </a:rPr>
              <a:t>Phạm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Văn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Đồng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  <a:endParaRPr lang="vi-VN" sz="3200" b="1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2DD9A9-634F-4A84-8168-3F4CFDCEA7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2D96CF-AD3B-48F0-B738-D1A065631F6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7008" y="756195"/>
            <a:ext cx="739135" cy="764891"/>
            <a:chOff x="2161" y="1035"/>
            <a:chExt cx="1446" cy="11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8E01B2F-986D-4F07-ABBF-8DD71DB0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71549B4-B606-4FB2-A749-DC03FEE4F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5FE9C48-5A55-4DAA-807E-178CAB061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" name="Freeform 69">
              <a:extLst>
                <a:ext uri="{FF2B5EF4-FFF2-40B4-BE49-F238E27FC236}">
                  <a16:creationId xmlns:a16="http://schemas.microsoft.com/office/drawing/2014/main" id="{0B6EAAFF-92AD-4998-8513-E3EC40097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" name="Freeform 70">
              <a:extLst>
                <a:ext uri="{FF2B5EF4-FFF2-40B4-BE49-F238E27FC236}">
                  <a16:creationId xmlns:a16="http://schemas.microsoft.com/office/drawing/2014/main" id="{60E2FFAA-E2CD-45FF-A846-D51F44777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1" name="Freeform 71">
              <a:extLst>
                <a:ext uri="{FF2B5EF4-FFF2-40B4-BE49-F238E27FC236}">
                  <a16:creationId xmlns:a16="http://schemas.microsoft.com/office/drawing/2014/main" id="{62FA4494-67A9-48FC-879A-A8A98EDA9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2" name="Freeform 72">
              <a:extLst>
                <a:ext uri="{FF2B5EF4-FFF2-40B4-BE49-F238E27FC236}">
                  <a16:creationId xmlns:a16="http://schemas.microsoft.com/office/drawing/2014/main" id="{2076A71C-F83E-431B-A9E7-A6CBAC8CF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3" name="Freeform 73">
              <a:extLst>
                <a:ext uri="{FF2B5EF4-FFF2-40B4-BE49-F238E27FC236}">
                  <a16:creationId xmlns:a16="http://schemas.microsoft.com/office/drawing/2014/main" id="{073CE982-9D95-4914-892E-1DCDCCEC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4" name="Freeform 75">
              <a:extLst>
                <a:ext uri="{FF2B5EF4-FFF2-40B4-BE49-F238E27FC236}">
                  <a16:creationId xmlns:a16="http://schemas.microsoft.com/office/drawing/2014/main" id="{F2F8B320-B3CD-4147-BB65-9EB0343EB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5" name="Freeform 76">
              <a:extLst>
                <a:ext uri="{FF2B5EF4-FFF2-40B4-BE49-F238E27FC236}">
                  <a16:creationId xmlns:a16="http://schemas.microsoft.com/office/drawing/2014/main" id="{66742761-B982-4FD4-B857-C8A439D27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5AE4DFB1-5A33-47A3-9085-2D23D35DA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7" name="Freeform 81">
              <a:extLst>
                <a:ext uri="{FF2B5EF4-FFF2-40B4-BE49-F238E27FC236}">
                  <a16:creationId xmlns:a16="http://schemas.microsoft.com/office/drawing/2014/main" id="{2C22CAED-63FB-4CAC-BCF4-CD27A6990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8" name="Freeform 82">
              <a:extLst>
                <a:ext uri="{FF2B5EF4-FFF2-40B4-BE49-F238E27FC236}">
                  <a16:creationId xmlns:a16="http://schemas.microsoft.com/office/drawing/2014/main" id="{EF32791D-B803-4387-845C-930D26E75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9" name="Freeform 83">
              <a:extLst>
                <a:ext uri="{FF2B5EF4-FFF2-40B4-BE49-F238E27FC236}">
                  <a16:creationId xmlns:a16="http://schemas.microsoft.com/office/drawing/2014/main" id="{39638F9A-FE5A-4908-8D64-35D7064F9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C0F2CE05-B083-4913-B1CC-16712CA9D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1" name="Freeform 86">
              <a:extLst>
                <a:ext uri="{FF2B5EF4-FFF2-40B4-BE49-F238E27FC236}">
                  <a16:creationId xmlns:a16="http://schemas.microsoft.com/office/drawing/2014/main" id="{776B6EE9-C7A3-43FA-A56B-E32186F3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C3BB1BE6-8996-4EA6-A16F-BF9E17DC4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23" name="文本框 32">
            <a:extLst>
              <a:ext uri="{FF2B5EF4-FFF2-40B4-BE49-F238E27FC236}">
                <a16:creationId xmlns:a16="http://schemas.microsoft.com/office/drawing/2014/main" id="{40F0FF4B-32BD-41F8-9BB7-A90ED55E3927}"/>
              </a:ext>
            </a:extLst>
          </p:cNvPr>
          <p:cNvSpPr txBox="1"/>
          <p:nvPr/>
        </p:nvSpPr>
        <p:spPr>
          <a:xfrm>
            <a:off x="2226968" y="899146"/>
            <a:ext cx="863725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2 HS </a:t>
            </a:r>
            <a:r>
              <a:rPr lang="en-US" altLang="zh-CN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trong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1 </a:t>
            </a:r>
            <a:r>
              <a:rPr lang="en-US" altLang="zh-CN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bàn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là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1 </a:t>
            </a:r>
            <a:r>
              <a:rPr lang="en-US" altLang="zh-CN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nhóm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đọc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ví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dụ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(</a:t>
            </a:r>
            <a:r>
              <a:rPr lang="en-US" altLang="zh-CN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sgk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, </a:t>
            </a:r>
            <a:r>
              <a:rPr lang="en-US" altLang="zh-CN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trang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7)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4" name="businessman-in-apresentation-with-a-graphic-on-a-board_30732">
            <a:extLst>
              <a:ext uri="{FF2B5EF4-FFF2-40B4-BE49-F238E27FC236}">
                <a16:creationId xmlns:a16="http://schemas.microsoft.com/office/drawing/2014/main" id="{C0846461-1A53-43F1-8FD5-F377ABA1D71C}"/>
              </a:ext>
            </a:extLst>
          </p:cNvPr>
          <p:cNvSpPr>
            <a:spLocks noChangeAspect="1"/>
          </p:cNvSpPr>
          <p:nvPr/>
        </p:nvSpPr>
        <p:spPr bwMode="auto">
          <a:xfrm>
            <a:off x="888656" y="5080274"/>
            <a:ext cx="881056" cy="912011"/>
          </a:xfrm>
          <a:custGeom>
            <a:avLst/>
            <a:gdLst>
              <a:gd name="connsiteX0" fmla="*/ 231110 w 333901"/>
              <a:gd name="connsiteY0" fmla="*/ 112258 h 306388"/>
              <a:gd name="connsiteX1" fmla="*/ 218013 w 333901"/>
              <a:gd name="connsiteY1" fmla="*/ 113619 h 306388"/>
              <a:gd name="connsiteX2" fmla="*/ 213931 w 333901"/>
              <a:gd name="connsiteY2" fmla="*/ 136751 h 306388"/>
              <a:gd name="connsiteX3" fmla="*/ 235702 w 333901"/>
              <a:gd name="connsiteY3" fmla="*/ 142194 h 306388"/>
              <a:gd name="connsiteX4" fmla="*/ 241145 w 333901"/>
              <a:gd name="connsiteY4" fmla="*/ 119062 h 306388"/>
              <a:gd name="connsiteX5" fmla="*/ 231110 w 333901"/>
              <a:gd name="connsiteY5" fmla="*/ 112258 h 306388"/>
              <a:gd name="connsiteX6" fmla="*/ 273432 w 333901"/>
              <a:gd name="connsiteY6" fmla="*/ 104342 h 306388"/>
              <a:gd name="connsiteX7" fmla="*/ 265205 w 333901"/>
              <a:gd name="connsiteY7" fmla="*/ 120795 h 306388"/>
              <a:gd name="connsiteX8" fmla="*/ 281658 w 333901"/>
              <a:gd name="connsiteY8" fmla="*/ 129021 h 306388"/>
              <a:gd name="connsiteX9" fmla="*/ 289884 w 333901"/>
              <a:gd name="connsiteY9" fmla="*/ 112568 h 306388"/>
              <a:gd name="connsiteX10" fmla="*/ 273432 w 333901"/>
              <a:gd name="connsiteY10" fmla="*/ 104342 h 306388"/>
              <a:gd name="connsiteX11" fmla="*/ 230135 w 333901"/>
              <a:gd name="connsiteY11" fmla="*/ 100012 h 306388"/>
              <a:gd name="connsiteX12" fmla="*/ 237929 w 333901"/>
              <a:gd name="connsiteY12" fmla="*/ 101311 h 306388"/>
              <a:gd name="connsiteX13" fmla="*/ 236630 w 333901"/>
              <a:gd name="connsiteY13" fmla="*/ 106506 h 306388"/>
              <a:gd name="connsiteX14" fmla="*/ 244423 w 333901"/>
              <a:gd name="connsiteY14" fmla="*/ 113001 h 306388"/>
              <a:gd name="connsiteX15" fmla="*/ 249618 w 333901"/>
              <a:gd name="connsiteY15" fmla="*/ 109104 h 306388"/>
              <a:gd name="connsiteX16" fmla="*/ 253515 w 333901"/>
              <a:gd name="connsiteY16" fmla="*/ 116897 h 306388"/>
              <a:gd name="connsiteX17" fmla="*/ 249618 w 333901"/>
              <a:gd name="connsiteY17" fmla="*/ 119495 h 306388"/>
              <a:gd name="connsiteX18" fmla="*/ 250917 w 333901"/>
              <a:gd name="connsiteY18" fmla="*/ 129886 h 306388"/>
              <a:gd name="connsiteX19" fmla="*/ 256113 w 333901"/>
              <a:gd name="connsiteY19" fmla="*/ 131185 h 306388"/>
              <a:gd name="connsiteX20" fmla="*/ 254814 w 333901"/>
              <a:gd name="connsiteY20" fmla="*/ 138978 h 306388"/>
              <a:gd name="connsiteX21" fmla="*/ 248320 w 333901"/>
              <a:gd name="connsiteY21" fmla="*/ 137679 h 306388"/>
              <a:gd name="connsiteX22" fmla="*/ 243124 w 333901"/>
              <a:gd name="connsiteY22" fmla="*/ 145472 h 306388"/>
              <a:gd name="connsiteX23" fmla="*/ 247021 w 333901"/>
              <a:gd name="connsiteY23" fmla="*/ 150668 h 306388"/>
              <a:gd name="connsiteX24" fmla="*/ 239228 w 333901"/>
              <a:gd name="connsiteY24" fmla="*/ 154564 h 306388"/>
              <a:gd name="connsiteX25" fmla="*/ 235331 w 333901"/>
              <a:gd name="connsiteY25" fmla="*/ 150668 h 306388"/>
              <a:gd name="connsiteX26" fmla="*/ 226239 w 333901"/>
              <a:gd name="connsiteY26" fmla="*/ 151967 h 306388"/>
              <a:gd name="connsiteX27" fmla="*/ 224940 w 333901"/>
              <a:gd name="connsiteY27" fmla="*/ 157162 h 306388"/>
              <a:gd name="connsiteX28" fmla="*/ 217147 w 333901"/>
              <a:gd name="connsiteY28" fmla="*/ 154564 h 306388"/>
              <a:gd name="connsiteX29" fmla="*/ 218446 w 333901"/>
              <a:gd name="connsiteY29" fmla="*/ 149369 h 306388"/>
              <a:gd name="connsiteX30" fmla="*/ 210653 w 333901"/>
              <a:gd name="connsiteY30" fmla="*/ 144173 h 306388"/>
              <a:gd name="connsiteX31" fmla="*/ 205457 w 333901"/>
              <a:gd name="connsiteY31" fmla="*/ 146771 h 306388"/>
              <a:gd name="connsiteX32" fmla="*/ 201560 w 333901"/>
              <a:gd name="connsiteY32" fmla="*/ 140277 h 306388"/>
              <a:gd name="connsiteX33" fmla="*/ 205457 w 333901"/>
              <a:gd name="connsiteY33" fmla="*/ 136380 h 306388"/>
              <a:gd name="connsiteX34" fmla="*/ 204158 w 333901"/>
              <a:gd name="connsiteY34" fmla="*/ 127288 h 306388"/>
              <a:gd name="connsiteX35" fmla="*/ 198963 w 333901"/>
              <a:gd name="connsiteY35" fmla="*/ 125989 h 306388"/>
              <a:gd name="connsiteX36" fmla="*/ 200262 w 333901"/>
              <a:gd name="connsiteY36" fmla="*/ 118196 h 306388"/>
              <a:gd name="connsiteX37" fmla="*/ 206756 w 333901"/>
              <a:gd name="connsiteY37" fmla="*/ 119495 h 306388"/>
              <a:gd name="connsiteX38" fmla="*/ 211951 w 333901"/>
              <a:gd name="connsiteY38" fmla="*/ 111702 h 306388"/>
              <a:gd name="connsiteX39" fmla="*/ 208055 w 333901"/>
              <a:gd name="connsiteY39" fmla="*/ 106506 h 306388"/>
              <a:gd name="connsiteX40" fmla="*/ 215848 w 333901"/>
              <a:gd name="connsiteY40" fmla="*/ 101311 h 306388"/>
              <a:gd name="connsiteX41" fmla="*/ 219745 w 333901"/>
              <a:gd name="connsiteY41" fmla="*/ 106506 h 306388"/>
              <a:gd name="connsiteX42" fmla="*/ 228837 w 333901"/>
              <a:gd name="connsiteY42" fmla="*/ 105207 h 306388"/>
              <a:gd name="connsiteX43" fmla="*/ 230135 w 333901"/>
              <a:gd name="connsiteY43" fmla="*/ 100012 h 306388"/>
              <a:gd name="connsiteX44" fmla="*/ 274257 w 333901"/>
              <a:gd name="connsiteY44" fmla="*/ 93662 h 306388"/>
              <a:gd name="connsiteX45" fmla="*/ 275572 w 333901"/>
              <a:gd name="connsiteY45" fmla="*/ 98923 h 306388"/>
              <a:gd name="connsiteX46" fmla="*/ 283464 w 333901"/>
              <a:gd name="connsiteY46" fmla="*/ 98923 h 306388"/>
              <a:gd name="connsiteX47" fmla="*/ 284780 w 333901"/>
              <a:gd name="connsiteY47" fmla="*/ 94977 h 306388"/>
              <a:gd name="connsiteX48" fmla="*/ 291357 w 333901"/>
              <a:gd name="connsiteY48" fmla="*/ 97608 h 306388"/>
              <a:gd name="connsiteX49" fmla="*/ 290041 w 333901"/>
              <a:gd name="connsiteY49" fmla="*/ 101554 h 306388"/>
              <a:gd name="connsiteX50" fmla="*/ 293987 w 333901"/>
              <a:gd name="connsiteY50" fmla="*/ 108131 h 306388"/>
              <a:gd name="connsiteX51" fmla="*/ 299249 w 333901"/>
              <a:gd name="connsiteY51" fmla="*/ 106816 h 306388"/>
              <a:gd name="connsiteX52" fmla="*/ 300564 w 333901"/>
              <a:gd name="connsiteY52" fmla="*/ 113393 h 306388"/>
              <a:gd name="connsiteX53" fmla="*/ 296618 w 333901"/>
              <a:gd name="connsiteY53" fmla="*/ 114708 h 306388"/>
              <a:gd name="connsiteX54" fmla="*/ 296618 w 333901"/>
              <a:gd name="connsiteY54" fmla="*/ 122600 h 306388"/>
              <a:gd name="connsiteX55" fmla="*/ 300564 w 333901"/>
              <a:gd name="connsiteY55" fmla="*/ 123916 h 306388"/>
              <a:gd name="connsiteX56" fmla="*/ 296618 w 333901"/>
              <a:gd name="connsiteY56" fmla="*/ 130492 h 306388"/>
              <a:gd name="connsiteX57" fmla="*/ 292672 w 333901"/>
              <a:gd name="connsiteY57" fmla="*/ 127862 h 306388"/>
              <a:gd name="connsiteX58" fmla="*/ 287411 w 333901"/>
              <a:gd name="connsiteY58" fmla="*/ 133123 h 306388"/>
              <a:gd name="connsiteX59" fmla="*/ 288726 w 333901"/>
              <a:gd name="connsiteY59" fmla="*/ 138385 h 306388"/>
              <a:gd name="connsiteX60" fmla="*/ 282149 w 333901"/>
              <a:gd name="connsiteY60" fmla="*/ 139700 h 306388"/>
              <a:gd name="connsiteX61" fmla="*/ 280834 w 333901"/>
              <a:gd name="connsiteY61" fmla="*/ 135754 h 306388"/>
              <a:gd name="connsiteX62" fmla="*/ 272941 w 333901"/>
              <a:gd name="connsiteY62" fmla="*/ 135754 h 306388"/>
              <a:gd name="connsiteX63" fmla="*/ 271626 w 333901"/>
              <a:gd name="connsiteY63" fmla="*/ 139700 h 306388"/>
              <a:gd name="connsiteX64" fmla="*/ 265049 w 333901"/>
              <a:gd name="connsiteY64" fmla="*/ 135754 h 306388"/>
              <a:gd name="connsiteX65" fmla="*/ 266365 w 333901"/>
              <a:gd name="connsiteY65" fmla="*/ 131808 h 306388"/>
              <a:gd name="connsiteX66" fmla="*/ 261103 w 333901"/>
              <a:gd name="connsiteY66" fmla="*/ 126546 h 306388"/>
              <a:gd name="connsiteX67" fmla="*/ 257156 w 333901"/>
              <a:gd name="connsiteY67" fmla="*/ 127862 h 306388"/>
              <a:gd name="connsiteX68" fmla="*/ 254526 w 333901"/>
              <a:gd name="connsiteY68" fmla="*/ 121285 h 306388"/>
              <a:gd name="connsiteX69" fmla="*/ 259787 w 333901"/>
              <a:gd name="connsiteY69" fmla="*/ 119969 h 306388"/>
              <a:gd name="connsiteX70" fmla="*/ 259787 w 333901"/>
              <a:gd name="connsiteY70" fmla="*/ 112077 h 306388"/>
              <a:gd name="connsiteX71" fmla="*/ 255841 w 333901"/>
              <a:gd name="connsiteY71" fmla="*/ 110762 h 306388"/>
              <a:gd name="connsiteX72" fmla="*/ 258472 w 333901"/>
              <a:gd name="connsiteY72" fmla="*/ 104185 h 306388"/>
              <a:gd name="connsiteX73" fmla="*/ 262418 w 333901"/>
              <a:gd name="connsiteY73" fmla="*/ 105500 h 306388"/>
              <a:gd name="connsiteX74" fmla="*/ 268995 w 333901"/>
              <a:gd name="connsiteY74" fmla="*/ 100239 h 306388"/>
              <a:gd name="connsiteX75" fmla="*/ 267680 w 333901"/>
              <a:gd name="connsiteY75" fmla="*/ 96293 h 306388"/>
              <a:gd name="connsiteX76" fmla="*/ 274257 w 333901"/>
              <a:gd name="connsiteY76" fmla="*/ 93662 h 306388"/>
              <a:gd name="connsiteX77" fmla="*/ 155795 w 333901"/>
              <a:gd name="connsiteY77" fmla="*/ 46037 h 306388"/>
              <a:gd name="connsiteX78" fmla="*/ 146576 w 333901"/>
              <a:gd name="connsiteY78" fmla="*/ 55260 h 306388"/>
              <a:gd name="connsiteX79" fmla="*/ 146576 w 333901"/>
              <a:gd name="connsiteY79" fmla="*/ 84248 h 306388"/>
              <a:gd name="connsiteX80" fmla="*/ 183453 w 333901"/>
              <a:gd name="connsiteY80" fmla="*/ 96107 h 306388"/>
              <a:gd name="connsiteX81" fmla="*/ 190038 w 333901"/>
              <a:gd name="connsiteY81" fmla="*/ 104013 h 306388"/>
              <a:gd name="connsiteX82" fmla="*/ 259841 w 333901"/>
              <a:gd name="connsiteY82" fmla="*/ 71072 h 306388"/>
              <a:gd name="connsiteX83" fmla="*/ 262476 w 333901"/>
              <a:gd name="connsiteY83" fmla="*/ 72390 h 306388"/>
              <a:gd name="connsiteX84" fmla="*/ 261158 w 333901"/>
              <a:gd name="connsiteY84" fmla="*/ 76342 h 306388"/>
              <a:gd name="connsiteX85" fmla="*/ 191355 w 333901"/>
              <a:gd name="connsiteY85" fmla="*/ 107966 h 306388"/>
              <a:gd name="connsiteX86" fmla="*/ 190038 w 333901"/>
              <a:gd name="connsiteY86" fmla="*/ 110601 h 306388"/>
              <a:gd name="connsiteX87" fmla="*/ 179502 w 333901"/>
              <a:gd name="connsiteY87" fmla="*/ 118507 h 306388"/>
              <a:gd name="connsiteX88" fmla="*/ 175551 w 333901"/>
              <a:gd name="connsiteY88" fmla="*/ 118507 h 306388"/>
              <a:gd name="connsiteX89" fmla="*/ 146576 w 333901"/>
              <a:gd name="connsiteY89" fmla="*/ 107966 h 306388"/>
              <a:gd name="connsiteX90" fmla="*/ 146576 w 333901"/>
              <a:gd name="connsiteY90" fmla="*/ 168577 h 306388"/>
              <a:gd name="connsiteX91" fmla="*/ 155795 w 333901"/>
              <a:gd name="connsiteY91" fmla="*/ 177800 h 306388"/>
              <a:gd name="connsiteX92" fmla="*/ 315157 w 333901"/>
              <a:gd name="connsiteY92" fmla="*/ 177800 h 306388"/>
              <a:gd name="connsiteX93" fmla="*/ 324376 w 333901"/>
              <a:gd name="connsiteY93" fmla="*/ 168577 h 306388"/>
              <a:gd name="connsiteX94" fmla="*/ 324376 w 333901"/>
              <a:gd name="connsiteY94" fmla="*/ 55260 h 306388"/>
              <a:gd name="connsiteX95" fmla="*/ 315157 w 333901"/>
              <a:gd name="connsiteY95" fmla="*/ 46037 h 306388"/>
              <a:gd name="connsiteX96" fmla="*/ 155795 w 333901"/>
              <a:gd name="connsiteY96" fmla="*/ 46037 h 306388"/>
              <a:gd name="connsiteX97" fmla="*/ 235382 w 333901"/>
              <a:gd name="connsiteY97" fmla="*/ 15875 h 306388"/>
              <a:gd name="connsiteX98" fmla="*/ 241950 w 333901"/>
              <a:gd name="connsiteY98" fmla="*/ 23762 h 306388"/>
              <a:gd name="connsiteX99" fmla="*/ 241950 w 333901"/>
              <a:gd name="connsiteY99" fmla="*/ 36908 h 306388"/>
              <a:gd name="connsiteX100" fmla="*/ 315511 w 333901"/>
              <a:gd name="connsiteY100" fmla="*/ 36908 h 306388"/>
              <a:gd name="connsiteX101" fmla="*/ 333901 w 333901"/>
              <a:gd name="connsiteY101" fmla="*/ 55311 h 306388"/>
              <a:gd name="connsiteX102" fmla="*/ 333901 w 333901"/>
              <a:gd name="connsiteY102" fmla="*/ 168361 h 306388"/>
              <a:gd name="connsiteX103" fmla="*/ 315511 w 333901"/>
              <a:gd name="connsiteY103" fmla="*/ 186765 h 306388"/>
              <a:gd name="connsiteX104" fmla="*/ 281358 w 333901"/>
              <a:gd name="connsiteY104" fmla="*/ 186765 h 306388"/>
              <a:gd name="connsiteX105" fmla="*/ 310257 w 333901"/>
              <a:gd name="connsiteY105" fmla="*/ 298501 h 306388"/>
              <a:gd name="connsiteX106" fmla="*/ 306316 w 333901"/>
              <a:gd name="connsiteY106" fmla="*/ 306388 h 306388"/>
              <a:gd name="connsiteX107" fmla="*/ 303689 w 333901"/>
              <a:gd name="connsiteY107" fmla="*/ 306388 h 306388"/>
              <a:gd name="connsiteX108" fmla="*/ 297121 w 333901"/>
              <a:gd name="connsiteY108" fmla="*/ 301130 h 306388"/>
              <a:gd name="connsiteX109" fmla="*/ 266909 w 333901"/>
              <a:gd name="connsiteY109" fmla="*/ 186765 h 306388"/>
              <a:gd name="connsiteX110" fmla="*/ 241950 w 333901"/>
              <a:gd name="connsiteY110" fmla="*/ 186765 h 306388"/>
              <a:gd name="connsiteX111" fmla="*/ 241950 w 333901"/>
              <a:gd name="connsiteY111" fmla="*/ 268266 h 306388"/>
              <a:gd name="connsiteX112" fmla="*/ 235382 w 333901"/>
              <a:gd name="connsiteY112" fmla="*/ 274839 h 306388"/>
              <a:gd name="connsiteX113" fmla="*/ 228814 w 333901"/>
              <a:gd name="connsiteY113" fmla="*/ 268266 h 306388"/>
              <a:gd name="connsiteX114" fmla="*/ 228814 w 333901"/>
              <a:gd name="connsiteY114" fmla="*/ 186765 h 306388"/>
              <a:gd name="connsiteX115" fmla="*/ 205170 w 333901"/>
              <a:gd name="connsiteY115" fmla="*/ 186765 h 306388"/>
              <a:gd name="connsiteX116" fmla="*/ 173644 w 333901"/>
              <a:gd name="connsiteY116" fmla="*/ 301130 h 306388"/>
              <a:gd name="connsiteX117" fmla="*/ 167076 w 333901"/>
              <a:gd name="connsiteY117" fmla="*/ 306388 h 306388"/>
              <a:gd name="connsiteX118" fmla="*/ 165762 w 333901"/>
              <a:gd name="connsiteY118" fmla="*/ 306388 h 306388"/>
              <a:gd name="connsiteX119" fmla="*/ 160508 w 333901"/>
              <a:gd name="connsiteY119" fmla="*/ 298501 h 306388"/>
              <a:gd name="connsiteX120" fmla="*/ 190720 w 333901"/>
              <a:gd name="connsiteY120" fmla="*/ 186765 h 306388"/>
              <a:gd name="connsiteX121" fmla="*/ 156567 w 333901"/>
              <a:gd name="connsiteY121" fmla="*/ 186765 h 306388"/>
              <a:gd name="connsiteX122" fmla="*/ 136864 w 333901"/>
              <a:gd name="connsiteY122" fmla="*/ 168361 h 306388"/>
              <a:gd name="connsiteX123" fmla="*/ 136864 w 333901"/>
              <a:gd name="connsiteY123" fmla="*/ 105264 h 306388"/>
              <a:gd name="connsiteX124" fmla="*/ 119787 w 333901"/>
              <a:gd name="connsiteY124" fmla="*/ 100005 h 306388"/>
              <a:gd name="connsiteX125" fmla="*/ 119787 w 333901"/>
              <a:gd name="connsiteY125" fmla="*/ 98691 h 306388"/>
              <a:gd name="connsiteX126" fmla="*/ 110592 w 333901"/>
              <a:gd name="connsiteY126" fmla="*/ 96062 h 306388"/>
              <a:gd name="connsiteX127" fmla="*/ 110592 w 333901"/>
              <a:gd name="connsiteY127" fmla="*/ 176249 h 306388"/>
              <a:gd name="connsiteX128" fmla="*/ 119787 w 333901"/>
              <a:gd name="connsiteY128" fmla="*/ 291928 h 306388"/>
              <a:gd name="connsiteX129" fmla="*/ 106651 w 333901"/>
              <a:gd name="connsiteY129" fmla="*/ 306388 h 306388"/>
              <a:gd name="connsiteX130" fmla="*/ 105338 w 333901"/>
              <a:gd name="connsiteY130" fmla="*/ 306388 h 306388"/>
              <a:gd name="connsiteX131" fmla="*/ 90888 w 333901"/>
              <a:gd name="connsiteY131" fmla="*/ 293243 h 306388"/>
              <a:gd name="connsiteX132" fmla="*/ 83007 w 333901"/>
              <a:gd name="connsiteY132" fmla="*/ 189394 h 306388"/>
              <a:gd name="connsiteX133" fmla="*/ 77753 w 333901"/>
              <a:gd name="connsiteY133" fmla="*/ 190709 h 306388"/>
              <a:gd name="connsiteX134" fmla="*/ 71185 w 333901"/>
              <a:gd name="connsiteY134" fmla="*/ 189394 h 306388"/>
              <a:gd name="connsiteX135" fmla="*/ 63303 w 333901"/>
              <a:gd name="connsiteY135" fmla="*/ 293243 h 306388"/>
              <a:gd name="connsiteX136" fmla="*/ 48854 w 333901"/>
              <a:gd name="connsiteY136" fmla="*/ 306388 h 306388"/>
              <a:gd name="connsiteX137" fmla="*/ 47540 w 333901"/>
              <a:gd name="connsiteY137" fmla="*/ 306388 h 306388"/>
              <a:gd name="connsiteX138" fmla="*/ 35718 w 333901"/>
              <a:gd name="connsiteY138" fmla="*/ 291928 h 306388"/>
              <a:gd name="connsiteX139" fmla="*/ 44913 w 333901"/>
              <a:gd name="connsiteY139" fmla="*/ 176249 h 306388"/>
              <a:gd name="connsiteX140" fmla="*/ 44913 w 333901"/>
              <a:gd name="connsiteY140" fmla="*/ 96062 h 306388"/>
              <a:gd name="connsiteX141" fmla="*/ 40972 w 333901"/>
              <a:gd name="connsiteY141" fmla="*/ 97376 h 306388"/>
              <a:gd name="connsiteX142" fmla="*/ 23896 w 333901"/>
              <a:gd name="connsiteY142" fmla="*/ 174934 h 306388"/>
              <a:gd name="connsiteX143" fmla="*/ 12074 w 333901"/>
              <a:gd name="connsiteY143" fmla="*/ 184136 h 306388"/>
              <a:gd name="connsiteX144" fmla="*/ 9446 w 333901"/>
              <a:gd name="connsiteY144" fmla="*/ 184136 h 306388"/>
              <a:gd name="connsiteX145" fmla="*/ 251 w 333901"/>
              <a:gd name="connsiteY145" fmla="*/ 169676 h 306388"/>
              <a:gd name="connsiteX146" fmla="*/ 18641 w 333901"/>
              <a:gd name="connsiteY146" fmla="*/ 85546 h 306388"/>
              <a:gd name="connsiteX147" fmla="*/ 19955 w 333901"/>
              <a:gd name="connsiteY147" fmla="*/ 84231 h 306388"/>
              <a:gd name="connsiteX148" fmla="*/ 21269 w 333901"/>
              <a:gd name="connsiteY148" fmla="*/ 82916 h 306388"/>
              <a:gd name="connsiteX149" fmla="*/ 22582 w 333901"/>
              <a:gd name="connsiteY149" fmla="*/ 80287 h 306388"/>
              <a:gd name="connsiteX150" fmla="*/ 23896 w 333901"/>
              <a:gd name="connsiteY150" fmla="*/ 78973 h 306388"/>
              <a:gd name="connsiteX151" fmla="*/ 25209 w 333901"/>
              <a:gd name="connsiteY151" fmla="*/ 77658 h 306388"/>
              <a:gd name="connsiteX152" fmla="*/ 26523 w 333901"/>
              <a:gd name="connsiteY152" fmla="*/ 77658 h 306388"/>
              <a:gd name="connsiteX153" fmla="*/ 72498 w 333901"/>
              <a:gd name="connsiteY153" fmla="*/ 67142 h 306388"/>
              <a:gd name="connsiteX154" fmla="*/ 76439 w 333901"/>
              <a:gd name="connsiteY154" fmla="*/ 72400 h 306388"/>
              <a:gd name="connsiteX155" fmla="*/ 68558 w 333901"/>
              <a:gd name="connsiteY155" fmla="*/ 134183 h 306388"/>
              <a:gd name="connsiteX156" fmla="*/ 77753 w 333901"/>
              <a:gd name="connsiteY156" fmla="*/ 149958 h 306388"/>
              <a:gd name="connsiteX157" fmla="*/ 86948 w 333901"/>
              <a:gd name="connsiteY157" fmla="*/ 134183 h 306388"/>
              <a:gd name="connsiteX158" fmla="*/ 79066 w 333901"/>
              <a:gd name="connsiteY158" fmla="*/ 72400 h 306388"/>
              <a:gd name="connsiteX159" fmla="*/ 81693 w 333901"/>
              <a:gd name="connsiteY159" fmla="*/ 67142 h 306388"/>
              <a:gd name="connsiteX160" fmla="*/ 127669 w 333901"/>
              <a:gd name="connsiteY160" fmla="*/ 77658 h 306388"/>
              <a:gd name="connsiteX161" fmla="*/ 136864 w 333901"/>
              <a:gd name="connsiteY161" fmla="*/ 80287 h 306388"/>
              <a:gd name="connsiteX162" fmla="*/ 136864 w 333901"/>
              <a:gd name="connsiteY162" fmla="*/ 55311 h 306388"/>
              <a:gd name="connsiteX163" fmla="*/ 156567 w 333901"/>
              <a:gd name="connsiteY163" fmla="*/ 36908 h 306388"/>
              <a:gd name="connsiteX164" fmla="*/ 228814 w 333901"/>
              <a:gd name="connsiteY164" fmla="*/ 36908 h 306388"/>
              <a:gd name="connsiteX165" fmla="*/ 228814 w 333901"/>
              <a:gd name="connsiteY165" fmla="*/ 23762 h 306388"/>
              <a:gd name="connsiteX166" fmla="*/ 235382 w 333901"/>
              <a:gd name="connsiteY166" fmla="*/ 15875 h 306388"/>
              <a:gd name="connsiteX167" fmla="*/ 76726 w 333901"/>
              <a:gd name="connsiteY167" fmla="*/ 0 h 306388"/>
              <a:gd name="connsiteX168" fmla="*/ 106889 w 333901"/>
              <a:gd name="connsiteY168" fmla="*/ 31750 h 306388"/>
              <a:gd name="connsiteX169" fmla="*/ 76726 w 333901"/>
              <a:gd name="connsiteY169" fmla="*/ 63500 h 306388"/>
              <a:gd name="connsiteX170" fmla="*/ 46563 w 333901"/>
              <a:gd name="connsiteY170" fmla="*/ 31750 h 306388"/>
              <a:gd name="connsiteX171" fmla="*/ 76726 w 333901"/>
              <a:gd name="connsiteY171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3901" h="306388">
                <a:moveTo>
                  <a:pt x="231110" y="112258"/>
                </a:moveTo>
                <a:cubicBezTo>
                  <a:pt x="226858" y="111238"/>
                  <a:pt x="222095" y="111578"/>
                  <a:pt x="218013" y="113619"/>
                </a:cubicBezTo>
                <a:cubicBezTo>
                  <a:pt x="211209" y="119062"/>
                  <a:pt x="208488" y="129948"/>
                  <a:pt x="213931" y="136751"/>
                </a:cubicBezTo>
                <a:cubicBezTo>
                  <a:pt x="218013" y="144916"/>
                  <a:pt x="228898" y="147637"/>
                  <a:pt x="235702" y="142194"/>
                </a:cubicBezTo>
                <a:cubicBezTo>
                  <a:pt x="243866" y="138112"/>
                  <a:pt x="246588" y="127226"/>
                  <a:pt x="241145" y="119062"/>
                </a:cubicBezTo>
                <a:cubicBezTo>
                  <a:pt x="239104" y="115660"/>
                  <a:pt x="235362" y="113279"/>
                  <a:pt x="231110" y="112258"/>
                </a:cubicBezTo>
                <a:close/>
                <a:moveTo>
                  <a:pt x="273432" y="104342"/>
                </a:moveTo>
                <a:cubicBezTo>
                  <a:pt x="266576" y="105713"/>
                  <a:pt x="262463" y="113939"/>
                  <a:pt x="265205" y="120795"/>
                </a:cubicBezTo>
                <a:cubicBezTo>
                  <a:pt x="266576" y="127650"/>
                  <a:pt x="274803" y="131763"/>
                  <a:pt x="281658" y="129021"/>
                </a:cubicBezTo>
                <a:cubicBezTo>
                  <a:pt x="288513" y="126279"/>
                  <a:pt x="292626" y="119424"/>
                  <a:pt x="289884" y="112568"/>
                </a:cubicBezTo>
                <a:cubicBezTo>
                  <a:pt x="287142" y="105713"/>
                  <a:pt x="280287" y="101600"/>
                  <a:pt x="273432" y="104342"/>
                </a:cubicBezTo>
                <a:close/>
                <a:moveTo>
                  <a:pt x="230135" y="100012"/>
                </a:moveTo>
                <a:cubicBezTo>
                  <a:pt x="230135" y="100012"/>
                  <a:pt x="230135" y="100012"/>
                  <a:pt x="237929" y="101311"/>
                </a:cubicBezTo>
                <a:cubicBezTo>
                  <a:pt x="237929" y="101311"/>
                  <a:pt x="237929" y="101311"/>
                  <a:pt x="236630" y="106506"/>
                </a:cubicBezTo>
                <a:cubicBezTo>
                  <a:pt x="239228" y="107805"/>
                  <a:pt x="241825" y="110403"/>
                  <a:pt x="244423" y="113001"/>
                </a:cubicBezTo>
                <a:cubicBezTo>
                  <a:pt x="244423" y="113001"/>
                  <a:pt x="244423" y="113001"/>
                  <a:pt x="249618" y="109104"/>
                </a:cubicBezTo>
                <a:cubicBezTo>
                  <a:pt x="249618" y="109104"/>
                  <a:pt x="249618" y="109104"/>
                  <a:pt x="253515" y="116897"/>
                </a:cubicBezTo>
                <a:cubicBezTo>
                  <a:pt x="253515" y="116897"/>
                  <a:pt x="253515" y="116897"/>
                  <a:pt x="249618" y="119495"/>
                </a:cubicBezTo>
                <a:cubicBezTo>
                  <a:pt x="250917" y="123392"/>
                  <a:pt x="250917" y="125989"/>
                  <a:pt x="250917" y="129886"/>
                </a:cubicBezTo>
                <a:cubicBezTo>
                  <a:pt x="250917" y="129886"/>
                  <a:pt x="250917" y="129886"/>
                  <a:pt x="256113" y="131185"/>
                </a:cubicBezTo>
                <a:cubicBezTo>
                  <a:pt x="256113" y="131185"/>
                  <a:pt x="256113" y="131185"/>
                  <a:pt x="254814" y="138978"/>
                </a:cubicBezTo>
                <a:cubicBezTo>
                  <a:pt x="254814" y="138978"/>
                  <a:pt x="254814" y="138978"/>
                  <a:pt x="248320" y="137679"/>
                </a:cubicBezTo>
                <a:cubicBezTo>
                  <a:pt x="247021" y="140277"/>
                  <a:pt x="245722" y="142875"/>
                  <a:pt x="243124" y="145472"/>
                </a:cubicBezTo>
                <a:cubicBezTo>
                  <a:pt x="243124" y="145472"/>
                  <a:pt x="243124" y="145472"/>
                  <a:pt x="247021" y="150668"/>
                </a:cubicBezTo>
                <a:cubicBezTo>
                  <a:pt x="247021" y="150668"/>
                  <a:pt x="247021" y="150668"/>
                  <a:pt x="239228" y="154564"/>
                </a:cubicBezTo>
                <a:cubicBezTo>
                  <a:pt x="239228" y="154564"/>
                  <a:pt x="239228" y="154564"/>
                  <a:pt x="235331" y="150668"/>
                </a:cubicBezTo>
                <a:cubicBezTo>
                  <a:pt x="232733" y="150668"/>
                  <a:pt x="230135" y="151967"/>
                  <a:pt x="226239" y="151967"/>
                </a:cubicBezTo>
                <a:cubicBezTo>
                  <a:pt x="226239" y="151967"/>
                  <a:pt x="226239" y="151967"/>
                  <a:pt x="224940" y="157162"/>
                </a:cubicBezTo>
                <a:cubicBezTo>
                  <a:pt x="224940" y="157162"/>
                  <a:pt x="224940" y="157162"/>
                  <a:pt x="217147" y="154564"/>
                </a:cubicBezTo>
                <a:cubicBezTo>
                  <a:pt x="217147" y="154564"/>
                  <a:pt x="217147" y="154564"/>
                  <a:pt x="218446" y="149369"/>
                </a:cubicBezTo>
                <a:cubicBezTo>
                  <a:pt x="215848" y="148070"/>
                  <a:pt x="213250" y="146771"/>
                  <a:pt x="210653" y="144173"/>
                </a:cubicBezTo>
                <a:cubicBezTo>
                  <a:pt x="210653" y="144173"/>
                  <a:pt x="210653" y="144173"/>
                  <a:pt x="205457" y="146771"/>
                </a:cubicBezTo>
                <a:cubicBezTo>
                  <a:pt x="205457" y="146771"/>
                  <a:pt x="205457" y="146771"/>
                  <a:pt x="201560" y="140277"/>
                </a:cubicBezTo>
                <a:cubicBezTo>
                  <a:pt x="201560" y="140277"/>
                  <a:pt x="201560" y="140277"/>
                  <a:pt x="205457" y="136380"/>
                </a:cubicBezTo>
                <a:cubicBezTo>
                  <a:pt x="204158" y="133782"/>
                  <a:pt x="204158" y="131185"/>
                  <a:pt x="204158" y="127288"/>
                </a:cubicBezTo>
                <a:cubicBezTo>
                  <a:pt x="204158" y="127288"/>
                  <a:pt x="204158" y="127288"/>
                  <a:pt x="198963" y="125989"/>
                </a:cubicBezTo>
                <a:cubicBezTo>
                  <a:pt x="198963" y="125989"/>
                  <a:pt x="198963" y="125989"/>
                  <a:pt x="200262" y="118196"/>
                </a:cubicBezTo>
                <a:cubicBezTo>
                  <a:pt x="200262" y="118196"/>
                  <a:pt x="200262" y="118196"/>
                  <a:pt x="206756" y="119495"/>
                </a:cubicBezTo>
                <a:cubicBezTo>
                  <a:pt x="208055" y="115598"/>
                  <a:pt x="209354" y="113001"/>
                  <a:pt x="211951" y="111702"/>
                </a:cubicBezTo>
                <a:cubicBezTo>
                  <a:pt x="211951" y="111702"/>
                  <a:pt x="211951" y="111702"/>
                  <a:pt x="208055" y="106506"/>
                </a:cubicBezTo>
                <a:cubicBezTo>
                  <a:pt x="208055" y="106506"/>
                  <a:pt x="208055" y="106506"/>
                  <a:pt x="215848" y="101311"/>
                </a:cubicBezTo>
                <a:cubicBezTo>
                  <a:pt x="215848" y="101311"/>
                  <a:pt x="215848" y="101311"/>
                  <a:pt x="219745" y="106506"/>
                </a:cubicBezTo>
                <a:cubicBezTo>
                  <a:pt x="222342" y="105207"/>
                  <a:pt x="224940" y="105207"/>
                  <a:pt x="228837" y="105207"/>
                </a:cubicBezTo>
                <a:cubicBezTo>
                  <a:pt x="228837" y="105207"/>
                  <a:pt x="228837" y="105207"/>
                  <a:pt x="230135" y="100012"/>
                </a:cubicBezTo>
                <a:close/>
                <a:moveTo>
                  <a:pt x="274257" y="93662"/>
                </a:moveTo>
                <a:cubicBezTo>
                  <a:pt x="274257" y="93662"/>
                  <a:pt x="274257" y="93662"/>
                  <a:pt x="275572" y="98923"/>
                </a:cubicBezTo>
                <a:cubicBezTo>
                  <a:pt x="278203" y="97608"/>
                  <a:pt x="280834" y="98923"/>
                  <a:pt x="283464" y="98923"/>
                </a:cubicBezTo>
                <a:cubicBezTo>
                  <a:pt x="283464" y="98923"/>
                  <a:pt x="283464" y="98923"/>
                  <a:pt x="284780" y="94977"/>
                </a:cubicBezTo>
                <a:cubicBezTo>
                  <a:pt x="284780" y="94977"/>
                  <a:pt x="284780" y="94977"/>
                  <a:pt x="291357" y="97608"/>
                </a:cubicBezTo>
                <a:cubicBezTo>
                  <a:pt x="291357" y="97608"/>
                  <a:pt x="291357" y="97608"/>
                  <a:pt x="290041" y="101554"/>
                </a:cubicBezTo>
                <a:cubicBezTo>
                  <a:pt x="291357" y="104185"/>
                  <a:pt x="292672" y="105500"/>
                  <a:pt x="293987" y="108131"/>
                </a:cubicBezTo>
                <a:cubicBezTo>
                  <a:pt x="293987" y="108131"/>
                  <a:pt x="293987" y="108131"/>
                  <a:pt x="299249" y="106816"/>
                </a:cubicBezTo>
                <a:lnTo>
                  <a:pt x="300564" y="113393"/>
                </a:lnTo>
                <a:cubicBezTo>
                  <a:pt x="300564" y="113393"/>
                  <a:pt x="300564" y="113393"/>
                  <a:pt x="296618" y="114708"/>
                </a:cubicBezTo>
                <a:cubicBezTo>
                  <a:pt x="296618" y="117339"/>
                  <a:pt x="296618" y="119969"/>
                  <a:pt x="296618" y="122600"/>
                </a:cubicBezTo>
                <a:cubicBezTo>
                  <a:pt x="296618" y="122600"/>
                  <a:pt x="296618" y="122600"/>
                  <a:pt x="300564" y="123916"/>
                </a:cubicBezTo>
                <a:cubicBezTo>
                  <a:pt x="300564" y="123916"/>
                  <a:pt x="300564" y="123916"/>
                  <a:pt x="296618" y="130492"/>
                </a:cubicBezTo>
                <a:cubicBezTo>
                  <a:pt x="296618" y="130492"/>
                  <a:pt x="296618" y="130492"/>
                  <a:pt x="292672" y="127862"/>
                </a:cubicBezTo>
                <a:cubicBezTo>
                  <a:pt x="291357" y="130492"/>
                  <a:pt x="290041" y="131808"/>
                  <a:pt x="287411" y="133123"/>
                </a:cubicBezTo>
                <a:cubicBezTo>
                  <a:pt x="287411" y="133123"/>
                  <a:pt x="287411" y="133123"/>
                  <a:pt x="288726" y="138385"/>
                </a:cubicBezTo>
                <a:cubicBezTo>
                  <a:pt x="288726" y="138385"/>
                  <a:pt x="288726" y="138385"/>
                  <a:pt x="282149" y="139700"/>
                </a:cubicBezTo>
                <a:cubicBezTo>
                  <a:pt x="282149" y="139700"/>
                  <a:pt x="282149" y="139700"/>
                  <a:pt x="280834" y="135754"/>
                </a:cubicBezTo>
                <a:cubicBezTo>
                  <a:pt x="278203" y="135754"/>
                  <a:pt x="275572" y="135754"/>
                  <a:pt x="272941" y="135754"/>
                </a:cubicBezTo>
                <a:cubicBezTo>
                  <a:pt x="272941" y="135754"/>
                  <a:pt x="272941" y="135754"/>
                  <a:pt x="271626" y="139700"/>
                </a:cubicBezTo>
                <a:cubicBezTo>
                  <a:pt x="271626" y="139700"/>
                  <a:pt x="271626" y="139700"/>
                  <a:pt x="265049" y="135754"/>
                </a:cubicBezTo>
                <a:cubicBezTo>
                  <a:pt x="265049" y="135754"/>
                  <a:pt x="265049" y="135754"/>
                  <a:pt x="266365" y="131808"/>
                </a:cubicBezTo>
                <a:cubicBezTo>
                  <a:pt x="265049" y="130492"/>
                  <a:pt x="262418" y="129177"/>
                  <a:pt x="261103" y="126546"/>
                </a:cubicBezTo>
                <a:cubicBezTo>
                  <a:pt x="261103" y="126546"/>
                  <a:pt x="261103" y="126546"/>
                  <a:pt x="257156" y="127862"/>
                </a:cubicBezTo>
                <a:cubicBezTo>
                  <a:pt x="257156" y="127862"/>
                  <a:pt x="257156" y="127862"/>
                  <a:pt x="254526" y="121285"/>
                </a:cubicBezTo>
                <a:cubicBezTo>
                  <a:pt x="254526" y="121285"/>
                  <a:pt x="254526" y="121285"/>
                  <a:pt x="259787" y="119969"/>
                </a:cubicBezTo>
                <a:cubicBezTo>
                  <a:pt x="258472" y="117339"/>
                  <a:pt x="259787" y="114708"/>
                  <a:pt x="259787" y="112077"/>
                </a:cubicBezTo>
                <a:cubicBezTo>
                  <a:pt x="259787" y="112077"/>
                  <a:pt x="259787" y="112077"/>
                  <a:pt x="255841" y="110762"/>
                </a:cubicBezTo>
                <a:cubicBezTo>
                  <a:pt x="255841" y="110762"/>
                  <a:pt x="255841" y="110762"/>
                  <a:pt x="258472" y="104185"/>
                </a:cubicBezTo>
                <a:cubicBezTo>
                  <a:pt x="258472" y="104185"/>
                  <a:pt x="258472" y="104185"/>
                  <a:pt x="262418" y="105500"/>
                </a:cubicBezTo>
                <a:cubicBezTo>
                  <a:pt x="265049" y="104185"/>
                  <a:pt x="266365" y="101554"/>
                  <a:pt x="268995" y="100239"/>
                </a:cubicBezTo>
                <a:cubicBezTo>
                  <a:pt x="268995" y="100239"/>
                  <a:pt x="268995" y="100239"/>
                  <a:pt x="267680" y="96293"/>
                </a:cubicBezTo>
                <a:cubicBezTo>
                  <a:pt x="267680" y="96293"/>
                  <a:pt x="267680" y="96293"/>
                  <a:pt x="274257" y="93662"/>
                </a:cubicBezTo>
                <a:close/>
                <a:moveTo>
                  <a:pt x="155795" y="46037"/>
                </a:moveTo>
                <a:cubicBezTo>
                  <a:pt x="150527" y="46037"/>
                  <a:pt x="146576" y="51308"/>
                  <a:pt x="146576" y="55260"/>
                </a:cubicBezTo>
                <a:cubicBezTo>
                  <a:pt x="146576" y="55260"/>
                  <a:pt x="146576" y="55260"/>
                  <a:pt x="146576" y="84248"/>
                </a:cubicBezTo>
                <a:cubicBezTo>
                  <a:pt x="146576" y="84248"/>
                  <a:pt x="146576" y="84248"/>
                  <a:pt x="183453" y="96107"/>
                </a:cubicBezTo>
                <a:cubicBezTo>
                  <a:pt x="186087" y="97425"/>
                  <a:pt x="188721" y="100060"/>
                  <a:pt x="190038" y="104013"/>
                </a:cubicBezTo>
                <a:cubicBezTo>
                  <a:pt x="190038" y="104013"/>
                  <a:pt x="190038" y="104013"/>
                  <a:pt x="259841" y="71072"/>
                </a:cubicBezTo>
                <a:cubicBezTo>
                  <a:pt x="259841" y="71072"/>
                  <a:pt x="261158" y="71072"/>
                  <a:pt x="262476" y="72390"/>
                </a:cubicBezTo>
                <a:cubicBezTo>
                  <a:pt x="262476" y="73707"/>
                  <a:pt x="262476" y="75025"/>
                  <a:pt x="261158" y="76342"/>
                </a:cubicBezTo>
                <a:cubicBezTo>
                  <a:pt x="261158" y="76342"/>
                  <a:pt x="261158" y="76342"/>
                  <a:pt x="191355" y="107966"/>
                </a:cubicBezTo>
                <a:cubicBezTo>
                  <a:pt x="191355" y="109283"/>
                  <a:pt x="191355" y="110601"/>
                  <a:pt x="190038" y="110601"/>
                </a:cubicBezTo>
                <a:cubicBezTo>
                  <a:pt x="188721" y="115871"/>
                  <a:pt x="184770" y="118507"/>
                  <a:pt x="179502" y="118507"/>
                </a:cubicBezTo>
                <a:cubicBezTo>
                  <a:pt x="178185" y="118507"/>
                  <a:pt x="176868" y="118507"/>
                  <a:pt x="175551" y="118507"/>
                </a:cubicBezTo>
                <a:cubicBezTo>
                  <a:pt x="175551" y="118507"/>
                  <a:pt x="175551" y="118507"/>
                  <a:pt x="146576" y="107966"/>
                </a:cubicBezTo>
                <a:cubicBezTo>
                  <a:pt x="146576" y="107966"/>
                  <a:pt x="146576" y="107966"/>
                  <a:pt x="146576" y="168577"/>
                </a:cubicBezTo>
                <a:cubicBezTo>
                  <a:pt x="146576" y="173847"/>
                  <a:pt x="150527" y="177800"/>
                  <a:pt x="155795" y="177800"/>
                </a:cubicBezTo>
                <a:cubicBezTo>
                  <a:pt x="155795" y="177800"/>
                  <a:pt x="155795" y="177800"/>
                  <a:pt x="315157" y="177800"/>
                </a:cubicBezTo>
                <a:cubicBezTo>
                  <a:pt x="320425" y="177800"/>
                  <a:pt x="324376" y="173847"/>
                  <a:pt x="324376" y="168577"/>
                </a:cubicBezTo>
                <a:cubicBezTo>
                  <a:pt x="324376" y="168577"/>
                  <a:pt x="324376" y="168577"/>
                  <a:pt x="324376" y="55260"/>
                </a:cubicBezTo>
                <a:cubicBezTo>
                  <a:pt x="324376" y="51308"/>
                  <a:pt x="320425" y="46037"/>
                  <a:pt x="315157" y="46037"/>
                </a:cubicBezTo>
                <a:cubicBezTo>
                  <a:pt x="315157" y="46037"/>
                  <a:pt x="315157" y="46037"/>
                  <a:pt x="155795" y="46037"/>
                </a:cubicBezTo>
                <a:close/>
                <a:moveTo>
                  <a:pt x="235382" y="15875"/>
                </a:moveTo>
                <a:cubicBezTo>
                  <a:pt x="239323" y="15875"/>
                  <a:pt x="241950" y="19819"/>
                  <a:pt x="241950" y="23762"/>
                </a:cubicBezTo>
                <a:cubicBezTo>
                  <a:pt x="241950" y="23762"/>
                  <a:pt x="241950" y="23762"/>
                  <a:pt x="241950" y="36908"/>
                </a:cubicBezTo>
                <a:cubicBezTo>
                  <a:pt x="241950" y="36908"/>
                  <a:pt x="241950" y="36908"/>
                  <a:pt x="315511" y="36908"/>
                </a:cubicBezTo>
                <a:cubicBezTo>
                  <a:pt x="324706" y="36908"/>
                  <a:pt x="333901" y="46109"/>
                  <a:pt x="333901" y="55311"/>
                </a:cubicBezTo>
                <a:cubicBezTo>
                  <a:pt x="333901" y="55311"/>
                  <a:pt x="333901" y="55311"/>
                  <a:pt x="333901" y="168361"/>
                </a:cubicBezTo>
                <a:cubicBezTo>
                  <a:pt x="333901" y="178878"/>
                  <a:pt x="324706" y="186765"/>
                  <a:pt x="315511" y="186765"/>
                </a:cubicBezTo>
                <a:cubicBezTo>
                  <a:pt x="315511" y="186765"/>
                  <a:pt x="315511" y="186765"/>
                  <a:pt x="281358" y="186765"/>
                </a:cubicBezTo>
                <a:cubicBezTo>
                  <a:pt x="281358" y="186765"/>
                  <a:pt x="281358" y="186765"/>
                  <a:pt x="310257" y="298501"/>
                </a:cubicBezTo>
                <a:cubicBezTo>
                  <a:pt x="311570" y="302444"/>
                  <a:pt x="308943" y="305073"/>
                  <a:pt x="306316" y="306388"/>
                </a:cubicBezTo>
                <a:cubicBezTo>
                  <a:pt x="305002" y="306388"/>
                  <a:pt x="305002" y="306388"/>
                  <a:pt x="303689" y="306388"/>
                </a:cubicBezTo>
                <a:cubicBezTo>
                  <a:pt x="301062" y="306388"/>
                  <a:pt x="298435" y="305073"/>
                  <a:pt x="297121" y="301130"/>
                </a:cubicBezTo>
                <a:cubicBezTo>
                  <a:pt x="297121" y="301130"/>
                  <a:pt x="297121" y="301130"/>
                  <a:pt x="266909" y="186765"/>
                </a:cubicBezTo>
                <a:cubicBezTo>
                  <a:pt x="266909" y="186765"/>
                  <a:pt x="266909" y="186765"/>
                  <a:pt x="241950" y="186765"/>
                </a:cubicBezTo>
                <a:cubicBezTo>
                  <a:pt x="241950" y="186765"/>
                  <a:pt x="241950" y="186765"/>
                  <a:pt x="241950" y="268266"/>
                </a:cubicBezTo>
                <a:cubicBezTo>
                  <a:pt x="241950" y="272210"/>
                  <a:pt x="239323" y="274839"/>
                  <a:pt x="235382" y="274839"/>
                </a:cubicBezTo>
                <a:cubicBezTo>
                  <a:pt x="231441" y="274839"/>
                  <a:pt x="228814" y="272210"/>
                  <a:pt x="228814" y="268266"/>
                </a:cubicBezTo>
                <a:cubicBezTo>
                  <a:pt x="228814" y="268266"/>
                  <a:pt x="228814" y="268266"/>
                  <a:pt x="228814" y="186765"/>
                </a:cubicBezTo>
                <a:cubicBezTo>
                  <a:pt x="228814" y="186765"/>
                  <a:pt x="228814" y="186765"/>
                  <a:pt x="205170" y="186765"/>
                </a:cubicBezTo>
                <a:cubicBezTo>
                  <a:pt x="205170" y="186765"/>
                  <a:pt x="205170" y="186765"/>
                  <a:pt x="173644" y="301130"/>
                </a:cubicBezTo>
                <a:cubicBezTo>
                  <a:pt x="173644" y="305073"/>
                  <a:pt x="169703" y="306388"/>
                  <a:pt x="167076" y="306388"/>
                </a:cubicBezTo>
                <a:cubicBezTo>
                  <a:pt x="167076" y="306388"/>
                  <a:pt x="165762" y="306388"/>
                  <a:pt x="165762" y="306388"/>
                </a:cubicBezTo>
                <a:cubicBezTo>
                  <a:pt x="161822" y="305073"/>
                  <a:pt x="159195" y="302444"/>
                  <a:pt x="160508" y="298501"/>
                </a:cubicBezTo>
                <a:cubicBezTo>
                  <a:pt x="160508" y="298501"/>
                  <a:pt x="160508" y="298501"/>
                  <a:pt x="190720" y="186765"/>
                </a:cubicBezTo>
                <a:cubicBezTo>
                  <a:pt x="190720" y="186765"/>
                  <a:pt x="190720" y="186765"/>
                  <a:pt x="156567" y="186765"/>
                </a:cubicBezTo>
                <a:cubicBezTo>
                  <a:pt x="146059" y="186765"/>
                  <a:pt x="136864" y="178878"/>
                  <a:pt x="136864" y="168361"/>
                </a:cubicBezTo>
                <a:cubicBezTo>
                  <a:pt x="136864" y="168361"/>
                  <a:pt x="136864" y="168361"/>
                  <a:pt x="136864" y="105264"/>
                </a:cubicBezTo>
                <a:cubicBezTo>
                  <a:pt x="136864" y="105264"/>
                  <a:pt x="136864" y="105264"/>
                  <a:pt x="119787" y="100005"/>
                </a:cubicBezTo>
                <a:cubicBezTo>
                  <a:pt x="119787" y="100005"/>
                  <a:pt x="119787" y="98691"/>
                  <a:pt x="119787" y="98691"/>
                </a:cubicBezTo>
                <a:cubicBezTo>
                  <a:pt x="119787" y="98691"/>
                  <a:pt x="115846" y="97376"/>
                  <a:pt x="110592" y="96062"/>
                </a:cubicBezTo>
                <a:cubicBezTo>
                  <a:pt x="110592" y="96062"/>
                  <a:pt x="110592" y="96062"/>
                  <a:pt x="110592" y="176249"/>
                </a:cubicBezTo>
                <a:cubicBezTo>
                  <a:pt x="110592" y="176249"/>
                  <a:pt x="110592" y="176249"/>
                  <a:pt x="119787" y="291928"/>
                </a:cubicBezTo>
                <a:cubicBezTo>
                  <a:pt x="119787" y="299815"/>
                  <a:pt x="114533" y="306388"/>
                  <a:pt x="106651" y="306388"/>
                </a:cubicBezTo>
                <a:cubicBezTo>
                  <a:pt x="106651" y="306388"/>
                  <a:pt x="105338" y="306388"/>
                  <a:pt x="105338" y="306388"/>
                </a:cubicBezTo>
                <a:cubicBezTo>
                  <a:pt x="97456" y="306388"/>
                  <a:pt x="92202" y="301130"/>
                  <a:pt x="90888" y="293243"/>
                </a:cubicBezTo>
                <a:cubicBezTo>
                  <a:pt x="90888" y="293243"/>
                  <a:pt x="90888" y="293243"/>
                  <a:pt x="83007" y="189394"/>
                </a:cubicBezTo>
                <a:cubicBezTo>
                  <a:pt x="81693" y="190709"/>
                  <a:pt x="79066" y="190709"/>
                  <a:pt x="77753" y="190709"/>
                </a:cubicBezTo>
                <a:cubicBezTo>
                  <a:pt x="75125" y="190709"/>
                  <a:pt x="73812" y="190709"/>
                  <a:pt x="71185" y="189394"/>
                </a:cubicBezTo>
                <a:cubicBezTo>
                  <a:pt x="71185" y="189394"/>
                  <a:pt x="71185" y="189394"/>
                  <a:pt x="63303" y="293243"/>
                </a:cubicBezTo>
                <a:cubicBezTo>
                  <a:pt x="63303" y="301130"/>
                  <a:pt x="56735" y="306388"/>
                  <a:pt x="48854" y="306388"/>
                </a:cubicBezTo>
                <a:cubicBezTo>
                  <a:pt x="48854" y="306388"/>
                  <a:pt x="48854" y="306388"/>
                  <a:pt x="47540" y="306388"/>
                </a:cubicBezTo>
                <a:cubicBezTo>
                  <a:pt x="40972" y="306388"/>
                  <a:pt x="34404" y="299815"/>
                  <a:pt x="35718" y="291928"/>
                </a:cubicBezTo>
                <a:cubicBezTo>
                  <a:pt x="35718" y="291928"/>
                  <a:pt x="35718" y="291928"/>
                  <a:pt x="44913" y="176249"/>
                </a:cubicBezTo>
                <a:cubicBezTo>
                  <a:pt x="44913" y="176249"/>
                  <a:pt x="44913" y="176249"/>
                  <a:pt x="44913" y="96062"/>
                </a:cubicBezTo>
                <a:cubicBezTo>
                  <a:pt x="43599" y="96062"/>
                  <a:pt x="42286" y="97376"/>
                  <a:pt x="40972" y="97376"/>
                </a:cubicBezTo>
                <a:cubicBezTo>
                  <a:pt x="40972" y="97376"/>
                  <a:pt x="40972" y="97376"/>
                  <a:pt x="23896" y="174934"/>
                </a:cubicBezTo>
                <a:cubicBezTo>
                  <a:pt x="22582" y="180192"/>
                  <a:pt x="17328" y="184136"/>
                  <a:pt x="12074" y="184136"/>
                </a:cubicBezTo>
                <a:cubicBezTo>
                  <a:pt x="10760" y="184136"/>
                  <a:pt x="10760" y="184136"/>
                  <a:pt x="9446" y="184136"/>
                </a:cubicBezTo>
                <a:cubicBezTo>
                  <a:pt x="2878" y="182821"/>
                  <a:pt x="-1062" y="176249"/>
                  <a:pt x="251" y="169676"/>
                </a:cubicBezTo>
                <a:cubicBezTo>
                  <a:pt x="251" y="169676"/>
                  <a:pt x="251" y="169676"/>
                  <a:pt x="18641" y="85546"/>
                </a:cubicBezTo>
                <a:cubicBezTo>
                  <a:pt x="19955" y="85546"/>
                  <a:pt x="19955" y="85546"/>
                  <a:pt x="19955" y="84231"/>
                </a:cubicBezTo>
                <a:cubicBezTo>
                  <a:pt x="19955" y="84231"/>
                  <a:pt x="19955" y="82916"/>
                  <a:pt x="21269" y="82916"/>
                </a:cubicBezTo>
                <a:cubicBezTo>
                  <a:pt x="21269" y="81602"/>
                  <a:pt x="21269" y="81602"/>
                  <a:pt x="22582" y="80287"/>
                </a:cubicBezTo>
                <a:cubicBezTo>
                  <a:pt x="22582" y="80287"/>
                  <a:pt x="22582" y="80287"/>
                  <a:pt x="23896" y="78973"/>
                </a:cubicBezTo>
                <a:cubicBezTo>
                  <a:pt x="23896" y="78973"/>
                  <a:pt x="25209" y="77658"/>
                  <a:pt x="25209" y="77658"/>
                </a:cubicBezTo>
                <a:cubicBezTo>
                  <a:pt x="26523" y="77658"/>
                  <a:pt x="26523" y="77658"/>
                  <a:pt x="26523" y="77658"/>
                </a:cubicBezTo>
                <a:cubicBezTo>
                  <a:pt x="27837" y="76344"/>
                  <a:pt x="51481" y="68457"/>
                  <a:pt x="72498" y="67142"/>
                </a:cubicBezTo>
                <a:cubicBezTo>
                  <a:pt x="72498" y="67142"/>
                  <a:pt x="72498" y="67142"/>
                  <a:pt x="76439" y="72400"/>
                </a:cubicBezTo>
                <a:cubicBezTo>
                  <a:pt x="76439" y="72400"/>
                  <a:pt x="76439" y="72400"/>
                  <a:pt x="68558" y="134183"/>
                </a:cubicBezTo>
                <a:cubicBezTo>
                  <a:pt x="68558" y="134183"/>
                  <a:pt x="68558" y="134183"/>
                  <a:pt x="77753" y="149958"/>
                </a:cubicBezTo>
                <a:cubicBezTo>
                  <a:pt x="77753" y="149958"/>
                  <a:pt x="77753" y="149958"/>
                  <a:pt x="86948" y="134183"/>
                </a:cubicBezTo>
                <a:cubicBezTo>
                  <a:pt x="86948" y="134183"/>
                  <a:pt x="86948" y="134183"/>
                  <a:pt x="79066" y="72400"/>
                </a:cubicBezTo>
                <a:cubicBezTo>
                  <a:pt x="79066" y="72400"/>
                  <a:pt x="79066" y="72400"/>
                  <a:pt x="81693" y="67142"/>
                </a:cubicBezTo>
                <a:cubicBezTo>
                  <a:pt x="102711" y="68457"/>
                  <a:pt x="125041" y="76344"/>
                  <a:pt x="127669" y="77658"/>
                </a:cubicBezTo>
                <a:cubicBezTo>
                  <a:pt x="127669" y="77658"/>
                  <a:pt x="127669" y="77658"/>
                  <a:pt x="136864" y="80287"/>
                </a:cubicBezTo>
                <a:cubicBezTo>
                  <a:pt x="136864" y="80287"/>
                  <a:pt x="136864" y="80287"/>
                  <a:pt x="136864" y="55311"/>
                </a:cubicBezTo>
                <a:cubicBezTo>
                  <a:pt x="136864" y="46109"/>
                  <a:pt x="146059" y="36908"/>
                  <a:pt x="156567" y="36908"/>
                </a:cubicBezTo>
                <a:cubicBezTo>
                  <a:pt x="156567" y="36908"/>
                  <a:pt x="156567" y="36908"/>
                  <a:pt x="228814" y="36908"/>
                </a:cubicBezTo>
                <a:cubicBezTo>
                  <a:pt x="228814" y="36908"/>
                  <a:pt x="228814" y="36908"/>
                  <a:pt x="228814" y="23762"/>
                </a:cubicBezTo>
                <a:cubicBezTo>
                  <a:pt x="228814" y="19819"/>
                  <a:pt x="231441" y="15875"/>
                  <a:pt x="235382" y="15875"/>
                </a:cubicBezTo>
                <a:close/>
                <a:moveTo>
                  <a:pt x="76726" y="0"/>
                </a:moveTo>
                <a:cubicBezTo>
                  <a:pt x="93385" y="0"/>
                  <a:pt x="106889" y="14215"/>
                  <a:pt x="106889" y="31750"/>
                </a:cubicBezTo>
                <a:cubicBezTo>
                  <a:pt x="106889" y="49285"/>
                  <a:pt x="93385" y="63500"/>
                  <a:pt x="76726" y="63500"/>
                </a:cubicBezTo>
                <a:cubicBezTo>
                  <a:pt x="60067" y="63500"/>
                  <a:pt x="46563" y="49285"/>
                  <a:pt x="46563" y="31750"/>
                </a:cubicBezTo>
                <a:cubicBezTo>
                  <a:pt x="46563" y="14215"/>
                  <a:pt x="60067" y="0"/>
                  <a:pt x="76726" y="0"/>
                </a:cubicBezTo>
                <a:close/>
              </a:path>
            </a:pathLst>
          </a:custGeom>
          <a:solidFill>
            <a:srgbClr val="817269"/>
          </a:solidFill>
          <a:ln>
            <a:noFill/>
          </a:ln>
        </p:spPr>
        <p:txBody>
          <a:bodyPr/>
          <a:lstStyle/>
          <a:p>
            <a:endParaRPr lang="en-SG"/>
          </a:p>
        </p:txBody>
      </p:sp>
      <p:sp>
        <p:nvSpPr>
          <p:cNvPr id="25" name="KSO_Shape">
            <a:extLst>
              <a:ext uri="{FF2B5EF4-FFF2-40B4-BE49-F238E27FC236}">
                <a16:creationId xmlns:a16="http://schemas.microsoft.com/office/drawing/2014/main" id="{F87D9164-CFCD-4F39-871F-C4D7EC4D714A}"/>
              </a:ext>
            </a:extLst>
          </p:cNvPr>
          <p:cNvSpPr>
            <a:spLocks/>
          </p:cNvSpPr>
          <p:nvPr/>
        </p:nvSpPr>
        <p:spPr bwMode="auto">
          <a:xfrm>
            <a:off x="616284" y="2758711"/>
            <a:ext cx="1279192" cy="877127"/>
          </a:xfrm>
          <a:custGeom>
            <a:avLst/>
            <a:gdLst>
              <a:gd name="T0" fmla="*/ 272339 w 2209800"/>
              <a:gd name="T1" fmla="*/ 673180 h 1266826"/>
              <a:gd name="T2" fmla="*/ 218692 w 2209800"/>
              <a:gd name="T3" fmla="*/ 687136 h 1266826"/>
              <a:gd name="T4" fmla="*/ 1679466 w 2209800"/>
              <a:gd name="T5" fmla="*/ 656818 h 1266826"/>
              <a:gd name="T6" fmla="*/ 1643337 w 2209800"/>
              <a:gd name="T7" fmla="*/ 677888 h 1266826"/>
              <a:gd name="T8" fmla="*/ 337669 w 2209800"/>
              <a:gd name="T9" fmla="*/ 604952 h 1266826"/>
              <a:gd name="T10" fmla="*/ 413803 w 2209800"/>
              <a:gd name="T11" fmla="*/ 637231 h 1266826"/>
              <a:gd name="T12" fmla="*/ 476516 w 2209800"/>
              <a:gd name="T13" fmla="*/ 783036 h 1266826"/>
              <a:gd name="T14" fmla="*/ 1096 w 2209800"/>
              <a:gd name="T15" fmla="*/ 806835 h 1266826"/>
              <a:gd name="T16" fmla="*/ 46556 w 2209800"/>
              <a:gd name="T17" fmla="*/ 646532 h 1266826"/>
              <a:gd name="T18" fmla="*/ 131727 w 2209800"/>
              <a:gd name="T19" fmla="*/ 620544 h 1266826"/>
              <a:gd name="T20" fmla="*/ 240997 w 2209800"/>
              <a:gd name="T21" fmla="*/ 741730 h 1266826"/>
              <a:gd name="T22" fmla="*/ 280159 w 2209800"/>
              <a:gd name="T23" fmla="*/ 758963 h 1266826"/>
              <a:gd name="T24" fmla="*/ 288922 w 2209800"/>
              <a:gd name="T25" fmla="*/ 644070 h 1266826"/>
              <a:gd name="T26" fmla="*/ 1567057 w 2209800"/>
              <a:gd name="T27" fmla="*/ 595372 h 1266826"/>
              <a:gd name="T28" fmla="*/ 1617173 w 2209800"/>
              <a:gd name="T29" fmla="*/ 639385 h 1266826"/>
              <a:gd name="T30" fmla="*/ 1626484 w 2209800"/>
              <a:gd name="T31" fmla="*/ 752015 h 1266826"/>
              <a:gd name="T32" fmla="*/ 1670576 w 2209800"/>
              <a:gd name="T33" fmla="*/ 720304 h 1266826"/>
              <a:gd name="T34" fmla="*/ 1782859 w 2209800"/>
              <a:gd name="T35" fmla="*/ 607400 h 1266826"/>
              <a:gd name="T36" fmla="*/ 1862552 w 2209800"/>
              <a:gd name="T37" fmla="*/ 642392 h 1266826"/>
              <a:gd name="T38" fmla="*/ 1904453 w 2209800"/>
              <a:gd name="T39" fmla="*/ 815985 h 1266826"/>
              <a:gd name="T40" fmla="*/ 1432591 w 2209800"/>
              <a:gd name="T41" fmla="*/ 758030 h 1266826"/>
              <a:gd name="T42" fmla="*/ 1495032 w 2209800"/>
              <a:gd name="T43" fmla="*/ 624076 h 1266826"/>
              <a:gd name="T44" fmla="*/ 827855 w 2209800"/>
              <a:gd name="T45" fmla="*/ 471403 h 1266826"/>
              <a:gd name="T46" fmla="*/ 922913 w 2209800"/>
              <a:gd name="T47" fmla="*/ 572854 h 1266826"/>
              <a:gd name="T48" fmla="*/ 918256 w 2209800"/>
              <a:gd name="T49" fmla="*/ 511161 h 1266826"/>
              <a:gd name="T50" fmla="*/ 954416 w 2209800"/>
              <a:gd name="T51" fmla="*/ 485113 h 1266826"/>
              <a:gd name="T52" fmla="*/ 1004000 w 2209800"/>
              <a:gd name="T53" fmla="*/ 508420 h 1266826"/>
              <a:gd name="T54" fmla="*/ 995508 w 2209800"/>
              <a:gd name="T55" fmla="*/ 564629 h 1266826"/>
              <a:gd name="T56" fmla="*/ 1080978 w 2209800"/>
              <a:gd name="T57" fmla="*/ 496903 h 1266826"/>
              <a:gd name="T58" fmla="*/ 1229179 w 2209800"/>
              <a:gd name="T59" fmla="*/ 514177 h 1266826"/>
              <a:gd name="T60" fmla="*/ 643492 w 2209800"/>
              <a:gd name="T61" fmla="*/ 551468 h 1266826"/>
              <a:gd name="T62" fmla="*/ 769505 w 2209800"/>
              <a:gd name="T63" fmla="*/ 466468 h 1266826"/>
              <a:gd name="T64" fmla="*/ 276991 w 2209800"/>
              <a:gd name="T65" fmla="*/ 278718 h 1266826"/>
              <a:gd name="T66" fmla="*/ 331459 w 2209800"/>
              <a:gd name="T67" fmla="*/ 377860 h 1266826"/>
              <a:gd name="T68" fmla="*/ 319416 w 2209800"/>
              <a:gd name="T69" fmla="*/ 526435 h 1266826"/>
              <a:gd name="T70" fmla="*/ 249895 w 2209800"/>
              <a:gd name="T71" fmla="*/ 592347 h 1266826"/>
              <a:gd name="T72" fmla="*/ 180372 w 2209800"/>
              <a:gd name="T73" fmla="*/ 582735 h 1266826"/>
              <a:gd name="T74" fmla="*/ 102092 w 2209800"/>
              <a:gd name="T75" fmla="*/ 477277 h 1266826"/>
              <a:gd name="T76" fmla="*/ 92239 w 2209800"/>
              <a:gd name="T77" fmla="*/ 408618 h 1266826"/>
              <a:gd name="T78" fmla="*/ 125358 w 2209800"/>
              <a:gd name="T79" fmla="*/ 306181 h 1266826"/>
              <a:gd name="T80" fmla="*/ 210480 w 2209800"/>
              <a:gd name="T81" fmla="*/ 261966 h 1266826"/>
              <a:gd name="T82" fmla="*/ 1756378 w 2209800"/>
              <a:gd name="T83" fmla="*/ 275083 h 1266826"/>
              <a:gd name="T84" fmla="*/ 1809750 w 2209800"/>
              <a:gd name="T85" fmla="*/ 366710 h 1266826"/>
              <a:gd name="T86" fmla="*/ 1813856 w 2209800"/>
              <a:gd name="T87" fmla="*/ 440557 h 1266826"/>
              <a:gd name="T88" fmla="*/ 1755556 w 2209800"/>
              <a:gd name="T89" fmla="*/ 543397 h 1266826"/>
              <a:gd name="T90" fmla="*/ 1678097 w 2209800"/>
              <a:gd name="T91" fmla="*/ 585791 h 1266826"/>
              <a:gd name="T92" fmla="*/ 1604197 w 2209800"/>
              <a:gd name="T93" fmla="*/ 545311 h 1266826"/>
              <a:gd name="T94" fmla="*/ 1568341 w 2209800"/>
              <a:gd name="T95" fmla="*/ 416215 h 1266826"/>
              <a:gd name="T96" fmla="*/ 1605565 w 2209800"/>
              <a:gd name="T97" fmla="*/ 290400 h 1266826"/>
              <a:gd name="T98" fmla="*/ 962770 w 2209800"/>
              <a:gd name="T99" fmla="*/ 273 h 1266826"/>
              <a:gd name="T100" fmla="*/ 1074804 w 2209800"/>
              <a:gd name="T101" fmla="*/ 54473 h 1266826"/>
              <a:gd name="T102" fmla="*/ 1121371 w 2209800"/>
              <a:gd name="T103" fmla="*/ 199278 h 1266826"/>
              <a:gd name="T104" fmla="*/ 1120549 w 2209800"/>
              <a:gd name="T105" fmla="*/ 275377 h 1266826"/>
              <a:gd name="T106" fmla="*/ 1062752 w 2209800"/>
              <a:gd name="T107" fmla="*/ 379670 h 1266826"/>
              <a:gd name="T108" fmla="*/ 982492 w 2209800"/>
              <a:gd name="T109" fmla="*/ 450566 h 1266826"/>
              <a:gd name="T110" fmla="*/ 895659 w 2209800"/>
              <a:gd name="T111" fmla="*/ 432500 h 1266826"/>
              <a:gd name="T112" fmla="*/ 807730 w 2209800"/>
              <a:gd name="T113" fmla="*/ 297823 h 1266826"/>
              <a:gd name="T114" fmla="*/ 782255 w 2209800"/>
              <a:gd name="T115" fmla="*/ 209954 h 1266826"/>
              <a:gd name="T116" fmla="*/ 806909 w 2209800"/>
              <a:gd name="T117" fmla="*/ 99365 h 1266826"/>
              <a:gd name="T118" fmla="*/ 901959 w 2209800"/>
              <a:gd name="T119" fmla="*/ 9307 h 1266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09800" h="1266826">
                <a:moveTo>
                  <a:pt x="712968" y="1049338"/>
                </a:moveTo>
                <a:lnTo>
                  <a:pt x="1110615" y="1049338"/>
                </a:lnTo>
                <a:lnTo>
                  <a:pt x="1508580" y="1049338"/>
                </a:lnTo>
                <a:lnTo>
                  <a:pt x="1811338" y="1266826"/>
                </a:lnTo>
                <a:lnTo>
                  <a:pt x="1110615" y="1266826"/>
                </a:lnTo>
                <a:lnTo>
                  <a:pt x="409575" y="1266826"/>
                </a:lnTo>
                <a:lnTo>
                  <a:pt x="712968" y="1049338"/>
                </a:lnTo>
                <a:close/>
                <a:moveTo>
                  <a:pt x="296863" y="760413"/>
                </a:moveTo>
                <a:lnTo>
                  <a:pt x="300673" y="761061"/>
                </a:lnTo>
                <a:lnTo>
                  <a:pt x="303848" y="762356"/>
                </a:lnTo>
                <a:lnTo>
                  <a:pt x="307341" y="763975"/>
                </a:lnTo>
                <a:lnTo>
                  <a:pt x="310198" y="766565"/>
                </a:lnTo>
                <a:lnTo>
                  <a:pt x="312738" y="769479"/>
                </a:lnTo>
                <a:lnTo>
                  <a:pt x="314326" y="773364"/>
                </a:lnTo>
                <a:lnTo>
                  <a:pt x="315278" y="777249"/>
                </a:lnTo>
                <a:lnTo>
                  <a:pt x="315913" y="780811"/>
                </a:lnTo>
                <a:lnTo>
                  <a:pt x="315278" y="785020"/>
                </a:lnTo>
                <a:lnTo>
                  <a:pt x="314326" y="788581"/>
                </a:lnTo>
                <a:lnTo>
                  <a:pt x="312103" y="791819"/>
                </a:lnTo>
                <a:lnTo>
                  <a:pt x="309881" y="794409"/>
                </a:lnTo>
                <a:lnTo>
                  <a:pt x="306706" y="796999"/>
                </a:lnTo>
                <a:lnTo>
                  <a:pt x="303213" y="798618"/>
                </a:lnTo>
                <a:lnTo>
                  <a:pt x="290466" y="803851"/>
                </a:lnTo>
                <a:lnTo>
                  <a:pt x="278766" y="808655"/>
                </a:lnTo>
                <a:lnTo>
                  <a:pt x="274956" y="809302"/>
                </a:lnTo>
                <a:lnTo>
                  <a:pt x="270828" y="809626"/>
                </a:lnTo>
                <a:lnTo>
                  <a:pt x="267336" y="809302"/>
                </a:lnTo>
                <a:lnTo>
                  <a:pt x="263843" y="808007"/>
                </a:lnTo>
                <a:lnTo>
                  <a:pt x="260668" y="806065"/>
                </a:lnTo>
                <a:lnTo>
                  <a:pt x="257811" y="803798"/>
                </a:lnTo>
                <a:lnTo>
                  <a:pt x="255588" y="800561"/>
                </a:lnTo>
                <a:lnTo>
                  <a:pt x="253683" y="796999"/>
                </a:lnTo>
                <a:lnTo>
                  <a:pt x="252413" y="793438"/>
                </a:lnTo>
                <a:lnTo>
                  <a:pt x="252413" y="789229"/>
                </a:lnTo>
                <a:lnTo>
                  <a:pt x="252731" y="785667"/>
                </a:lnTo>
                <a:lnTo>
                  <a:pt x="254001" y="782106"/>
                </a:lnTo>
                <a:lnTo>
                  <a:pt x="255906" y="778868"/>
                </a:lnTo>
                <a:lnTo>
                  <a:pt x="258446" y="775954"/>
                </a:lnTo>
                <a:lnTo>
                  <a:pt x="260986" y="773688"/>
                </a:lnTo>
                <a:lnTo>
                  <a:pt x="264478" y="771745"/>
                </a:lnTo>
                <a:lnTo>
                  <a:pt x="289243" y="762032"/>
                </a:lnTo>
                <a:lnTo>
                  <a:pt x="293371" y="760737"/>
                </a:lnTo>
                <a:lnTo>
                  <a:pt x="296863" y="760413"/>
                </a:lnTo>
                <a:close/>
                <a:moveTo>
                  <a:pt x="1912938" y="749300"/>
                </a:moveTo>
                <a:lnTo>
                  <a:pt x="1916431" y="749613"/>
                </a:lnTo>
                <a:lnTo>
                  <a:pt x="1920241" y="750866"/>
                </a:lnTo>
                <a:lnTo>
                  <a:pt x="1944688" y="760266"/>
                </a:lnTo>
                <a:lnTo>
                  <a:pt x="1948181" y="761833"/>
                </a:lnTo>
                <a:lnTo>
                  <a:pt x="1951356" y="764026"/>
                </a:lnTo>
                <a:lnTo>
                  <a:pt x="1953896" y="766846"/>
                </a:lnTo>
                <a:lnTo>
                  <a:pt x="1955801" y="770293"/>
                </a:lnTo>
                <a:lnTo>
                  <a:pt x="1957071" y="773739"/>
                </a:lnTo>
                <a:lnTo>
                  <a:pt x="1957388" y="777186"/>
                </a:lnTo>
                <a:lnTo>
                  <a:pt x="1957071" y="781259"/>
                </a:lnTo>
                <a:lnTo>
                  <a:pt x="1956118" y="784706"/>
                </a:lnTo>
                <a:lnTo>
                  <a:pt x="1954213" y="788152"/>
                </a:lnTo>
                <a:lnTo>
                  <a:pt x="1951673" y="791285"/>
                </a:lnTo>
                <a:lnTo>
                  <a:pt x="1949133" y="793479"/>
                </a:lnTo>
                <a:lnTo>
                  <a:pt x="1945958" y="795672"/>
                </a:lnTo>
                <a:lnTo>
                  <a:pt x="1942466" y="796299"/>
                </a:lnTo>
                <a:lnTo>
                  <a:pt x="1938338" y="796925"/>
                </a:lnTo>
                <a:lnTo>
                  <a:pt x="1934846" y="796612"/>
                </a:lnTo>
                <a:lnTo>
                  <a:pt x="1931036" y="795672"/>
                </a:lnTo>
                <a:lnTo>
                  <a:pt x="1906271" y="786272"/>
                </a:lnTo>
                <a:lnTo>
                  <a:pt x="1902778" y="784706"/>
                </a:lnTo>
                <a:lnTo>
                  <a:pt x="1899921" y="782199"/>
                </a:lnTo>
                <a:lnTo>
                  <a:pt x="1897381" y="779066"/>
                </a:lnTo>
                <a:lnTo>
                  <a:pt x="1895476" y="776246"/>
                </a:lnTo>
                <a:lnTo>
                  <a:pt x="1894523" y="772486"/>
                </a:lnTo>
                <a:lnTo>
                  <a:pt x="1893888" y="769040"/>
                </a:lnTo>
                <a:lnTo>
                  <a:pt x="1894523" y="765280"/>
                </a:lnTo>
                <a:lnTo>
                  <a:pt x="1895158" y="761206"/>
                </a:lnTo>
                <a:lnTo>
                  <a:pt x="1897063" y="758386"/>
                </a:lnTo>
                <a:lnTo>
                  <a:pt x="1899603" y="755253"/>
                </a:lnTo>
                <a:lnTo>
                  <a:pt x="1902143" y="752746"/>
                </a:lnTo>
                <a:lnTo>
                  <a:pt x="1905318" y="750866"/>
                </a:lnTo>
                <a:lnTo>
                  <a:pt x="1908811" y="749613"/>
                </a:lnTo>
                <a:lnTo>
                  <a:pt x="1912938" y="749300"/>
                </a:lnTo>
                <a:close/>
                <a:moveTo>
                  <a:pt x="386296" y="701675"/>
                </a:moveTo>
                <a:lnTo>
                  <a:pt x="391696" y="701675"/>
                </a:lnTo>
                <a:lnTo>
                  <a:pt x="397097" y="701675"/>
                </a:lnTo>
                <a:lnTo>
                  <a:pt x="403133" y="701992"/>
                </a:lnTo>
                <a:lnTo>
                  <a:pt x="408533" y="702944"/>
                </a:lnTo>
                <a:lnTo>
                  <a:pt x="413934" y="703896"/>
                </a:lnTo>
                <a:lnTo>
                  <a:pt x="419970" y="705165"/>
                </a:lnTo>
                <a:lnTo>
                  <a:pt x="425688" y="707069"/>
                </a:lnTo>
                <a:lnTo>
                  <a:pt x="431406" y="709290"/>
                </a:lnTo>
                <a:lnTo>
                  <a:pt x="437124" y="711511"/>
                </a:lnTo>
                <a:lnTo>
                  <a:pt x="443160" y="713732"/>
                </a:lnTo>
                <a:lnTo>
                  <a:pt x="448561" y="716587"/>
                </a:lnTo>
                <a:lnTo>
                  <a:pt x="454279" y="719760"/>
                </a:lnTo>
                <a:lnTo>
                  <a:pt x="459679" y="723251"/>
                </a:lnTo>
                <a:lnTo>
                  <a:pt x="465080" y="726741"/>
                </a:lnTo>
                <a:lnTo>
                  <a:pt x="470163" y="730866"/>
                </a:lnTo>
                <a:lnTo>
                  <a:pt x="475563" y="734673"/>
                </a:lnTo>
                <a:lnTo>
                  <a:pt x="480011" y="739115"/>
                </a:lnTo>
                <a:lnTo>
                  <a:pt x="484776" y="743240"/>
                </a:lnTo>
                <a:lnTo>
                  <a:pt x="489223" y="747999"/>
                </a:lnTo>
                <a:lnTo>
                  <a:pt x="493671" y="752759"/>
                </a:lnTo>
                <a:lnTo>
                  <a:pt x="497483" y="757518"/>
                </a:lnTo>
                <a:lnTo>
                  <a:pt x="500978" y="762912"/>
                </a:lnTo>
                <a:lnTo>
                  <a:pt x="505107" y="768941"/>
                </a:lnTo>
                <a:lnTo>
                  <a:pt x="508602" y="775604"/>
                </a:lnTo>
                <a:lnTo>
                  <a:pt x="512096" y="782584"/>
                </a:lnTo>
                <a:lnTo>
                  <a:pt x="515591" y="790517"/>
                </a:lnTo>
                <a:lnTo>
                  <a:pt x="519085" y="798449"/>
                </a:lnTo>
                <a:lnTo>
                  <a:pt x="525439" y="815265"/>
                </a:lnTo>
                <a:lnTo>
                  <a:pt x="531792" y="833351"/>
                </a:lnTo>
                <a:lnTo>
                  <a:pt x="537510" y="852388"/>
                </a:lnTo>
                <a:lnTo>
                  <a:pt x="543229" y="871109"/>
                </a:lnTo>
                <a:lnTo>
                  <a:pt x="547994" y="890146"/>
                </a:lnTo>
                <a:lnTo>
                  <a:pt x="552759" y="908232"/>
                </a:lnTo>
                <a:lnTo>
                  <a:pt x="556571" y="925365"/>
                </a:lnTo>
                <a:lnTo>
                  <a:pt x="562925" y="954556"/>
                </a:lnTo>
                <a:lnTo>
                  <a:pt x="566737" y="974545"/>
                </a:lnTo>
                <a:lnTo>
                  <a:pt x="568325" y="982160"/>
                </a:lnTo>
                <a:lnTo>
                  <a:pt x="284004" y="1182688"/>
                </a:lnTo>
                <a:lnTo>
                  <a:pt x="6036" y="1182688"/>
                </a:lnTo>
                <a:lnTo>
                  <a:pt x="6036" y="1170314"/>
                </a:lnTo>
                <a:lnTo>
                  <a:pt x="5718" y="1156036"/>
                </a:lnTo>
                <a:lnTo>
                  <a:pt x="4130" y="1123355"/>
                </a:lnTo>
                <a:lnTo>
                  <a:pt x="2541" y="1085597"/>
                </a:lnTo>
                <a:lnTo>
                  <a:pt x="953" y="1044667"/>
                </a:lnTo>
                <a:lnTo>
                  <a:pt x="635" y="1023091"/>
                </a:lnTo>
                <a:lnTo>
                  <a:pt x="0" y="1001515"/>
                </a:lnTo>
                <a:lnTo>
                  <a:pt x="0" y="979305"/>
                </a:lnTo>
                <a:lnTo>
                  <a:pt x="635" y="957412"/>
                </a:lnTo>
                <a:lnTo>
                  <a:pt x="1271" y="935836"/>
                </a:lnTo>
                <a:lnTo>
                  <a:pt x="1906" y="913943"/>
                </a:lnTo>
                <a:lnTo>
                  <a:pt x="4130" y="893319"/>
                </a:lnTo>
                <a:lnTo>
                  <a:pt x="6036" y="872695"/>
                </a:lnTo>
                <a:lnTo>
                  <a:pt x="7942" y="859369"/>
                </a:lnTo>
                <a:lnTo>
                  <a:pt x="10483" y="846360"/>
                </a:lnTo>
                <a:lnTo>
                  <a:pt x="13025" y="834620"/>
                </a:lnTo>
                <a:lnTo>
                  <a:pt x="16201" y="823198"/>
                </a:lnTo>
                <a:lnTo>
                  <a:pt x="19696" y="812727"/>
                </a:lnTo>
                <a:lnTo>
                  <a:pt x="23190" y="802891"/>
                </a:lnTo>
                <a:lnTo>
                  <a:pt x="27320" y="793372"/>
                </a:lnTo>
                <a:lnTo>
                  <a:pt x="31132" y="784805"/>
                </a:lnTo>
                <a:lnTo>
                  <a:pt x="35580" y="776873"/>
                </a:lnTo>
                <a:lnTo>
                  <a:pt x="40345" y="769258"/>
                </a:lnTo>
                <a:lnTo>
                  <a:pt x="44475" y="762278"/>
                </a:lnTo>
                <a:lnTo>
                  <a:pt x="49240" y="755931"/>
                </a:lnTo>
                <a:lnTo>
                  <a:pt x="54005" y="749903"/>
                </a:lnTo>
                <a:lnTo>
                  <a:pt x="58770" y="744826"/>
                </a:lnTo>
                <a:lnTo>
                  <a:pt x="63535" y="739750"/>
                </a:lnTo>
                <a:lnTo>
                  <a:pt x="68301" y="735625"/>
                </a:lnTo>
                <a:lnTo>
                  <a:pt x="73066" y="731500"/>
                </a:lnTo>
                <a:lnTo>
                  <a:pt x="77831" y="728010"/>
                </a:lnTo>
                <a:lnTo>
                  <a:pt x="81961" y="724837"/>
                </a:lnTo>
                <a:lnTo>
                  <a:pt x="86726" y="721981"/>
                </a:lnTo>
                <a:lnTo>
                  <a:pt x="94668" y="717539"/>
                </a:lnTo>
                <a:lnTo>
                  <a:pt x="101657" y="713732"/>
                </a:lnTo>
                <a:lnTo>
                  <a:pt x="108010" y="711511"/>
                </a:lnTo>
                <a:lnTo>
                  <a:pt x="112458" y="710242"/>
                </a:lnTo>
                <a:lnTo>
                  <a:pt x="116270" y="709290"/>
                </a:lnTo>
                <a:lnTo>
                  <a:pt x="122941" y="710876"/>
                </a:lnTo>
                <a:lnTo>
                  <a:pt x="129295" y="711828"/>
                </a:lnTo>
                <a:lnTo>
                  <a:pt x="141366" y="715318"/>
                </a:lnTo>
                <a:lnTo>
                  <a:pt x="152803" y="719760"/>
                </a:lnTo>
                <a:lnTo>
                  <a:pt x="163604" y="724837"/>
                </a:lnTo>
                <a:lnTo>
                  <a:pt x="173769" y="730231"/>
                </a:lnTo>
                <a:lnTo>
                  <a:pt x="183617" y="736259"/>
                </a:lnTo>
                <a:lnTo>
                  <a:pt x="192512" y="742923"/>
                </a:lnTo>
                <a:lnTo>
                  <a:pt x="201407" y="749903"/>
                </a:lnTo>
                <a:lnTo>
                  <a:pt x="209349" y="757518"/>
                </a:lnTo>
                <a:lnTo>
                  <a:pt x="216656" y="765451"/>
                </a:lnTo>
                <a:lnTo>
                  <a:pt x="223645" y="773383"/>
                </a:lnTo>
                <a:lnTo>
                  <a:pt x="230634" y="781633"/>
                </a:lnTo>
                <a:lnTo>
                  <a:pt x="236670" y="789882"/>
                </a:lnTo>
                <a:lnTo>
                  <a:pt x="242705" y="798132"/>
                </a:lnTo>
                <a:lnTo>
                  <a:pt x="248106" y="806699"/>
                </a:lnTo>
                <a:lnTo>
                  <a:pt x="253824" y="814948"/>
                </a:lnTo>
                <a:lnTo>
                  <a:pt x="263037" y="831130"/>
                </a:lnTo>
                <a:lnTo>
                  <a:pt x="271932" y="846360"/>
                </a:lnTo>
                <a:lnTo>
                  <a:pt x="279556" y="860321"/>
                </a:lnTo>
                <a:lnTo>
                  <a:pt x="286863" y="872060"/>
                </a:lnTo>
                <a:lnTo>
                  <a:pt x="290357" y="877137"/>
                </a:lnTo>
                <a:lnTo>
                  <a:pt x="293852" y="881579"/>
                </a:lnTo>
                <a:lnTo>
                  <a:pt x="297029" y="885069"/>
                </a:lnTo>
                <a:lnTo>
                  <a:pt x="300523" y="887608"/>
                </a:lnTo>
                <a:lnTo>
                  <a:pt x="303700" y="889829"/>
                </a:lnTo>
                <a:lnTo>
                  <a:pt x="307194" y="890781"/>
                </a:lnTo>
                <a:lnTo>
                  <a:pt x="308783" y="890781"/>
                </a:lnTo>
                <a:lnTo>
                  <a:pt x="310371" y="890781"/>
                </a:lnTo>
                <a:lnTo>
                  <a:pt x="312277" y="890463"/>
                </a:lnTo>
                <a:lnTo>
                  <a:pt x="313865" y="889829"/>
                </a:lnTo>
                <a:lnTo>
                  <a:pt x="317360" y="888242"/>
                </a:lnTo>
                <a:lnTo>
                  <a:pt x="319338" y="886486"/>
                </a:lnTo>
                <a:lnTo>
                  <a:pt x="320219" y="885704"/>
                </a:lnTo>
                <a:lnTo>
                  <a:pt x="323078" y="883483"/>
                </a:lnTo>
                <a:lnTo>
                  <a:pt x="324984" y="880310"/>
                </a:lnTo>
                <a:lnTo>
                  <a:pt x="326890" y="877137"/>
                </a:lnTo>
                <a:lnTo>
                  <a:pt x="328479" y="873647"/>
                </a:lnTo>
                <a:lnTo>
                  <a:pt x="329749" y="869522"/>
                </a:lnTo>
                <a:lnTo>
                  <a:pt x="330385" y="865397"/>
                </a:lnTo>
                <a:lnTo>
                  <a:pt x="331338" y="860955"/>
                </a:lnTo>
                <a:lnTo>
                  <a:pt x="331655" y="856196"/>
                </a:lnTo>
                <a:lnTo>
                  <a:pt x="331973" y="846360"/>
                </a:lnTo>
                <a:lnTo>
                  <a:pt x="331973" y="835572"/>
                </a:lnTo>
                <a:lnTo>
                  <a:pt x="331655" y="824467"/>
                </a:lnTo>
                <a:lnTo>
                  <a:pt x="330385" y="800353"/>
                </a:lnTo>
                <a:lnTo>
                  <a:pt x="330385" y="788296"/>
                </a:lnTo>
                <a:lnTo>
                  <a:pt x="331020" y="775921"/>
                </a:lnTo>
                <a:lnTo>
                  <a:pt x="331655" y="764182"/>
                </a:lnTo>
                <a:lnTo>
                  <a:pt x="332608" y="758470"/>
                </a:lnTo>
                <a:lnTo>
                  <a:pt x="333561" y="752441"/>
                </a:lnTo>
                <a:lnTo>
                  <a:pt x="335150" y="747047"/>
                </a:lnTo>
                <a:lnTo>
                  <a:pt x="336738" y="741336"/>
                </a:lnTo>
                <a:lnTo>
                  <a:pt x="338644" y="735942"/>
                </a:lnTo>
                <a:lnTo>
                  <a:pt x="341186" y="730866"/>
                </a:lnTo>
                <a:lnTo>
                  <a:pt x="344045" y="726106"/>
                </a:lnTo>
                <a:lnTo>
                  <a:pt x="346586" y="721664"/>
                </a:lnTo>
                <a:lnTo>
                  <a:pt x="350081" y="717857"/>
                </a:lnTo>
                <a:lnTo>
                  <a:pt x="353893" y="714366"/>
                </a:lnTo>
                <a:lnTo>
                  <a:pt x="357705" y="711511"/>
                </a:lnTo>
                <a:lnTo>
                  <a:pt x="362152" y="708655"/>
                </a:lnTo>
                <a:lnTo>
                  <a:pt x="366282" y="706434"/>
                </a:lnTo>
                <a:lnTo>
                  <a:pt x="371047" y="704848"/>
                </a:lnTo>
                <a:lnTo>
                  <a:pt x="376130" y="703261"/>
                </a:lnTo>
                <a:lnTo>
                  <a:pt x="381213" y="702309"/>
                </a:lnTo>
                <a:lnTo>
                  <a:pt x="386296" y="701675"/>
                </a:lnTo>
                <a:close/>
                <a:moveTo>
                  <a:pt x="1812386" y="690563"/>
                </a:moveTo>
                <a:lnTo>
                  <a:pt x="1817786" y="690563"/>
                </a:lnTo>
                <a:lnTo>
                  <a:pt x="1823187" y="690880"/>
                </a:lnTo>
                <a:lnTo>
                  <a:pt x="1828270" y="691197"/>
                </a:lnTo>
                <a:lnTo>
                  <a:pt x="1833670" y="692465"/>
                </a:lnTo>
                <a:lnTo>
                  <a:pt x="1838753" y="693734"/>
                </a:lnTo>
                <a:lnTo>
                  <a:pt x="1842883" y="695636"/>
                </a:lnTo>
                <a:lnTo>
                  <a:pt x="1847648" y="697539"/>
                </a:lnTo>
                <a:lnTo>
                  <a:pt x="1851778" y="700392"/>
                </a:lnTo>
                <a:lnTo>
                  <a:pt x="1855908" y="703563"/>
                </a:lnTo>
                <a:lnTo>
                  <a:pt x="1859402" y="707051"/>
                </a:lnTo>
                <a:lnTo>
                  <a:pt x="1862579" y="710539"/>
                </a:lnTo>
                <a:lnTo>
                  <a:pt x="1865756" y="714978"/>
                </a:lnTo>
                <a:lnTo>
                  <a:pt x="1868615" y="720051"/>
                </a:lnTo>
                <a:lnTo>
                  <a:pt x="1870838" y="725125"/>
                </a:lnTo>
                <a:lnTo>
                  <a:pt x="1873062" y="730198"/>
                </a:lnTo>
                <a:lnTo>
                  <a:pt x="1874651" y="735588"/>
                </a:lnTo>
                <a:lnTo>
                  <a:pt x="1875921" y="741613"/>
                </a:lnTo>
                <a:lnTo>
                  <a:pt x="1876874" y="747003"/>
                </a:lnTo>
                <a:lnTo>
                  <a:pt x="1877510" y="753028"/>
                </a:lnTo>
                <a:lnTo>
                  <a:pt x="1878780" y="765077"/>
                </a:lnTo>
                <a:lnTo>
                  <a:pt x="1879098" y="777444"/>
                </a:lnTo>
                <a:lnTo>
                  <a:pt x="1878780" y="789493"/>
                </a:lnTo>
                <a:lnTo>
                  <a:pt x="1878145" y="813274"/>
                </a:lnTo>
                <a:lnTo>
                  <a:pt x="1877510" y="824689"/>
                </a:lnTo>
                <a:lnTo>
                  <a:pt x="1877192" y="835153"/>
                </a:lnTo>
                <a:lnTo>
                  <a:pt x="1878145" y="845299"/>
                </a:lnTo>
                <a:lnTo>
                  <a:pt x="1878463" y="850055"/>
                </a:lnTo>
                <a:lnTo>
                  <a:pt x="1879098" y="854495"/>
                </a:lnTo>
                <a:lnTo>
                  <a:pt x="1880051" y="858617"/>
                </a:lnTo>
                <a:lnTo>
                  <a:pt x="1881322" y="862422"/>
                </a:lnTo>
                <a:lnTo>
                  <a:pt x="1882910" y="866227"/>
                </a:lnTo>
                <a:lnTo>
                  <a:pt x="1884816" y="869397"/>
                </a:lnTo>
                <a:lnTo>
                  <a:pt x="1886722" y="872251"/>
                </a:lnTo>
                <a:lnTo>
                  <a:pt x="1888946" y="874788"/>
                </a:lnTo>
                <a:lnTo>
                  <a:pt x="1890936" y="875980"/>
                </a:lnTo>
                <a:lnTo>
                  <a:pt x="1892123" y="876690"/>
                </a:lnTo>
                <a:lnTo>
                  <a:pt x="1895300" y="878910"/>
                </a:lnTo>
                <a:lnTo>
                  <a:pt x="1897206" y="879227"/>
                </a:lnTo>
                <a:lnTo>
                  <a:pt x="1898794" y="879544"/>
                </a:lnTo>
                <a:lnTo>
                  <a:pt x="1901018" y="879861"/>
                </a:lnTo>
                <a:lnTo>
                  <a:pt x="1902606" y="879544"/>
                </a:lnTo>
                <a:lnTo>
                  <a:pt x="1906101" y="878910"/>
                </a:lnTo>
                <a:lnTo>
                  <a:pt x="1909277" y="876690"/>
                </a:lnTo>
                <a:lnTo>
                  <a:pt x="1912772" y="874154"/>
                </a:lnTo>
                <a:lnTo>
                  <a:pt x="1915949" y="870032"/>
                </a:lnTo>
                <a:lnTo>
                  <a:pt x="1919443" y="865909"/>
                </a:lnTo>
                <a:lnTo>
                  <a:pt x="1922937" y="861153"/>
                </a:lnTo>
                <a:lnTo>
                  <a:pt x="1929926" y="849421"/>
                </a:lnTo>
                <a:lnTo>
                  <a:pt x="1937868" y="835470"/>
                </a:lnTo>
                <a:lnTo>
                  <a:pt x="1946446" y="820250"/>
                </a:lnTo>
                <a:lnTo>
                  <a:pt x="1955976" y="804079"/>
                </a:lnTo>
                <a:lnTo>
                  <a:pt x="1961059" y="795834"/>
                </a:lnTo>
                <a:lnTo>
                  <a:pt x="1967095" y="787273"/>
                </a:lnTo>
                <a:lnTo>
                  <a:pt x="1972813" y="779029"/>
                </a:lnTo>
                <a:lnTo>
                  <a:pt x="1979166" y="770785"/>
                </a:lnTo>
                <a:lnTo>
                  <a:pt x="1985520" y="762541"/>
                </a:lnTo>
                <a:lnTo>
                  <a:pt x="1993144" y="754613"/>
                </a:lnTo>
                <a:lnTo>
                  <a:pt x="2000451" y="746686"/>
                </a:lnTo>
                <a:lnTo>
                  <a:pt x="2008393" y="739393"/>
                </a:lnTo>
                <a:lnTo>
                  <a:pt x="2016970" y="732100"/>
                </a:lnTo>
                <a:lnTo>
                  <a:pt x="2026183" y="725442"/>
                </a:lnTo>
                <a:lnTo>
                  <a:pt x="2035713" y="719734"/>
                </a:lnTo>
                <a:lnTo>
                  <a:pt x="2045879" y="714027"/>
                </a:lnTo>
                <a:lnTo>
                  <a:pt x="2056680" y="708953"/>
                </a:lnTo>
                <a:lnTo>
                  <a:pt x="2068116" y="704514"/>
                </a:lnTo>
                <a:lnTo>
                  <a:pt x="2080506" y="701026"/>
                </a:lnTo>
                <a:lnTo>
                  <a:pt x="2086859" y="699441"/>
                </a:lnTo>
                <a:lnTo>
                  <a:pt x="2093213" y="698490"/>
                </a:lnTo>
                <a:lnTo>
                  <a:pt x="2097025" y="699441"/>
                </a:lnTo>
                <a:lnTo>
                  <a:pt x="2101790" y="700709"/>
                </a:lnTo>
                <a:lnTo>
                  <a:pt x="2107508" y="702929"/>
                </a:lnTo>
                <a:lnTo>
                  <a:pt x="2114815" y="706734"/>
                </a:lnTo>
                <a:lnTo>
                  <a:pt x="2123074" y="710856"/>
                </a:lnTo>
                <a:lnTo>
                  <a:pt x="2127204" y="714027"/>
                </a:lnTo>
                <a:lnTo>
                  <a:pt x="2131969" y="717198"/>
                </a:lnTo>
                <a:lnTo>
                  <a:pt x="2136417" y="720686"/>
                </a:lnTo>
                <a:lnTo>
                  <a:pt x="2141182" y="724808"/>
                </a:lnTo>
                <a:lnTo>
                  <a:pt x="2145947" y="728930"/>
                </a:lnTo>
                <a:lnTo>
                  <a:pt x="2150712" y="733686"/>
                </a:lnTo>
                <a:lnTo>
                  <a:pt x="2155795" y="739393"/>
                </a:lnTo>
                <a:lnTo>
                  <a:pt x="2160560" y="745101"/>
                </a:lnTo>
                <a:lnTo>
                  <a:pt x="2165008" y="751442"/>
                </a:lnTo>
                <a:lnTo>
                  <a:pt x="2169455" y="758418"/>
                </a:lnTo>
                <a:lnTo>
                  <a:pt x="2173903" y="765712"/>
                </a:lnTo>
                <a:lnTo>
                  <a:pt x="2178032" y="773956"/>
                </a:lnTo>
                <a:lnTo>
                  <a:pt x="2182480" y="782517"/>
                </a:lnTo>
                <a:lnTo>
                  <a:pt x="2186292" y="792029"/>
                </a:lnTo>
                <a:lnTo>
                  <a:pt x="2190104" y="801859"/>
                </a:lnTo>
                <a:lnTo>
                  <a:pt x="2193599" y="812323"/>
                </a:lnTo>
                <a:lnTo>
                  <a:pt x="2196140" y="823420"/>
                </a:lnTo>
                <a:lnTo>
                  <a:pt x="2198999" y="835470"/>
                </a:lnTo>
                <a:lnTo>
                  <a:pt x="2201223" y="848153"/>
                </a:lnTo>
                <a:lnTo>
                  <a:pt x="2203447" y="861470"/>
                </a:lnTo>
                <a:lnTo>
                  <a:pt x="2205670" y="882081"/>
                </a:lnTo>
                <a:lnTo>
                  <a:pt x="2207259" y="903008"/>
                </a:lnTo>
                <a:lnTo>
                  <a:pt x="2208530" y="924252"/>
                </a:lnTo>
                <a:lnTo>
                  <a:pt x="2209165" y="946448"/>
                </a:lnTo>
                <a:lnTo>
                  <a:pt x="2209800" y="968327"/>
                </a:lnTo>
                <a:lnTo>
                  <a:pt x="2209800" y="990523"/>
                </a:lnTo>
                <a:lnTo>
                  <a:pt x="2209165" y="1012084"/>
                </a:lnTo>
                <a:lnTo>
                  <a:pt x="2208530" y="1033329"/>
                </a:lnTo>
                <a:lnTo>
                  <a:pt x="2207259" y="1074549"/>
                </a:lnTo>
                <a:lnTo>
                  <a:pt x="2205353" y="1112282"/>
                </a:lnTo>
                <a:lnTo>
                  <a:pt x="2204082" y="1144941"/>
                </a:lnTo>
                <a:lnTo>
                  <a:pt x="2203764" y="1159210"/>
                </a:lnTo>
                <a:lnTo>
                  <a:pt x="2203447" y="1171576"/>
                </a:lnTo>
                <a:lnTo>
                  <a:pt x="1925161" y="1171576"/>
                </a:lnTo>
                <a:lnTo>
                  <a:pt x="1641475" y="971181"/>
                </a:lnTo>
                <a:lnTo>
                  <a:pt x="1642428" y="963571"/>
                </a:lnTo>
                <a:lnTo>
                  <a:pt x="1646876" y="943594"/>
                </a:lnTo>
                <a:lnTo>
                  <a:pt x="1653229" y="914106"/>
                </a:lnTo>
                <a:lnTo>
                  <a:pt x="1657041" y="897301"/>
                </a:lnTo>
                <a:lnTo>
                  <a:pt x="1661806" y="879227"/>
                </a:lnTo>
                <a:lnTo>
                  <a:pt x="1666572" y="860202"/>
                </a:lnTo>
                <a:lnTo>
                  <a:pt x="1671972" y="841494"/>
                </a:lnTo>
                <a:lnTo>
                  <a:pt x="1678008" y="822469"/>
                </a:lnTo>
                <a:lnTo>
                  <a:pt x="1684362" y="804396"/>
                </a:lnTo>
                <a:lnTo>
                  <a:pt x="1690715" y="787590"/>
                </a:lnTo>
                <a:lnTo>
                  <a:pt x="1694210" y="779346"/>
                </a:lnTo>
                <a:lnTo>
                  <a:pt x="1697704" y="771736"/>
                </a:lnTo>
                <a:lnTo>
                  <a:pt x="1701199" y="764760"/>
                </a:lnTo>
                <a:lnTo>
                  <a:pt x="1704693" y="758101"/>
                </a:lnTo>
                <a:lnTo>
                  <a:pt x="1708188" y="752077"/>
                </a:lnTo>
                <a:lnTo>
                  <a:pt x="1712317" y="746686"/>
                </a:lnTo>
                <a:lnTo>
                  <a:pt x="1716129" y="741930"/>
                </a:lnTo>
                <a:lnTo>
                  <a:pt x="1720577" y="736857"/>
                </a:lnTo>
                <a:lnTo>
                  <a:pt x="1724707" y="732418"/>
                </a:lnTo>
                <a:lnTo>
                  <a:pt x="1729472" y="727978"/>
                </a:lnTo>
                <a:lnTo>
                  <a:pt x="1734237" y="723856"/>
                </a:lnTo>
                <a:lnTo>
                  <a:pt x="1739320" y="719734"/>
                </a:lnTo>
                <a:lnTo>
                  <a:pt x="1744403" y="715929"/>
                </a:lnTo>
                <a:lnTo>
                  <a:pt x="1750121" y="712441"/>
                </a:lnTo>
                <a:lnTo>
                  <a:pt x="1755521" y="708953"/>
                </a:lnTo>
                <a:lnTo>
                  <a:pt x="1760922" y="705783"/>
                </a:lnTo>
                <a:lnTo>
                  <a:pt x="1766640" y="702929"/>
                </a:lnTo>
                <a:lnTo>
                  <a:pt x="1772358" y="700392"/>
                </a:lnTo>
                <a:lnTo>
                  <a:pt x="1778077" y="698490"/>
                </a:lnTo>
                <a:lnTo>
                  <a:pt x="1783795" y="695953"/>
                </a:lnTo>
                <a:lnTo>
                  <a:pt x="1789831" y="694368"/>
                </a:lnTo>
                <a:lnTo>
                  <a:pt x="1795231" y="692782"/>
                </a:lnTo>
                <a:lnTo>
                  <a:pt x="1801267" y="692148"/>
                </a:lnTo>
                <a:lnTo>
                  <a:pt x="1806668" y="691197"/>
                </a:lnTo>
                <a:lnTo>
                  <a:pt x="1812386" y="690563"/>
                </a:lnTo>
                <a:close/>
                <a:moveTo>
                  <a:pt x="949508" y="523875"/>
                </a:moveTo>
                <a:lnTo>
                  <a:pt x="960312" y="546773"/>
                </a:lnTo>
                <a:lnTo>
                  <a:pt x="973658" y="573170"/>
                </a:lnTo>
                <a:lnTo>
                  <a:pt x="988276" y="602111"/>
                </a:lnTo>
                <a:lnTo>
                  <a:pt x="1004164" y="632642"/>
                </a:lnTo>
                <a:lnTo>
                  <a:pt x="1020053" y="662219"/>
                </a:lnTo>
                <a:lnTo>
                  <a:pt x="1028315" y="676212"/>
                </a:lnTo>
                <a:lnTo>
                  <a:pt x="1036260" y="689888"/>
                </a:lnTo>
                <a:lnTo>
                  <a:pt x="1043886" y="701973"/>
                </a:lnTo>
                <a:lnTo>
                  <a:pt x="1051195" y="713422"/>
                </a:lnTo>
                <a:lnTo>
                  <a:pt x="1058504" y="723281"/>
                </a:lnTo>
                <a:lnTo>
                  <a:pt x="1064541" y="731868"/>
                </a:lnTo>
                <a:lnTo>
                  <a:pt x="1064541" y="692750"/>
                </a:lnTo>
                <a:lnTo>
                  <a:pt x="1065177" y="688298"/>
                </a:lnTo>
                <a:lnTo>
                  <a:pt x="1065495" y="683845"/>
                </a:lnTo>
                <a:lnTo>
                  <a:pt x="1066766" y="678757"/>
                </a:lnTo>
                <a:lnTo>
                  <a:pt x="1067719" y="673986"/>
                </a:lnTo>
                <a:lnTo>
                  <a:pt x="1070579" y="664445"/>
                </a:lnTo>
                <a:lnTo>
                  <a:pt x="1074074" y="654904"/>
                </a:lnTo>
                <a:lnTo>
                  <a:pt x="1077570" y="645999"/>
                </a:lnTo>
                <a:lnTo>
                  <a:pt x="1080430" y="637412"/>
                </a:lnTo>
                <a:lnTo>
                  <a:pt x="1082654" y="629780"/>
                </a:lnTo>
                <a:lnTo>
                  <a:pt x="1083290" y="626281"/>
                </a:lnTo>
                <a:lnTo>
                  <a:pt x="1083608" y="623101"/>
                </a:lnTo>
                <a:lnTo>
                  <a:pt x="1083290" y="620239"/>
                </a:lnTo>
                <a:lnTo>
                  <a:pt x="1082654" y="617694"/>
                </a:lnTo>
                <a:lnTo>
                  <a:pt x="1081701" y="615150"/>
                </a:lnTo>
                <a:lnTo>
                  <a:pt x="1080430" y="612924"/>
                </a:lnTo>
                <a:lnTo>
                  <a:pt x="1077252" y="608471"/>
                </a:lnTo>
                <a:lnTo>
                  <a:pt x="1073439" y="604655"/>
                </a:lnTo>
                <a:lnTo>
                  <a:pt x="1069943" y="600203"/>
                </a:lnTo>
                <a:lnTo>
                  <a:pt x="1068355" y="597976"/>
                </a:lnTo>
                <a:lnTo>
                  <a:pt x="1066766" y="595432"/>
                </a:lnTo>
                <a:lnTo>
                  <a:pt x="1065177" y="592888"/>
                </a:lnTo>
                <a:lnTo>
                  <a:pt x="1064223" y="589708"/>
                </a:lnTo>
                <a:lnTo>
                  <a:pt x="1063588" y="586527"/>
                </a:lnTo>
                <a:lnTo>
                  <a:pt x="1063588" y="583029"/>
                </a:lnTo>
                <a:lnTo>
                  <a:pt x="1063588" y="579212"/>
                </a:lnTo>
                <a:lnTo>
                  <a:pt x="1063906" y="576350"/>
                </a:lnTo>
                <a:lnTo>
                  <a:pt x="1064541" y="573488"/>
                </a:lnTo>
                <a:lnTo>
                  <a:pt x="1065495" y="571580"/>
                </a:lnTo>
                <a:lnTo>
                  <a:pt x="1067083" y="569353"/>
                </a:lnTo>
                <a:lnTo>
                  <a:pt x="1068672" y="567445"/>
                </a:lnTo>
                <a:lnTo>
                  <a:pt x="1070579" y="566491"/>
                </a:lnTo>
                <a:lnTo>
                  <a:pt x="1072803" y="565219"/>
                </a:lnTo>
                <a:lnTo>
                  <a:pt x="1075663" y="564265"/>
                </a:lnTo>
                <a:lnTo>
                  <a:pt x="1078841" y="563947"/>
                </a:lnTo>
                <a:lnTo>
                  <a:pt x="1086785" y="563311"/>
                </a:lnTo>
                <a:lnTo>
                  <a:pt x="1095683" y="562675"/>
                </a:lnTo>
                <a:lnTo>
                  <a:pt x="1107123" y="562675"/>
                </a:lnTo>
                <a:lnTo>
                  <a:pt x="1121740" y="562675"/>
                </a:lnTo>
                <a:lnTo>
                  <a:pt x="1132862" y="562675"/>
                </a:lnTo>
                <a:lnTo>
                  <a:pt x="1142395" y="563311"/>
                </a:lnTo>
                <a:lnTo>
                  <a:pt x="1149704" y="563947"/>
                </a:lnTo>
                <a:lnTo>
                  <a:pt x="1152882" y="564265"/>
                </a:lnTo>
                <a:lnTo>
                  <a:pt x="1155742" y="565219"/>
                </a:lnTo>
                <a:lnTo>
                  <a:pt x="1157966" y="566491"/>
                </a:lnTo>
                <a:lnTo>
                  <a:pt x="1159873" y="567445"/>
                </a:lnTo>
                <a:lnTo>
                  <a:pt x="1162097" y="569353"/>
                </a:lnTo>
                <a:lnTo>
                  <a:pt x="1163051" y="571580"/>
                </a:lnTo>
                <a:lnTo>
                  <a:pt x="1164322" y="573488"/>
                </a:lnTo>
                <a:lnTo>
                  <a:pt x="1164640" y="576350"/>
                </a:lnTo>
                <a:lnTo>
                  <a:pt x="1165275" y="579212"/>
                </a:lnTo>
                <a:lnTo>
                  <a:pt x="1165593" y="583029"/>
                </a:lnTo>
                <a:lnTo>
                  <a:pt x="1165275" y="586527"/>
                </a:lnTo>
                <a:lnTo>
                  <a:pt x="1164640" y="589708"/>
                </a:lnTo>
                <a:lnTo>
                  <a:pt x="1163686" y="592888"/>
                </a:lnTo>
                <a:lnTo>
                  <a:pt x="1162415" y="595432"/>
                </a:lnTo>
                <a:lnTo>
                  <a:pt x="1160826" y="597976"/>
                </a:lnTo>
                <a:lnTo>
                  <a:pt x="1159237" y="600203"/>
                </a:lnTo>
                <a:lnTo>
                  <a:pt x="1155424" y="604655"/>
                </a:lnTo>
                <a:lnTo>
                  <a:pt x="1151611" y="608471"/>
                </a:lnTo>
                <a:lnTo>
                  <a:pt x="1148751" y="612924"/>
                </a:lnTo>
                <a:lnTo>
                  <a:pt x="1147480" y="615150"/>
                </a:lnTo>
                <a:lnTo>
                  <a:pt x="1146209" y="617694"/>
                </a:lnTo>
                <a:lnTo>
                  <a:pt x="1145891" y="620239"/>
                </a:lnTo>
                <a:lnTo>
                  <a:pt x="1145573" y="623101"/>
                </a:lnTo>
                <a:lnTo>
                  <a:pt x="1145891" y="626281"/>
                </a:lnTo>
                <a:lnTo>
                  <a:pt x="1146209" y="629780"/>
                </a:lnTo>
                <a:lnTo>
                  <a:pt x="1148115" y="637412"/>
                </a:lnTo>
                <a:lnTo>
                  <a:pt x="1151293" y="645999"/>
                </a:lnTo>
                <a:lnTo>
                  <a:pt x="1154789" y="654904"/>
                </a:lnTo>
                <a:lnTo>
                  <a:pt x="1157966" y="664445"/>
                </a:lnTo>
                <a:lnTo>
                  <a:pt x="1161144" y="673986"/>
                </a:lnTo>
                <a:lnTo>
                  <a:pt x="1162415" y="678757"/>
                </a:lnTo>
                <a:lnTo>
                  <a:pt x="1163051" y="683845"/>
                </a:lnTo>
                <a:lnTo>
                  <a:pt x="1164004" y="688298"/>
                </a:lnTo>
                <a:lnTo>
                  <a:pt x="1164004" y="692750"/>
                </a:lnTo>
                <a:lnTo>
                  <a:pt x="1164004" y="731868"/>
                </a:lnTo>
                <a:lnTo>
                  <a:pt x="1170677" y="723599"/>
                </a:lnTo>
                <a:lnTo>
                  <a:pt x="1177350" y="713740"/>
                </a:lnTo>
                <a:lnTo>
                  <a:pt x="1184341" y="702609"/>
                </a:lnTo>
                <a:lnTo>
                  <a:pt x="1191968" y="690524"/>
                </a:lnTo>
                <a:lnTo>
                  <a:pt x="1199912" y="677485"/>
                </a:lnTo>
                <a:lnTo>
                  <a:pt x="1207539" y="663809"/>
                </a:lnTo>
                <a:lnTo>
                  <a:pt x="1223427" y="634868"/>
                </a:lnTo>
                <a:lnTo>
                  <a:pt x="1239316" y="605291"/>
                </a:lnTo>
                <a:lnTo>
                  <a:pt x="1253934" y="576350"/>
                </a:lnTo>
                <a:lnTo>
                  <a:pt x="1266645" y="549635"/>
                </a:lnTo>
                <a:lnTo>
                  <a:pt x="1278084" y="527055"/>
                </a:lnTo>
                <a:lnTo>
                  <a:pt x="1292702" y="530871"/>
                </a:lnTo>
                <a:lnTo>
                  <a:pt x="1306684" y="535324"/>
                </a:lnTo>
                <a:lnTo>
                  <a:pt x="1320030" y="539776"/>
                </a:lnTo>
                <a:lnTo>
                  <a:pt x="1332423" y="544547"/>
                </a:lnTo>
                <a:lnTo>
                  <a:pt x="1344817" y="549317"/>
                </a:lnTo>
                <a:lnTo>
                  <a:pt x="1356256" y="554406"/>
                </a:lnTo>
                <a:lnTo>
                  <a:pt x="1366743" y="559494"/>
                </a:lnTo>
                <a:lnTo>
                  <a:pt x="1377229" y="564901"/>
                </a:lnTo>
                <a:lnTo>
                  <a:pt x="1386445" y="569989"/>
                </a:lnTo>
                <a:lnTo>
                  <a:pt x="1395660" y="575078"/>
                </a:lnTo>
                <a:lnTo>
                  <a:pt x="1403922" y="580485"/>
                </a:lnTo>
                <a:lnTo>
                  <a:pt x="1411866" y="585573"/>
                </a:lnTo>
                <a:lnTo>
                  <a:pt x="1419175" y="591298"/>
                </a:lnTo>
                <a:lnTo>
                  <a:pt x="1425848" y="596386"/>
                </a:lnTo>
                <a:lnTo>
                  <a:pt x="1432204" y="601475"/>
                </a:lnTo>
                <a:lnTo>
                  <a:pt x="1438242" y="606563"/>
                </a:lnTo>
                <a:lnTo>
                  <a:pt x="1448410" y="616104"/>
                </a:lnTo>
                <a:lnTo>
                  <a:pt x="1456990" y="625009"/>
                </a:lnTo>
                <a:lnTo>
                  <a:pt x="1464299" y="632960"/>
                </a:lnTo>
                <a:lnTo>
                  <a:pt x="1469383" y="639957"/>
                </a:lnTo>
                <a:lnTo>
                  <a:pt x="1473197" y="645999"/>
                </a:lnTo>
                <a:lnTo>
                  <a:pt x="1476057" y="650452"/>
                </a:lnTo>
                <a:lnTo>
                  <a:pt x="1477963" y="654268"/>
                </a:lnTo>
                <a:lnTo>
                  <a:pt x="1477963" y="903288"/>
                </a:lnTo>
                <a:lnTo>
                  <a:pt x="1107123" y="903288"/>
                </a:lnTo>
                <a:lnTo>
                  <a:pt x="736600" y="903288"/>
                </a:lnTo>
                <a:lnTo>
                  <a:pt x="736600" y="654268"/>
                </a:lnTo>
                <a:lnTo>
                  <a:pt x="738825" y="650452"/>
                </a:lnTo>
                <a:lnTo>
                  <a:pt x="741684" y="645681"/>
                </a:lnTo>
                <a:lnTo>
                  <a:pt x="746451" y="639639"/>
                </a:lnTo>
                <a:lnTo>
                  <a:pt x="752171" y="632324"/>
                </a:lnTo>
                <a:lnTo>
                  <a:pt x="759798" y="624055"/>
                </a:lnTo>
                <a:lnTo>
                  <a:pt x="769331" y="614514"/>
                </a:lnTo>
                <a:lnTo>
                  <a:pt x="780135" y="604337"/>
                </a:lnTo>
                <a:lnTo>
                  <a:pt x="786490" y="598930"/>
                </a:lnTo>
                <a:lnTo>
                  <a:pt x="793799" y="593842"/>
                </a:lnTo>
                <a:lnTo>
                  <a:pt x="800790" y="588435"/>
                </a:lnTo>
                <a:lnTo>
                  <a:pt x="808734" y="583029"/>
                </a:lnTo>
                <a:lnTo>
                  <a:pt x="817314" y="577622"/>
                </a:lnTo>
                <a:lnTo>
                  <a:pt x="825894" y="572216"/>
                </a:lnTo>
                <a:lnTo>
                  <a:pt x="835745" y="566809"/>
                </a:lnTo>
                <a:lnTo>
                  <a:pt x="845596" y="561721"/>
                </a:lnTo>
                <a:lnTo>
                  <a:pt x="856400" y="555996"/>
                </a:lnTo>
                <a:lnTo>
                  <a:pt x="867840" y="550908"/>
                </a:lnTo>
                <a:lnTo>
                  <a:pt x="879915" y="546137"/>
                </a:lnTo>
                <a:lnTo>
                  <a:pt x="892626" y="541049"/>
                </a:lnTo>
                <a:lnTo>
                  <a:pt x="905655" y="536278"/>
                </a:lnTo>
                <a:lnTo>
                  <a:pt x="919637" y="532144"/>
                </a:lnTo>
                <a:lnTo>
                  <a:pt x="934255" y="527691"/>
                </a:lnTo>
                <a:lnTo>
                  <a:pt x="949508" y="523875"/>
                </a:lnTo>
                <a:close/>
                <a:moveTo>
                  <a:pt x="251142" y="303213"/>
                </a:moveTo>
                <a:lnTo>
                  <a:pt x="257810" y="303213"/>
                </a:lnTo>
                <a:lnTo>
                  <a:pt x="265113" y="303213"/>
                </a:lnTo>
                <a:lnTo>
                  <a:pt x="271780" y="303850"/>
                </a:lnTo>
                <a:lnTo>
                  <a:pt x="278448" y="305124"/>
                </a:lnTo>
                <a:lnTo>
                  <a:pt x="284798" y="306398"/>
                </a:lnTo>
                <a:lnTo>
                  <a:pt x="291465" y="308309"/>
                </a:lnTo>
                <a:lnTo>
                  <a:pt x="297498" y="310221"/>
                </a:lnTo>
                <a:lnTo>
                  <a:pt x="303530" y="313088"/>
                </a:lnTo>
                <a:lnTo>
                  <a:pt x="309880" y="315636"/>
                </a:lnTo>
                <a:lnTo>
                  <a:pt x="315913" y="319140"/>
                </a:lnTo>
                <a:lnTo>
                  <a:pt x="321310" y="323281"/>
                </a:lnTo>
                <a:lnTo>
                  <a:pt x="326708" y="327103"/>
                </a:lnTo>
                <a:lnTo>
                  <a:pt x="332423" y="331881"/>
                </a:lnTo>
                <a:lnTo>
                  <a:pt x="337503" y="336978"/>
                </a:lnTo>
                <a:lnTo>
                  <a:pt x="342583" y="342075"/>
                </a:lnTo>
                <a:lnTo>
                  <a:pt x="347345" y="348127"/>
                </a:lnTo>
                <a:lnTo>
                  <a:pt x="352108" y="354498"/>
                </a:lnTo>
                <a:lnTo>
                  <a:pt x="356235" y="360869"/>
                </a:lnTo>
                <a:lnTo>
                  <a:pt x="360363" y="367876"/>
                </a:lnTo>
                <a:lnTo>
                  <a:pt x="364173" y="375203"/>
                </a:lnTo>
                <a:lnTo>
                  <a:pt x="367983" y="382848"/>
                </a:lnTo>
                <a:lnTo>
                  <a:pt x="371158" y="391130"/>
                </a:lnTo>
                <a:lnTo>
                  <a:pt x="374650" y="399731"/>
                </a:lnTo>
                <a:lnTo>
                  <a:pt x="377508" y="408968"/>
                </a:lnTo>
                <a:lnTo>
                  <a:pt x="380365" y="417887"/>
                </a:lnTo>
                <a:lnTo>
                  <a:pt x="382588" y="427762"/>
                </a:lnTo>
                <a:lnTo>
                  <a:pt x="384493" y="438274"/>
                </a:lnTo>
                <a:lnTo>
                  <a:pt x="386080" y="448786"/>
                </a:lnTo>
                <a:lnTo>
                  <a:pt x="387668" y="459935"/>
                </a:lnTo>
                <a:lnTo>
                  <a:pt x="388938" y="471084"/>
                </a:lnTo>
                <a:lnTo>
                  <a:pt x="389890" y="482870"/>
                </a:lnTo>
                <a:lnTo>
                  <a:pt x="390525" y="494974"/>
                </a:lnTo>
                <a:lnTo>
                  <a:pt x="390525" y="507716"/>
                </a:lnTo>
                <a:lnTo>
                  <a:pt x="390208" y="519820"/>
                </a:lnTo>
                <a:lnTo>
                  <a:pt x="389890" y="532243"/>
                </a:lnTo>
                <a:lnTo>
                  <a:pt x="388620" y="543711"/>
                </a:lnTo>
                <a:lnTo>
                  <a:pt x="387033" y="554541"/>
                </a:lnTo>
                <a:lnTo>
                  <a:pt x="385128" y="565053"/>
                </a:lnTo>
                <a:lnTo>
                  <a:pt x="382588" y="575246"/>
                </a:lnTo>
                <a:lnTo>
                  <a:pt x="380365" y="584803"/>
                </a:lnTo>
                <a:lnTo>
                  <a:pt x="377190" y="593722"/>
                </a:lnTo>
                <a:lnTo>
                  <a:pt x="374015" y="602322"/>
                </a:lnTo>
                <a:lnTo>
                  <a:pt x="370523" y="610604"/>
                </a:lnTo>
                <a:lnTo>
                  <a:pt x="366395" y="618249"/>
                </a:lnTo>
                <a:lnTo>
                  <a:pt x="362585" y="625576"/>
                </a:lnTo>
                <a:lnTo>
                  <a:pt x="358140" y="632584"/>
                </a:lnTo>
                <a:lnTo>
                  <a:pt x="353695" y="639273"/>
                </a:lnTo>
                <a:lnTo>
                  <a:pt x="348933" y="645007"/>
                </a:lnTo>
                <a:lnTo>
                  <a:pt x="344170" y="651059"/>
                </a:lnTo>
                <a:lnTo>
                  <a:pt x="339090" y="656156"/>
                </a:lnTo>
                <a:lnTo>
                  <a:pt x="334010" y="660934"/>
                </a:lnTo>
                <a:lnTo>
                  <a:pt x="328295" y="665712"/>
                </a:lnTo>
                <a:lnTo>
                  <a:pt x="322898" y="669534"/>
                </a:lnTo>
                <a:lnTo>
                  <a:pt x="317183" y="673357"/>
                </a:lnTo>
                <a:lnTo>
                  <a:pt x="311785" y="676542"/>
                </a:lnTo>
                <a:lnTo>
                  <a:pt x="306388" y="679728"/>
                </a:lnTo>
                <a:lnTo>
                  <a:pt x="300673" y="682595"/>
                </a:lnTo>
                <a:lnTo>
                  <a:pt x="295275" y="684824"/>
                </a:lnTo>
                <a:lnTo>
                  <a:pt x="289878" y="687054"/>
                </a:lnTo>
                <a:lnTo>
                  <a:pt x="284163" y="688647"/>
                </a:lnTo>
                <a:lnTo>
                  <a:pt x="278765" y="689602"/>
                </a:lnTo>
                <a:lnTo>
                  <a:pt x="273368" y="690877"/>
                </a:lnTo>
                <a:lnTo>
                  <a:pt x="268288" y="691832"/>
                </a:lnTo>
                <a:lnTo>
                  <a:pt x="262890" y="692151"/>
                </a:lnTo>
                <a:lnTo>
                  <a:pt x="257810" y="692151"/>
                </a:lnTo>
                <a:lnTo>
                  <a:pt x="253048" y="692151"/>
                </a:lnTo>
                <a:lnTo>
                  <a:pt x="247967" y="691195"/>
                </a:lnTo>
                <a:lnTo>
                  <a:pt x="243205" y="690558"/>
                </a:lnTo>
                <a:lnTo>
                  <a:pt x="238125" y="689284"/>
                </a:lnTo>
                <a:lnTo>
                  <a:pt x="233362" y="687691"/>
                </a:lnTo>
                <a:lnTo>
                  <a:pt x="228282" y="686098"/>
                </a:lnTo>
                <a:lnTo>
                  <a:pt x="223520" y="683869"/>
                </a:lnTo>
                <a:lnTo>
                  <a:pt x="219075" y="681320"/>
                </a:lnTo>
                <a:lnTo>
                  <a:pt x="214312" y="678772"/>
                </a:lnTo>
                <a:lnTo>
                  <a:pt x="209232" y="675905"/>
                </a:lnTo>
                <a:lnTo>
                  <a:pt x="204787" y="672720"/>
                </a:lnTo>
                <a:lnTo>
                  <a:pt x="200025" y="669216"/>
                </a:lnTo>
                <a:lnTo>
                  <a:pt x="190500" y="661252"/>
                </a:lnTo>
                <a:lnTo>
                  <a:pt x="181927" y="652652"/>
                </a:lnTo>
                <a:lnTo>
                  <a:pt x="173355" y="643096"/>
                </a:lnTo>
                <a:lnTo>
                  <a:pt x="165100" y="632584"/>
                </a:lnTo>
                <a:lnTo>
                  <a:pt x="157162" y="621435"/>
                </a:lnTo>
                <a:lnTo>
                  <a:pt x="149542" y="609967"/>
                </a:lnTo>
                <a:lnTo>
                  <a:pt x="142875" y="597226"/>
                </a:lnTo>
                <a:lnTo>
                  <a:pt x="136207" y="584803"/>
                </a:lnTo>
                <a:lnTo>
                  <a:pt x="130492" y="571105"/>
                </a:lnTo>
                <a:lnTo>
                  <a:pt x="125412" y="557727"/>
                </a:lnTo>
                <a:lnTo>
                  <a:pt x="123825" y="557090"/>
                </a:lnTo>
                <a:lnTo>
                  <a:pt x="121602" y="556134"/>
                </a:lnTo>
                <a:lnTo>
                  <a:pt x="120015" y="555178"/>
                </a:lnTo>
                <a:lnTo>
                  <a:pt x="118427" y="553586"/>
                </a:lnTo>
                <a:lnTo>
                  <a:pt x="115570" y="549126"/>
                </a:lnTo>
                <a:lnTo>
                  <a:pt x="112712" y="543711"/>
                </a:lnTo>
                <a:lnTo>
                  <a:pt x="109855" y="537659"/>
                </a:lnTo>
                <a:lnTo>
                  <a:pt x="107632" y="530651"/>
                </a:lnTo>
                <a:lnTo>
                  <a:pt x="105727" y="523324"/>
                </a:lnTo>
                <a:lnTo>
                  <a:pt x="104140" y="515679"/>
                </a:lnTo>
                <a:lnTo>
                  <a:pt x="102870" y="508034"/>
                </a:lnTo>
                <a:lnTo>
                  <a:pt x="101917" y="501026"/>
                </a:lnTo>
                <a:lnTo>
                  <a:pt x="101600" y="493700"/>
                </a:lnTo>
                <a:lnTo>
                  <a:pt x="101917" y="487966"/>
                </a:lnTo>
                <a:lnTo>
                  <a:pt x="102870" y="482233"/>
                </a:lnTo>
                <a:lnTo>
                  <a:pt x="103187" y="480003"/>
                </a:lnTo>
                <a:lnTo>
                  <a:pt x="104140" y="478092"/>
                </a:lnTo>
                <a:lnTo>
                  <a:pt x="104775" y="476499"/>
                </a:lnTo>
                <a:lnTo>
                  <a:pt x="106045" y="475225"/>
                </a:lnTo>
                <a:lnTo>
                  <a:pt x="106997" y="473950"/>
                </a:lnTo>
                <a:lnTo>
                  <a:pt x="108585" y="473632"/>
                </a:lnTo>
                <a:lnTo>
                  <a:pt x="108267" y="466306"/>
                </a:lnTo>
                <a:lnTo>
                  <a:pt x="108585" y="456431"/>
                </a:lnTo>
                <a:lnTo>
                  <a:pt x="109220" y="446556"/>
                </a:lnTo>
                <a:lnTo>
                  <a:pt x="110172" y="437318"/>
                </a:lnTo>
                <a:lnTo>
                  <a:pt x="111760" y="428399"/>
                </a:lnTo>
                <a:lnTo>
                  <a:pt x="113982" y="419480"/>
                </a:lnTo>
                <a:lnTo>
                  <a:pt x="115887" y="411198"/>
                </a:lnTo>
                <a:lnTo>
                  <a:pt x="118427" y="402916"/>
                </a:lnTo>
                <a:lnTo>
                  <a:pt x="121285" y="394952"/>
                </a:lnTo>
                <a:lnTo>
                  <a:pt x="124777" y="387945"/>
                </a:lnTo>
                <a:lnTo>
                  <a:pt x="128270" y="380618"/>
                </a:lnTo>
                <a:lnTo>
                  <a:pt x="132397" y="373929"/>
                </a:lnTo>
                <a:lnTo>
                  <a:pt x="136207" y="367558"/>
                </a:lnTo>
                <a:lnTo>
                  <a:pt x="140970" y="361187"/>
                </a:lnTo>
                <a:lnTo>
                  <a:pt x="145415" y="355135"/>
                </a:lnTo>
                <a:lnTo>
                  <a:pt x="150495" y="349720"/>
                </a:lnTo>
                <a:lnTo>
                  <a:pt x="155575" y="344304"/>
                </a:lnTo>
                <a:lnTo>
                  <a:pt x="160972" y="339526"/>
                </a:lnTo>
                <a:lnTo>
                  <a:pt x="166687" y="334748"/>
                </a:lnTo>
                <a:lnTo>
                  <a:pt x="172402" y="330289"/>
                </a:lnTo>
                <a:lnTo>
                  <a:pt x="178435" y="326466"/>
                </a:lnTo>
                <a:lnTo>
                  <a:pt x="184785" y="322325"/>
                </a:lnTo>
                <a:lnTo>
                  <a:pt x="190500" y="319140"/>
                </a:lnTo>
                <a:lnTo>
                  <a:pt x="197167" y="316273"/>
                </a:lnTo>
                <a:lnTo>
                  <a:pt x="203517" y="313406"/>
                </a:lnTo>
                <a:lnTo>
                  <a:pt x="210185" y="310858"/>
                </a:lnTo>
                <a:lnTo>
                  <a:pt x="216852" y="308946"/>
                </a:lnTo>
                <a:lnTo>
                  <a:pt x="223520" y="307035"/>
                </a:lnTo>
                <a:lnTo>
                  <a:pt x="230505" y="305761"/>
                </a:lnTo>
                <a:lnTo>
                  <a:pt x="237490" y="304805"/>
                </a:lnTo>
                <a:lnTo>
                  <a:pt x="244157" y="303850"/>
                </a:lnTo>
                <a:lnTo>
                  <a:pt x="251142" y="303213"/>
                </a:lnTo>
                <a:close/>
                <a:moveTo>
                  <a:pt x="1944688" y="292100"/>
                </a:moveTo>
                <a:lnTo>
                  <a:pt x="1951673" y="292100"/>
                </a:lnTo>
                <a:lnTo>
                  <a:pt x="1958658" y="292100"/>
                </a:lnTo>
                <a:lnTo>
                  <a:pt x="1965643" y="292734"/>
                </a:lnTo>
                <a:lnTo>
                  <a:pt x="1972310" y="293686"/>
                </a:lnTo>
                <a:lnTo>
                  <a:pt x="1978978" y="294320"/>
                </a:lnTo>
                <a:lnTo>
                  <a:pt x="1985963" y="295907"/>
                </a:lnTo>
                <a:lnTo>
                  <a:pt x="1992630" y="297810"/>
                </a:lnTo>
                <a:lnTo>
                  <a:pt x="1999615" y="299714"/>
                </a:lnTo>
                <a:lnTo>
                  <a:pt x="2006283" y="302251"/>
                </a:lnTo>
                <a:lnTo>
                  <a:pt x="2012315" y="305107"/>
                </a:lnTo>
                <a:lnTo>
                  <a:pt x="2018665" y="307962"/>
                </a:lnTo>
                <a:lnTo>
                  <a:pt x="2025015" y="311134"/>
                </a:lnTo>
                <a:lnTo>
                  <a:pt x="2031365" y="315258"/>
                </a:lnTo>
                <a:lnTo>
                  <a:pt x="2037398" y="319065"/>
                </a:lnTo>
                <a:lnTo>
                  <a:pt x="2043113" y="323507"/>
                </a:lnTo>
                <a:lnTo>
                  <a:pt x="2048510" y="327631"/>
                </a:lnTo>
                <a:lnTo>
                  <a:pt x="2054225" y="333024"/>
                </a:lnTo>
                <a:lnTo>
                  <a:pt x="2059305" y="338100"/>
                </a:lnTo>
                <a:lnTo>
                  <a:pt x="2064068" y="343810"/>
                </a:lnTo>
                <a:lnTo>
                  <a:pt x="2068830" y="349520"/>
                </a:lnTo>
                <a:lnTo>
                  <a:pt x="2073593" y="355548"/>
                </a:lnTo>
                <a:lnTo>
                  <a:pt x="2077403" y="362527"/>
                </a:lnTo>
                <a:lnTo>
                  <a:pt x="2081213" y="369189"/>
                </a:lnTo>
                <a:lnTo>
                  <a:pt x="2085023" y="376168"/>
                </a:lnTo>
                <a:lnTo>
                  <a:pt x="2088515" y="383782"/>
                </a:lnTo>
                <a:lnTo>
                  <a:pt x="2091055" y="391396"/>
                </a:lnTo>
                <a:lnTo>
                  <a:pt x="2093913" y="399327"/>
                </a:lnTo>
                <a:lnTo>
                  <a:pt x="2095818" y="407575"/>
                </a:lnTo>
                <a:lnTo>
                  <a:pt x="2097723" y="416141"/>
                </a:lnTo>
                <a:lnTo>
                  <a:pt x="2099310" y="425341"/>
                </a:lnTo>
                <a:lnTo>
                  <a:pt x="2100580" y="434858"/>
                </a:lnTo>
                <a:lnTo>
                  <a:pt x="2100898" y="444058"/>
                </a:lnTo>
                <a:lnTo>
                  <a:pt x="2101533" y="453892"/>
                </a:lnTo>
                <a:lnTo>
                  <a:pt x="2100898" y="461823"/>
                </a:lnTo>
                <a:lnTo>
                  <a:pt x="2102168" y="462140"/>
                </a:lnTo>
                <a:lnTo>
                  <a:pt x="2103755" y="463092"/>
                </a:lnTo>
                <a:lnTo>
                  <a:pt x="2104708" y="464678"/>
                </a:lnTo>
                <a:lnTo>
                  <a:pt x="2105660" y="466264"/>
                </a:lnTo>
                <a:lnTo>
                  <a:pt x="2106613" y="468168"/>
                </a:lnTo>
                <a:lnTo>
                  <a:pt x="2106930" y="470071"/>
                </a:lnTo>
                <a:lnTo>
                  <a:pt x="2107565" y="475782"/>
                </a:lnTo>
                <a:lnTo>
                  <a:pt x="2108200" y="481809"/>
                </a:lnTo>
                <a:lnTo>
                  <a:pt x="2107565" y="488789"/>
                </a:lnTo>
                <a:lnTo>
                  <a:pt x="2106930" y="496085"/>
                </a:lnTo>
                <a:lnTo>
                  <a:pt x="2105660" y="503699"/>
                </a:lnTo>
                <a:lnTo>
                  <a:pt x="2104073" y="510995"/>
                </a:lnTo>
                <a:lnTo>
                  <a:pt x="2102168" y="518609"/>
                </a:lnTo>
                <a:lnTo>
                  <a:pt x="2099945" y="525271"/>
                </a:lnTo>
                <a:lnTo>
                  <a:pt x="2097088" y="531616"/>
                </a:lnTo>
                <a:lnTo>
                  <a:pt x="2094230" y="536692"/>
                </a:lnTo>
                <a:lnTo>
                  <a:pt x="2091055" y="540816"/>
                </a:lnTo>
                <a:lnTo>
                  <a:pt x="2089468" y="542402"/>
                </a:lnTo>
                <a:lnTo>
                  <a:pt x="2087880" y="543988"/>
                </a:lnTo>
                <a:lnTo>
                  <a:pt x="2085975" y="544940"/>
                </a:lnTo>
                <a:lnTo>
                  <a:pt x="2084388" y="545257"/>
                </a:lnTo>
                <a:lnTo>
                  <a:pt x="2078990" y="558899"/>
                </a:lnTo>
                <a:lnTo>
                  <a:pt x="2073593" y="571905"/>
                </a:lnTo>
                <a:lnTo>
                  <a:pt x="2066608" y="584912"/>
                </a:lnTo>
                <a:lnTo>
                  <a:pt x="2059940" y="597285"/>
                </a:lnTo>
                <a:lnTo>
                  <a:pt x="2052638" y="609022"/>
                </a:lnTo>
                <a:lnTo>
                  <a:pt x="2044700" y="620126"/>
                </a:lnTo>
                <a:lnTo>
                  <a:pt x="2036445" y="630278"/>
                </a:lnTo>
                <a:lnTo>
                  <a:pt x="2027873" y="640112"/>
                </a:lnTo>
                <a:lnTo>
                  <a:pt x="2018983" y="648677"/>
                </a:lnTo>
                <a:lnTo>
                  <a:pt x="2009775" y="656608"/>
                </a:lnTo>
                <a:lnTo>
                  <a:pt x="2005013" y="659781"/>
                </a:lnTo>
                <a:lnTo>
                  <a:pt x="2000250" y="663271"/>
                </a:lnTo>
                <a:lnTo>
                  <a:pt x="1995488" y="666126"/>
                </a:lnTo>
                <a:lnTo>
                  <a:pt x="1990725" y="668664"/>
                </a:lnTo>
                <a:lnTo>
                  <a:pt x="1985963" y="671202"/>
                </a:lnTo>
                <a:lnTo>
                  <a:pt x="1980883" y="673422"/>
                </a:lnTo>
                <a:lnTo>
                  <a:pt x="1976120" y="675008"/>
                </a:lnTo>
                <a:lnTo>
                  <a:pt x="1971358" y="676595"/>
                </a:lnTo>
                <a:lnTo>
                  <a:pt x="1966278" y="677864"/>
                </a:lnTo>
                <a:lnTo>
                  <a:pt x="1961515" y="678498"/>
                </a:lnTo>
                <a:lnTo>
                  <a:pt x="1956435" y="679450"/>
                </a:lnTo>
                <a:lnTo>
                  <a:pt x="1951673" y="679450"/>
                </a:lnTo>
                <a:lnTo>
                  <a:pt x="1946593" y="679450"/>
                </a:lnTo>
                <a:lnTo>
                  <a:pt x="1941513" y="679133"/>
                </a:lnTo>
                <a:lnTo>
                  <a:pt x="1936115" y="678181"/>
                </a:lnTo>
                <a:lnTo>
                  <a:pt x="1931035" y="676912"/>
                </a:lnTo>
                <a:lnTo>
                  <a:pt x="1925320" y="675960"/>
                </a:lnTo>
                <a:lnTo>
                  <a:pt x="1919923" y="673739"/>
                </a:lnTo>
                <a:lnTo>
                  <a:pt x="1914525" y="671836"/>
                </a:lnTo>
                <a:lnTo>
                  <a:pt x="1908810" y="669615"/>
                </a:lnTo>
                <a:lnTo>
                  <a:pt x="1903095" y="667077"/>
                </a:lnTo>
                <a:lnTo>
                  <a:pt x="1897380" y="663905"/>
                </a:lnTo>
                <a:lnTo>
                  <a:pt x="1891983" y="660415"/>
                </a:lnTo>
                <a:lnTo>
                  <a:pt x="1886585" y="656926"/>
                </a:lnTo>
                <a:lnTo>
                  <a:pt x="1881505" y="652802"/>
                </a:lnTo>
                <a:lnTo>
                  <a:pt x="1875790" y="648360"/>
                </a:lnTo>
                <a:lnTo>
                  <a:pt x="1870710" y="643602"/>
                </a:lnTo>
                <a:lnTo>
                  <a:pt x="1865630" y="638209"/>
                </a:lnTo>
                <a:lnTo>
                  <a:pt x="1860868" y="632498"/>
                </a:lnTo>
                <a:lnTo>
                  <a:pt x="1856105" y="626788"/>
                </a:lnTo>
                <a:lnTo>
                  <a:pt x="1851343" y="620126"/>
                </a:lnTo>
                <a:lnTo>
                  <a:pt x="1847215" y="613464"/>
                </a:lnTo>
                <a:lnTo>
                  <a:pt x="1843088" y="605850"/>
                </a:lnTo>
                <a:lnTo>
                  <a:pt x="1839278" y="597919"/>
                </a:lnTo>
                <a:lnTo>
                  <a:pt x="1835785" y="589988"/>
                </a:lnTo>
                <a:lnTo>
                  <a:pt x="1832293" y="581423"/>
                </a:lnTo>
                <a:lnTo>
                  <a:pt x="1829435" y="572540"/>
                </a:lnTo>
                <a:lnTo>
                  <a:pt x="1826578" y="562705"/>
                </a:lnTo>
                <a:lnTo>
                  <a:pt x="1824355" y="552871"/>
                </a:lnTo>
                <a:lnTo>
                  <a:pt x="1822768" y="542085"/>
                </a:lnTo>
                <a:lnTo>
                  <a:pt x="1821180" y="530981"/>
                </a:lnTo>
                <a:lnTo>
                  <a:pt x="1819910" y="519561"/>
                </a:lnTo>
                <a:lnTo>
                  <a:pt x="1819275" y="507823"/>
                </a:lnTo>
                <a:lnTo>
                  <a:pt x="1819275" y="495451"/>
                </a:lnTo>
                <a:lnTo>
                  <a:pt x="1819275" y="482761"/>
                </a:lnTo>
                <a:lnTo>
                  <a:pt x="1819593" y="471023"/>
                </a:lnTo>
                <a:lnTo>
                  <a:pt x="1820228" y="459285"/>
                </a:lnTo>
                <a:lnTo>
                  <a:pt x="1821498" y="447865"/>
                </a:lnTo>
                <a:lnTo>
                  <a:pt x="1823085" y="436761"/>
                </a:lnTo>
                <a:lnTo>
                  <a:pt x="1824990" y="426610"/>
                </a:lnTo>
                <a:lnTo>
                  <a:pt x="1827213" y="416141"/>
                </a:lnTo>
                <a:lnTo>
                  <a:pt x="1829435" y="406306"/>
                </a:lnTo>
                <a:lnTo>
                  <a:pt x="1832293" y="397106"/>
                </a:lnTo>
                <a:lnTo>
                  <a:pt x="1834833" y="388223"/>
                </a:lnTo>
                <a:lnTo>
                  <a:pt x="1838008" y="379658"/>
                </a:lnTo>
                <a:lnTo>
                  <a:pt x="1841500" y="371410"/>
                </a:lnTo>
                <a:lnTo>
                  <a:pt x="1845310" y="364113"/>
                </a:lnTo>
                <a:lnTo>
                  <a:pt x="1849120" y="356499"/>
                </a:lnTo>
                <a:lnTo>
                  <a:pt x="1853565" y="349520"/>
                </a:lnTo>
                <a:lnTo>
                  <a:pt x="1857693" y="342858"/>
                </a:lnTo>
                <a:lnTo>
                  <a:pt x="1862455" y="336831"/>
                </a:lnTo>
                <a:lnTo>
                  <a:pt x="1867218" y="330803"/>
                </a:lnTo>
                <a:lnTo>
                  <a:pt x="1872298" y="325410"/>
                </a:lnTo>
                <a:lnTo>
                  <a:pt x="1877378" y="320651"/>
                </a:lnTo>
                <a:lnTo>
                  <a:pt x="1882458" y="315893"/>
                </a:lnTo>
                <a:lnTo>
                  <a:pt x="1888490" y="312086"/>
                </a:lnTo>
                <a:lnTo>
                  <a:pt x="1893888" y="307962"/>
                </a:lnTo>
                <a:lnTo>
                  <a:pt x="1899920" y="304472"/>
                </a:lnTo>
                <a:lnTo>
                  <a:pt x="1905635" y="301934"/>
                </a:lnTo>
                <a:lnTo>
                  <a:pt x="1911985" y="299079"/>
                </a:lnTo>
                <a:lnTo>
                  <a:pt x="1918335" y="297176"/>
                </a:lnTo>
                <a:lnTo>
                  <a:pt x="1924685" y="295272"/>
                </a:lnTo>
                <a:lnTo>
                  <a:pt x="1931353" y="293686"/>
                </a:lnTo>
                <a:lnTo>
                  <a:pt x="1938020" y="292734"/>
                </a:lnTo>
                <a:lnTo>
                  <a:pt x="1944688" y="292100"/>
                </a:lnTo>
                <a:close/>
                <a:moveTo>
                  <a:pt x="1107916" y="0"/>
                </a:moveTo>
                <a:lnTo>
                  <a:pt x="1116813" y="317"/>
                </a:lnTo>
                <a:lnTo>
                  <a:pt x="1125710" y="635"/>
                </a:lnTo>
                <a:lnTo>
                  <a:pt x="1134925" y="1905"/>
                </a:lnTo>
                <a:lnTo>
                  <a:pt x="1143504" y="3492"/>
                </a:lnTo>
                <a:lnTo>
                  <a:pt x="1152084" y="5397"/>
                </a:lnTo>
                <a:lnTo>
                  <a:pt x="1160663" y="7937"/>
                </a:lnTo>
                <a:lnTo>
                  <a:pt x="1169560" y="10795"/>
                </a:lnTo>
                <a:lnTo>
                  <a:pt x="1178139" y="13970"/>
                </a:lnTo>
                <a:lnTo>
                  <a:pt x="1186401" y="17780"/>
                </a:lnTo>
                <a:lnTo>
                  <a:pt x="1194662" y="21907"/>
                </a:lnTo>
                <a:lnTo>
                  <a:pt x="1202924" y="26670"/>
                </a:lnTo>
                <a:lnTo>
                  <a:pt x="1210867" y="31432"/>
                </a:lnTo>
                <a:lnTo>
                  <a:pt x="1218176" y="36830"/>
                </a:lnTo>
                <a:lnTo>
                  <a:pt x="1225801" y="42862"/>
                </a:lnTo>
                <a:lnTo>
                  <a:pt x="1232792" y="49212"/>
                </a:lnTo>
                <a:lnTo>
                  <a:pt x="1240100" y="55880"/>
                </a:lnTo>
                <a:lnTo>
                  <a:pt x="1246773" y="63182"/>
                </a:lnTo>
                <a:lnTo>
                  <a:pt x="1253128" y="70802"/>
                </a:lnTo>
                <a:lnTo>
                  <a:pt x="1259165" y="78740"/>
                </a:lnTo>
                <a:lnTo>
                  <a:pt x="1264885" y="87312"/>
                </a:lnTo>
                <a:lnTo>
                  <a:pt x="1270286" y="95885"/>
                </a:lnTo>
                <a:lnTo>
                  <a:pt x="1275370" y="105410"/>
                </a:lnTo>
                <a:lnTo>
                  <a:pt x="1279819" y="115252"/>
                </a:lnTo>
                <a:lnTo>
                  <a:pt x="1283950" y="125095"/>
                </a:lnTo>
                <a:lnTo>
                  <a:pt x="1288080" y="135572"/>
                </a:lnTo>
                <a:lnTo>
                  <a:pt x="1291258" y="146685"/>
                </a:lnTo>
                <a:lnTo>
                  <a:pt x="1293800" y="158115"/>
                </a:lnTo>
                <a:lnTo>
                  <a:pt x="1296660" y="169862"/>
                </a:lnTo>
                <a:lnTo>
                  <a:pt x="1298248" y="182245"/>
                </a:lnTo>
                <a:lnTo>
                  <a:pt x="1299837" y="194627"/>
                </a:lnTo>
                <a:lnTo>
                  <a:pt x="1300790" y="207645"/>
                </a:lnTo>
                <a:lnTo>
                  <a:pt x="1301108" y="221297"/>
                </a:lnTo>
                <a:lnTo>
                  <a:pt x="1300790" y="231140"/>
                </a:lnTo>
                <a:lnTo>
                  <a:pt x="1301108" y="231140"/>
                </a:lnTo>
                <a:lnTo>
                  <a:pt x="1303015" y="231457"/>
                </a:lnTo>
                <a:lnTo>
                  <a:pt x="1304921" y="232092"/>
                </a:lnTo>
                <a:lnTo>
                  <a:pt x="1306510" y="233680"/>
                </a:lnTo>
                <a:lnTo>
                  <a:pt x="1307781" y="235585"/>
                </a:lnTo>
                <a:lnTo>
                  <a:pt x="1309052" y="238442"/>
                </a:lnTo>
                <a:lnTo>
                  <a:pt x="1310005" y="241617"/>
                </a:lnTo>
                <a:lnTo>
                  <a:pt x="1310641" y="245110"/>
                </a:lnTo>
                <a:lnTo>
                  <a:pt x="1311276" y="249237"/>
                </a:lnTo>
                <a:lnTo>
                  <a:pt x="1311276" y="257810"/>
                </a:lnTo>
                <a:lnTo>
                  <a:pt x="1310958" y="267653"/>
                </a:lnTo>
                <a:lnTo>
                  <a:pt x="1310005" y="277813"/>
                </a:lnTo>
                <a:lnTo>
                  <a:pt x="1308099" y="288925"/>
                </a:lnTo>
                <a:lnTo>
                  <a:pt x="1305874" y="299403"/>
                </a:lnTo>
                <a:lnTo>
                  <a:pt x="1303015" y="309563"/>
                </a:lnTo>
                <a:lnTo>
                  <a:pt x="1299837" y="319405"/>
                </a:lnTo>
                <a:lnTo>
                  <a:pt x="1296342" y="328295"/>
                </a:lnTo>
                <a:lnTo>
                  <a:pt x="1294435" y="332105"/>
                </a:lnTo>
                <a:lnTo>
                  <a:pt x="1292529" y="335598"/>
                </a:lnTo>
                <a:lnTo>
                  <a:pt x="1290305" y="338773"/>
                </a:lnTo>
                <a:lnTo>
                  <a:pt x="1288398" y="341630"/>
                </a:lnTo>
                <a:lnTo>
                  <a:pt x="1286174" y="343535"/>
                </a:lnTo>
                <a:lnTo>
                  <a:pt x="1283950" y="345123"/>
                </a:lnTo>
                <a:lnTo>
                  <a:pt x="1281725" y="346075"/>
                </a:lnTo>
                <a:lnTo>
                  <a:pt x="1279819" y="346393"/>
                </a:lnTo>
                <a:lnTo>
                  <a:pt x="1278866" y="346393"/>
                </a:lnTo>
                <a:lnTo>
                  <a:pt x="1272193" y="364808"/>
                </a:lnTo>
                <a:lnTo>
                  <a:pt x="1264249" y="382905"/>
                </a:lnTo>
                <a:lnTo>
                  <a:pt x="1255988" y="400368"/>
                </a:lnTo>
                <a:lnTo>
                  <a:pt x="1247408" y="416878"/>
                </a:lnTo>
                <a:lnTo>
                  <a:pt x="1237558" y="432753"/>
                </a:lnTo>
                <a:lnTo>
                  <a:pt x="1232792" y="440373"/>
                </a:lnTo>
                <a:lnTo>
                  <a:pt x="1227708" y="447993"/>
                </a:lnTo>
                <a:lnTo>
                  <a:pt x="1222306" y="454978"/>
                </a:lnTo>
                <a:lnTo>
                  <a:pt x="1217222" y="461963"/>
                </a:lnTo>
                <a:lnTo>
                  <a:pt x="1211503" y="468630"/>
                </a:lnTo>
                <a:lnTo>
                  <a:pt x="1206101" y="474980"/>
                </a:lnTo>
                <a:lnTo>
                  <a:pt x="1200064" y="481013"/>
                </a:lnTo>
                <a:lnTo>
                  <a:pt x="1194662" y="486728"/>
                </a:lnTo>
                <a:lnTo>
                  <a:pt x="1188625" y="491808"/>
                </a:lnTo>
                <a:lnTo>
                  <a:pt x="1182905" y="497205"/>
                </a:lnTo>
                <a:lnTo>
                  <a:pt x="1176868" y="501650"/>
                </a:lnTo>
                <a:lnTo>
                  <a:pt x="1170513" y="506413"/>
                </a:lnTo>
                <a:lnTo>
                  <a:pt x="1164794" y="510540"/>
                </a:lnTo>
                <a:lnTo>
                  <a:pt x="1158439" y="514033"/>
                </a:lnTo>
                <a:lnTo>
                  <a:pt x="1152084" y="517525"/>
                </a:lnTo>
                <a:lnTo>
                  <a:pt x="1145729" y="520383"/>
                </a:lnTo>
                <a:lnTo>
                  <a:pt x="1139691" y="522605"/>
                </a:lnTo>
                <a:lnTo>
                  <a:pt x="1133336" y="524510"/>
                </a:lnTo>
                <a:lnTo>
                  <a:pt x="1126981" y="526098"/>
                </a:lnTo>
                <a:lnTo>
                  <a:pt x="1120626" y="527368"/>
                </a:lnTo>
                <a:lnTo>
                  <a:pt x="1114271" y="528320"/>
                </a:lnTo>
                <a:lnTo>
                  <a:pt x="1107916" y="528638"/>
                </a:lnTo>
                <a:lnTo>
                  <a:pt x="1101561" y="528320"/>
                </a:lnTo>
                <a:lnTo>
                  <a:pt x="1095524" y="527368"/>
                </a:lnTo>
                <a:lnTo>
                  <a:pt x="1089169" y="526098"/>
                </a:lnTo>
                <a:lnTo>
                  <a:pt x="1082496" y="524510"/>
                </a:lnTo>
                <a:lnTo>
                  <a:pt x="1076141" y="522605"/>
                </a:lnTo>
                <a:lnTo>
                  <a:pt x="1069786" y="520383"/>
                </a:lnTo>
                <a:lnTo>
                  <a:pt x="1063431" y="517208"/>
                </a:lnTo>
                <a:lnTo>
                  <a:pt x="1057712" y="514033"/>
                </a:lnTo>
                <a:lnTo>
                  <a:pt x="1051357" y="510540"/>
                </a:lnTo>
                <a:lnTo>
                  <a:pt x="1045002" y="506095"/>
                </a:lnTo>
                <a:lnTo>
                  <a:pt x="1038965" y="501650"/>
                </a:lnTo>
                <a:lnTo>
                  <a:pt x="1033245" y="497205"/>
                </a:lnTo>
                <a:lnTo>
                  <a:pt x="1027208" y="491808"/>
                </a:lnTo>
                <a:lnTo>
                  <a:pt x="1021488" y="486410"/>
                </a:lnTo>
                <a:lnTo>
                  <a:pt x="1015451" y="480378"/>
                </a:lnTo>
                <a:lnTo>
                  <a:pt x="1010050" y="474663"/>
                </a:lnTo>
                <a:lnTo>
                  <a:pt x="1004012" y="468313"/>
                </a:lnTo>
                <a:lnTo>
                  <a:pt x="998611" y="461645"/>
                </a:lnTo>
                <a:lnTo>
                  <a:pt x="993527" y="454660"/>
                </a:lnTo>
                <a:lnTo>
                  <a:pt x="987807" y="447358"/>
                </a:lnTo>
                <a:lnTo>
                  <a:pt x="982723" y="440055"/>
                </a:lnTo>
                <a:lnTo>
                  <a:pt x="977957" y="432435"/>
                </a:lnTo>
                <a:lnTo>
                  <a:pt x="968424" y="416243"/>
                </a:lnTo>
                <a:lnTo>
                  <a:pt x="959527" y="399733"/>
                </a:lnTo>
                <a:lnTo>
                  <a:pt x="951266" y="382270"/>
                </a:lnTo>
                <a:lnTo>
                  <a:pt x="943640" y="364173"/>
                </a:lnTo>
                <a:lnTo>
                  <a:pt x="936967" y="345440"/>
                </a:lnTo>
                <a:lnTo>
                  <a:pt x="934743" y="344805"/>
                </a:lnTo>
                <a:lnTo>
                  <a:pt x="932201" y="343535"/>
                </a:lnTo>
                <a:lnTo>
                  <a:pt x="930294" y="341948"/>
                </a:lnTo>
                <a:lnTo>
                  <a:pt x="928070" y="339725"/>
                </a:lnTo>
                <a:lnTo>
                  <a:pt x="926164" y="337185"/>
                </a:lnTo>
                <a:lnTo>
                  <a:pt x="923939" y="334010"/>
                </a:lnTo>
                <a:lnTo>
                  <a:pt x="920444" y="326708"/>
                </a:lnTo>
                <a:lnTo>
                  <a:pt x="916949" y="318453"/>
                </a:lnTo>
                <a:lnTo>
                  <a:pt x="913771" y="308928"/>
                </a:lnTo>
                <a:lnTo>
                  <a:pt x="911547" y="299085"/>
                </a:lnTo>
                <a:lnTo>
                  <a:pt x="909005" y="288925"/>
                </a:lnTo>
                <a:lnTo>
                  <a:pt x="907416" y="278765"/>
                </a:lnTo>
                <a:lnTo>
                  <a:pt x="906781" y="268288"/>
                </a:lnTo>
                <a:lnTo>
                  <a:pt x="906463" y="259398"/>
                </a:lnTo>
                <a:lnTo>
                  <a:pt x="906781" y="250507"/>
                </a:lnTo>
                <a:lnTo>
                  <a:pt x="907416" y="243522"/>
                </a:lnTo>
                <a:lnTo>
                  <a:pt x="908370" y="240347"/>
                </a:lnTo>
                <a:lnTo>
                  <a:pt x="909641" y="237807"/>
                </a:lnTo>
                <a:lnTo>
                  <a:pt x="910594" y="235267"/>
                </a:lnTo>
                <a:lnTo>
                  <a:pt x="911865" y="233680"/>
                </a:lnTo>
                <a:lnTo>
                  <a:pt x="913454" y="232410"/>
                </a:lnTo>
                <a:lnTo>
                  <a:pt x="915360" y="231775"/>
                </a:lnTo>
                <a:lnTo>
                  <a:pt x="915042" y="221297"/>
                </a:lnTo>
                <a:lnTo>
                  <a:pt x="915360" y="207645"/>
                </a:lnTo>
                <a:lnTo>
                  <a:pt x="916313" y="194627"/>
                </a:lnTo>
                <a:lnTo>
                  <a:pt x="917267" y="182245"/>
                </a:lnTo>
                <a:lnTo>
                  <a:pt x="919491" y="169862"/>
                </a:lnTo>
                <a:lnTo>
                  <a:pt x="921715" y="158115"/>
                </a:lnTo>
                <a:lnTo>
                  <a:pt x="924893" y="146685"/>
                </a:lnTo>
                <a:lnTo>
                  <a:pt x="928070" y="135572"/>
                </a:lnTo>
                <a:lnTo>
                  <a:pt x="931883" y="125095"/>
                </a:lnTo>
                <a:lnTo>
                  <a:pt x="936014" y="115252"/>
                </a:lnTo>
                <a:lnTo>
                  <a:pt x="940462" y="105410"/>
                </a:lnTo>
                <a:lnTo>
                  <a:pt x="945864" y="95885"/>
                </a:lnTo>
                <a:lnTo>
                  <a:pt x="951266" y="87312"/>
                </a:lnTo>
                <a:lnTo>
                  <a:pt x="956668" y="78740"/>
                </a:lnTo>
                <a:lnTo>
                  <a:pt x="963023" y="70802"/>
                </a:lnTo>
                <a:lnTo>
                  <a:pt x="969378" y="63182"/>
                </a:lnTo>
                <a:lnTo>
                  <a:pt x="976050" y="55880"/>
                </a:lnTo>
                <a:lnTo>
                  <a:pt x="982723" y="49212"/>
                </a:lnTo>
                <a:lnTo>
                  <a:pt x="990349" y="42862"/>
                </a:lnTo>
                <a:lnTo>
                  <a:pt x="997657" y="36830"/>
                </a:lnTo>
                <a:lnTo>
                  <a:pt x="1005283" y="31432"/>
                </a:lnTo>
                <a:lnTo>
                  <a:pt x="1013227" y="26670"/>
                </a:lnTo>
                <a:lnTo>
                  <a:pt x="1021488" y="21907"/>
                </a:lnTo>
                <a:lnTo>
                  <a:pt x="1029750" y="17780"/>
                </a:lnTo>
                <a:lnTo>
                  <a:pt x="1038011" y="13970"/>
                </a:lnTo>
                <a:lnTo>
                  <a:pt x="1046273" y="10795"/>
                </a:lnTo>
                <a:lnTo>
                  <a:pt x="1054852" y="7937"/>
                </a:lnTo>
                <a:lnTo>
                  <a:pt x="1063431" y="5397"/>
                </a:lnTo>
                <a:lnTo>
                  <a:pt x="1072646" y="3492"/>
                </a:lnTo>
                <a:lnTo>
                  <a:pt x="1081225" y="1905"/>
                </a:lnTo>
                <a:lnTo>
                  <a:pt x="1090440" y="635"/>
                </a:lnTo>
                <a:lnTo>
                  <a:pt x="1099019" y="317"/>
                </a:lnTo>
                <a:lnTo>
                  <a:pt x="1107916" y="0"/>
                </a:lnTo>
                <a:close/>
              </a:path>
            </a:pathLst>
          </a:custGeom>
          <a:solidFill>
            <a:srgbClr val="56514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26" name="文本框 32">
            <a:extLst>
              <a:ext uri="{FF2B5EF4-FFF2-40B4-BE49-F238E27FC236}">
                <a16:creationId xmlns:a16="http://schemas.microsoft.com/office/drawing/2014/main" id="{D7FCB7AE-D742-46E7-B11C-59C015E15878}"/>
              </a:ext>
            </a:extLst>
          </p:cNvPr>
          <p:cNvSpPr txBox="1"/>
          <p:nvPr/>
        </p:nvSpPr>
        <p:spPr>
          <a:xfrm>
            <a:off x="2226911" y="2758711"/>
            <a:ext cx="336758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Thảo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nhóm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altLang="zh-CN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hoàn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thiện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bảng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27" name="文本框 32">
            <a:extLst>
              <a:ext uri="{FF2B5EF4-FFF2-40B4-BE49-F238E27FC236}">
                <a16:creationId xmlns:a16="http://schemas.microsoft.com/office/drawing/2014/main" id="{B8E95C01-F648-447F-B9C0-DB8C77B589CF}"/>
              </a:ext>
            </a:extLst>
          </p:cNvPr>
          <p:cNvSpPr txBox="1"/>
          <p:nvPr/>
        </p:nvSpPr>
        <p:spPr>
          <a:xfrm>
            <a:off x="2343406" y="5167949"/>
            <a:ext cx="72512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Đại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diện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lên</a:t>
            </a: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trình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bày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graphicFrame>
        <p:nvGraphicFramePr>
          <p:cNvPr id="28" name="Table 19">
            <a:extLst>
              <a:ext uri="{FF2B5EF4-FFF2-40B4-BE49-F238E27FC236}">
                <a16:creationId xmlns:a16="http://schemas.microsoft.com/office/drawing/2014/main" id="{A9A26F5C-CA9A-4145-A2BE-244B3A73D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33804"/>
              </p:ext>
            </p:extLst>
          </p:nvPr>
        </p:nvGraphicFramePr>
        <p:xfrm>
          <a:off x="5871874" y="1984338"/>
          <a:ext cx="576084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608">
                  <a:extLst>
                    <a:ext uri="{9D8B030D-6E8A-4147-A177-3AD203B41FA5}">
                      <a16:colId xmlns:a16="http://schemas.microsoft.com/office/drawing/2014/main" val="909240762"/>
                    </a:ext>
                  </a:extLst>
                </a:gridCol>
                <a:gridCol w="1172204">
                  <a:extLst>
                    <a:ext uri="{9D8B030D-6E8A-4147-A177-3AD203B41FA5}">
                      <a16:colId xmlns:a16="http://schemas.microsoft.com/office/drawing/2014/main" val="2418425859"/>
                    </a:ext>
                  </a:extLst>
                </a:gridCol>
                <a:gridCol w="1032401">
                  <a:extLst>
                    <a:ext uri="{9D8B030D-6E8A-4147-A177-3AD203B41FA5}">
                      <a16:colId xmlns:a16="http://schemas.microsoft.com/office/drawing/2014/main" val="4014686078"/>
                    </a:ext>
                  </a:extLst>
                </a:gridCol>
                <a:gridCol w="1150697">
                  <a:extLst>
                    <a:ext uri="{9D8B030D-6E8A-4147-A177-3AD203B41FA5}">
                      <a16:colId xmlns:a16="http://schemas.microsoft.com/office/drawing/2014/main" val="491122999"/>
                    </a:ext>
                  </a:extLst>
                </a:gridCol>
                <a:gridCol w="1422932">
                  <a:extLst>
                    <a:ext uri="{9D8B030D-6E8A-4147-A177-3AD203B41FA5}">
                      <a16:colId xmlns:a16="http://schemas.microsoft.com/office/drawing/2014/main" val="2978844606"/>
                    </a:ext>
                  </a:extLst>
                </a:gridCol>
              </a:tblGrid>
              <a:tr h="1143081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Ví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</a:t>
                      </a:r>
                      <a:endParaRPr lang="en-SG" sz="24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Chủ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SG" sz="24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Vị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SG" sz="24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Vị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trí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in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đậm</a:t>
                      </a:r>
                      <a:endParaRPr lang="en-SG" sz="24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Quan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hệ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SG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endParaRPr lang="en-SG" sz="24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27712"/>
                  </a:ext>
                </a:extLst>
              </a:tr>
              <a:tr h="439646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27641"/>
                  </a:ext>
                </a:extLst>
              </a:tr>
              <a:tr h="439646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279153"/>
                  </a:ext>
                </a:extLst>
              </a:tr>
              <a:tr h="439646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568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4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aphicFrame>
        <p:nvGraphicFramePr>
          <p:cNvPr id="5" name="Table 19">
            <a:extLst>
              <a:ext uri="{FF2B5EF4-FFF2-40B4-BE49-F238E27FC236}">
                <a16:creationId xmlns:a16="http://schemas.microsoft.com/office/drawing/2014/main" id="{04E095D6-D550-4C99-883A-8BB187F7C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89119"/>
              </p:ext>
            </p:extLst>
          </p:nvPr>
        </p:nvGraphicFramePr>
        <p:xfrm>
          <a:off x="292100" y="295054"/>
          <a:ext cx="11713167" cy="607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079">
                  <a:extLst>
                    <a:ext uri="{9D8B030D-6E8A-4147-A177-3AD203B41FA5}">
                      <a16:colId xmlns:a16="http://schemas.microsoft.com/office/drawing/2014/main" val="909240762"/>
                    </a:ext>
                  </a:extLst>
                </a:gridCol>
                <a:gridCol w="1397876">
                  <a:extLst>
                    <a:ext uri="{9D8B030D-6E8A-4147-A177-3AD203B41FA5}">
                      <a16:colId xmlns:a16="http://schemas.microsoft.com/office/drawing/2014/main" val="2418425859"/>
                    </a:ext>
                  </a:extLst>
                </a:gridCol>
                <a:gridCol w="2375861">
                  <a:extLst>
                    <a:ext uri="{9D8B030D-6E8A-4147-A177-3AD203B41FA5}">
                      <a16:colId xmlns:a16="http://schemas.microsoft.com/office/drawing/2014/main" val="4014686078"/>
                    </a:ext>
                  </a:extLst>
                </a:gridCol>
                <a:gridCol w="1752401">
                  <a:extLst>
                    <a:ext uri="{9D8B030D-6E8A-4147-A177-3AD203B41FA5}">
                      <a16:colId xmlns:a16="http://schemas.microsoft.com/office/drawing/2014/main" val="491122999"/>
                    </a:ext>
                  </a:extLst>
                </a:gridCol>
                <a:gridCol w="2232950">
                  <a:extLst>
                    <a:ext uri="{9D8B030D-6E8A-4147-A177-3AD203B41FA5}">
                      <a16:colId xmlns:a16="http://schemas.microsoft.com/office/drawing/2014/main" val="2978844606"/>
                    </a:ext>
                  </a:extLst>
                </a:gridCol>
              </a:tblGrid>
              <a:tr h="1376090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Ví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Chủ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Vị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Vị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trí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in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đậm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Quan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hệ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27712"/>
                  </a:ext>
                </a:extLst>
              </a:tr>
              <a:tr h="1734207">
                <a:tc>
                  <a:txBody>
                    <a:bodyPr/>
                    <a:lstStyle/>
                    <a:p>
                      <a:pPr algn="ctr"/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Còn</a:t>
                      </a:r>
                      <a:r>
                        <a:rPr lang="en-SG" sz="28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anh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anh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ghìm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nổi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27641"/>
                  </a:ext>
                </a:extLst>
              </a:tr>
              <a:tr h="1319520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Giàu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tôi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cũng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giàu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rồi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279153"/>
                  </a:ext>
                </a:extLst>
              </a:tr>
              <a:tr h="1640439">
                <a:tc>
                  <a:txBody>
                    <a:bodyPr/>
                    <a:lstStyle/>
                    <a:p>
                      <a:pPr algn="ctr"/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lĩnh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vực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nghệ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chúng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ta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tin ở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ta, 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28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56849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E92EB07-C536-454D-A5D0-0593345AB442}"/>
              </a:ext>
            </a:extLst>
          </p:cNvPr>
          <p:cNvSpPr/>
          <p:nvPr/>
        </p:nvSpPr>
        <p:spPr>
          <a:xfrm>
            <a:off x="4544213" y="2142546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endParaRPr lang="en-SG" sz="3200" dirty="0">
              <a:solidFill>
                <a:srgbClr val="0000CC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0050F-D832-4929-B426-13B0926202FD}"/>
              </a:ext>
            </a:extLst>
          </p:cNvPr>
          <p:cNvSpPr/>
          <p:nvPr/>
        </p:nvSpPr>
        <p:spPr>
          <a:xfrm>
            <a:off x="5633543" y="1773691"/>
            <a:ext cx="2396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ghìm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nổi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SG" sz="3200" dirty="0">
              <a:solidFill>
                <a:srgbClr val="0000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AEEEC3-43FF-4AD9-ABE9-5305B23708D5}"/>
              </a:ext>
            </a:extLst>
          </p:cNvPr>
          <p:cNvSpPr/>
          <p:nvPr/>
        </p:nvSpPr>
        <p:spPr>
          <a:xfrm>
            <a:off x="8303422" y="2917432"/>
            <a:ext cx="11793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Đứng</a:t>
            </a:r>
            <a:r>
              <a:rPr lang="en-SG" sz="3200" b="1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SG" sz="3200" b="1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SG" sz="3200" b="1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endParaRPr lang="en-SG" sz="3200" b="1" dirty="0">
              <a:solidFill>
                <a:srgbClr val="0000CC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FAF025-408C-4A59-A2B8-55EED549DB97}"/>
              </a:ext>
            </a:extLst>
          </p:cNvPr>
          <p:cNvSpPr/>
          <p:nvPr/>
        </p:nvSpPr>
        <p:spPr>
          <a:xfrm>
            <a:off x="4667347" y="3755639"/>
            <a:ext cx="62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endParaRPr lang="en-SG" sz="3200" dirty="0">
              <a:solidFill>
                <a:srgbClr val="0000C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14201-5FE7-4AB6-9632-0C7D85C4C862}"/>
              </a:ext>
            </a:extLst>
          </p:cNvPr>
          <p:cNvSpPr/>
          <p:nvPr/>
        </p:nvSpPr>
        <p:spPr>
          <a:xfrm>
            <a:off x="5736245" y="3531735"/>
            <a:ext cx="2264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rồi</a:t>
            </a:r>
            <a:endParaRPr lang="en-SG" sz="3200" dirty="0">
              <a:solidFill>
                <a:srgbClr val="0000CC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A343FE-6B3E-4D20-A170-B409FD217957}"/>
              </a:ext>
            </a:extLst>
          </p:cNvPr>
          <p:cNvSpPr/>
          <p:nvPr/>
        </p:nvSpPr>
        <p:spPr>
          <a:xfrm>
            <a:off x="4247178" y="5149368"/>
            <a:ext cx="1397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</a:t>
            </a:r>
            <a:endParaRPr lang="en-SG" sz="3200" dirty="0">
              <a:solidFill>
                <a:srgbClr val="0000CC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BFB701-35BB-4E06-BEEC-BC4559AE0CEA}"/>
              </a:ext>
            </a:extLst>
          </p:cNvPr>
          <p:cNvSpPr/>
          <p:nvPr/>
        </p:nvSpPr>
        <p:spPr>
          <a:xfrm>
            <a:off x="5774097" y="4922001"/>
            <a:ext cx="2189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ở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ta,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sợ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</a:t>
            </a:r>
            <a:endParaRPr lang="en-SG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4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slide trắng"/>
          <p:cNvPicPr>
            <a:picLocks noChangeAspect="1" noChangeArrowheads="1"/>
          </p:cNvPicPr>
          <p:nvPr/>
        </p:nvPicPr>
        <p:blipFill>
          <a:blip r:embed="rId2"/>
          <a:srcRect l="56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矩形 3">
            <a:extLst>
              <a:ext uri="{FF2B5EF4-FFF2-40B4-BE49-F238E27FC236}">
                <a16:creationId xmlns:a16="http://schemas.microsoft.com/office/drawing/2014/main" id="{7287A263-0CEB-426A-892B-5C678BB074C4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4" name="图片 33">
            <a:extLst>
              <a:ext uri="{FF2B5EF4-FFF2-40B4-BE49-F238E27FC236}">
                <a16:creationId xmlns:a16="http://schemas.microsoft.com/office/drawing/2014/main" id="{648F555A-8685-42AD-95EF-1A0B130B6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1994"/>
            <a:ext cx="11607800" cy="6302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8CC337-181B-4791-98DC-EEA185DBF086}"/>
              </a:ext>
            </a:extLst>
          </p:cNvPr>
          <p:cNvSpPr/>
          <p:nvPr/>
        </p:nvSpPr>
        <p:spPr>
          <a:xfrm>
            <a:off x="1653243" y="1201660"/>
            <a:ext cx="9284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SG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/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ghìm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nổi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F5066-9F44-4EA1-AE25-9A25A11CC597}"/>
              </a:ext>
            </a:extLst>
          </p:cNvPr>
          <p:cNvSpPr/>
          <p:nvPr/>
        </p:nvSpPr>
        <p:spPr>
          <a:xfrm>
            <a:off x="2184002" y="1847922"/>
            <a:ext cx="7823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Khởi</a:t>
            </a:r>
            <a:r>
              <a:rPr lang="en-SG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     CN			       VN</a:t>
            </a: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A5E2F54B-EFCD-4778-ADB3-5A1BC0C50F81}"/>
              </a:ext>
            </a:extLst>
          </p:cNvPr>
          <p:cNvSpPr/>
          <p:nvPr/>
        </p:nvSpPr>
        <p:spPr>
          <a:xfrm>
            <a:off x="3501810" y="607459"/>
            <a:ext cx="1152408" cy="5134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970CCA-144D-422F-88B0-9B9301FC1C57}"/>
              </a:ext>
            </a:extLst>
          </p:cNvPr>
          <p:cNvSpPr/>
          <p:nvPr/>
        </p:nvSpPr>
        <p:spPr>
          <a:xfrm>
            <a:off x="2460388" y="2625205"/>
            <a:ext cx="7823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Từ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”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anh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”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endParaRPr lang="en-SG" sz="2800" b="1" dirty="0">
              <a:solidFill>
                <a:srgbClr val="7030A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ED9A60-8FAB-4692-B840-24F0AF0810ED}"/>
              </a:ext>
            </a:extLst>
          </p:cNvPr>
          <p:cNvSpPr/>
          <p:nvPr/>
        </p:nvSpPr>
        <p:spPr>
          <a:xfrm>
            <a:off x="3926774" y="4232795"/>
            <a:ext cx="4700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/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5BB32-E843-4FFE-A51E-F05D50A9F8C1}"/>
              </a:ext>
            </a:extLst>
          </p:cNvPr>
          <p:cNvSpPr/>
          <p:nvPr/>
        </p:nvSpPr>
        <p:spPr>
          <a:xfrm>
            <a:off x="3501810" y="4881425"/>
            <a:ext cx="7823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</a:t>
            </a:r>
            <a:r>
              <a:rPr lang="vi-VN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hởi ngữ</a:t>
            </a:r>
            <a:r>
              <a:rPr lang="en-SG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   CN		VN</a:t>
            </a: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56E72301-8450-478E-A7B9-8450C730BF3A}"/>
              </a:ext>
            </a:extLst>
          </p:cNvPr>
          <p:cNvSpPr/>
          <p:nvPr/>
        </p:nvSpPr>
        <p:spPr>
          <a:xfrm>
            <a:off x="4654217" y="3628793"/>
            <a:ext cx="3368905" cy="5134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FC538B-7C60-49C6-BE16-8CF51C5838BA}"/>
              </a:ext>
            </a:extLst>
          </p:cNvPr>
          <p:cNvSpPr/>
          <p:nvPr/>
        </p:nvSpPr>
        <p:spPr>
          <a:xfrm>
            <a:off x="2460388" y="5656340"/>
            <a:ext cx="7823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Từ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“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giàu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”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SG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endParaRPr lang="en-SG" sz="2800" b="1" dirty="0">
              <a:solidFill>
                <a:srgbClr val="7030A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5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 animBg="1"/>
      <p:bldP spid="10" grpId="0"/>
      <p:bldP spid="11" grpId="0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aphicFrame>
        <p:nvGraphicFramePr>
          <p:cNvPr id="5" name="Table 19">
            <a:extLst>
              <a:ext uri="{FF2B5EF4-FFF2-40B4-BE49-F238E27FC236}">
                <a16:creationId xmlns:a16="http://schemas.microsoft.com/office/drawing/2014/main" id="{04E095D6-D550-4C99-883A-8BB187F7CF05}"/>
              </a:ext>
            </a:extLst>
          </p:cNvPr>
          <p:cNvGraphicFramePr>
            <a:graphicFrameLocks noGrp="1"/>
          </p:cNvGraphicFramePr>
          <p:nvPr/>
        </p:nvGraphicFramePr>
        <p:xfrm>
          <a:off x="292100" y="295054"/>
          <a:ext cx="11713167" cy="607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079">
                  <a:extLst>
                    <a:ext uri="{9D8B030D-6E8A-4147-A177-3AD203B41FA5}">
                      <a16:colId xmlns:a16="http://schemas.microsoft.com/office/drawing/2014/main" val="909240762"/>
                    </a:ext>
                  </a:extLst>
                </a:gridCol>
                <a:gridCol w="1397876">
                  <a:extLst>
                    <a:ext uri="{9D8B030D-6E8A-4147-A177-3AD203B41FA5}">
                      <a16:colId xmlns:a16="http://schemas.microsoft.com/office/drawing/2014/main" val="2418425859"/>
                    </a:ext>
                  </a:extLst>
                </a:gridCol>
                <a:gridCol w="2375861">
                  <a:extLst>
                    <a:ext uri="{9D8B030D-6E8A-4147-A177-3AD203B41FA5}">
                      <a16:colId xmlns:a16="http://schemas.microsoft.com/office/drawing/2014/main" val="4014686078"/>
                    </a:ext>
                  </a:extLst>
                </a:gridCol>
                <a:gridCol w="1752401">
                  <a:extLst>
                    <a:ext uri="{9D8B030D-6E8A-4147-A177-3AD203B41FA5}">
                      <a16:colId xmlns:a16="http://schemas.microsoft.com/office/drawing/2014/main" val="491122999"/>
                    </a:ext>
                  </a:extLst>
                </a:gridCol>
                <a:gridCol w="2232950">
                  <a:extLst>
                    <a:ext uri="{9D8B030D-6E8A-4147-A177-3AD203B41FA5}">
                      <a16:colId xmlns:a16="http://schemas.microsoft.com/office/drawing/2014/main" val="2978844606"/>
                    </a:ext>
                  </a:extLst>
                </a:gridCol>
              </a:tblGrid>
              <a:tr h="1376090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Ví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Chủ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Vị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Vị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trí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in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đậm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Quan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hệ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27712"/>
                  </a:ext>
                </a:extLst>
              </a:tr>
              <a:tr h="1734207">
                <a:tc>
                  <a:txBody>
                    <a:bodyPr/>
                    <a:lstStyle/>
                    <a:p>
                      <a:pPr algn="ctr"/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Còn</a:t>
                      </a:r>
                      <a:r>
                        <a:rPr lang="en-SG" sz="28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anh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anh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ghìm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nổi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27641"/>
                  </a:ext>
                </a:extLst>
              </a:tr>
              <a:tr h="1319520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Giàu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tôi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cũng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giàu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rồi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279153"/>
                  </a:ext>
                </a:extLst>
              </a:tr>
              <a:tr h="1640439">
                <a:tc>
                  <a:txBody>
                    <a:bodyPr/>
                    <a:lstStyle/>
                    <a:p>
                      <a:pPr algn="ctr"/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lĩnh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vực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SG" sz="28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nghệ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chúng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ta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tin ở </a:t>
                      </a:r>
                      <a:r>
                        <a:rPr lang="en-SG" sz="28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</a:t>
                      </a:r>
                      <a:r>
                        <a:rPr lang="en-SG" sz="28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ta, 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28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56849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E92EB07-C536-454D-A5D0-0593345AB442}"/>
              </a:ext>
            </a:extLst>
          </p:cNvPr>
          <p:cNvSpPr/>
          <p:nvPr/>
        </p:nvSpPr>
        <p:spPr>
          <a:xfrm>
            <a:off x="4544213" y="2142546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anh</a:t>
            </a:r>
            <a:endParaRPr lang="en-SG" sz="3200" dirty="0">
              <a:solidFill>
                <a:srgbClr val="0000CC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0050F-D832-4929-B426-13B0926202FD}"/>
              </a:ext>
            </a:extLst>
          </p:cNvPr>
          <p:cNvSpPr/>
          <p:nvPr/>
        </p:nvSpPr>
        <p:spPr>
          <a:xfrm>
            <a:off x="5633543" y="1773691"/>
            <a:ext cx="2396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ghìm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nổi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SG" sz="3200" dirty="0">
              <a:solidFill>
                <a:srgbClr val="0000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AEEEC3-43FF-4AD9-ABE9-5305B23708D5}"/>
              </a:ext>
            </a:extLst>
          </p:cNvPr>
          <p:cNvSpPr/>
          <p:nvPr/>
        </p:nvSpPr>
        <p:spPr>
          <a:xfrm>
            <a:off x="8303422" y="2917432"/>
            <a:ext cx="11793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Đứng</a:t>
            </a:r>
            <a:r>
              <a:rPr lang="en-SG" sz="3200" b="1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SG" sz="3200" b="1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SG" sz="3200" b="1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endParaRPr lang="en-SG" sz="3200" b="1" dirty="0">
              <a:solidFill>
                <a:srgbClr val="0000CC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03BCD9-BE47-4170-AF17-685C4D8DC08D}"/>
              </a:ext>
            </a:extLst>
          </p:cNvPr>
          <p:cNvSpPr/>
          <p:nvPr/>
        </p:nvSpPr>
        <p:spPr>
          <a:xfrm>
            <a:off x="9850915" y="2768728"/>
            <a:ext cx="20594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</a:t>
            </a:r>
            <a:r>
              <a:rPr lang="vi-VN" sz="3200" b="1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êu lên đề tài được nói đến trong </a:t>
            </a:r>
            <a:r>
              <a:rPr lang="en-SG" sz="3200" b="1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endParaRPr lang="en-SG" sz="3200" b="1" dirty="0">
              <a:solidFill>
                <a:srgbClr val="0000CC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FAF025-408C-4A59-A2B8-55EED549DB97}"/>
              </a:ext>
            </a:extLst>
          </p:cNvPr>
          <p:cNvSpPr/>
          <p:nvPr/>
        </p:nvSpPr>
        <p:spPr>
          <a:xfrm>
            <a:off x="4667347" y="3755639"/>
            <a:ext cx="62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endParaRPr lang="en-SG" sz="3200" dirty="0">
              <a:solidFill>
                <a:srgbClr val="0000C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14201-5FE7-4AB6-9632-0C7D85C4C862}"/>
              </a:ext>
            </a:extLst>
          </p:cNvPr>
          <p:cNvSpPr/>
          <p:nvPr/>
        </p:nvSpPr>
        <p:spPr>
          <a:xfrm>
            <a:off x="5736245" y="3531735"/>
            <a:ext cx="2264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rồi</a:t>
            </a:r>
            <a:endParaRPr lang="en-SG" sz="3200" dirty="0">
              <a:solidFill>
                <a:srgbClr val="0000CC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A343FE-6B3E-4D20-A170-B409FD217957}"/>
              </a:ext>
            </a:extLst>
          </p:cNvPr>
          <p:cNvSpPr/>
          <p:nvPr/>
        </p:nvSpPr>
        <p:spPr>
          <a:xfrm>
            <a:off x="4247178" y="5149368"/>
            <a:ext cx="1397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</a:t>
            </a:r>
            <a:endParaRPr lang="en-SG" sz="3200" dirty="0">
              <a:solidFill>
                <a:srgbClr val="0000CC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BFB701-35BB-4E06-BEEC-BC4559AE0CEA}"/>
              </a:ext>
            </a:extLst>
          </p:cNvPr>
          <p:cNvSpPr/>
          <p:nvPr/>
        </p:nvSpPr>
        <p:spPr>
          <a:xfrm>
            <a:off x="5774097" y="4922001"/>
            <a:ext cx="2189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ở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ta,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sợ</a:t>
            </a:r>
            <a:r>
              <a:rPr lang="en-SG" sz="3200" dirty="0">
                <a:solidFill>
                  <a:srgbClr val="0000CC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</a:t>
            </a:r>
            <a:endParaRPr lang="en-SG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F179F10-C88F-4936-9412-D56F8F995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0" y="231994"/>
            <a:ext cx="11607800" cy="6302375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F109B6D2-A171-460C-ACE0-2FF80214D275}"/>
              </a:ext>
            </a:extLst>
          </p:cNvPr>
          <p:cNvSpPr/>
          <p:nvPr/>
        </p:nvSpPr>
        <p:spPr>
          <a:xfrm>
            <a:off x="1830552" y="1524000"/>
            <a:ext cx="9218448" cy="288355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</a:t>
            </a:r>
            <a:r>
              <a:rPr 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ớc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khởi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thêm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SG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SG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SG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b="1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SG" sz="3200" b="1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6332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1094</Words>
  <Application>Microsoft Office PowerPoint</Application>
  <PresentationFormat>Widescreen</PresentationFormat>
  <Paragraphs>161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#9Slide03 Arima Madurai</vt:lpstr>
      <vt:lpstr>#9Slide03 Arima Madurai Black</vt:lpstr>
      <vt:lpstr>#9Slide04 Guadalupe Pro Gota</vt:lpstr>
      <vt:lpstr>#9Slide05 SVNShintia Script</vt:lpstr>
      <vt:lpstr>#9Slide05 SVNVanilla Daisy Pro</vt:lpstr>
      <vt:lpstr>Agency FB</vt:lpstr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45</cp:revision>
  <dcterms:created xsi:type="dcterms:W3CDTF">2019-04-06T01:08:59Z</dcterms:created>
  <dcterms:modified xsi:type="dcterms:W3CDTF">2023-02-07T01:25:14Z</dcterms:modified>
</cp:coreProperties>
</file>