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4"/>
  </p:notesMasterIdLst>
  <p:sldIdLst>
    <p:sldId id="487" r:id="rId2"/>
    <p:sldId id="283" r:id="rId3"/>
    <p:sldId id="489" r:id="rId4"/>
    <p:sldId id="458" r:id="rId5"/>
    <p:sldId id="266" r:id="rId6"/>
    <p:sldId id="471" r:id="rId7"/>
    <p:sldId id="472" r:id="rId8"/>
    <p:sldId id="478" r:id="rId9"/>
    <p:sldId id="429" r:id="rId10"/>
    <p:sldId id="477" r:id="rId11"/>
    <p:sldId id="479" r:id="rId12"/>
    <p:sldId id="481" r:id="rId13"/>
    <p:sldId id="475" r:id="rId14"/>
    <p:sldId id="482" r:id="rId15"/>
    <p:sldId id="476" r:id="rId16"/>
    <p:sldId id="483" r:id="rId17"/>
    <p:sldId id="484" r:id="rId18"/>
    <p:sldId id="485" r:id="rId19"/>
    <p:sldId id="460" r:id="rId20"/>
    <p:sldId id="435" r:id="rId21"/>
    <p:sldId id="436" r:id="rId22"/>
    <p:sldId id="430" r:id="rId23"/>
  </p:sldIdLst>
  <p:sldSz cx="12192000" cy="6858000"/>
  <p:notesSz cx="6858000" cy="9144000"/>
  <p:embeddedFontLst>
    <p:embeddedFont>
      <p:font typeface="等线" panose="02010600030101010101" pitchFamily="2" charset="-122"/>
      <p:regular r:id="rId25"/>
      <p:bold r:id="rId26"/>
    </p:embeddedFont>
    <p:embeddedFont>
      <p:font typeface="#9Slide03 AllRoundGothic Demi" panose="020B0604020202020204" charset="0"/>
      <p:regular r:id="rId27"/>
    </p:embeddedFont>
    <p:embeddedFont>
      <p:font typeface="#9SLIDE03 SFU FUTURA_03  BOOK" panose="020B0604020202020204" charset="0"/>
      <p:regular r:id="rId28"/>
    </p:embeddedFont>
    <p:embeddedFont>
      <p:font typeface="#9Slide03 SFU Futura_12" panose="020B0604020202020204" charset="0"/>
      <p:regular r:id="rId29"/>
    </p:embeddedFont>
    <p:embeddedFont>
      <p:font typeface="#9Slide05 Fourth" panose="020B0604020202020204" charset="0"/>
      <p:regular r:id="rId30"/>
    </p:embeddedFont>
    <p:embeddedFont>
      <p:font typeface="#9Slide05 SVNAngellife" panose="020B0604020202020204" charset="0"/>
      <p:regular r:id="rId31"/>
    </p:embeddedFont>
    <p:embeddedFont>
      <p:font typeface="#9Slide06 Hellvina Hand Script" panose="020B0604020202020204" charset="0"/>
      <p:regular r:id="rId32"/>
    </p:embeddedFont>
    <p:embeddedFont>
      <p:font typeface="#9Slide07 Dorayaki" panose="020B0604020202020204" charset="0"/>
      <p:regular r:id="rId33"/>
    </p:embeddedFont>
    <p:embeddedFont>
      <p:font typeface="#9Slide07 IcielBaliho Script" panose="020B0604020202020204" charset="0"/>
      <p:regular r:id="rId34"/>
    </p:embeddedFont>
    <p:embeddedFont>
      <p:font typeface="#9Slide07 SVNDessert Menu Scrip" panose="020B0604020202020204" charset="0"/>
      <p:regular r:id="rId35"/>
    </p:embeddedFont>
  </p:embeddedFontLst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CF13"/>
    <a:srgbClr val="5037EB"/>
    <a:srgbClr val="F2D2F4"/>
    <a:srgbClr val="EFBBEF"/>
    <a:srgbClr val="EDA7C9"/>
    <a:srgbClr val="7579E8"/>
    <a:srgbClr val="F2E9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89"/>
    <p:restoredTop sz="94856"/>
  </p:normalViewPr>
  <p:slideViewPr>
    <p:cSldViewPr snapToGrid="0" snapToObjects="1">
      <p:cViewPr varScale="1">
        <p:scale>
          <a:sx n="74" d="100"/>
          <a:sy n="74" d="100"/>
        </p:scale>
        <p:origin x="1104" y="8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96" d="100"/>
          <a:sy n="96" d="100"/>
        </p:scale>
        <p:origin x="2480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image" Target="../media/image17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image" Target="../media/image17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27766CA-468E-614E-9F85-DAE5A865E9F1}" type="doc">
      <dgm:prSet loTypeId="urn:microsoft.com/office/officeart/2005/8/layout/vProcess5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7BE1375-614C-9F4F-AD53-993D65E6E2B6}">
      <dgm:prSet phldrT="[Text]" custT="1"/>
      <dgm:spPr/>
      <dgm:t>
        <a:bodyPr/>
        <a:lstStyle/>
        <a:p>
          <a:pPr algn="ctr">
            <a:lnSpc>
              <a:spcPct val="150000"/>
            </a:lnSpc>
          </a:pPr>
          <a:endParaRPr lang="en-US" sz="1600" kern="1200" dirty="0">
            <a:latin typeface="#9Slide07 IcielBaliho Script" pitchFamily="2" charset="77"/>
            <a:ea typeface="+mn-ea"/>
            <a:cs typeface="+mn-cs"/>
          </a:endParaRPr>
        </a:p>
      </dgm:t>
    </dgm:pt>
    <dgm:pt modelId="{8AE02B2C-0496-4E48-B6C4-1F27B72C4CB5}" type="parTrans" cxnId="{C7630D83-2ED7-FD43-A177-E8F215C655F1}">
      <dgm:prSet/>
      <dgm:spPr/>
      <dgm:t>
        <a:bodyPr/>
        <a:lstStyle/>
        <a:p>
          <a:endParaRPr lang="en-US"/>
        </a:p>
      </dgm:t>
    </dgm:pt>
    <dgm:pt modelId="{C58D767F-371D-DC4C-B17C-B5B90F34B417}" type="sibTrans" cxnId="{C7630D83-2ED7-FD43-A177-E8F215C655F1}">
      <dgm:prSet/>
      <dgm:spPr/>
      <dgm:t>
        <a:bodyPr/>
        <a:lstStyle/>
        <a:p>
          <a:endParaRPr lang="en-US"/>
        </a:p>
      </dgm:t>
    </dgm:pt>
    <dgm:pt modelId="{DE848DE7-D9B7-E94B-B76D-752659EFA7C8}">
      <dgm:prSet phldrT="[Text]" custT="1"/>
      <dgm:spPr/>
      <dgm:t>
        <a:bodyPr/>
        <a:lstStyle/>
        <a:p>
          <a:pPr algn="ctr">
            <a:lnSpc>
              <a:spcPct val="150000"/>
            </a:lnSpc>
          </a:pPr>
          <a:endParaRPr lang="en-US" sz="2400" kern="1200" dirty="0">
            <a:latin typeface="#9Slide07 IcielBaliho Script" pitchFamily="2" charset="77"/>
            <a:ea typeface="+mn-ea"/>
            <a:cs typeface="+mn-cs"/>
          </a:endParaRPr>
        </a:p>
      </dgm:t>
    </dgm:pt>
    <dgm:pt modelId="{E3A4D76D-3312-B04B-AA21-D10E4436F690}" type="parTrans" cxnId="{8DDD5CBA-0682-8F42-9D59-86E1774355C2}">
      <dgm:prSet/>
      <dgm:spPr/>
      <dgm:t>
        <a:bodyPr/>
        <a:lstStyle/>
        <a:p>
          <a:endParaRPr lang="en-US"/>
        </a:p>
      </dgm:t>
    </dgm:pt>
    <dgm:pt modelId="{5F216C25-65DE-8A4A-8F79-73D06CB7D3D2}" type="sibTrans" cxnId="{8DDD5CBA-0682-8F42-9D59-86E1774355C2}">
      <dgm:prSet/>
      <dgm:spPr/>
      <dgm:t>
        <a:bodyPr/>
        <a:lstStyle/>
        <a:p>
          <a:endParaRPr lang="en-US"/>
        </a:p>
      </dgm:t>
    </dgm:pt>
    <dgm:pt modelId="{01E811EE-1085-A44D-9E7E-14CA5D0692A0}">
      <dgm:prSet custT="1"/>
      <dgm:spPr/>
      <dgm:t>
        <a:bodyPr/>
        <a:lstStyle/>
        <a:p>
          <a:pPr algn="ctr">
            <a:lnSpc>
              <a:spcPct val="150000"/>
            </a:lnSpc>
          </a:pPr>
          <a:endParaRPr lang="en-VN" sz="2400" dirty="0">
            <a:solidFill>
              <a:schemeClr val="tx1"/>
            </a:solidFill>
            <a:latin typeface="#9Slide07 IcielBaliho Script" pitchFamily="2" charset="77"/>
          </a:endParaRPr>
        </a:p>
      </dgm:t>
    </dgm:pt>
    <dgm:pt modelId="{ECA8B9BC-6839-D146-8D01-A8BACC0DD10E}" type="parTrans" cxnId="{463E413A-8958-9140-8731-7F978103AE6D}">
      <dgm:prSet/>
      <dgm:spPr/>
      <dgm:t>
        <a:bodyPr/>
        <a:lstStyle/>
        <a:p>
          <a:endParaRPr lang="en-US"/>
        </a:p>
      </dgm:t>
    </dgm:pt>
    <dgm:pt modelId="{5477037F-32EF-0D40-999B-07D93B5E5A72}" type="sibTrans" cxnId="{463E413A-8958-9140-8731-7F978103AE6D}">
      <dgm:prSet/>
      <dgm:spPr/>
      <dgm:t>
        <a:bodyPr/>
        <a:lstStyle/>
        <a:p>
          <a:endParaRPr lang="en-US"/>
        </a:p>
      </dgm:t>
    </dgm:pt>
    <dgm:pt modelId="{EEA59A30-247E-E745-A81E-1710BC48BACC}" type="pres">
      <dgm:prSet presAssocID="{427766CA-468E-614E-9F85-DAE5A865E9F1}" presName="outerComposite" presStyleCnt="0">
        <dgm:presLayoutVars>
          <dgm:chMax val="5"/>
          <dgm:dir/>
          <dgm:resizeHandles val="exact"/>
        </dgm:presLayoutVars>
      </dgm:prSet>
      <dgm:spPr/>
    </dgm:pt>
    <dgm:pt modelId="{5979048E-B57F-A04E-9A64-BA3CE30F279C}" type="pres">
      <dgm:prSet presAssocID="{427766CA-468E-614E-9F85-DAE5A865E9F1}" presName="dummyMaxCanvas" presStyleCnt="0">
        <dgm:presLayoutVars/>
      </dgm:prSet>
      <dgm:spPr/>
    </dgm:pt>
    <dgm:pt modelId="{A38E309E-6426-D749-9378-51DAC7C3C592}" type="pres">
      <dgm:prSet presAssocID="{427766CA-468E-614E-9F85-DAE5A865E9F1}" presName="ThreeNodes_1" presStyleLbl="node1" presStyleIdx="0" presStyleCnt="3" custScaleY="79409">
        <dgm:presLayoutVars>
          <dgm:bulletEnabled val="1"/>
        </dgm:presLayoutVars>
      </dgm:prSet>
      <dgm:spPr/>
    </dgm:pt>
    <dgm:pt modelId="{0E052AFF-727D-474E-B314-10336F7F1469}" type="pres">
      <dgm:prSet presAssocID="{427766CA-468E-614E-9F85-DAE5A865E9F1}" presName="ThreeNodes_2" presStyleLbl="node1" presStyleIdx="1" presStyleCnt="3" custLinFactNeighborX="-966" custLinFactNeighborY="-849">
        <dgm:presLayoutVars>
          <dgm:bulletEnabled val="1"/>
        </dgm:presLayoutVars>
      </dgm:prSet>
      <dgm:spPr/>
    </dgm:pt>
    <dgm:pt modelId="{95C65F96-AE0F-9446-8C70-5A3362803E9D}" type="pres">
      <dgm:prSet presAssocID="{427766CA-468E-614E-9F85-DAE5A865E9F1}" presName="ThreeNodes_3" presStyleLbl="node1" presStyleIdx="2" presStyleCnt="3" custScaleX="91787" custScaleY="66617" custLinFactNeighborX="-2963" custLinFactNeighborY="3378">
        <dgm:presLayoutVars>
          <dgm:bulletEnabled val="1"/>
        </dgm:presLayoutVars>
      </dgm:prSet>
      <dgm:spPr/>
    </dgm:pt>
    <dgm:pt modelId="{C0B40333-7240-8140-9695-40E1CA81BF41}" type="pres">
      <dgm:prSet presAssocID="{427766CA-468E-614E-9F85-DAE5A865E9F1}" presName="ThreeConn_1-2" presStyleLbl="fgAccFollowNode1" presStyleIdx="0" presStyleCnt="2" custScaleX="79842" custScaleY="42930" custLinFactNeighborY="-6535">
        <dgm:presLayoutVars>
          <dgm:bulletEnabled val="1"/>
        </dgm:presLayoutVars>
      </dgm:prSet>
      <dgm:spPr/>
    </dgm:pt>
    <dgm:pt modelId="{0FF3FD65-4D8B-2C4D-A468-264A385AC17F}" type="pres">
      <dgm:prSet presAssocID="{427766CA-468E-614E-9F85-DAE5A865E9F1}" presName="ThreeConn_2-3" presStyleLbl="fgAccFollowNode1" presStyleIdx="1" presStyleCnt="2" custScaleX="97936" custScaleY="61766" custLinFactNeighborX="-1307" custLinFactNeighborY="17080">
        <dgm:presLayoutVars>
          <dgm:bulletEnabled val="1"/>
        </dgm:presLayoutVars>
      </dgm:prSet>
      <dgm:spPr/>
    </dgm:pt>
    <dgm:pt modelId="{186FE1E3-CDF9-2046-AF75-BA3943498354}" type="pres">
      <dgm:prSet presAssocID="{427766CA-468E-614E-9F85-DAE5A865E9F1}" presName="ThreeNodes_1_text" presStyleLbl="node1" presStyleIdx="2" presStyleCnt="3">
        <dgm:presLayoutVars>
          <dgm:bulletEnabled val="1"/>
        </dgm:presLayoutVars>
      </dgm:prSet>
      <dgm:spPr/>
    </dgm:pt>
    <dgm:pt modelId="{6C0ACAEC-0436-3C4B-A443-70C72B7B8F43}" type="pres">
      <dgm:prSet presAssocID="{427766CA-468E-614E-9F85-DAE5A865E9F1}" presName="ThreeNodes_2_text" presStyleLbl="node1" presStyleIdx="2" presStyleCnt="3">
        <dgm:presLayoutVars>
          <dgm:bulletEnabled val="1"/>
        </dgm:presLayoutVars>
      </dgm:prSet>
      <dgm:spPr/>
    </dgm:pt>
    <dgm:pt modelId="{69DBE519-951B-3642-B27D-7D609052BB70}" type="pres">
      <dgm:prSet presAssocID="{427766CA-468E-614E-9F85-DAE5A865E9F1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060C0520-22FA-8042-ABD0-185BAC259C5F}" type="presOf" srcId="{01E811EE-1085-A44D-9E7E-14CA5D0692A0}" destId="{A38E309E-6426-D749-9378-51DAC7C3C592}" srcOrd="0" destOrd="0" presId="urn:microsoft.com/office/officeart/2005/8/layout/vProcess5"/>
    <dgm:cxn modelId="{0F7C0E28-BEA1-CB4C-9B90-219AB85938A8}" type="presOf" srcId="{C58D767F-371D-DC4C-B17C-B5B90F34B417}" destId="{0FF3FD65-4D8B-2C4D-A468-264A385AC17F}" srcOrd="0" destOrd="0" presId="urn:microsoft.com/office/officeart/2005/8/layout/vProcess5"/>
    <dgm:cxn modelId="{463E413A-8958-9140-8731-7F978103AE6D}" srcId="{427766CA-468E-614E-9F85-DAE5A865E9F1}" destId="{01E811EE-1085-A44D-9E7E-14CA5D0692A0}" srcOrd="0" destOrd="0" parTransId="{ECA8B9BC-6839-D146-8D01-A8BACC0DD10E}" sibTransId="{5477037F-32EF-0D40-999B-07D93B5E5A72}"/>
    <dgm:cxn modelId="{FF9DA33C-3E63-994F-8F9B-A212ACB7BCCE}" type="presOf" srcId="{DE848DE7-D9B7-E94B-B76D-752659EFA7C8}" destId="{69DBE519-951B-3642-B27D-7D609052BB70}" srcOrd="1" destOrd="0" presId="urn:microsoft.com/office/officeart/2005/8/layout/vProcess5"/>
    <dgm:cxn modelId="{B3898863-B4C0-504E-ADD3-85D684E4B576}" type="presOf" srcId="{427766CA-468E-614E-9F85-DAE5A865E9F1}" destId="{EEA59A30-247E-E745-A81E-1710BC48BACC}" srcOrd="0" destOrd="0" presId="urn:microsoft.com/office/officeart/2005/8/layout/vProcess5"/>
    <dgm:cxn modelId="{7A308745-2837-4F46-B27A-328AA52FEDBC}" type="presOf" srcId="{17BE1375-614C-9F4F-AD53-993D65E6E2B6}" destId="{6C0ACAEC-0436-3C4B-A443-70C72B7B8F43}" srcOrd="1" destOrd="0" presId="urn:microsoft.com/office/officeart/2005/8/layout/vProcess5"/>
    <dgm:cxn modelId="{8D6FD982-C3F9-F244-889A-AEA804D3D89C}" type="presOf" srcId="{17BE1375-614C-9F4F-AD53-993D65E6E2B6}" destId="{0E052AFF-727D-474E-B314-10336F7F1469}" srcOrd="0" destOrd="0" presId="urn:microsoft.com/office/officeart/2005/8/layout/vProcess5"/>
    <dgm:cxn modelId="{C7630D83-2ED7-FD43-A177-E8F215C655F1}" srcId="{427766CA-468E-614E-9F85-DAE5A865E9F1}" destId="{17BE1375-614C-9F4F-AD53-993D65E6E2B6}" srcOrd="1" destOrd="0" parTransId="{8AE02B2C-0496-4E48-B6C4-1F27B72C4CB5}" sibTransId="{C58D767F-371D-DC4C-B17C-B5B90F34B417}"/>
    <dgm:cxn modelId="{99E5E690-CE3C-4D41-8B4A-8DBC7CC29108}" type="presOf" srcId="{01E811EE-1085-A44D-9E7E-14CA5D0692A0}" destId="{186FE1E3-CDF9-2046-AF75-BA3943498354}" srcOrd="1" destOrd="0" presId="urn:microsoft.com/office/officeart/2005/8/layout/vProcess5"/>
    <dgm:cxn modelId="{8DDD5CBA-0682-8F42-9D59-86E1774355C2}" srcId="{427766CA-468E-614E-9F85-DAE5A865E9F1}" destId="{DE848DE7-D9B7-E94B-B76D-752659EFA7C8}" srcOrd="2" destOrd="0" parTransId="{E3A4D76D-3312-B04B-AA21-D10E4436F690}" sibTransId="{5F216C25-65DE-8A4A-8F79-73D06CB7D3D2}"/>
    <dgm:cxn modelId="{6E5D14CA-8386-A84F-874A-5F91B5C468F5}" type="presOf" srcId="{5477037F-32EF-0D40-999B-07D93B5E5A72}" destId="{C0B40333-7240-8140-9695-40E1CA81BF41}" srcOrd="0" destOrd="0" presId="urn:microsoft.com/office/officeart/2005/8/layout/vProcess5"/>
    <dgm:cxn modelId="{39A243E8-FD4F-7045-A5D3-B909CFB40FB5}" type="presOf" srcId="{DE848DE7-D9B7-E94B-B76D-752659EFA7C8}" destId="{95C65F96-AE0F-9446-8C70-5A3362803E9D}" srcOrd="0" destOrd="0" presId="urn:microsoft.com/office/officeart/2005/8/layout/vProcess5"/>
    <dgm:cxn modelId="{9618B11B-8CA6-D34B-9C74-6A214EEDB2C5}" type="presParOf" srcId="{EEA59A30-247E-E745-A81E-1710BC48BACC}" destId="{5979048E-B57F-A04E-9A64-BA3CE30F279C}" srcOrd="0" destOrd="0" presId="urn:microsoft.com/office/officeart/2005/8/layout/vProcess5"/>
    <dgm:cxn modelId="{DB6EA7AD-1AE8-E94E-89BE-2ADF714A5F12}" type="presParOf" srcId="{EEA59A30-247E-E745-A81E-1710BC48BACC}" destId="{A38E309E-6426-D749-9378-51DAC7C3C592}" srcOrd="1" destOrd="0" presId="urn:microsoft.com/office/officeart/2005/8/layout/vProcess5"/>
    <dgm:cxn modelId="{4F448325-CB30-9D49-A59B-423DF5D84FC9}" type="presParOf" srcId="{EEA59A30-247E-E745-A81E-1710BC48BACC}" destId="{0E052AFF-727D-474E-B314-10336F7F1469}" srcOrd="2" destOrd="0" presId="urn:microsoft.com/office/officeart/2005/8/layout/vProcess5"/>
    <dgm:cxn modelId="{5530D7D8-D47E-2A4F-AA22-1DCF233B7FD3}" type="presParOf" srcId="{EEA59A30-247E-E745-A81E-1710BC48BACC}" destId="{95C65F96-AE0F-9446-8C70-5A3362803E9D}" srcOrd="3" destOrd="0" presId="urn:microsoft.com/office/officeart/2005/8/layout/vProcess5"/>
    <dgm:cxn modelId="{FC95FD7B-8411-EC43-A27E-6408DBD39ABA}" type="presParOf" srcId="{EEA59A30-247E-E745-A81E-1710BC48BACC}" destId="{C0B40333-7240-8140-9695-40E1CA81BF41}" srcOrd="4" destOrd="0" presId="urn:microsoft.com/office/officeart/2005/8/layout/vProcess5"/>
    <dgm:cxn modelId="{471C22E1-84F8-FE4B-AD25-001DE1D1D540}" type="presParOf" srcId="{EEA59A30-247E-E745-A81E-1710BC48BACC}" destId="{0FF3FD65-4D8B-2C4D-A468-264A385AC17F}" srcOrd="5" destOrd="0" presId="urn:microsoft.com/office/officeart/2005/8/layout/vProcess5"/>
    <dgm:cxn modelId="{49C3E32B-8233-A64A-A8B4-32234EECFB15}" type="presParOf" srcId="{EEA59A30-247E-E745-A81E-1710BC48BACC}" destId="{186FE1E3-CDF9-2046-AF75-BA3943498354}" srcOrd="6" destOrd="0" presId="urn:microsoft.com/office/officeart/2005/8/layout/vProcess5"/>
    <dgm:cxn modelId="{BD2B288F-7856-EF4F-A6E2-E0FB7412C519}" type="presParOf" srcId="{EEA59A30-247E-E745-A81E-1710BC48BACC}" destId="{6C0ACAEC-0436-3C4B-A443-70C72B7B8F43}" srcOrd="7" destOrd="0" presId="urn:microsoft.com/office/officeart/2005/8/layout/vProcess5"/>
    <dgm:cxn modelId="{A7D7D956-E7E1-E840-8BAE-C4588F24D5E7}" type="presParOf" srcId="{EEA59A30-247E-E745-A81E-1710BC48BACC}" destId="{69DBE519-951B-3642-B27D-7D609052BB70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FAFF3AE-8D78-374A-8BD9-7F0C91267F66}" type="doc">
      <dgm:prSet loTypeId="urn:microsoft.com/office/officeart/2005/8/layout/vList3" loCatId="" qsTypeId="urn:microsoft.com/office/officeart/2005/8/quickstyle/simple1" qsCatId="simple" csTypeId="urn:microsoft.com/office/officeart/2005/8/colors/colorful1" csCatId="colorful" phldr="1"/>
      <dgm:spPr/>
    </dgm:pt>
    <dgm:pt modelId="{3DB57792-CD39-8A4C-8BF4-3E5B21EB9E1C}">
      <dgm:prSet phldrT="[Text]" custT="1"/>
      <dgm:spPr/>
      <dgm:t>
        <a:bodyPr/>
        <a:lstStyle/>
        <a:p>
          <a:pPr algn="l">
            <a:lnSpc>
              <a:spcPct val="120000"/>
            </a:lnSpc>
          </a:pPr>
          <a:r>
            <a:rPr lang="en-US" sz="2400" dirty="0" err="1">
              <a:latin typeface="#9Slide03 SFU Futura_12" pitchFamily="2" charset="77"/>
            </a:rPr>
            <a:t>Thức</a:t>
          </a:r>
          <a:r>
            <a:rPr lang="en-US" sz="2400" dirty="0">
              <a:latin typeface="#9Slide03 SFU Futura_12" pitchFamily="2" charset="77"/>
            </a:rPr>
            <a:t> </a:t>
          </a:r>
          <a:r>
            <a:rPr lang="en-US" sz="2400" dirty="0" err="1">
              <a:latin typeface="#9Slide03 SFU Futura_12" pitchFamily="2" charset="77"/>
            </a:rPr>
            <a:t>ăn</a:t>
          </a:r>
          <a:r>
            <a:rPr lang="en-US" sz="2400" dirty="0">
              <a:latin typeface="#9Slide03 SFU Futura_12" pitchFamily="2" charset="77"/>
            </a:rPr>
            <a:t>, </a:t>
          </a:r>
          <a:r>
            <a:rPr lang="en-US" sz="2400" dirty="0" err="1">
              <a:latin typeface="#9Slide03 SFU Futura_12" pitchFamily="2" charset="77"/>
            </a:rPr>
            <a:t>nước</a:t>
          </a:r>
          <a:r>
            <a:rPr lang="en-US" sz="2400" dirty="0">
              <a:latin typeface="#9Slide03 SFU Futura_12" pitchFamily="2" charset="77"/>
            </a:rPr>
            <a:t> </a:t>
          </a:r>
          <a:r>
            <a:rPr lang="en-US" sz="2400" dirty="0" err="1">
              <a:latin typeface="#9Slide03 SFU Futura_12" pitchFamily="2" charset="77"/>
            </a:rPr>
            <a:t>uống</a:t>
          </a:r>
          <a:r>
            <a:rPr lang="en-US" sz="2400" dirty="0">
              <a:latin typeface="#9Slide03 SFU Futura_12" pitchFamily="2" charset="77"/>
            </a:rPr>
            <a:t>: </a:t>
          </a:r>
          <a:r>
            <a:rPr lang="en-US" sz="2400" dirty="0" err="1">
              <a:latin typeface="#9Slide03 SFU Futura_12" pitchFamily="2" charset="77"/>
            </a:rPr>
            <a:t>đồ</a:t>
          </a:r>
          <a:r>
            <a:rPr lang="en-US" sz="2400" dirty="0">
              <a:latin typeface="#9Slide03 SFU Futura_12" pitchFamily="2" charset="77"/>
            </a:rPr>
            <a:t> </a:t>
          </a:r>
          <a:r>
            <a:rPr lang="en-US" sz="2400" dirty="0" err="1">
              <a:latin typeface="#9Slide03 SFU Futura_12" pitchFamily="2" charset="77"/>
            </a:rPr>
            <a:t>khô</a:t>
          </a:r>
          <a:r>
            <a:rPr lang="en-US" sz="2400" dirty="0">
              <a:latin typeface="#9Slide03 SFU Futura_12" pitchFamily="2" charset="77"/>
            </a:rPr>
            <a:t>, </a:t>
          </a:r>
          <a:r>
            <a:rPr lang="en-US" sz="2400" dirty="0" err="1">
              <a:latin typeface="#9Slide03 SFU Futura_12" pitchFamily="2" charset="77"/>
            </a:rPr>
            <a:t>đồ</a:t>
          </a:r>
          <a:r>
            <a:rPr lang="en-US" sz="2400" dirty="0">
              <a:latin typeface="#9Slide03 SFU Futura_12" pitchFamily="2" charset="77"/>
            </a:rPr>
            <a:t> </a:t>
          </a:r>
          <a:r>
            <a:rPr lang="en-US" sz="2400" dirty="0" err="1">
              <a:latin typeface="#9Slide03 SFU Futura_12" pitchFamily="2" charset="77"/>
            </a:rPr>
            <a:t>ăn</a:t>
          </a:r>
          <a:r>
            <a:rPr lang="en-US" sz="2400" dirty="0">
              <a:latin typeface="#9Slide03 SFU Futura_12" pitchFamily="2" charset="77"/>
            </a:rPr>
            <a:t> </a:t>
          </a:r>
          <a:r>
            <a:rPr lang="en-US" sz="2400" dirty="0" err="1">
              <a:latin typeface="#9Slide03 SFU Futura_12" pitchFamily="2" charset="77"/>
            </a:rPr>
            <a:t>chế</a:t>
          </a:r>
          <a:r>
            <a:rPr lang="en-US" sz="2400" dirty="0">
              <a:latin typeface="#9Slide03 SFU Futura_12" pitchFamily="2" charset="77"/>
            </a:rPr>
            <a:t> </a:t>
          </a:r>
          <a:r>
            <a:rPr lang="en-US" sz="2400" dirty="0" err="1">
              <a:latin typeface="#9Slide03 SFU Futura_12" pitchFamily="2" charset="77"/>
            </a:rPr>
            <a:t>biến</a:t>
          </a:r>
          <a:r>
            <a:rPr lang="en-US" sz="2400" dirty="0">
              <a:latin typeface="#9Slide03 SFU Futura_12" pitchFamily="2" charset="77"/>
            </a:rPr>
            <a:t> </a:t>
          </a:r>
          <a:r>
            <a:rPr lang="en-US" sz="2400" dirty="0" err="1">
              <a:latin typeface="#9Slide03 SFU Futura_12" pitchFamily="2" charset="77"/>
            </a:rPr>
            <a:t>sẵn</a:t>
          </a:r>
          <a:r>
            <a:rPr lang="en-US" sz="2400" dirty="0">
              <a:latin typeface="#9Slide03 SFU Futura_12" pitchFamily="2" charset="77"/>
            </a:rPr>
            <a:t>, </a:t>
          </a:r>
          <a:r>
            <a:rPr lang="en-US" sz="2400" dirty="0" err="1">
              <a:latin typeface="#9Slide03 SFU Futura_12" pitchFamily="2" charset="77"/>
            </a:rPr>
            <a:t>nước</a:t>
          </a:r>
          <a:r>
            <a:rPr lang="en-US" sz="2400" dirty="0">
              <a:latin typeface="#9Slide03 SFU Futura_12" pitchFamily="2" charset="77"/>
            </a:rPr>
            <a:t> </a:t>
          </a:r>
          <a:r>
            <a:rPr lang="en-US" sz="2400" dirty="0" err="1">
              <a:latin typeface="#9Slide03 SFU Futura_12" pitchFamily="2" charset="77"/>
            </a:rPr>
            <a:t>uống</a:t>
          </a:r>
          <a:r>
            <a:rPr lang="en-US" sz="2400" dirty="0">
              <a:latin typeface="#9Slide03 SFU Futura_12" pitchFamily="2" charset="77"/>
            </a:rPr>
            <a:t> </a:t>
          </a:r>
          <a:r>
            <a:rPr lang="en-US" sz="2400" dirty="0" err="1">
              <a:latin typeface="#9Slide03 SFU Futura_12" pitchFamily="2" charset="77"/>
            </a:rPr>
            <a:t>chuẩn</a:t>
          </a:r>
          <a:r>
            <a:rPr lang="en-US" sz="2400" dirty="0">
              <a:latin typeface="#9Slide03 SFU Futura_12" pitchFamily="2" charset="77"/>
            </a:rPr>
            <a:t> </a:t>
          </a:r>
          <a:r>
            <a:rPr lang="en-US" sz="2400" dirty="0" err="1">
              <a:latin typeface="#9Slide03 SFU Futura_12" pitchFamily="2" charset="77"/>
            </a:rPr>
            <a:t>bị</a:t>
          </a:r>
          <a:r>
            <a:rPr lang="en-US" sz="2400" dirty="0">
              <a:latin typeface="#9Slide03 SFU Futura_12" pitchFamily="2" charset="77"/>
            </a:rPr>
            <a:t> </a:t>
          </a:r>
          <a:r>
            <a:rPr lang="en-US" sz="2400" dirty="0" err="1">
              <a:latin typeface="#9Slide03 SFU Futura_12" pitchFamily="2" charset="77"/>
            </a:rPr>
            <a:t>nhiều</a:t>
          </a:r>
          <a:r>
            <a:rPr lang="en-US" sz="2400" dirty="0">
              <a:latin typeface="#9Slide03 SFU Futura_12" pitchFamily="2" charset="77"/>
            </a:rPr>
            <a:t>… </a:t>
          </a:r>
        </a:p>
      </dgm:t>
    </dgm:pt>
    <dgm:pt modelId="{36F7D43B-C241-0E44-82B6-ECE8873167D6}" type="parTrans" cxnId="{EE2F7081-A3A0-4249-946D-2AAF6A7D8889}">
      <dgm:prSet/>
      <dgm:spPr/>
      <dgm:t>
        <a:bodyPr/>
        <a:lstStyle/>
        <a:p>
          <a:pPr algn="l">
            <a:lnSpc>
              <a:spcPct val="120000"/>
            </a:lnSpc>
          </a:pPr>
          <a:endParaRPr lang="en-US" sz="2400">
            <a:latin typeface="#9Slide03 SFU Futura_12" pitchFamily="2" charset="77"/>
          </a:endParaRPr>
        </a:p>
      </dgm:t>
    </dgm:pt>
    <dgm:pt modelId="{BF33FC82-A20D-384E-9025-D6F5B767B007}" type="sibTrans" cxnId="{EE2F7081-A3A0-4249-946D-2AAF6A7D8889}">
      <dgm:prSet/>
      <dgm:spPr/>
      <dgm:t>
        <a:bodyPr/>
        <a:lstStyle/>
        <a:p>
          <a:pPr algn="l">
            <a:lnSpc>
              <a:spcPct val="120000"/>
            </a:lnSpc>
          </a:pPr>
          <a:endParaRPr lang="en-US" sz="2400">
            <a:latin typeface="#9Slide03 SFU Futura_12" pitchFamily="2" charset="77"/>
          </a:endParaRPr>
        </a:p>
      </dgm:t>
    </dgm:pt>
    <dgm:pt modelId="{0A03D5D2-B117-9E40-AF84-0F96BE4798AF}">
      <dgm:prSet phldrT="[Text]" custT="1"/>
      <dgm:spPr/>
      <dgm:t>
        <a:bodyPr/>
        <a:lstStyle/>
        <a:p>
          <a:pPr algn="l">
            <a:lnSpc>
              <a:spcPct val="120000"/>
            </a:lnSpc>
          </a:pPr>
          <a:r>
            <a:rPr lang="en-US" sz="2400" dirty="0" err="1">
              <a:latin typeface="#9Slide03 SFU Futura_12" pitchFamily="2" charset="77"/>
            </a:rPr>
            <a:t>Kiểm</a:t>
          </a:r>
          <a:r>
            <a:rPr lang="en-US" sz="2400" dirty="0">
              <a:latin typeface="#9Slide03 SFU Futura_12" pitchFamily="2" charset="77"/>
            </a:rPr>
            <a:t> </a:t>
          </a:r>
          <a:r>
            <a:rPr lang="en-US" sz="2400" dirty="0" err="1">
              <a:latin typeface="#9Slide03 SFU Futura_12" pitchFamily="2" charset="77"/>
            </a:rPr>
            <a:t>tra</a:t>
          </a:r>
          <a:r>
            <a:rPr lang="en-US" sz="2400" dirty="0">
              <a:latin typeface="#9Slide03 SFU Futura_12" pitchFamily="2" charset="77"/>
            </a:rPr>
            <a:t> </a:t>
          </a:r>
          <a:r>
            <a:rPr lang="en-US" sz="2400" dirty="0" err="1">
              <a:latin typeface="#9Slide03 SFU Futura_12" pitchFamily="2" charset="77"/>
            </a:rPr>
            <a:t>các</a:t>
          </a:r>
          <a:r>
            <a:rPr lang="en-US" sz="2400" dirty="0">
              <a:latin typeface="#9Slide03 SFU Futura_12" pitchFamily="2" charset="77"/>
            </a:rPr>
            <a:t> </a:t>
          </a:r>
          <a:r>
            <a:rPr lang="en-US" sz="2400" dirty="0" err="1">
              <a:latin typeface="#9Slide03 SFU Futura_12" pitchFamily="2" charset="77"/>
            </a:rPr>
            <a:t>thiết</a:t>
          </a:r>
          <a:r>
            <a:rPr lang="en-US" sz="2400" dirty="0">
              <a:latin typeface="#9Slide03 SFU Futura_12" pitchFamily="2" charset="77"/>
            </a:rPr>
            <a:t> </a:t>
          </a:r>
          <a:r>
            <a:rPr lang="en-US" sz="2400" dirty="0" err="1">
              <a:latin typeface="#9Slide03 SFU Futura_12" pitchFamily="2" charset="77"/>
            </a:rPr>
            <a:t>bị</a:t>
          </a:r>
          <a:r>
            <a:rPr lang="en-US" sz="2400" dirty="0">
              <a:latin typeface="#9Slide03 SFU Futura_12" pitchFamily="2" charset="77"/>
            </a:rPr>
            <a:t> </a:t>
          </a:r>
          <a:r>
            <a:rPr lang="en-US" sz="2400" dirty="0" err="1">
              <a:latin typeface="#9Slide03 SFU Futura_12" pitchFamily="2" charset="77"/>
            </a:rPr>
            <a:t>thu</a:t>
          </a:r>
          <a:r>
            <a:rPr lang="en-US" sz="2400" dirty="0">
              <a:latin typeface="#9Slide03 SFU Futura_12" pitchFamily="2" charset="77"/>
            </a:rPr>
            <a:t> – </a:t>
          </a:r>
          <a:r>
            <a:rPr lang="en-US" sz="2400" dirty="0" err="1">
              <a:latin typeface="#9Slide03 SFU Futura_12" pitchFamily="2" charset="77"/>
            </a:rPr>
            <a:t>phát</a:t>
          </a:r>
          <a:r>
            <a:rPr lang="en-US" sz="2400" dirty="0">
              <a:latin typeface="#9Slide03 SFU Futura_12" pitchFamily="2" charset="77"/>
            </a:rPr>
            <a:t> </a:t>
          </a:r>
          <a:r>
            <a:rPr lang="en-US" sz="2400" dirty="0" err="1">
              <a:latin typeface="#9Slide03 SFU Futura_12" pitchFamily="2" charset="77"/>
            </a:rPr>
            <a:t>tín</a:t>
          </a:r>
          <a:r>
            <a:rPr lang="en-US" sz="2400" dirty="0">
              <a:latin typeface="#9Slide03 SFU Futura_12" pitchFamily="2" charset="77"/>
            </a:rPr>
            <a:t> </a:t>
          </a:r>
          <a:r>
            <a:rPr lang="en-US" sz="2400" dirty="0" err="1">
              <a:latin typeface="#9Slide03 SFU Futura_12" pitchFamily="2" charset="77"/>
            </a:rPr>
            <a:t>hiệu</a:t>
          </a:r>
          <a:r>
            <a:rPr lang="en-US" sz="2400" dirty="0">
              <a:latin typeface="#9Slide03 SFU Futura_12" pitchFamily="2" charset="77"/>
            </a:rPr>
            <a:t> </a:t>
          </a:r>
          <a:r>
            <a:rPr lang="en-US" sz="2400" dirty="0" err="1">
              <a:latin typeface="#9Slide03 SFU Futura_12" pitchFamily="2" charset="77"/>
            </a:rPr>
            <a:t>của</a:t>
          </a:r>
          <a:r>
            <a:rPr lang="en-US" sz="2400" dirty="0">
              <a:latin typeface="#9Slide03 SFU Futura_12" pitchFamily="2" charset="77"/>
            </a:rPr>
            <a:t> </a:t>
          </a:r>
          <a:r>
            <a:rPr lang="en-US" sz="2400" dirty="0" err="1">
              <a:latin typeface="#9Slide03 SFU Futura_12" pitchFamily="2" charset="77"/>
            </a:rPr>
            <a:t>tàu</a:t>
          </a:r>
          <a:endParaRPr lang="en-US" sz="2400" dirty="0">
            <a:latin typeface="#9Slide03 SFU Futura_12" pitchFamily="2" charset="77"/>
          </a:endParaRPr>
        </a:p>
      </dgm:t>
    </dgm:pt>
    <dgm:pt modelId="{834DC7A9-8FA3-A44F-9460-7DD400B12D14}" type="parTrans" cxnId="{9B222853-E223-5E48-BA42-FD764090F0F1}">
      <dgm:prSet/>
      <dgm:spPr/>
      <dgm:t>
        <a:bodyPr/>
        <a:lstStyle/>
        <a:p>
          <a:pPr algn="l">
            <a:lnSpc>
              <a:spcPct val="120000"/>
            </a:lnSpc>
          </a:pPr>
          <a:endParaRPr lang="en-US" sz="2400">
            <a:latin typeface="#9Slide03 SFU Futura_12" pitchFamily="2" charset="77"/>
          </a:endParaRPr>
        </a:p>
      </dgm:t>
    </dgm:pt>
    <dgm:pt modelId="{15B527DA-24A4-9C48-A87A-1CFD61A57F9E}" type="sibTrans" cxnId="{9B222853-E223-5E48-BA42-FD764090F0F1}">
      <dgm:prSet/>
      <dgm:spPr/>
      <dgm:t>
        <a:bodyPr/>
        <a:lstStyle/>
        <a:p>
          <a:pPr algn="l">
            <a:lnSpc>
              <a:spcPct val="120000"/>
            </a:lnSpc>
          </a:pPr>
          <a:endParaRPr lang="en-US" sz="2400">
            <a:latin typeface="#9Slide03 SFU Futura_12" pitchFamily="2" charset="77"/>
          </a:endParaRPr>
        </a:p>
      </dgm:t>
    </dgm:pt>
    <dgm:pt modelId="{F8F587FA-B9D6-5848-9540-6A5A0A9BF9AB}">
      <dgm:prSet phldrT="[Text]" custT="1"/>
      <dgm:spPr/>
      <dgm:t>
        <a:bodyPr/>
        <a:lstStyle/>
        <a:p>
          <a:pPr algn="l">
            <a:lnSpc>
              <a:spcPct val="120000"/>
            </a:lnSpc>
          </a:pPr>
          <a:r>
            <a:rPr lang="en-US" sz="2400" dirty="0" err="1">
              <a:latin typeface="#9Slide03 SFU Futura_12" pitchFamily="2" charset="77"/>
            </a:rPr>
            <a:t>Tìm</a:t>
          </a:r>
          <a:r>
            <a:rPr lang="en-US" sz="2400" dirty="0">
              <a:latin typeface="#9Slide03 SFU Futura_12" pitchFamily="2" charset="77"/>
            </a:rPr>
            <a:t> </a:t>
          </a:r>
          <a:r>
            <a:rPr lang="en-US" sz="2400" dirty="0" err="1">
              <a:latin typeface="#9Slide03 SFU Futura_12" pitchFamily="2" charset="77"/>
            </a:rPr>
            <a:t>hiểu</a:t>
          </a:r>
          <a:r>
            <a:rPr lang="en-US" sz="2400" dirty="0">
              <a:latin typeface="#9Slide03 SFU Futura_12" pitchFamily="2" charset="77"/>
            </a:rPr>
            <a:t> </a:t>
          </a:r>
          <a:r>
            <a:rPr lang="en-US" sz="2400" dirty="0" err="1">
              <a:latin typeface="#9Slide03 SFU Futura_12" pitchFamily="2" charset="77"/>
            </a:rPr>
            <a:t>kĩ</a:t>
          </a:r>
          <a:r>
            <a:rPr lang="en-US" sz="2400" dirty="0">
              <a:latin typeface="#9Slide03 SFU Futura_12" pitchFamily="2" charset="77"/>
            </a:rPr>
            <a:t> </a:t>
          </a:r>
          <a:r>
            <a:rPr lang="en-US" sz="2400" dirty="0" err="1">
              <a:latin typeface="#9Slide03 SFU Futura_12" pitchFamily="2" charset="77"/>
            </a:rPr>
            <a:t>về</a:t>
          </a:r>
          <a:r>
            <a:rPr lang="en-US" sz="2400" dirty="0">
              <a:latin typeface="#9Slide03 SFU Futura_12" pitchFamily="2" charset="77"/>
            </a:rPr>
            <a:t> </a:t>
          </a:r>
          <a:r>
            <a:rPr lang="en-US" sz="2400" b="0" i="0" dirty="0" err="1">
              <a:latin typeface="#9Slide03 SFU Futura_12" pitchFamily="2" charset="77"/>
            </a:rPr>
            <a:t>điều</a:t>
          </a:r>
          <a:r>
            <a:rPr lang="en-US" sz="2400" b="0" i="0" dirty="0">
              <a:latin typeface="#9Slide03 SFU Futura_12" pitchFamily="2" charset="77"/>
            </a:rPr>
            <a:t> </a:t>
          </a:r>
          <a:r>
            <a:rPr lang="en-US" sz="2400" b="0" i="0" dirty="0" err="1">
              <a:latin typeface="#9Slide03 SFU Futura_12" pitchFamily="2" charset="77"/>
            </a:rPr>
            <a:t>kiện</a:t>
          </a:r>
          <a:r>
            <a:rPr lang="en-US" sz="2400" b="0" i="0" dirty="0">
              <a:latin typeface="#9Slide03 SFU Futura_12" pitchFamily="2" charset="77"/>
            </a:rPr>
            <a:t> </a:t>
          </a:r>
          <a:r>
            <a:rPr lang="en-US" sz="2400" b="0" i="0" dirty="0" err="1">
              <a:latin typeface="#9Slide03 SFU Futura_12" pitchFamily="2" charset="77"/>
            </a:rPr>
            <a:t>thời</a:t>
          </a:r>
          <a:r>
            <a:rPr lang="en-US" sz="2400" b="0" i="0" dirty="0">
              <a:latin typeface="#9Slide03 SFU Futura_12" pitchFamily="2" charset="77"/>
            </a:rPr>
            <a:t> </a:t>
          </a:r>
          <a:r>
            <a:rPr lang="en-US" sz="2400" b="0" i="0" dirty="0" err="1">
              <a:latin typeface="#9Slide03 SFU Futura_12" pitchFamily="2" charset="77"/>
            </a:rPr>
            <a:t>tiết</a:t>
          </a:r>
          <a:r>
            <a:rPr lang="en-US" sz="2400" b="0" i="0" dirty="0">
              <a:latin typeface="#9Slide03 SFU Futura_12" pitchFamily="2" charset="77"/>
            </a:rPr>
            <a:t> </a:t>
          </a:r>
          <a:r>
            <a:rPr lang="en-US" sz="2400" b="0" i="0" dirty="0" err="1">
              <a:latin typeface="#9Slide03 SFU Futura_12" pitchFamily="2" charset="77"/>
            </a:rPr>
            <a:t>nguy</a:t>
          </a:r>
          <a:r>
            <a:rPr lang="en-US" sz="2400" b="0" i="0" dirty="0">
              <a:latin typeface="#9Slide03 SFU Futura_12" pitchFamily="2" charset="77"/>
            </a:rPr>
            <a:t> </a:t>
          </a:r>
          <a:r>
            <a:rPr lang="en-US" sz="2400" b="0" i="0" dirty="0" err="1">
              <a:latin typeface="#9Slide03 SFU Futura_12" pitchFamily="2" charset="77"/>
            </a:rPr>
            <a:t>hiểm</a:t>
          </a:r>
          <a:r>
            <a:rPr lang="en-US" sz="2400" b="0" i="0" dirty="0">
              <a:latin typeface="#9Slide03 SFU Futura_12" pitchFamily="2" charset="77"/>
            </a:rPr>
            <a:t>, </a:t>
          </a:r>
          <a:r>
            <a:rPr lang="en-US" sz="2400" b="0" i="0" dirty="0" err="1">
              <a:latin typeface="#9Slide03 SFU Futura_12" pitchFamily="2" charset="77"/>
            </a:rPr>
            <a:t>các</a:t>
          </a:r>
          <a:r>
            <a:rPr lang="en-US" sz="2400" b="0" i="0" dirty="0">
              <a:latin typeface="#9Slide03 SFU Futura_12" pitchFamily="2" charset="77"/>
            </a:rPr>
            <a:t> </a:t>
          </a:r>
          <a:r>
            <a:rPr lang="en-US" sz="2400" b="0" i="0" dirty="0" err="1">
              <a:latin typeface="#9Slide03 SFU Futura_12" pitchFamily="2" charset="77"/>
            </a:rPr>
            <a:t>mối</a:t>
          </a:r>
          <a:r>
            <a:rPr lang="en-US" sz="2400" b="0" i="0" dirty="0">
              <a:latin typeface="#9Slide03 SFU Futura_12" pitchFamily="2" charset="77"/>
            </a:rPr>
            <a:t> </a:t>
          </a:r>
          <a:r>
            <a:rPr lang="en-US" sz="2400" b="0" i="0" dirty="0" err="1">
              <a:latin typeface="#9Slide03 SFU Futura_12" pitchFamily="2" charset="77"/>
            </a:rPr>
            <a:t>nguy</a:t>
          </a:r>
          <a:r>
            <a:rPr lang="en-US" sz="2400" b="0" i="0" dirty="0">
              <a:latin typeface="#9Slide03 SFU Futura_12" pitchFamily="2" charset="77"/>
            </a:rPr>
            <a:t> </a:t>
          </a:r>
          <a:r>
            <a:rPr lang="en-US" sz="2400" b="0" i="0" dirty="0" err="1">
              <a:latin typeface="#9Slide03 SFU Futura_12" pitchFamily="2" charset="77"/>
            </a:rPr>
            <a:t>hiểm</a:t>
          </a:r>
          <a:r>
            <a:rPr lang="en-US" sz="2400" b="0" i="0" dirty="0">
              <a:latin typeface="#9Slide03 SFU Futura_12" pitchFamily="2" charset="77"/>
            </a:rPr>
            <a:t> </a:t>
          </a:r>
          <a:r>
            <a:rPr lang="en-US" sz="2400" b="0" i="0" dirty="0" err="1">
              <a:latin typeface="#9Slide03 SFU Futura_12" pitchFamily="2" charset="77"/>
            </a:rPr>
            <a:t>hàng</a:t>
          </a:r>
          <a:r>
            <a:rPr lang="en-US" sz="2400" b="0" i="0" dirty="0">
              <a:latin typeface="#9Slide03 SFU Futura_12" pitchFamily="2" charset="77"/>
            </a:rPr>
            <a:t> </a:t>
          </a:r>
          <a:r>
            <a:rPr lang="en-US" sz="2400" b="0" i="0" dirty="0" err="1">
              <a:latin typeface="#9Slide03 SFU Futura_12" pitchFamily="2" charset="77"/>
            </a:rPr>
            <a:t>hải</a:t>
          </a:r>
          <a:r>
            <a:rPr lang="en-US" sz="2400" b="0" i="0" dirty="0">
              <a:latin typeface="#9Slide03 SFU Futura_12" pitchFamily="2" charset="77"/>
            </a:rPr>
            <a:t> </a:t>
          </a:r>
          <a:r>
            <a:rPr lang="en-US" sz="2400" b="0" i="0" dirty="0" err="1">
              <a:latin typeface="#9Slide03 SFU Futura_12" pitchFamily="2" charset="77"/>
            </a:rPr>
            <a:t>của</a:t>
          </a:r>
          <a:r>
            <a:rPr lang="en-US" sz="2400" b="0" i="0" dirty="0">
              <a:latin typeface="#9Slide03 SFU Futura_12" pitchFamily="2" charset="77"/>
            </a:rPr>
            <a:t> </a:t>
          </a:r>
          <a:r>
            <a:rPr lang="en-US" sz="2400" b="0" i="0" dirty="0" err="1">
              <a:latin typeface="#9Slide03 SFU Futura_12" pitchFamily="2" charset="77"/>
            </a:rPr>
            <a:t>vùng</a:t>
          </a:r>
          <a:r>
            <a:rPr lang="en-US" sz="2400" b="0" i="0" dirty="0">
              <a:latin typeface="#9Slide03 SFU Futura_12" pitchFamily="2" charset="77"/>
            </a:rPr>
            <a:t> </a:t>
          </a:r>
          <a:r>
            <a:rPr lang="en-US" sz="2400" b="0" i="0" dirty="0" err="1">
              <a:latin typeface="#9Slide03 SFU Futura_12" pitchFamily="2" charset="77"/>
            </a:rPr>
            <a:t>biển</a:t>
          </a:r>
          <a:r>
            <a:rPr lang="en-US" sz="2400" b="0" i="0" dirty="0">
              <a:latin typeface="#9Slide03 SFU Futura_12" pitchFamily="2" charset="77"/>
            </a:rPr>
            <a:t> </a:t>
          </a:r>
          <a:r>
            <a:rPr lang="en-US" sz="2400" b="0" i="0" dirty="0" err="1">
              <a:latin typeface="#9Slide03 SFU Futura_12" pitchFamily="2" charset="77"/>
            </a:rPr>
            <a:t>sẽ</a:t>
          </a:r>
          <a:r>
            <a:rPr lang="en-US" sz="2400" b="0" i="0" dirty="0">
              <a:latin typeface="#9Slide03 SFU Futura_12" pitchFamily="2" charset="77"/>
            </a:rPr>
            <a:t> </a:t>
          </a:r>
          <a:r>
            <a:rPr lang="en-US" sz="2400" b="0" i="0" dirty="0" err="1">
              <a:latin typeface="#9Slide03 SFU Futura_12" pitchFamily="2" charset="77"/>
            </a:rPr>
            <a:t>đi</a:t>
          </a:r>
          <a:r>
            <a:rPr lang="en-US" sz="2400" b="0" i="0" dirty="0">
              <a:latin typeface="#9Slide03 SFU Futura_12" pitchFamily="2" charset="77"/>
            </a:rPr>
            <a:t> qua</a:t>
          </a:r>
          <a:endParaRPr lang="en-US" sz="2400" dirty="0">
            <a:latin typeface="#9Slide03 SFU Futura_12" pitchFamily="2" charset="77"/>
          </a:endParaRPr>
        </a:p>
      </dgm:t>
    </dgm:pt>
    <dgm:pt modelId="{D6EC42BF-FEE8-7F43-A5CE-3D666F8674F1}" type="parTrans" cxnId="{D85A2D46-62D1-474B-A05F-59D80EAD7962}">
      <dgm:prSet/>
      <dgm:spPr/>
      <dgm:t>
        <a:bodyPr/>
        <a:lstStyle/>
        <a:p>
          <a:pPr algn="l">
            <a:lnSpc>
              <a:spcPct val="120000"/>
            </a:lnSpc>
          </a:pPr>
          <a:endParaRPr lang="en-US" sz="2400">
            <a:latin typeface="#9Slide03 SFU Futura_12" pitchFamily="2" charset="77"/>
          </a:endParaRPr>
        </a:p>
      </dgm:t>
    </dgm:pt>
    <dgm:pt modelId="{C7E75A60-C5B5-1B40-8202-5A78AEA15B0D}" type="sibTrans" cxnId="{D85A2D46-62D1-474B-A05F-59D80EAD7962}">
      <dgm:prSet/>
      <dgm:spPr/>
      <dgm:t>
        <a:bodyPr/>
        <a:lstStyle/>
        <a:p>
          <a:pPr algn="l">
            <a:lnSpc>
              <a:spcPct val="120000"/>
            </a:lnSpc>
          </a:pPr>
          <a:endParaRPr lang="en-US" sz="2400">
            <a:latin typeface="#9Slide03 SFU Futura_12" pitchFamily="2" charset="77"/>
          </a:endParaRPr>
        </a:p>
      </dgm:t>
    </dgm:pt>
    <dgm:pt modelId="{C9894385-5371-674C-B8C3-D80D498786F0}">
      <dgm:prSet phldrT="[Text]" custT="1"/>
      <dgm:spPr/>
      <dgm:t>
        <a:bodyPr/>
        <a:lstStyle/>
        <a:p>
          <a:pPr algn="l">
            <a:lnSpc>
              <a:spcPct val="120000"/>
            </a:lnSpc>
          </a:pPr>
          <a:r>
            <a:rPr lang="en-US" sz="2400" dirty="0" err="1">
              <a:latin typeface="#9Slide03 SFU Futura_12" pitchFamily="2" charset="77"/>
            </a:rPr>
            <a:t>Đồ</a:t>
          </a:r>
          <a:r>
            <a:rPr lang="en-US" sz="2400" dirty="0">
              <a:latin typeface="#9Slide03 SFU Futura_12" pitchFamily="2" charset="77"/>
            </a:rPr>
            <a:t> </a:t>
          </a:r>
          <a:r>
            <a:rPr lang="en-US" sz="2400" dirty="0" err="1">
              <a:latin typeface="#9Slide03 SFU Futura_12" pitchFamily="2" charset="77"/>
            </a:rPr>
            <a:t>dùng</a:t>
          </a:r>
          <a:r>
            <a:rPr lang="en-US" sz="2400" dirty="0">
              <a:latin typeface="#9Slide03 SFU Futura_12" pitchFamily="2" charset="77"/>
            </a:rPr>
            <a:t> </a:t>
          </a:r>
          <a:r>
            <a:rPr lang="en-US" sz="2400" dirty="0" err="1">
              <a:latin typeface="#9Slide03 SFU Futura_12" pitchFamily="2" charset="77"/>
            </a:rPr>
            <a:t>cá</a:t>
          </a:r>
          <a:r>
            <a:rPr lang="en-US" sz="2400" dirty="0">
              <a:latin typeface="#9Slide03 SFU Futura_12" pitchFamily="2" charset="77"/>
            </a:rPr>
            <a:t> </a:t>
          </a:r>
          <a:r>
            <a:rPr lang="en-US" sz="2400" dirty="0" err="1">
              <a:latin typeface="#9Slide03 SFU Futura_12" pitchFamily="2" charset="77"/>
            </a:rPr>
            <a:t>nhân</a:t>
          </a:r>
          <a:r>
            <a:rPr lang="en-US" sz="2400" dirty="0">
              <a:latin typeface="#9Slide03 SFU Futura_12" pitchFamily="2" charset="77"/>
            </a:rPr>
            <a:t>: </a:t>
          </a:r>
          <a:r>
            <a:rPr lang="en-US" sz="2400" dirty="0" err="1">
              <a:latin typeface="#9Slide03 SFU Futura_12" pitchFamily="2" charset="77"/>
            </a:rPr>
            <a:t>quần</a:t>
          </a:r>
          <a:r>
            <a:rPr lang="en-US" sz="2400" dirty="0">
              <a:latin typeface="#9Slide03 SFU Futura_12" pitchFamily="2" charset="77"/>
            </a:rPr>
            <a:t> </a:t>
          </a:r>
          <a:r>
            <a:rPr lang="en-US" sz="2400" dirty="0" err="1">
              <a:latin typeface="#9Slide03 SFU Futura_12" pitchFamily="2" charset="77"/>
            </a:rPr>
            <a:t>áo</a:t>
          </a:r>
          <a:r>
            <a:rPr lang="en-US" sz="2400" dirty="0">
              <a:latin typeface="#9Slide03 SFU Futura_12" pitchFamily="2" charset="77"/>
            </a:rPr>
            <a:t> (</a:t>
          </a:r>
          <a:r>
            <a:rPr lang="en-US" sz="2400" dirty="0" err="1">
              <a:latin typeface="#9Slide03 SFU Futura_12" pitchFamily="2" charset="77"/>
            </a:rPr>
            <a:t>đông</a:t>
          </a:r>
          <a:r>
            <a:rPr lang="en-US" sz="2400" dirty="0">
              <a:latin typeface="#9Slide03 SFU Futura_12" pitchFamily="2" charset="77"/>
            </a:rPr>
            <a:t> – </a:t>
          </a:r>
          <a:r>
            <a:rPr lang="en-US" sz="2400" dirty="0" err="1">
              <a:latin typeface="#9Slide03 SFU Futura_12" pitchFamily="2" charset="77"/>
            </a:rPr>
            <a:t>thu</a:t>
          </a:r>
          <a:r>
            <a:rPr lang="en-US" sz="2400" dirty="0">
              <a:latin typeface="#9Slide03 SFU Futura_12" pitchFamily="2" charset="77"/>
            </a:rPr>
            <a:t> – </a:t>
          </a:r>
          <a:r>
            <a:rPr lang="en-US" sz="2400" dirty="0" err="1">
              <a:latin typeface="#9Slide03 SFU Futura_12" pitchFamily="2" charset="77"/>
            </a:rPr>
            <a:t>hè</a:t>
          </a:r>
          <a:r>
            <a:rPr lang="en-US" sz="2400" dirty="0">
              <a:latin typeface="#9Slide03 SFU Futura_12" pitchFamily="2" charset="77"/>
            </a:rPr>
            <a:t>), </a:t>
          </a:r>
          <a:r>
            <a:rPr lang="en-US" sz="2400" dirty="0" err="1">
              <a:latin typeface="#9Slide03 SFU Futura_12" pitchFamily="2" charset="77"/>
            </a:rPr>
            <a:t>thuốc</a:t>
          </a:r>
          <a:r>
            <a:rPr lang="en-US" sz="2400" dirty="0">
              <a:latin typeface="#9Slide03 SFU Futura_12" pitchFamily="2" charset="77"/>
            </a:rPr>
            <a:t> men, </a:t>
          </a:r>
          <a:r>
            <a:rPr lang="en-US" sz="2400" dirty="0" err="1">
              <a:latin typeface="#9Slide03 SFU Futura_12" pitchFamily="2" charset="77"/>
            </a:rPr>
            <a:t>đồ</a:t>
          </a:r>
          <a:r>
            <a:rPr lang="en-US" sz="2400" dirty="0">
              <a:latin typeface="#9Slide03 SFU Futura_12" pitchFamily="2" charset="77"/>
            </a:rPr>
            <a:t> </a:t>
          </a:r>
          <a:r>
            <a:rPr lang="en-US" sz="2400" dirty="0" err="1">
              <a:latin typeface="#9Slide03 SFU Futura_12" pitchFamily="2" charset="77"/>
            </a:rPr>
            <a:t>vệ</a:t>
          </a:r>
          <a:r>
            <a:rPr lang="en-US" sz="2400" dirty="0">
              <a:latin typeface="#9Slide03 SFU Futura_12" pitchFamily="2" charset="77"/>
            </a:rPr>
            <a:t> </a:t>
          </a:r>
          <a:r>
            <a:rPr lang="en-US" sz="2400" dirty="0" err="1">
              <a:latin typeface="#9Slide03 SFU Futura_12" pitchFamily="2" charset="77"/>
            </a:rPr>
            <a:t>sinh</a:t>
          </a:r>
          <a:r>
            <a:rPr lang="en-US" sz="2400" dirty="0">
              <a:latin typeface="#9Slide03 SFU Futura_12" pitchFamily="2" charset="77"/>
            </a:rPr>
            <a:t> </a:t>
          </a:r>
          <a:r>
            <a:rPr lang="en-US" sz="2400" dirty="0" err="1">
              <a:latin typeface="#9Slide03 SFU Futura_12" pitchFamily="2" charset="77"/>
            </a:rPr>
            <a:t>cá</a:t>
          </a:r>
          <a:r>
            <a:rPr lang="en-US" sz="2400" dirty="0">
              <a:latin typeface="#9Slide03 SFU Futura_12" pitchFamily="2" charset="77"/>
            </a:rPr>
            <a:t> </a:t>
          </a:r>
          <a:r>
            <a:rPr lang="en-US" sz="2400" dirty="0" err="1">
              <a:latin typeface="#9Slide03 SFU Futura_12" pitchFamily="2" charset="77"/>
            </a:rPr>
            <a:t>nhân</a:t>
          </a:r>
          <a:endParaRPr lang="en-US" sz="2400" dirty="0">
            <a:latin typeface="#9Slide03 SFU Futura_12" pitchFamily="2" charset="77"/>
          </a:endParaRPr>
        </a:p>
      </dgm:t>
    </dgm:pt>
    <dgm:pt modelId="{4D6B97C8-E0C4-F34B-9FB0-CCB671F86FEB}" type="parTrans" cxnId="{598E5AC2-3C78-C948-9A99-082BF8A21CDD}">
      <dgm:prSet/>
      <dgm:spPr/>
      <dgm:t>
        <a:bodyPr/>
        <a:lstStyle/>
        <a:p>
          <a:pPr algn="l">
            <a:lnSpc>
              <a:spcPct val="120000"/>
            </a:lnSpc>
          </a:pPr>
          <a:endParaRPr lang="en-US" sz="2400">
            <a:latin typeface="#9Slide03 SFU Futura_12" pitchFamily="2" charset="77"/>
          </a:endParaRPr>
        </a:p>
      </dgm:t>
    </dgm:pt>
    <dgm:pt modelId="{A1B44FEA-BE87-364F-B0E9-C4A37D915C71}" type="sibTrans" cxnId="{598E5AC2-3C78-C948-9A99-082BF8A21CDD}">
      <dgm:prSet/>
      <dgm:spPr/>
      <dgm:t>
        <a:bodyPr/>
        <a:lstStyle/>
        <a:p>
          <a:pPr algn="l">
            <a:lnSpc>
              <a:spcPct val="120000"/>
            </a:lnSpc>
          </a:pPr>
          <a:endParaRPr lang="en-US" sz="2400">
            <a:latin typeface="#9Slide03 SFU Futura_12" pitchFamily="2" charset="77"/>
          </a:endParaRPr>
        </a:p>
      </dgm:t>
    </dgm:pt>
    <dgm:pt modelId="{B3CB8EA0-59AE-C04E-907B-1E13F9ADBD44}">
      <dgm:prSet phldrT="[Text]" custT="1"/>
      <dgm:spPr/>
      <dgm:t>
        <a:bodyPr/>
        <a:lstStyle/>
        <a:p>
          <a:pPr algn="l">
            <a:lnSpc>
              <a:spcPct val="120000"/>
            </a:lnSpc>
          </a:pPr>
          <a:r>
            <a:rPr lang="en-US" sz="2400" dirty="0" err="1">
              <a:latin typeface="#9Slide03 SFU Futura_12" pitchFamily="2" charset="77"/>
            </a:rPr>
            <a:t>Các</a:t>
          </a:r>
          <a:r>
            <a:rPr lang="en-US" sz="2400" dirty="0">
              <a:latin typeface="#9Slide03 SFU Futura_12" pitchFamily="2" charset="77"/>
            </a:rPr>
            <a:t> </a:t>
          </a:r>
          <a:r>
            <a:rPr lang="en-US" sz="2400" dirty="0" err="1">
              <a:latin typeface="#9Slide03 SFU Futura_12" pitchFamily="2" charset="77"/>
            </a:rPr>
            <a:t>vật</a:t>
          </a:r>
          <a:r>
            <a:rPr lang="en-US" sz="2400" dirty="0">
              <a:latin typeface="#9Slide03 SFU Futura_12" pitchFamily="2" charset="77"/>
            </a:rPr>
            <a:t> </a:t>
          </a:r>
          <a:r>
            <a:rPr lang="en-US" sz="2400" dirty="0" err="1">
              <a:latin typeface="#9Slide03 SFU Futura_12" pitchFamily="2" charset="77"/>
            </a:rPr>
            <a:t>dụng</a:t>
          </a:r>
          <a:r>
            <a:rPr lang="en-US" sz="2400" dirty="0">
              <a:latin typeface="#9Slide03 SFU Futura_12" pitchFamily="2" charset="77"/>
            </a:rPr>
            <a:t> </a:t>
          </a:r>
          <a:r>
            <a:rPr lang="en-US" sz="2400" dirty="0" err="1">
              <a:latin typeface="#9Slide03 SFU Futura_12" pitchFamily="2" charset="77"/>
            </a:rPr>
            <a:t>để</a:t>
          </a:r>
          <a:r>
            <a:rPr lang="en-US" sz="2400" dirty="0">
              <a:latin typeface="#9Slide03 SFU Futura_12" pitchFamily="2" charset="77"/>
            </a:rPr>
            <a:t> </a:t>
          </a:r>
          <a:r>
            <a:rPr lang="en-US" sz="2400" dirty="0" err="1">
              <a:latin typeface="#9Slide03 SFU Futura_12" pitchFamily="2" charset="77"/>
            </a:rPr>
            <a:t>báo</a:t>
          </a:r>
          <a:r>
            <a:rPr lang="en-US" sz="2400" dirty="0">
              <a:latin typeface="#9Slide03 SFU Futura_12" pitchFamily="2" charset="77"/>
            </a:rPr>
            <a:t> </a:t>
          </a:r>
          <a:r>
            <a:rPr lang="en-US" sz="2400" dirty="0" err="1">
              <a:latin typeface="#9Slide03 SFU Futura_12" pitchFamily="2" charset="77"/>
            </a:rPr>
            <a:t>nạn</a:t>
          </a:r>
          <a:r>
            <a:rPr lang="en-US" sz="2400" dirty="0">
              <a:latin typeface="#9Slide03 SFU Futura_12" pitchFamily="2" charset="77"/>
            </a:rPr>
            <a:t>: </a:t>
          </a:r>
          <a:r>
            <a:rPr lang="en-US" sz="2400" dirty="0" err="1">
              <a:latin typeface="#9Slide03 SFU Futura_12" pitchFamily="2" charset="77"/>
            </a:rPr>
            <a:t>p</a:t>
          </a:r>
          <a:r>
            <a:rPr lang="en-US" sz="2400" b="0" i="0" dirty="0" err="1">
              <a:latin typeface="#9Slide03 SFU Futura_12" pitchFamily="2" charset="77"/>
            </a:rPr>
            <a:t>háo</a:t>
          </a:r>
          <a:r>
            <a:rPr lang="en-US" sz="2400" b="0" i="0" dirty="0">
              <a:latin typeface="#9Slide03 SFU Futura_12" pitchFamily="2" charset="77"/>
            </a:rPr>
            <a:t> </a:t>
          </a:r>
          <a:r>
            <a:rPr lang="en-US" sz="2400" b="0" i="0" dirty="0" err="1">
              <a:latin typeface="#9Slide03 SFU Futura_12" pitchFamily="2" charset="77"/>
            </a:rPr>
            <a:t>sáng</a:t>
          </a:r>
          <a:r>
            <a:rPr lang="en-US" sz="2400" b="0" i="0" dirty="0">
              <a:latin typeface="#9Slide03 SFU Futura_12" pitchFamily="2" charset="77"/>
            </a:rPr>
            <a:t>, </a:t>
          </a:r>
          <a:r>
            <a:rPr lang="en-US" sz="2400" b="0" i="0" dirty="0" err="1">
              <a:latin typeface="#9Slide03 SFU Futura_12" pitchFamily="2" charset="77"/>
            </a:rPr>
            <a:t>phao</a:t>
          </a:r>
          <a:r>
            <a:rPr lang="en-US" sz="2400" b="0" i="0" dirty="0">
              <a:latin typeface="#9Slide03 SFU Futura_12" pitchFamily="2" charset="77"/>
            </a:rPr>
            <a:t> </a:t>
          </a:r>
          <a:r>
            <a:rPr lang="en-US" sz="2400" b="0" i="0" dirty="0" err="1">
              <a:latin typeface="#9Slide03 SFU Futura_12" pitchFamily="2" charset="77"/>
            </a:rPr>
            <a:t>khói</a:t>
          </a:r>
          <a:r>
            <a:rPr lang="en-US" sz="2400" b="0" i="0" dirty="0">
              <a:latin typeface="#9Slide03 SFU Futura_12" pitchFamily="2" charset="77"/>
            </a:rPr>
            <a:t>, </a:t>
          </a:r>
          <a:r>
            <a:rPr lang="en-US" sz="2400" b="0" i="0" dirty="0" err="1">
              <a:latin typeface="#9Slide03 SFU Futura_12" pitchFamily="2" charset="77"/>
            </a:rPr>
            <a:t>đèn</a:t>
          </a:r>
          <a:r>
            <a:rPr lang="en-US" sz="2400" b="0" i="0" dirty="0">
              <a:latin typeface="#9Slide03 SFU Futura_12" pitchFamily="2" charset="77"/>
            </a:rPr>
            <a:t> </a:t>
          </a:r>
          <a:r>
            <a:rPr lang="en-US" sz="2400" b="0" i="0" dirty="0" err="1">
              <a:latin typeface="#9Slide03 SFU Futura_12" pitchFamily="2" charset="77"/>
            </a:rPr>
            <a:t>tín</a:t>
          </a:r>
          <a:r>
            <a:rPr lang="en-US" sz="2400" b="0" i="0" dirty="0">
              <a:latin typeface="#9Slide03 SFU Futura_12" pitchFamily="2" charset="77"/>
            </a:rPr>
            <a:t> </a:t>
          </a:r>
          <a:r>
            <a:rPr lang="en-US" sz="2400" b="0" i="0" dirty="0" err="1">
              <a:latin typeface="#9Slide03 SFU Futura_12" pitchFamily="2" charset="77"/>
            </a:rPr>
            <a:t>hiệu</a:t>
          </a:r>
          <a:r>
            <a:rPr lang="en-US" sz="2400" b="0" i="0" dirty="0">
              <a:latin typeface="#9Slide03 SFU Futura_12" pitchFamily="2" charset="77"/>
            </a:rPr>
            <a:t>, </a:t>
          </a:r>
          <a:r>
            <a:rPr lang="en-US" sz="2400" b="0" i="0" dirty="0" err="1">
              <a:latin typeface="#9Slide03 SFU Futura_12" pitchFamily="2" charset="77"/>
            </a:rPr>
            <a:t>còi</a:t>
          </a:r>
          <a:r>
            <a:rPr lang="en-US" sz="2400" b="0" i="0" dirty="0">
              <a:latin typeface="#9Slide03 SFU Futura_12" pitchFamily="2" charset="77"/>
            </a:rPr>
            <a:t>…</a:t>
          </a:r>
          <a:endParaRPr lang="en-US" sz="2400" dirty="0">
            <a:latin typeface="#9Slide03 SFU Futura_12" pitchFamily="2" charset="77"/>
          </a:endParaRPr>
        </a:p>
      </dgm:t>
    </dgm:pt>
    <dgm:pt modelId="{01857817-E689-E94D-AD54-E5DE394CF74C}" type="parTrans" cxnId="{07B147E9-A896-C947-88E7-AAAD75DDFA44}">
      <dgm:prSet/>
      <dgm:spPr/>
      <dgm:t>
        <a:bodyPr/>
        <a:lstStyle/>
        <a:p>
          <a:pPr algn="l">
            <a:lnSpc>
              <a:spcPct val="120000"/>
            </a:lnSpc>
          </a:pPr>
          <a:endParaRPr lang="en-US" sz="2400">
            <a:latin typeface="#9Slide03 SFU Futura_12" pitchFamily="2" charset="77"/>
          </a:endParaRPr>
        </a:p>
      </dgm:t>
    </dgm:pt>
    <dgm:pt modelId="{0B1EE01E-B543-C448-9A36-0CD2C85C1DE4}" type="sibTrans" cxnId="{07B147E9-A896-C947-88E7-AAAD75DDFA44}">
      <dgm:prSet/>
      <dgm:spPr/>
      <dgm:t>
        <a:bodyPr/>
        <a:lstStyle/>
        <a:p>
          <a:pPr algn="l">
            <a:lnSpc>
              <a:spcPct val="120000"/>
            </a:lnSpc>
          </a:pPr>
          <a:endParaRPr lang="en-US" sz="2400">
            <a:latin typeface="#9Slide03 SFU Futura_12" pitchFamily="2" charset="77"/>
          </a:endParaRPr>
        </a:p>
      </dgm:t>
    </dgm:pt>
    <dgm:pt modelId="{785A6E25-1B2C-674D-AB6B-CAE5B94C6F9C}" type="pres">
      <dgm:prSet presAssocID="{9FAFF3AE-8D78-374A-8BD9-7F0C91267F66}" presName="linearFlow" presStyleCnt="0">
        <dgm:presLayoutVars>
          <dgm:dir/>
          <dgm:resizeHandles val="exact"/>
        </dgm:presLayoutVars>
      </dgm:prSet>
      <dgm:spPr/>
    </dgm:pt>
    <dgm:pt modelId="{00AB0DFF-BB95-CD48-B279-1BA1704EA60C}" type="pres">
      <dgm:prSet presAssocID="{3DB57792-CD39-8A4C-8BF4-3E5B21EB9E1C}" presName="composite" presStyleCnt="0"/>
      <dgm:spPr/>
    </dgm:pt>
    <dgm:pt modelId="{7D70C935-B9B1-6447-9269-59CE0C2DA0DD}" type="pres">
      <dgm:prSet presAssocID="{3DB57792-CD39-8A4C-8BF4-3E5B21EB9E1C}" presName="imgShp" presStyleLbl="fgImgPlac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37E56A0B-2D7F-3F45-AE00-7C10FF41E1A3}" type="pres">
      <dgm:prSet presAssocID="{3DB57792-CD39-8A4C-8BF4-3E5B21EB9E1C}" presName="txShp" presStyleLbl="node1" presStyleIdx="0" presStyleCnt="5">
        <dgm:presLayoutVars>
          <dgm:bulletEnabled val="1"/>
        </dgm:presLayoutVars>
      </dgm:prSet>
      <dgm:spPr/>
    </dgm:pt>
    <dgm:pt modelId="{68323943-93D1-A046-8B51-3C26843CF276}" type="pres">
      <dgm:prSet presAssocID="{BF33FC82-A20D-384E-9025-D6F5B767B007}" presName="spacing" presStyleCnt="0"/>
      <dgm:spPr/>
    </dgm:pt>
    <dgm:pt modelId="{77D0D868-152A-3D48-849E-A1B712800714}" type="pres">
      <dgm:prSet presAssocID="{C9894385-5371-674C-B8C3-D80D498786F0}" presName="composite" presStyleCnt="0"/>
      <dgm:spPr/>
    </dgm:pt>
    <dgm:pt modelId="{B68198EE-5EEB-C845-956B-FB47ED8261AF}" type="pres">
      <dgm:prSet presAssocID="{C9894385-5371-674C-B8C3-D80D498786F0}" presName="imgShp" presStyleLbl="fgImgPlace1" presStyleIdx="1" presStyleCnt="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C1DAF734-9529-664C-9C4D-63C5DF032F4C}" type="pres">
      <dgm:prSet presAssocID="{C9894385-5371-674C-B8C3-D80D498786F0}" presName="txShp" presStyleLbl="node1" presStyleIdx="1" presStyleCnt="5">
        <dgm:presLayoutVars>
          <dgm:bulletEnabled val="1"/>
        </dgm:presLayoutVars>
      </dgm:prSet>
      <dgm:spPr/>
    </dgm:pt>
    <dgm:pt modelId="{BF3D6CD9-0074-2646-9C33-FAF8C9030E57}" type="pres">
      <dgm:prSet presAssocID="{A1B44FEA-BE87-364F-B0E9-C4A37D915C71}" presName="spacing" presStyleCnt="0"/>
      <dgm:spPr/>
    </dgm:pt>
    <dgm:pt modelId="{03DC47A1-C960-2D45-A0D8-58F5C9EF81C5}" type="pres">
      <dgm:prSet presAssocID="{B3CB8EA0-59AE-C04E-907B-1E13F9ADBD44}" presName="composite" presStyleCnt="0"/>
      <dgm:spPr/>
    </dgm:pt>
    <dgm:pt modelId="{36528DDC-6FB5-E14A-A44B-1D98D0B1501A}" type="pres">
      <dgm:prSet presAssocID="{B3CB8EA0-59AE-C04E-907B-1E13F9ADBD44}" presName="imgShp" presStyleLbl="fgImgPlace1" presStyleIdx="2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  <dgm:pt modelId="{0E70EF84-A173-A14D-BE2C-85891D31523C}" type="pres">
      <dgm:prSet presAssocID="{B3CB8EA0-59AE-C04E-907B-1E13F9ADBD44}" presName="txShp" presStyleLbl="node1" presStyleIdx="2" presStyleCnt="5">
        <dgm:presLayoutVars>
          <dgm:bulletEnabled val="1"/>
        </dgm:presLayoutVars>
      </dgm:prSet>
      <dgm:spPr/>
    </dgm:pt>
    <dgm:pt modelId="{90DF5000-5507-FF40-84C1-1160B019E7C6}" type="pres">
      <dgm:prSet presAssocID="{0B1EE01E-B543-C448-9A36-0CD2C85C1DE4}" presName="spacing" presStyleCnt="0"/>
      <dgm:spPr/>
    </dgm:pt>
    <dgm:pt modelId="{6C236770-24B7-9F47-8A8B-B5B9D3563A56}" type="pres">
      <dgm:prSet presAssocID="{0A03D5D2-B117-9E40-AF84-0F96BE4798AF}" presName="composite" presStyleCnt="0"/>
      <dgm:spPr/>
    </dgm:pt>
    <dgm:pt modelId="{D761998C-4882-AD44-8059-57A31657EEDE}" type="pres">
      <dgm:prSet presAssocID="{0A03D5D2-B117-9E40-AF84-0F96BE4798AF}" presName="imgShp" presStyleLbl="fgImgPlace1" presStyleIdx="3" presStyleCnt="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</dgm:spPr>
    </dgm:pt>
    <dgm:pt modelId="{58F600F9-BD0D-B540-971B-D7259B039B6C}" type="pres">
      <dgm:prSet presAssocID="{0A03D5D2-B117-9E40-AF84-0F96BE4798AF}" presName="txShp" presStyleLbl="node1" presStyleIdx="3" presStyleCnt="5">
        <dgm:presLayoutVars>
          <dgm:bulletEnabled val="1"/>
        </dgm:presLayoutVars>
      </dgm:prSet>
      <dgm:spPr/>
    </dgm:pt>
    <dgm:pt modelId="{145CE627-5F9B-1F4C-A7DB-3D121F55D26A}" type="pres">
      <dgm:prSet presAssocID="{15B527DA-24A4-9C48-A87A-1CFD61A57F9E}" presName="spacing" presStyleCnt="0"/>
      <dgm:spPr/>
    </dgm:pt>
    <dgm:pt modelId="{54C36773-BADC-E94F-B329-697ABA2CD630}" type="pres">
      <dgm:prSet presAssocID="{F8F587FA-B9D6-5848-9540-6A5A0A9BF9AB}" presName="composite" presStyleCnt="0"/>
      <dgm:spPr/>
    </dgm:pt>
    <dgm:pt modelId="{E5DAB531-6DC1-DB4D-951F-4AE8381539D4}" type="pres">
      <dgm:prSet presAssocID="{F8F587FA-B9D6-5848-9540-6A5A0A9BF9AB}" presName="imgShp" presStyleLbl="fgImgPlace1" presStyleIdx="4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229CAC1B-BA36-3845-A982-F66826BC4C59}" type="pres">
      <dgm:prSet presAssocID="{F8F587FA-B9D6-5848-9540-6A5A0A9BF9AB}" presName="txShp" presStyleLbl="node1" presStyleIdx="4" presStyleCnt="5">
        <dgm:presLayoutVars>
          <dgm:bulletEnabled val="1"/>
        </dgm:presLayoutVars>
      </dgm:prSet>
      <dgm:spPr/>
    </dgm:pt>
  </dgm:ptLst>
  <dgm:cxnLst>
    <dgm:cxn modelId="{3435BF30-814D-9C44-8EF8-FA8665FF3EED}" type="presOf" srcId="{F8F587FA-B9D6-5848-9540-6A5A0A9BF9AB}" destId="{229CAC1B-BA36-3845-A982-F66826BC4C59}" srcOrd="0" destOrd="0" presId="urn:microsoft.com/office/officeart/2005/8/layout/vList3"/>
    <dgm:cxn modelId="{5B82E760-A56D-CE48-999B-373573CF809B}" type="presOf" srcId="{C9894385-5371-674C-B8C3-D80D498786F0}" destId="{C1DAF734-9529-664C-9C4D-63C5DF032F4C}" srcOrd="0" destOrd="0" presId="urn:microsoft.com/office/officeart/2005/8/layout/vList3"/>
    <dgm:cxn modelId="{D85A2D46-62D1-474B-A05F-59D80EAD7962}" srcId="{9FAFF3AE-8D78-374A-8BD9-7F0C91267F66}" destId="{F8F587FA-B9D6-5848-9540-6A5A0A9BF9AB}" srcOrd="4" destOrd="0" parTransId="{D6EC42BF-FEE8-7F43-A5CE-3D666F8674F1}" sibTransId="{C7E75A60-C5B5-1B40-8202-5A78AEA15B0D}"/>
    <dgm:cxn modelId="{9B222853-E223-5E48-BA42-FD764090F0F1}" srcId="{9FAFF3AE-8D78-374A-8BD9-7F0C91267F66}" destId="{0A03D5D2-B117-9E40-AF84-0F96BE4798AF}" srcOrd="3" destOrd="0" parTransId="{834DC7A9-8FA3-A44F-9460-7DD400B12D14}" sibTransId="{15B527DA-24A4-9C48-A87A-1CFD61A57F9E}"/>
    <dgm:cxn modelId="{C25C0B7B-40B4-3849-952F-4DB0650E462C}" type="presOf" srcId="{B3CB8EA0-59AE-C04E-907B-1E13F9ADBD44}" destId="{0E70EF84-A173-A14D-BE2C-85891D31523C}" srcOrd="0" destOrd="0" presId="urn:microsoft.com/office/officeart/2005/8/layout/vList3"/>
    <dgm:cxn modelId="{EE2F7081-A3A0-4249-946D-2AAF6A7D8889}" srcId="{9FAFF3AE-8D78-374A-8BD9-7F0C91267F66}" destId="{3DB57792-CD39-8A4C-8BF4-3E5B21EB9E1C}" srcOrd="0" destOrd="0" parTransId="{36F7D43B-C241-0E44-82B6-ECE8873167D6}" sibTransId="{BF33FC82-A20D-384E-9025-D6F5B767B007}"/>
    <dgm:cxn modelId="{598E5AC2-3C78-C948-9A99-082BF8A21CDD}" srcId="{9FAFF3AE-8D78-374A-8BD9-7F0C91267F66}" destId="{C9894385-5371-674C-B8C3-D80D498786F0}" srcOrd="1" destOrd="0" parTransId="{4D6B97C8-E0C4-F34B-9FB0-CCB671F86FEB}" sibTransId="{A1B44FEA-BE87-364F-B0E9-C4A37D915C71}"/>
    <dgm:cxn modelId="{07C1B6C2-EF70-9F4D-A528-C4F91444AB7F}" type="presOf" srcId="{3DB57792-CD39-8A4C-8BF4-3E5B21EB9E1C}" destId="{37E56A0B-2D7F-3F45-AE00-7C10FF41E1A3}" srcOrd="0" destOrd="0" presId="urn:microsoft.com/office/officeart/2005/8/layout/vList3"/>
    <dgm:cxn modelId="{07710FC3-7D60-9147-8E1B-6BE290C04C09}" type="presOf" srcId="{9FAFF3AE-8D78-374A-8BD9-7F0C91267F66}" destId="{785A6E25-1B2C-674D-AB6B-CAE5B94C6F9C}" srcOrd="0" destOrd="0" presId="urn:microsoft.com/office/officeart/2005/8/layout/vList3"/>
    <dgm:cxn modelId="{07B147E9-A896-C947-88E7-AAAD75DDFA44}" srcId="{9FAFF3AE-8D78-374A-8BD9-7F0C91267F66}" destId="{B3CB8EA0-59AE-C04E-907B-1E13F9ADBD44}" srcOrd="2" destOrd="0" parTransId="{01857817-E689-E94D-AD54-E5DE394CF74C}" sibTransId="{0B1EE01E-B543-C448-9A36-0CD2C85C1DE4}"/>
    <dgm:cxn modelId="{EB710CF1-0885-C345-8F17-70682D3AE1A3}" type="presOf" srcId="{0A03D5D2-B117-9E40-AF84-0F96BE4798AF}" destId="{58F600F9-BD0D-B540-971B-D7259B039B6C}" srcOrd="0" destOrd="0" presId="urn:microsoft.com/office/officeart/2005/8/layout/vList3"/>
    <dgm:cxn modelId="{8C2A641E-0AE1-E849-8B18-96FAA736F98C}" type="presParOf" srcId="{785A6E25-1B2C-674D-AB6B-CAE5B94C6F9C}" destId="{00AB0DFF-BB95-CD48-B279-1BA1704EA60C}" srcOrd="0" destOrd="0" presId="urn:microsoft.com/office/officeart/2005/8/layout/vList3"/>
    <dgm:cxn modelId="{8E5C171D-1AB5-DA45-8951-AC70B657A1A9}" type="presParOf" srcId="{00AB0DFF-BB95-CD48-B279-1BA1704EA60C}" destId="{7D70C935-B9B1-6447-9269-59CE0C2DA0DD}" srcOrd="0" destOrd="0" presId="urn:microsoft.com/office/officeart/2005/8/layout/vList3"/>
    <dgm:cxn modelId="{5F9D8E0D-AC1D-534A-8A3D-36D83C713558}" type="presParOf" srcId="{00AB0DFF-BB95-CD48-B279-1BA1704EA60C}" destId="{37E56A0B-2D7F-3F45-AE00-7C10FF41E1A3}" srcOrd="1" destOrd="0" presId="urn:microsoft.com/office/officeart/2005/8/layout/vList3"/>
    <dgm:cxn modelId="{8B9503B1-4DA1-914F-A0C4-3DA6E1507B74}" type="presParOf" srcId="{785A6E25-1B2C-674D-AB6B-CAE5B94C6F9C}" destId="{68323943-93D1-A046-8B51-3C26843CF276}" srcOrd="1" destOrd="0" presId="urn:microsoft.com/office/officeart/2005/8/layout/vList3"/>
    <dgm:cxn modelId="{8AA7A75C-0E90-0D43-B38D-09DF1B5E6386}" type="presParOf" srcId="{785A6E25-1B2C-674D-AB6B-CAE5B94C6F9C}" destId="{77D0D868-152A-3D48-849E-A1B712800714}" srcOrd="2" destOrd="0" presId="urn:microsoft.com/office/officeart/2005/8/layout/vList3"/>
    <dgm:cxn modelId="{596E7993-9350-D340-BB25-CCD45064A41B}" type="presParOf" srcId="{77D0D868-152A-3D48-849E-A1B712800714}" destId="{B68198EE-5EEB-C845-956B-FB47ED8261AF}" srcOrd="0" destOrd="0" presId="urn:microsoft.com/office/officeart/2005/8/layout/vList3"/>
    <dgm:cxn modelId="{62913D37-4F4F-FB48-96F3-3D7A7C25140F}" type="presParOf" srcId="{77D0D868-152A-3D48-849E-A1B712800714}" destId="{C1DAF734-9529-664C-9C4D-63C5DF032F4C}" srcOrd="1" destOrd="0" presId="urn:microsoft.com/office/officeart/2005/8/layout/vList3"/>
    <dgm:cxn modelId="{DA105730-02DA-0B4B-8528-F244927EE6FD}" type="presParOf" srcId="{785A6E25-1B2C-674D-AB6B-CAE5B94C6F9C}" destId="{BF3D6CD9-0074-2646-9C33-FAF8C9030E57}" srcOrd="3" destOrd="0" presId="urn:microsoft.com/office/officeart/2005/8/layout/vList3"/>
    <dgm:cxn modelId="{1066C8D2-78C6-DC49-A4B1-43D64349CFDC}" type="presParOf" srcId="{785A6E25-1B2C-674D-AB6B-CAE5B94C6F9C}" destId="{03DC47A1-C960-2D45-A0D8-58F5C9EF81C5}" srcOrd="4" destOrd="0" presId="urn:microsoft.com/office/officeart/2005/8/layout/vList3"/>
    <dgm:cxn modelId="{FF089F5F-8836-C348-A4E4-9B05DCB91FB9}" type="presParOf" srcId="{03DC47A1-C960-2D45-A0D8-58F5C9EF81C5}" destId="{36528DDC-6FB5-E14A-A44B-1D98D0B1501A}" srcOrd="0" destOrd="0" presId="urn:microsoft.com/office/officeart/2005/8/layout/vList3"/>
    <dgm:cxn modelId="{DEE83E16-B88B-534A-8701-7B197E1E4026}" type="presParOf" srcId="{03DC47A1-C960-2D45-A0D8-58F5C9EF81C5}" destId="{0E70EF84-A173-A14D-BE2C-85891D31523C}" srcOrd="1" destOrd="0" presId="urn:microsoft.com/office/officeart/2005/8/layout/vList3"/>
    <dgm:cxn modelId="{E97A4D7B-88D7-8148-ACB4-85176A5C680D}" type="presParOf" srcId="{785A6E25-1B2C-674D-AB6B-CAE5B94C6F9C}" destId="{90DF5000-5507-FF40-84C1-1160B019E7C6}" srcOrd="5" destOrd="0" presId="urn:microsoft.com/office/officeart/2005/8/layout/vList3"/>
    <dgm:cxn modelId="{7B7A3BB4-D2DD-E547-B4E8-8ED5648F99A5}" type="presParOf" srcId="{785A6E25-1B2C-674D-AB6B-CAE5B94C6F9C}" destId="{6C236770-24B7-9F47-8A8B-B5B9D3563A56}" srcOrd="6" destOrd="0" presId="urn:microsoft.com/office/officeart/2005/8/layout/vList3"/>
    <dgm:cxn modelId="{76549526-B00B-C24C-92F4-11B3FB6150E9}" type="presParOf" srcId="{6C236770-24B7-9F47-8A8B-B5B9D3563A56}" destId="{D761998C-4882-AD44-8059-57A31657EEDE}" srcOrd="0" destOrd="0" presId="urn:microsoft.com/office/officeart/2005/8/layout/vList3"/>
    <dgm:cxn modelId="{0CE98776-9AE1-684A-9392-B0375B69E658}" type="presParOf" srcId="{6C236770-24B7-9F47-8A8B-B5B9D3563A56}" destId="{58F600F9-BD0D-B540-971B-D7259B039B6C}" srcOrd="1" destOrd="0" presId="urn:microsoft.com/office/officeart/2005/8/layout/vList3"/>
    <dgm:cxn modelId="{B940CE8E-BCC9-D84C-90A9-66FAED167616}" type="presParOf" srcId="{785A6E25-1B2C-674D-AB6B-CAE5B94C6F9C}" destId="{145CE627-5F9B-1F4C-A7DB-3D121F55D26A}" srcOrd="7" destOrd="0" presId="urn:microsoft.com/office/officeart/2005/8/layout/vList3"/>
    <dgm:cxn modelId="{03A5EB38-53B0-E54B-B4E6-850A12E356F7}" type="presParOf" srcId="{785A6E25-1B2C-674D-AB6B-CAE5B94C6F9C}" destId="{54C36773-BADC-E94F-B329-697ABA2CD630}" srcOrd="8" destOrd="0" presId="urn:microsoft.com/office/officeart/2005/8/layout/vList3"/>
    <dgm:cxn modelId="{6828F9F7-8619-0244-B3C9-D296F90AD31C}" type="presParOf" srcId="{54C36773-BADC-E94F-B329-697ABA2CD630}" destId="{E5DAB531-6DC1-DB4D-951F-4AE8381539D4}" srcOrd="0" destOrd="0" presId="urn:microsoft.com/office/officeart/2005/8/layout/vList3"/>
    <dgm:cxn modelId="{0897866D-8BA0-7141-BAF6-59C61ACAACFF}" type="presParOf" srcId="{54C36773-BADC-E94F-B329-697ABA2CD630}" destId="{229CAC1B-BA36-3845-A982-F66826BC4C5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293C81F-7964-2649-8908-2D19CC669FA9}" type="doc">
      <dgm:prSet loTypeId="urn:microsoft.com/office/officeart/2008/layout/RadialCluster" loCatId="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74DD1A0F-8488-084B-85C2-362087AC1EF0}">
      <dgm:prSet phldrT="[Text]" custT="1"/>
      <dgm:spPr/>
      <dgm:t>
        <a:bodyPr/>
        <a:lstStyle/>
        <a:p>
          <a:r>
            <a:rPr lang="en-US" sz="4400" b="1" dirty="0" err="1">
              <a:solidFill>
                <a:srgbClr val="FF0000"/>
              </a:solidFill>
              <a:latin typeface="#9Slide03 SFU Futura_12" pitchFamily="2" charset="77"/>
            </a:rPr>
            <a:t>Tiêu</a:t>
          </a:r>
          <a:r>
            <a:rPr lang="en-US" sz="4400" b="1" dirty="0">
              <a:solidFill>
                <a:srgbClr val="FF0000"/>
              </a:solidFill>
              <a:latin typeface="#9Slide03 SFU Futura_12" pitchFamily="2" charset="77"/>
            </a:rPr>
            <a:t> </a:t>
          </a:r>
          <a:r>
            <a:rPr lang="en-US" sz="4400" b="1" dirty="0" err="1">
              <a:solidFill>
                <a:srgbClr val="FF0000"/>
              </a:solidFill>
              <a:latin typeface="#9Slide03 SFU Futura_12" pitchFamily="2" charset="77"/>
            </a:rPr>
            <a:t>chí</a:t>
          </a:r>
          <a:endParaRPr lang="en-US" sz="4400" b="1" dirty="0">
            <a:solidFill>
              <a:srgbClr val="FF0000"/>
            </a:solidFill>
            <a:latin typeface="#9Slide03 SFU Futura_12" pitchFamily="2" charset="77"/>
          </a:endParaRPr>
        </a:p>
      </dgm:t>
    </dgm:pt>
    <dgm:pt modelId="{A9EE8106-D503-1243-B555-D7CD7AC12F0C}" type="parTrans" cxnId="{7FBC5497-CD6F-8540-9716-A4FE1712E203}">
      <dgm:prSet/>
      <dgm:spPr/>
      <dgm:t>
        <a:bodyPr/>
        <a:lstStyle/>
        <a:p>
          <a:endParaRPr lang="en-US">
            <a:latin typeface="#9Slide03 SFU Futura_12" pitchFamily="2" charset="77"/>
          </a:endParaRPr>
        </a:p>
      </dgm:t>
    </dgm:pt>
    <dgm:pt modelId="{0BD65337-2B4B-CD45-8B0F-0B66F3AAD3B2}" type="sibTrans" cxnId="{7FBC5497-CD6F-8540-9716-A4FE1712E203}">
      <dgm:prSet/>
      <dgm:spPr/>
      <dgm:t>
        <a:bodyPr/>
        <a:lstStyle/>
        <a:p>
          <a:endParaRPr lang="en-US">
            <a:latin typeface="#9Slide03 SFU Futura_12" pitchFamily="2" charset="77"/>
          </a:endParaRPr>
        </a:p>
      </dgm:t>
    </dgm:pt>
    <dgm:pt modelId="{7F543BC7-5E70-934E-B449-13C0D1C9F6CA}">
      <dgm:prSet phldrT="[Text]"/>
      <dgm:spPr/>
      <dgm:t>
        <a:bodyPr/>
        <a:lstStyle/>
        <a:p>
          <a:r>
            <a:rPr lang="en-US" dirty="0" err="1">
              <a:solidFill>
                <a:schemeClr val="tx1"/>
              </a:solidFill>
              <a:latin typeface="#9Slide03 SFU Futura_12" pitchFamily="2" charset="77"/>
            </a:rPr>
            <a:t>Khái</a:t>
          </a:r>
          <a:r>
            <a:rPr lang="en-US" dirty="0">
              <a:solidFill>
                <a:schemeClr val="tx1"/>
              </a:solidFill>
              <a:latin typeface="#9Slide03 SFU Futura_12" pitchFamily="2" charset="77"/>
            </a:rPr>
            <a:t> </a:t>
          </a:r>
          <a:r>
            <a:rPr lang="en-US" dirty="0" err="1">
              <a:solidFill>
                <a:schemeClr val="tx1"/>
              </a:solidFill>
              <a:latin typeface="#9Slide03 SFU Futura_12" pitchFamily="2" charset="77"/>
            </a:rPr>
            <a:t>niệm</a:t>
          </a:r>
          <a:endParaRPr lang="en-US" dirty="0">
            <a:solidFill>
              <a:schemeClr val="tx1"/>
            </a:solidFill>
            <a:latin typeface="#9Slide03 SFU Futura_12" pitchFamily="2" charset="77"/>
          </a:endParaRPr>
        </a:p>
      </dgm:t>
    </dgm:pt>
    <dgm:pt modelId="{70C7814A-9A93-2C4F-91EA-4BC29A90436E}" type="parTrans" cxnId="{358AB058-3FAB-844C-AE42-3191E26E8630}">
      <dgm:prSet/>
      <dgm:spPr/>
      <dgm:t>
        <a:bodyPr/>
        <a:lstStyle/>
        <a:p>
          <a:endParaRPr lang="en-US">
            <a:latin typeface="#9Slide03 SFU Futura_12" pitchFamily="2" charset="77"/>
          </a:endParaRPr>
        </a:p>
      </dgm:t>
    </dgm:pt>
    <dgm:pt modelId="{D062BFA6-4275-FD4A-B70D-C08182BCA5F5}" type="sibTrans" cxnId="{358AB058-3FAB-844C-AE42-3191E26E8630}">
      <dgm:prSet/>
      <dgm:spPr/>
      <dgm:t>
        <a:bodyPr/>
        <a:lstStyle/>
        <a:p>
          <a:endParaRPr lang="en-US">
            <a:latin typeface="#9Slide03 SFU Futura_12" pitchFamily="2" charset="77"/>
          </a:endParaRPr>
        </a:p>
      </dgm:t>
    </dgm:pt>
    <dgm:pt modelId="{ADC8C6A8-17EC-0C42-BFBB-918F6ADF81C0}">
      <dgm:prSet phldrT="[Text]"/>
      <dgm:spPr/>
      <dgm:t>
        <a:bodyPr/>
        <a:lstStyle/>
        <a:p>
          <a:r>
            <a:rPr lang="en-US" dirty="0" err="1">
              <a:solidFill>
                <a:schemeClr val="tx1"/>
              </a:solidFill>
              <a:latin typeface="#9Slide03 SFU Futura_12" pitchFamily="2" charset="77"/>
            </a:rPr>
            <a:t>Phân</a:t>
          </a:r>
          <a:r>
            <a:rPr lang="en-US" dirty="0">
              <a:solidFill>
                <a:schemeClr val="tx1"/>
              </a:solidFill>
              <a:latin typeface="#9Slide03 SFU Futura_12" pitchFamily="2" charset="77"/>
            </a:rPr>
            <a:t> </a:t>
          </a:r>
          <a:r>
            <a:rPr lang="en-US" dirty="0" err="1">
              <a:solidFill>
                <a:schemeClr val="tx1"/>
              </a:solidFill>
              <a:latin typeface="#9Slide03 SFU Futura_12" pitchFamily="2" charset="77"/>
            </a:rPr>
            <a:t>loại</a:t>
          </a:r>
          <a:endParaRPr lang="en-US" dirty="0">
            <a:solidFill>
              <a:schemeClr val="tx1"/>
            </a:solidFill>
            <a:latin typeface="#9Slide03 SFU Futura_12" pitchFamily="2" charset="77"/>
          </a:endParaRPr>
        </a:p>
      </dgm:t>
    </dgm:pt>
    <dgm:pt modelId="{391A520C-3F8D-CA42-8940-BA6ACBC639A7}" type="parTrans" cxnId="{83237D5A-CDE7-064D-A5E4-D9238667EB0C}">
      <dgm:prSet/>
      <dgm:spPr/>
      <dgm:t>
        <a:bodyPr/>
        <a:lstStyle/>
        <a:p>
          <a:endParaRPr lang="en-US">
            <a:latin typeface="#9Slide03 SFU Futura_12" pitchFamily="2" charset="77"/>
          </a:endParaRPr>
        </a:p>
      </dgm:t>
    </dgm:pt>
    <dgm:pt modelId="{9269DAC1-1144-7E4E-9B98-D425243954B1}" type="sibTrans" cxnId="{83237D5A-CDE7-064D-A5E4-D9238667EB0C}">
      <dgm:prSet/>
      <dgm:spPr/>
      <dgm:t>
        <a:bodyPr/>
        <a:lstStyle/>
        <a:p>
          <a:endParaRPr lang="en-US">
            <a:latin typeface="#9Slide03 SFU Futura_12" pitchFamily="2" charset="77"/>
          </a:endParaRPr>
        </a:p>
      </dgm:t>
    </dgm:pt>
    <dgm:pt modelId="{94FA322B-B67A-8F40-823C-55C0F49F44C1}">
      <dgm:prSet phldrT="[Text]"/>
      <dgm:spPr/>
      <dgm:t>
        <a:bodyPr/>
        <a:lstStyle/>
        <a:p>
          <a:r>
            <a:rPr lang="en-US" dirty="0" err="1">
              <a:solidFill>
                <a:schemeClr val="tx1"/>
              </a:solidFill>
              <a:latin typeface="#9Slide03 SFU Futura_12" pitchFamily="2" charset="77"/>
            </a:rPr>
            <a:t>Ảnh</a:t>
          </a:r>
          <a:r>
            <a:rPr lang="en-US" dirty="0">
              <a:solidFill>
                <a:schemeClr val="tx1"/>
              </a:solidFill>
              <a:latin typeface="#9Slide03 SFU Futura_12" pitchFamily="2" charset="77"/>
            </a:rPr>
            <a:t> </a:t>
          </a:r>
          <a:r>
            <a:rPr lang="en-US" dirty="0" err="1">
              <a:solidFill>
                <a:schemeClr val="tx1"/>
              </a:solidFill>
              <a:latin typeface="#9Slide03 SFU Futura_12" pitchFamily="2" charset="77"/>
            </a:rPr>
            <a:t>hưởng</a:t>
          </a:r>
          <a:endParaRPr lang="en-US" dirty="0">
            <a:solidFill>
              <a:schemeClr val="tx1"/>
            </a:solidFill>
            <a:latin typeface="#9Slide03 SFU Futura_12" pitchFamily="2" charset="77"/>
          </a:endParaRPr>
        </a:p>
      </dgm:t>
    </dgm:pt>
    <dgm:pt modelId="{288C93A5-7E5F-A044-8125-682AB43C8663}" type="parTrans" cxnId="{B5C2783E-982A-7744-8781-7A87173540B6}">
      <dgm:prSet/>
      <dgm:spPr/>
      <dgm:t>
        <a:bodyPr/>
        <a:lstStyle/>
        <a:p>
          <a:endParaRPr lang="en-US">
            <a:latin typeface="#9Slide03 SFU Futura_12" pitchFamily="2" charset="77"/>
          </a:endParaRPr>
        </a:p>
      </dgm:t>
    </dgm:pt>
    <dgm:pt modelId="{977836AB-06DC-CF42-9523-D0C2ED9CAD54}" type="sibTrans" cxnId="{B5C2783E-982A-7744-8781-7A87173540B6}">
      <dgm:prSet/>
      <dgm:spPr/>
      <dgm:t>
        <a:bodyPr/>
        <a:lstStyle/>
        <a:p>
          <a:endParaRPr lang="en-US">
            <a:latin typeface="#9Slide03 SFU Futura_12" pitchFamily="2" charset="77"/>
          </a:endParaRPr>
        </a:p>
      </dgm:t>
    </dgm:pt>
    <dgm:pt modelId="{B705831F-6A07-294B-9143-E155456481ED}">
      <dgm:prSet phldrT="[Text]"/>
      <dgm:spPr/>
      <dgm:t>
        <a:bodyPr/>
        <a:lstStyle/>
        <a:p>
          <a:r>
            <a:rPr lang="en-US" dirty="0" err="1">
              <a:solidFill>
                <a:schemeClr val="tx1"/>
              </a:solidFill>
              <a:latin typeface="#9Slide03 SFU Futura_12" pitchFamily="2" charset="77"/>
            </a:rPr>
            <a:t>Nguyên</a:t>
          </a:r>
          <a:r>
            <a:rPr lang="en-US" dirty="0">
              <a:solidFill>
                <a:schemeClr val="tx1"/>
              </a:solidFill>
              <a:latin typeface="#9Slide03 SFU Futura_12" pitchFamily="2" charset="77"/>
            </a:rPr>
            <a:t> </a:t>
          </a:r>
          <a:r>
            <a:rPr lang="en-US" dirty="0" err="1">
              <a:solidFill>
                <a:schemeClr val="tx1"/>
              </a:solidFill>
              <a:latin typeface="#9Slide03 SFU Futura_12" pitchFamily="2" charset="77"/>
            </a:rPr>
            <a:t>nhân</a:t>
          </a:r>
          <a:endParaRPr lang="en-US" dirty="0">
            <a:solidFill>
              <a:schemeClr val="tx1"/>
            </a:solidFill>
            <a:latin typeface="#9Slide03 SFU Futura_12" pitchFamily="2" charset="77"/>
          </a:endParaRPr>
        </a:p>
      </dgm:t>
    </dgm:pt>
    <dgm:pt modelId="{95E584D1-8F4C-0B48-8977-643994A0222F}" type="parTrans" cxnId="{A6C62620-BBB7-CF41-839C-BE234C3DEC25}">
      <dgm:prSet/>
      <dgm:spPr/>
      <dgm:t>
        <a:bodyPr/>
        <a:lstStyle/>
        <a:p>
          <a:endParaRPr lang="en-US">
            <a:latin typeface="#9Slide03 SFU Futura_12" pitchFamily="2" charset="77"/>
          </a:endParaRPr>
        </a:p>
      </dgm:t>
    </dgm:pt>
    <dgm:pt modelId="{2C99D960-63AC-084D-A454-48F35D30C983}" type="sibTrans" cxnId="{A6C62620-BBB7-CF41-839C-BE234C3DEC25}">
      <dgm:prSet/>
      <dgm:spPr/>
      <dgm:t>
        <a:bodyPr/>
        <a:lstStyle/>
        <a:p>
          <a:endParaRPr lang="en-US">
            <a:latin typeface="#9Slide03 SFU Futura_12" pitchFamily="2" charset="77"/>
          </a:endParaRPr>
        </a:p>
      </dgm:t>
    </dgm:pt>
    <dgm:pt modelId="{6E05A889-55FE-6249-981D-9B00D4D253E1}" type="pres">
      <dgm:prSet presAssocID="{0293C81F-7964-2649-8908-2D19CC669FA9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B7E7454F-1A0B-BD40-8274-E93BE747CBFA}" type="pres">
      <dgm:prSet presAssocID="{74DD1A0F-8488-084B-85C2-362087AC1EF0}" presName="singleCycle" presStyleCnt="0"/>
      <dgm:spPr/>
    </dgm:pt>
    <dgm:pt modelId="{D64A5F9B-5641-1945-B323-09FF4FA4C79E}" type="pres">
      <dgm:prSet presAssocID="{74DD1A0F-8488-084B-85C2-362087AC1EF0}" presName="singleCenter" presStyleLbl="node1" presStyleIdx="0" presStyleCnt="5">
        <dgm:presLayoutVars>
          <dgm:chMax val="7"/>
          <dgm:chPref val="7"/>
        </dgm:presLayoutVars>
      </dgm:prSet>
      <dgm:spPr/>
    </dgm:pt>
    <dgm:pt modelId="{A92CD942-7D00-1741-A267-63E562C97033}" type="pres">
      <dgm:prSet presAssocID="{70C7814A-9A93-2C4F-91EA-4BC29A90436E}" presName="Name56" presStyleLbl="parChTrans1D2" presStyleIdx="0" presStyleCnt="4"/>
      <dgm:spPr/>
    </dgm:pt>
    <dgm:pt modelId="{A15AD322-72B3-D449-955F-B75A13913BFD}" type="pres">
      <dgm:prSet presAssocID="{7F543BC7-5E70-934E-B449-13C0D1C9F6CA}" presName="text0" presStyleLbl="node1" presStyleIdx="1" presStyleCnt="5" custScaleX="195021" custScaleY="137316" custRadScaleRad="92080">
        <dgm:presLayoutVars>
          <dgm:bulletEnabled val="1"/>
        </dgm:presLayoutVars>
      </dgm:prSet>
      <dgm:spPr/>
    </dgm:pt>
    <dgm:pt modelId="{CC56181C-83C5-AC47-99A0-79543BA498C5}" type="pres">
      <dgm:prSet presAssocID="{95E584D1-8F4C-0B48-8977-643994A0222F}" presName="Name56" presStyleLbl="parChTrans1D2" presStyleIdx="1" presStyleCnt="4"/>
      <dgm:spPr/>
    </dgm:pt>
    <dgm:pt modelId="{51AF0FAC-2FAC-204F-A4AD-A0FE63F30342}" type="pres">
      <dgm:prSet presAssocID="{B705831F-6A07-294B-9143-E155456481ED}" presName="text0" presStyleLbl="node1" presStyleIdx="2" presStyleCnt="5" custScaleX="180640" custScaleY="156584">
        <dgm:presLayoutVars>
          <dgm:bulletEnabled val="1"/>
        </dgm:presLayoutVars>
      </dgm:prSet>
      <dgm:spPr/>
    </dgm:pt>
    <dgm:pt modelId="{52785EE3-2E2B-3D4F-A4FF-5C0FFC084D99}" type="pres">
      <dgm:prSet presAssocID="{391A520C-3F8D-CA42-8940-BA6ACBC639A7}" presName="Name56" presStyleLbl="parChTrans1D2" presStyleIdx="2" presStyleCnt="4"/>
      <dgm:spPr/>
    </dgm:pt>
    <dgm:pt modelId="{C4722F08-0A7F-944D-BAB7-EE44F022F903}" type="pres">
      <dgm:prSet presAssocID="{ADC8C6A8-17EC-0C42-BFBB-918F6ADF81C0}" presName="text0" presStyleLbl="node1" presStyleIdx="3" presStyleCnt="5" custScaleX="195987" custScaleY="146490">
        <dgm:presLayoutVars>
          <dgm:bulletEnabled val="1"/>
        </dgm:presLayoutVars>
      </dgm:prSet>
      <dgm:spPr/>
    </dgm:pt>
    <dgm:pt modelId="{80379AB9-6317-0843-A555-B4603F3EBA9C}" type="pres">
      <dgm:prSet presAssocID="{288C93A5-7E5F-A044-8125-682AB43C8663}" presName="Name56" presStyleLbl="parChTrans1D2" presStyleIdx="3" presStyleCnt="4"/>
      <dgm:spPr/>
    </dgm:pt>
    <dgm:pt modelId="{3EDFF09D-0D2D-434F-BEB2-B2496D07F0A3}" type="pres">
      <dgm:prSet presAssocID="{94FA322B-B67A-8F40-823C-55C0F49F44C1}" presName="text0" presStyleLbl="node1" presStyleIdx="4" presStyleCnt="5" custScaleX="202457" custScaleY="149081" custRadScaleRad="106600">
        <dgm:presLayoutVars>
          <dgm:bulletEnabled val="1"/>
        </dgm:presLayoutVars>
      </dgm:prSet>
      <dgm:spPr/>
    </dgm:pt>
  </dgm:ptLst>
  <dgm:cxnLst>
    <dgm:cxn modelId="{F5CE5905-67F9-224A-8794-EC60248808EC}" type="presOf" srcId="{70C7814A-9A93-2C4F-91EA-4BC29A90436E}" destId="{A92CD942-7D00-1741-A267-63E562C97033}" srcOrd="0" destOrd="0" presId="urn:microsoft.com/office/officeart/2008/layout/RadialCluster"/>
    <dgm:cxn modelId="{5F599E1A-1C9C-C14A-BE7B-715A8CEB95B1}" type="presOf" srcId="{74DD1A0F-8488-084B-85C2-362087AC1EF0}" destId="{D64A5F9B-5641-1945-B323-09FF4FA4C79E}" srcOrd="0" destOrd="0" presId="urn:microsoft.com/office/officeart/2008/layout/RadialCluster"/>
    <dgm:cxn modelId="{A6C62620-BBB7-CF41-839C-BE234C3DEC25}" srcId="{74DD1A0F-8488-084B-85C2-362087AC1EF0}" destId="{B705831F-6A07-294B-9143-E155456481ED}" srcOrd="1" destOrd="0" parTransId="{95E584D1-8F4C-0B48-8977-643994A0222F}" sibTransId="{2C99D960-63AC-084D-A454-48F35D30C983}"/>
    <dgm:cxn modelId="{EF85262C-ADFC-194E-9D7D-90517CD5B2AA}" type="presOf" srcId="{288C93A5-7E5F-A044-8125-682AB43C8663}" destId="{80379AB9-6317-0843-A555-B4603F3EBA9C}" srcOrd="0" destOrd="0" presId="urn:microsoft.com/office/officeart/2008/layout/RadialCluster"/>
    <dgm:cxn modelId="{6B8E232D-2672-374C-AEAC-31400FD476BB}" type="presOf" srcId="{ADC8C6A8-17EC-0C42-BFBB-918F6ADF81C0}" destId="{C4722F08-0A7F-944D-BAB7-EE44F022F903}" srcOrd="0" destOrd="0" presId="urn:microsoft.com/office/officeart/2008/layout/RadialCluster"/>
    <dgm:cxn modelId="{C372C736-1B21-6F44-8421-D2D6ED44345B}" type="presOf" srcId="{94FA322B-B67A-8F40-823C-55C0F49F44C1}" destId="{3EDFF09D-0D2D-434F-BEB2-B2496D07F0A3}" srcOrd="0" destOrd="0" presId="urn:microsoft.com/office/officeart/2008/layout/RadialCluster"/>
    <dgm:cxn modelId="{B5C2783E-982A-7744-8781-7A87173540B6}" srcId="{74DD1A0F-8488-084B-85C2-362087AC1EF0}" destId="{94FA322B-B67A-8F40-823C-55C0F49F44C1}" srcOrd="3" destOrd="0" parTransId="{288C93A5-7E5F-A044-8125-682AB43C8663}" sibTransId="{977836AB-06DC-CF42-9523-D0C2ED9CAD54}"/>
    <dgm:cxn modelId="{616ABA5D-E6F2-E54B-91AE-B970BE49255A}" type="presOf" srcId="{7F543BC7-5E70-934E-B449-13C0D1C9F6CA}" destId="{A15AD322-72B3-D449-955F-B75A13913BFD}" srcOrd="0" destOrd="0" presId="urn:microsoft.com/office/officeart/2008/layout/RadialCluster"/>
    <dgm:cxn modelId="{60D5936B-848F-0D45-B1A4-3CC4108F7CD7}" type="presOf" srcId="{95E584D1-8F4C-0B48-8977-643994A0222F}" destId="{CC56181C-83C5-AC47-99A0-79543BA498C5}" srcOrd="0" destOrd="0" presId="urn:microsoft.com/office/officeart/2008/layout/RadialCluster"/>
    <dgm:cxn modelId="{42E0D056-4C5A-B543-BCCC-9D178D4A1865}" type="presOf" srcId="{391A520C-3F8D-CA42-8940-BA6ACBC639A7}" destId="{52785EE3-2E2B-3D4F-A4FF-5C0FFC084D99}" srcOrd="0" destOrd="0" presId="urn:microsoft.com/office/officeart/2008/layout/RadialCluster"/>
    <dgm:cxn modelId="{358AB058-3FAB-844C-AE42-3191E26E8630}" srcId="{74DD1A0F-8488-084B-85C2-362087AC1EF0}" destId="{7F543BC7-5E70-934E-B449-13C0D1C9F6CA}" srcOrd="0" destOrd="0" parTransId="{70C7814A-9A93-2C4F-91EA-4BC29A90436E}" sibTransId="{D062BFA6-4275-FD4A-B70D-C08182BCA5F5}"/>
    <dgm:cxn modelId="{83237D5A-CDE7-064D-A5E4-D9238667EB0C}" srcId="{74DD1A0F-8488-084B-85C2-362087AC1EF0}" destId="{ADC8C6A8-17EC-0C42-BFBB-918F6ADF81C0}" srcOrd="2" destOrd="0" parTransId="{391A520C-3F8D-CA42-8940-BA6ACBC639A7}" sibTransId="{9269DAC1-1144-7E4E-9B98-D425243954B1}"/>
    <dgm:cxn modelId="{7FBC5497-CD6F-8540-9716-A4FE1712E203}" srcId="{0293C81F-7964-2649-8908-2D19CC669FA9}" destId="{74DD1A0F-8488-084B-85C2-362087AC1EF0}" srcOrd="0" destOrd="0" parTransId="{A9EE8106-D503-1243-B555-D7CD7AC12F0C}" sibTransId="{0BD65337-2B4B-CD45-8B0F-0B66F3AAD3B2}"/>
    <dgm:cxn modelId="{547CBDE5-D6BD-1149-8CAE-DFFCE34307B7}" type="presOf" srcId="{B705831F-6A07-294B-9143-E155456481ED}" destId="{51AF0FAC-2FAC-204F-A4AD-A0FE63F30342}" srcOrd="0" destOrd="0" presId="urn:microsoft.com/office/officeart/2008/layout/RadialCluster"/>
    <dgm:cxn modelId="{574378E9-EE0A-A34D-A99A-68E2984FB263}" type="presOf" srcId="{0293C81F-7964-2649-8908-2D19CC669FA9}" destId="{6E05A889-55FE-6249-981D-9B00D4D253E1}" srcOrd="0" destOrd="0" presId="urn:microsoft.com/office/officeart/2008/layout/RadialCluster"/>
    <dgm:cxn modelId="{FD488274-AF2E-BB48-B6F8-3D3D758230BF}" type="presParOf" srcId="{6E05A889-55FE-6249-981D-9B00D4D253E1}" destId="{B7E7454F-1A0B-BD40-8274-E93BE747CBFA}" srcOrd="0" destOrd="0" presId="urn:microsoft.com/office/officeart/2008/layout/RadialCluster"/>
    <dgm:cxn modelId="{2828BE35-7C5A-CC46-B6BE-B1A909591A2C}" type="presParOf" srcId="{B7E7454F-1A0B-BD40-8274-E93BE747CBFA}" destId="{D64A5F9B-5641-1945-B323-09FF4FA4C79E}" srcOrd="0" destOrd="0" presId="urn:microsoft.com/office/officeart/2008/layout/RadialCluster"/>
    <dgm:cxn modelId="{1CF2F904-60FB-A54F-88AC-D144304AFDDF}" type="presParOf" srcId="{B7E7454F-1A0B-BD40-8274-E93BE747CBFA}" destId="{A92CD942-7D00-1741-A267-63E562C97033}" srcOrd="1" destOrd="0" presId="urn:microsoft.com/office/officeart/2008/layout/RadialCluster"/>
    <dgm:cxn modelId="{2CD7616F-D417-5F47-99FD-8BA279AB0AFE}" type="presParOf" srcId="{B7E7454F-1A0B-BD40-8274-E93BE747CBFA}" destId="{A15AD322-72B3-D449-955F-B75A13913BFD}" srcOrd="2" destOrd="0" presId="urn:microsoft.com/office/officeart/2008/layout/RadialCluster"/>
    <dgm:cxn modelId="{B84EF043-1F5A-C743-8B32-7EA1E548C286}" type="presParOf" srcId="{B7E7454F-1A0B-BD40-8274-E93BE747CBFA}" destId="{CC56181C-83C5-AC47-99A0-79543BA498C5}" srcOrd="3" destOrd="0" presId="urn:microsoft.com/office/officeart/2008/layout/RadialCluster"/>
    <dgm:cxn modelId="{0FCEDB42-C52A-3442-9DB1-15A44BC82743}" type="presParOf" srcId="{B7E7454F-1A0B-BD40-8274-E93BE747CBFA}" destId="{51AF0FAC-2FAC-204F-A4AD-A0FE63F30342}" srcOrd="4" destOrd="0" presId="urn:microsoft.com/office/officeart/2008/layout/RadialCluster"/>
    <dgm:cxn modelId="{3E397780-B531-144F-908B-F12803185C05}" type="presParOf" srcId="{B7E7454F-1A0B-BD40-8274-E93BE747CBFA}" destId="{52785EE3-2E2B-3D4F-A4FF-5C0FFC084D99}" srcOrd="5" destOrd="0" presId="urn:microsoft.com/office/officeart/2008/layout/RadialCluster"/>
    <dgm:cxn modelId="{5681E141-765C-F645-8F4C-C7473712ACEE}" type="presParOf" srcId="{B7E7454F-1A0B-BD40-8274-E93BE747CBFA}" destId="{C4722F08-0A7F-944D-BAB7-EE44F022F903}" srcOrd="6" destOrd="0" presId="urn:microsoft.com/office/officeart/2008/layout/RadialCluster"/>
    <dgm:cxn modelId="{7A92AB4E-6974-2F40-899F-A1736718C718}" type="presParOf" srcId="{B7E7454F-1A0B-BD40-8274-E93BE747CBFA}" destId="{80379AB9-6317-0843-A555-B4603F3EBA9C}" srcOrd="7" destOrd="0" presId="urn:microsoft.com/office/officeart/2008/layout/RadialCluster"/>
    <dgm:cxn modelId="{5CCC40D9-7217-8A42-B131-FD9EB916B761}" type="presParOf" srcId="{B7E7454F-1A0B-BD40-8274-E93BE747CBFA}" destId="{3EDFF09D-0D2D-434F-BEB2-B2496D07F0A3}" srcOrd="8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54B36CF-9DAC-3C40-9020-F0D2959A8B2C}" type="doc">
      <dgm:prSet loTypeId="urn:microsoft.com/office/officeart/2005/8/layout/vList6" loCatId="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6939DA55-B527-4140-8BBB-6AB23B09BD42}">
      <dgm:prSet phldrT="[Text]" custT="1"/>
      <dgm:spPr/>
      <dgm:t>
        <a:bodyPr/>
        <a:lstStyle/>
        <a:p>
          <a:r>
            <a:rPr lang="en-US" sz="3200" dirty="0" err="1">
              <a:latin typeface="#9Slide03 SFU Futura_12" pitchFamily="2" charset="77"/>
            </a:rPr>
            <a:t>Bước</a:t>
          </a:r>
          <a:r>
            <a:rPr lang="en-US" sz="3200" dirty="0">
              <a:latin typeface="#9Slide03 SFU Futura_12" pitchFamily="2" charset="77"/>
            </a:rPr>
            <a:t> 1</a:t>
          </a:r>
        </a:p>
      </dgm:t>
    </dgm:pt>
    <dgm:pt modelId="{9677545B-74C0-8C47-AADA-0E223B2DC4FF}" type="parTrans" cxnId="{711CA1B6-F538-A040-90BE-303938611BD5}">
      <dgm:prSet/>
      <dgm:spPr/>
      <dgm:t>
        <a:bodyPr/>
        <a:lstStyle/>
        <a:p>
          <a:endParaRPr lang="en-US">
            <a:latin typeface="#9Slide03 SFU Futura_12" pitchFamily="2" charset="77"/>
          </a:endParaRPr>
        </a:p>
      </dgm:t>
    </dgm:pt>
    <dgm:pt modelId="{43E88799-B4B0-4440-B807-DAC05586977A}" type="sibTrans" cxnId="{711CA1B6-F538-A040-90BE-303938611BD5}">
      <dgm:prSet/>
      <dgm:spPr/>
      <dgm:t>
        <a:bodyPr/>
        <a:lstStyle/>
        <a:p>
          <a:endParaRPr lang="en-US">
            <a:latin typeface="#9Slide03 SFU Futura_12" pitchFamily="2" charset="77"/>
          </a:endParaRPr>
        </a:p>
      </dgm:t>
    </dgm:pt>
    <dgm:pt modelId="{41E07B62-1A9C-4C4C-9F54-18CABE5B9555}">
      <dgm:prSet phldrT="[Text]" custT="1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pPr algn="ctr">
            <a:lnSpc>
              <a:spcPct val="120000"/>
            </a:lnSpc>
            <a:spcAft>
              <a:spcPts val="0"/>
            </a:spcAft>
          </a:pPr>
          <a:r>
            <a:rPr lang="en-US" sz="2400" dirty="0" err="1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Các</a:t>
          </a:r>
          <a:r>
            <a:rPr lang="en-US" sz="2400" dirty="0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thành</a:t>
          </a:r>
          <a:r>
            <a:rPr lang="en-US" sz="2400" dirty="0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viên</a:t>
          </a:r>
          <a:r>
            <a:rPr lang="en-US" sz="2400" dirty="0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trong</a:t>
          </a:r>
          <a:r>
            <a:rPr lang="en-US" sz="2400" dirty="0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cùng</a:t>
          </a:r>
          <a:r>
            <a:rPr lang="en-US" sz="2400" dirty="0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 1 </a:t>
          </a:r>
          <a:r>
            <a:rPr lang="en-US" sz="2400" dirty="0" err="1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nhóm</a:t>
          </a:r>
          <a:r>
            <a:rPr lang="en-US" sz="2400" dirty="0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chuyên</a:t>
          </a:r>
          <a:r>
            <a:rPr lang="en-US" sz="2400" dirty="0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gia</a:t>
          </a:r>
          <a:r>
            <a:rPr lang="en-US" sz="2400" dirty="0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có</a:t>
          </a:r>
          <a:r>
            <a:rPr lang="en-US" sz="2400" dirty="0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 2 </a:t>
          </a:r>
          <a:r>
            <a:rPr lang="en-US" sz="2400" dirty="0" err="1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phút</a:t>
          </a:r>
          <a:r>
            <a:rPr lang="en-US" sz="2400" dirty="0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để</a:t>
          </a:r>
          <a:r>
            <a:rPr lang="en-US" sz="2400" dirty="0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trình</a:t>
          </a:r>
          <a:r>
            <a:rPr lang="en-US" sz="2400" dirty="0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bày</a:t>
          </a:r>
          <a:r>
            <a:rPr lang="en-US" sz="2400" dirty="0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lại</a:t>
          </a:r>
          <a:r>
            <a:rPr lang="en-US" sz="2400" dirty="0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kết</a:t>
          </a:r>
          <a:r>
            <a:rPr lang="en-US" sz="2400" dirty="0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quả</a:t>
          </a:r>
          <a:r>
            <a:rPr lang="en-US" sz="2400" dirty="0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đã</a:t>
          </a:r>
          <a:r>
            <a:rPr lang="en-US" sz="2400" dirty="0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thảo</a:t>
          </a:r>
          <a:r>
            <a:rPr lang="en-US" sz="2400" dirty="0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luận</a:t>
          </a:r>
          <a:r>
            <a:rPr lang="en-US" sz="2400" dirty="0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được</a:t>
          </a:r>
          <a:r>
            <a:rPr lang="en-US" sz="2400" dirty="0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được</a:t>
          </a:r>
          <a:r>
            <a:rPr lang="en-US" sz="2400" dirty="0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ở</a:t>
          </a:r>
          <a:r>
            <a:rPr lang="en-US" sz="2400" dirty="0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vòng</a:t>
          </a:r>
          <a:r>
            <a:rPr lang="en-US" sz="2400" dirty="0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trước</a:t>
          </a:r>
          <a:r>
            <a:rPr lang="en-US" sz="2400" dirty="0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cho</a:t>
          </a:r>
          <a:r>
            <a:rPr lang="en-US" sz="2400" dirty="0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các</a:t>
          </a:r>
          <a:r>
            <a:rPr lang="en-US" sz="2400" dirty="0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bạn</a:t>
          </a:r>
          <a:r>
            <a:rPr lang="en-US" sz="2400" dirty="0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ở</a:t>
          </a:r>
          <a:r>
            <a:rPr lang="en-US" sz="2400" dirty="0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nhóm</a:t>
          </a:r>
          <a:r>
            <a:rPr lang="en-US" sz="2400" dirty="0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mới</a:t>
          </a:r>
          <a:r>
            <a:rPr lang="en-US" sz="2400" dirty="0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của</a:t>
          </a:r>
          <a:r>
            <a:rPr lang="en-US" sz="2400" dirty="0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mình</a:t>
          </a:r>
          <a:r>
            <a:rPr lang="en-US" sz="2400" dirty="0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.</a:t>
          </a:r>
          <a:endParaRPr lang="en-US" sz="2400" dirty="0">
            <a:latin typeface="#9Slide03 SFU Futura_12" pitchFamily="2" charset="77"/>
          </a:endParaRPr>
        </a:p>
      </dgm:t>
    </dgm:pt>
    <dgm:pt modelId="{D439E65C-09E6-7342-966F-878CFF77CBF0}" type="parTrans" cxnId="{60A52445-826D-A14E-AA4A-7BB9EA2F2B6B}">
      <dgm:prSet/>
      <dgm:spPr/>
      <dgm:t>
        <a:bodyPr/>
        <a:lstStyle/>
        <a:p>
          <a:endParaRPr lang="en-US">
            <a:latin typeface="#9Slide03 SFU Futura_12" pitchFamily="2" charset="77"/>
          </a:endParaRPr>
        </a:p>
      </dgm:t>
    </dgm:pt>
    <dgm:pt modelId="{463899D6-38F6-1C41-B943-693557E6E42A}" type="sibTrans" cxnId="{60A52445-826D-A14E-AA4A-7BB9EA2F2B6B}">
      <dgm:prSet/>
      <dgm:spPr/>
      <dgm:t>
        <a:bodyPr/>
        <a:lstStyle/>
        <a:p>
          <a:endParaRPr lang="en-US">
            <a:latin typeface="#9Slide03 SFU Futura_12" pitchFamily="2" charset="77"/>
          </a:endParaRPr>
        </a:p>
      </dgm:t>
    </dgm:pt>
    <dgm:pt modelId="{67DB590A-F993-8846-8A51-FC8BC594AF52}">
      <dgm:prSet phldrT="[Text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sz="3200" dirty="0" err="1">
              <a:latin typeface="#9Slide03 SFU Futura_12" pitchFamily="2" charset="77"/>
            </a:rPr>
            <a:t>Bước</a:t>
          </a:r>
          <a:r>
            <a:rPr lang="en-US" sz="3200" dirty="0">
              <a:latin typeface="#9Slide03 SFU Futura_12" pitchFamily="2" charset="77"/>
            </a:rPr>
            <a:t> 2</a:t>
          </a:r>
        </a:p>
      </dgm:t>
    </dgm:pt>
    <dgm:pt modelId="{FEDAECF5-90BA-C64B-88A6-35150DD6F7CE}" type="parTrans" cxnId="{CFA654D1-7DD3-A249-9E22-BD9DF36294A3}">
      <dgm:prSet/>
      <dgm:spPr/>
      <dgm:t>
        <a:bodyPr/>
        <a:lstStyle/>
        <a:p>
          <a:endParaRPr lang="en-US">
            <a:latin typeface="#9Slide03 SFU Futura_12" pitchFamily="2" charset="77"/>
          </a:endParaRPr>
        </a:p>
      </dgm:t>
    </dgm:pt>
    <dgm:pt modelId="{2B331687-21AD-CF49-AF7A-B16FCD2DD87F}" type="sibTrans" cxnId="{CFA654D1-7DD3-A249-9E22-BD9DF36294A3}">
      <dgm:prSet/>
      <dgm:spPr/>
      <dgm:t>
        <a:bodyPr/>
        <a:lstStyle/>
        <a:p>
          <a:endParaRPr lang="en-US">
            <a:latin typeface="#9Slide03 SFU Futura_12" pitchFamily="2" charset="77"/>
          </a:endParaRPr>
        </a:p>
      </dgm:t>
    </dgm:pt>
    <dgm:pt modelId="{DA7438A1-E7DD-6541-8779-54FCCC3CD903}">
      <dgm:prSet phldrT="[Text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pPr>
            <a:lnSpc>
              <a:spcPct val="140000"/>
            </a:lnSpc>
            <a:spcAft>
              <a:spcPts val="0"/>
            </a:spcAft>
          </a:pPr>
          <a:r>
            <a:rPr lang="en-US" sz="240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Các</a:t>
          </a:r>
          <a:r>
            <a:rPr lang="en-US" sz="2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thành</a:t>
          </a:r>
          <a:r>
            <a:rPr lang="en-US" sz="2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viên</a:t>
          </a:r>
          <a:r>
            <a:rPr lang="en-US" sz="2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trong</a:t>
          </a:r>
          <a:r>
            <a:rPr lang="en-US" sz="2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nhóm</a:t>
          </a:r>
          <a:r>
            <a:rPr lang="en-US" sz="2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mảnh</a:t>
          </a:r>
          <a:r>
            <a:rPr lang="en-US" sz="2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ghép</a:t>
          </a:r>
          <a:r>
            <a:rPr lang="en-US" sz="2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thống</a:t>
          </a:r>
          <a:r>
            <a:rPr lang="en-US" sz="2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nhất</a:t>
          </a:r>
          <a:r>
            <a:rPr lang="en-US" sz="2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ý</a:t>
          </a:r>
          <a:r>
            <a:rPr lang="en-US" sz="2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kiến</a:t>
          </a:r>
          <a:r>
            <a:rPr lang="en-US" sz="2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, </a:t>
          </a:r>
          <a:r>
            <a:rPr lang="en-US" sz="240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trình</a:t>
          </a:r>
          <a:r>
            <a:rPr lang="en-US" sz="2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bày</a:t>
          </a:r>
          <a:r>
            <a:rPr lang="en-US" sz="2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các</a:t>
          </a:r>
          <a:r>
            <a:rPr lang="en-US" sz="2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hình</a:t>
          </a:r>
          <a:r>
            <a:rPr lang="en-US" sz="2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thức</a:t>
          </a:r>
          <a:r>
            <a:rPr lang="en-US" sz="2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vận</a:t>
          </a:r>
          <a:r>
            <a:rPr lang="en-US" sz="2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động</a:t>
          </a:r>
          <a:r>
            <a:rPr lang="en-US" sz="2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của</a:t>
          </a:r>
          <a:r>
            <a:rPr lang="en-US" sz="2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nước</a:t>
          </a:r>
          <a:r>
            <a:rPr lang="en-US" sz="2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biển</a:t>
          </a:r>
          <a:r>
            <a:rPr lang="en-US" sz="2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vào</a:t>
          </a:r>
          <a:r>
            <a:rPr lang="en-US" sz="2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bảng</a:t>
          </a:r>
          <a:r>
            <a:rPr lang="en-US" sz="2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phụ</a:t>
          </a:r>
          <a:r>
            <a:rPr lang="en-US" sz="2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. (</a:t>
          </a:r>
          <a:r>
            <a:rPr lang="en-US" sz="240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Có</a:t>
          </a:r>
          <a:r>
            <a:rPr lang="en-US" sz="2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thể</a:t>
          </a:r>
          <a:r>
            <a:rPr lang="en-US" sz="2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kẻ</a:t>
          </a:r>
          <a:r>
            <a:rPr lang="en-US" sz="2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bảng</a:t>
          </a:r>
          <a:r>
            <a:rPr lang="en-US" sz="2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, </a:t>
          </a:r>
          <a:r>
            <a:rPr lang="en-US" sz="240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sơ</a:t>
          </a:r>
          <a:r>
            <a:rPr lang="en-US" sz="2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đồ</a:t>
          </a:r>
          <a:r>
            <a:rPr lang="en-US" sz="2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tư</a:t>
          </a:r>
          <a:r>
            <a:rPr lang="en-US" sz="2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duy</a:t>
          </a:r>
          <a:r>
            <a:rPr lang="en-US" sz="2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, </a:t>
          </a:r>
          <a:r>
            <a:rPr lang="en-US" sz="240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sơ</a:t>
          </a:r>
          <a:r>
            <a:rPr lang="en-US" sz="2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đồ</a:t>
          </a:r>
          <a:r>
            <a:rPr lang="en-US" sz="2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cây</a:t>
          </a:r>
          <a:r>
            <a:rPr lang="en-US" sz="2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….)</a:t>
          </a:r>
        </a:p>
      </dgm:t>
    </dgm:pt>
    <dgm:pt modelId="{1C1A6BCD-E4C3-CE45-9E26-ECC38A67D285}" type="parTrans" cxnId="{BC5256ED-5945-B54E-9BEB-2F6CD2033178}">
      <dgm:prSet/>
      <dgm:spPr/>
      <dgm:t>
        <a:bodyPr/>
        <a:lstStyle/>
        <a:p>
          <a:endParaRPr lang="en-US">
            <a:latin typeface="#9Slide03 SFU Futura_12" pitchFamily="2" charset="77"/>
          </a:endParaRPr>
        </a:p>
      </dgm:t>
    </dgm:pt>
    <dgm:pt modelId="{E77069DF-BA6C-2246-A2F3-0F7D53A05700}" type="sibTrans" cxnId="{BC5256ED-5945-B54E-9BEB-2F6CD2033178}">
      <dgm:prSet/>
      <dgm:spPr/>
      <dgm:t>
        <a:bodyPr/>
        <a:lstStyle/>
        <a:p>
          <a:endParaRPr lang="en-US">
            <a:latin typeface="#9Slide03 SFU Futura_12" pitchFamily="2" charset="77"/>
          </a:endParaRPr>
        </a:p>
      </dgm:t>
    </dgm:pt>
    <dgm:pt modelId="{A39D53ED-CBE3-474A-924B-5FB589548B04}" type="pres">
      <dgm:prSet presAssocID="{F54B36CF-9DAC-3C40-9020-F0D2959A8B2C}" presName="Name0" presStyleCnt="0">
        <dgm:presLayoutVars>
          <dgm:dir/>
          <dgm:animLvl val="lvl"/>
          <dgm:resizeHandles/>
        </dgm:presLayoutVars>
      </dgm:prSet>
      <dgm:spPr/>
    </dgm:pt>
    <dgm:pt modelId="{4E4A399D-30F9-F04C-9B21-FF6240E6F824}" type="pres">
      <dgm:prSet presAssocID="{6939DA55-B527-4140-8BBB-6AB23B09BD42}" presName="linNode" presStyleCnt="0"/>
      <dgm:spPr/>
    </dgm:pt>
    <dgm:pt modelId="{1D5A849C-8CDE-C74C-A0E1-8B1F70A5681A}" type="pres">
      <dgm:prSet presAssocID="{6939DA55-B527-4140-8BBB-6AB23B09BD42}" presName="parentShp" presStyleLbl="node1" presStyleIdx="0" presStyleCnt="2" custScaleX="35468" custScaleY="110308" custLinFactNeighborX="9526" custLinFactNeighborY="-1429">
        <dgm:presLayoutVars>
          <dgm:bulletEnabled val="1"/>
        </dgm:presLayoutVars>
      </dgm:prSet>
      <dgm:spPr/>
    </dgm:pt>
    <dgm:pt modelId="{7FEC3502-C6E9-814A-80B1-E5601E305556}" type="pres">
      <dgm:prSet presAssocID="{6939DA55-B527-4140-8BBB-6AB23B09BD42}" presName="childShp" presStyleLbl="bgAccFollowNode1" presStyleIdx="0" presStyleCnt="2" custScaleX="126360" custScaleY="139296" custLinFactNeighborX="9378" custLinFactNeighborY="-337">
        <dgm:presLayoutVars>
          <dgm:bulletEnabled val="1"/>
        </dgm:presLayoutVars>
      </dgm:prSet>
      <dgm:spPr/>
    </dgm:pt>
    <dgm:pt modelId="{2787DA00-F1B9-484F-B3CA-2ED357DB7B9C}" type="pres">
      <dgm:prSet presAssocID="{43E88799-B4B0-4440-B807-DAC05586977A}" presName="spacing" presStyleCnt="0"/>
      <dgm:spPr/>
    </dgm:pt>
    <dgm:pt modelId="{49A1C1D1-F1C5-E048-B6D4-FED0ECA6841D}" type="pres">
      <dgm:prSet presAssocID="{67DB590A-F993-8846-8A51-FC8BC594AF52}" presName="linNode" presStyleCnt="0"/>
      <dgm:spPr/>
    </dgm:pt>
    <dgm:pt modelId="{261EA7F6-755D-9C42-B3DF-47C8893D9E03}" type="pres">
      <dgm:prSet presAssocID="{67DB590A-F993-8846-8A51-FC8BC594AF52}" presName="parentShp" presStyleLbl="node1" presStyleIdx="1" presStyleCnt="2" custScaleX="35468" custScaleY="124382" custLinFactNeighborX="8037" custLinFactNeighborY="26">
        <dgm:presLayoutVars>
          <dgm:bulletEnabled val="1"/>
        </dgm:presLayoutVars>
      </dgm:prSet>
      <dgm:spPr/>
    </dgm:pt>
    <dgm:pt modelId="{5C382D8A-DFBE-924F-AD18-17423B6FD503}" type="pres">
      <dgm:prSet presAssocID="{67DB590A-F993-8846-8A51-FC8BC594AF52}" presName="childShp" presStyleLbl="bgAccFollowNode1" presStyleIdx="1" presStyleCnt="2" custScaleX="120871" custScaleY="160660" custLinFactNeighborX="8842" custLinFactNeighborY="2474">
        <dgm:presLayoutVars>
          <dgm:bulletEnabled val="1"/>
        </dgm:presLayoutVars>
      </dgm:prSet>
      <dgm:spPr/>
    </dgm:pt>
  </dgm:ptLst>
  <dgm:cxnLst>
    <dgm:cxn modelId="{60A52445-826D-A14E-AA4A-7BB9EA2F2B6B}" srcId="{6939DA55-B527-4140-8BBB-6AB23B09BD42}" destId="{41E07B62-1A9C-4C4C-9F54-18CABE5B9555}" srcOrd="0" destOrd="0" parTransId="{D439E65C-09E6-7342-966F-878CFF77CBF0}" sibTransId="{463899D6-38F6-1C41-B943-693557E6E42A}"/>
    <dgm:cxn modelId="{877EDF4F-16D5-1D44-BC8F-639B577F29CD}" type="presOf" srcId="{F54B36CF-9DAC-3C40-9020-F0D2959A8B2C}" destId="{A39D53ED-CBE3-474A-924B-5FB589548B04}" srcOrd="0" destOrd="0" presId="urn:microsoft.com/office/officeart/2005/8/layout/vList6"/>
    <dgm:cxn modelId="{FA969971-6406-D949-8900-BEDA15013727}" type="presOf" srcId="{41E07B62-1A9C-4C4C-9F54-18CABE5B9555}" destId="{7FEC3502-C6E9-814A-80B1-E5601E305556}" srcOrd="0" destOrd="0" presId="urn:microsoft.com/office/officeart/2005/8/layout/vList6"/>
    <dgm:cxn modelId="{6F7C9877-7D63-1449-B856-CFF12D4CD65A}" type="presOf" srcId="{DA7438A1-E7DD-6541-8779-54FCCC3CD903}" destId="{5C382D8A-DFBE-924F-AD18-17423B6FD503}" srcOrd="0" destOrd="0" presId="urn:microsoft.com/office/officeart/2005/8/layout/vList6"/>
    <dgm:cxn modelId="{711CA1B6-F538-A040-90BE-303938611BD5}" srcId="{F54B36CF-9DAC-3C40-9020-F0D2959A8B2C}" destId="{6939DA55-B527-4140-8BBB-6AB23B09BD42}" srcOrd="0" destOrd="0" parTransId="{9677545B-74C0-8C47-AADA-0E223B2DC4FF}" sibTransId="{43E88799-B4B0-4440-B807-DAC05586977A}"/>
    <dgm:cxn modelId="{B6E1E5C8-447B-ED40-96A2-0739692D32AE}" type="presOf" srcId="{6939DA55-B527-4140-8BBB-6AB23B09BD42}" destId="{1D5A849C-8CDE-C74C-A0E1-8B1F70A5681A}" srcOrd="0" destOrd="0" presId="urn:microsoft.com/office/officeart/2005/8/layout/vList6"/>
    <dgm:cxn modelId="{2898EFD0-145C-AB42-B8ED-179CE5BE8FCD}" type="presOf" srcId="{67DB590A-F993-8846-8A51-FC8BC594AF52}" destId="{261EA7F6-755D-9C42-B3DF-47C8893D9E03}" srcOrd="0" destOrd="0" presId="urn:microsoft.com/office/officeart/2005/8/layout/vList6"/>
    <dgm:cxn modelId="{CFA654D1-7DD3-A249-9E22-BD9DF36294A3}" srcId="{F54B36CF-9DAC-3C40-9020-F0D2959A8B2C}" destId="{67DB590A-F993-8846-8A51-FC8BC594AF52}" srcOrd="1" destOrd="0" parTransId="{FEDAECF5-90BA-C64B-88A6-35150DD6F7CE}" sibTransId="{2B331687-21AD-CF49-AF7A-B16FCD2DD87F}"/>
    <dgm:cxn modelId="{BC5256ED-5945-B54E-9BEB-2F6CD2033178}" srcId="{67DB590A-F993-8846-8A51-FC8BC594AF52}" destId="{DA7438A1-E7DD-6541-8779-54FCCC3CD903}" srcOrd="0" destOrd="0" parTransId="{1C1A6BCD-E4C3-CE45-9E26-ECC38A67D285}" sibTransId="{E77069DF-BA6C-2246-A2F3-0F7D53A05700}"/>
    <dgm:cxn modelId="{91D45CBA-874F-0948-8991-18151B1806B2}" type="presParOf" srcId="{A39D53ED-CBE3-474A-924B-5FB589548B04}" destId="{4E4A399D-30F9-F04C-9B21-FF6240E6F824}" srcOrd="0" destOrd="0" presId="urn:microsoft.com/office/officeart/2005/8/layout/vList6"/>
    <dgm:cxn modelId="{0B452605-1C4D-1D47-90A8-360FAB3C8A85}" type="presParOf" srcId="{4E4A399D-30F9-F04C-9B21-FF6240E6F824}" destId="{1D5A849C-8CDE-C74C-A0E1-8B1F70A5681A}" srcOrd="0" destOrd="0" presId="urn:microsoft.com/office/officeart/2005/8/layout/vList6"/>
    <dgm:cxn modelId="{C0B9FECD-0AA7-E548-B861-A61B76CB2C49}" type="presParOf" srcId="{4E4A399D-30F9-F04C-9B21-FF6240E6F824}" destId="{7FEC3502-C6E9-814A-80B1-E5601E305556}" srcOrd="1" destOrd="0" presId="urn:microsoft.com/office/officeart/2005/8/layout/vList6"/>
    <dgm:cxn modelId="{CA6F6EFF-2818-9146-8316-B6567F8A2551}" type="presParOf" srcId="{A39D53ED-CBE3-474A-924B-5FB589548B04}" destId="{2787DA00-F1B9-484F-B3CA-2ED357DB7B9C}" srcOrd="1" destOrd="0" presId="urn:microsoft.com/office/officeart/2005/8/layout/vList6"/>
    <dgm:cxn modelId="{6C06738A-26B7-564A-81DD-D38DEB6CBD7A}" type="presParOf" srcId="{A39D53ED-CBE3-474A-924B-5FB589548B04}" destId="{49A1C1D1-F1C5-E048-B6D4-FED0ECA6841D}" srcOrd="2" destOrd="0" presId="urn:microsoft.com/office/officeart/2005/8/layout/vList6"/>
    <dgm:cxn modelId="{860CF416-A453-104C-ACBA-F7E1387548A6}" type="presParOf" srcId="{49A1C1D1-F1C5-E048-B6D4-FED0ECA6841D}" destId="{261EA7F6-755D-9C42-B3DF-47C8893D9E03}" srcOrd="0" destOrd="0" presId="urn:microsoft.com/office/officeart/2005/8/layout/vList6"/>
    <dgm:cxn modelId="{78EF4902-C520-1C47-BDC0-F63414B86607}" type="presParOf" srcId="{49A1C1D1-F1C5-E048-B6D4-FED0ECA6841D}" destId="{5C382D8A-DFBE-924F-AD18-17423B6FD503}" srcOrd="1" destOrd="0" presId="urn:microsoft.com/office/officeart/2005/8/layout/vList6"/>
  </dgm:cxnLst>
  <dgm:bg>
    <a:noFill/>
  </dgm:bg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27766CA-468E-614E-9F85-DAE5A865E9F1}" type="doc">
      <dgm:prSet loTypeId="urn:microsoft.com/office/officeart/2005/8/layout/vProcess5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4C555F9-090E-3B49-B13F-EB809CBA9A30}">
      <dgm:prSet phldrT="[Text]" custT="1"/>
      <dgm:spPr/>
      <dgm:t>
        <a:bodyPr/>
        <a:lstStyle/>
        <a:p>
          <a:pPr algn="ctr">
            <a:lnSpc>
              <a:spcPct val="150000"/>
            </a:lnSpc>
          </a:pPr>
          <a:endParaRPr lang="en-US" sz="2000" dirty="0">
            <a:latin typeface="#9Slide03 SFU Futura_12" pitchFamily="2" charset="77"/>
          </a:endParaRPr>
        </a:p>
      </dgm:t>
    </dgm:pt>
    <dgm:pt modelId="{E8B0106A-4CFA-9849-B96C-A87DEAC2744B}" type="parTrans" cxnId="{5C84B15F-227A-224E-8BBF-296E915AF6B5}">
      <dgm:prSet/>
      <dgm:spPr/>
      <dgm:t>
        <a:bodyPr/>
        <a:lstStyle/>
        <a:p>
          <a:endParaRPr lang="en-US"/>
        </a:p>
      </dgm:t>
    </dgm:pt>
    <dgm:pt modelId="{F3039634-B3B3-D54D-8C37-3DEBA4DC2990}" type="sibTrans" cxnId="{5C84B15F-227A-224E-8BBF-296E915AF6B5}">
      <dgm:prSet/>
      <dgm:spPr/>
      <dgm:t>
        <a:bodyPr/>
        <a:lstStyle/>
        <a:p>
          <a:endParaRPr lang="en-US"/>
        </a:p>
      </dgm:t>
    </dgm:pt>
    <dgm:pt modelId="{17BE1375-614C-9F4F-AD53-993D65E6E2B6}">
      <dgm:prSet phldrT="[Text]" custT="1"/>
      <dgm:spPr/>
      <dgm:t>
        <a:bodyPr/>
        <a:lstStyle/>
        <a:p>
          <a:pPr algn="ctr">
            <a:lnSpc>
              <a:spcPct val="150000"/>
            </a:lnSpc>
          </a:pPr>
          <a:endParaRPr lang="en-US" sz="2000" kern="1200" dirty="0">
            <a:latin typeface="#9Slide03 SFU Futura_12" pitchFamily="2" charset="77"/>
            <a:ea typeface="+mn-ea"/>
            <a:cs typeface="+mn-cs"/>
          </a:endParaRPr>
        </a:p>
      </dgm:t>
    </dgm:pt>
    <dgm:pt modelId="{8AE02B2C-0496-4E48-B6C4-1F27B72C4CB5}" type="parTrans" cxnId="{C7630D83-2ED7-FD43-A177-E8F215C655F1}">
      <dgm:prSet/>
      <dgm:spPr/>
      <dgm:t>
        <a:bodyPr/>
        <a:lstStyle/>
        <a:p>
          <a:endParaRPr lang="en-US"/>
        </a:p>
      </dgm:t>
    </dgm:pt>
    <dgm:pt modelId="{C58D767F-371D-DC4C-B17C-B5B90F34B417}" type="sibTrans" cxnId="{C7630D83-2ED7-FD43-A177-E8F215C655F1}">
      <dgm:prSet/>
      <dgm:spPr/>
      <dgm:t>
        <a:bodyPr/>
        <a:lstStyle/>
        <a:p>
          <a:endParaRPr lang="en-US"/>
        </a:p>
      </dgm:t>
    </dgm:pt>
    <dgm:pt modelId="{DE848DE7-D9B7-E94B-B76D-752659EFA7C8}">
      <dgm:prSet phldrT="[Text]" custT="1"/>
      <dgm:spPr/>
      <dgm:t>
        <a:bodyPr/>
        <a:lstStyle/>
        <a:p>
          <a:pPr algn="just">
            <a:lnSpc>
              <a:spcPct val="150000"/>
            </a:lnSpc>
            <a:spcAft>
              <a:spcPts val="0"/>
            </a:spcAft>
          </a:pPr>
          <a:endParaRPr lang="en-US" sz="2400" kern="1200" dirty="0">
            <a:latin typeface="#9Slide03 SFU Futura_12" pitchFamily="2" charset="77"/>
            <a:ea typeface="+mn-ea"/>
            <a:cs typeface="+mn-cs"/>
          </a:endParaRPr>
        </a:p>
      </dgm:t>
    </dgm:pt>
    <dgm:pt modelId="{E3A4D76D-3312-B04B-AA21-D10E4436F690}" type="parTrans" cxnId="{8DDD5CBA-0682-8F42-9D59-86E1774355C2}">
      <dgm:prSet/>
      <dgm:spPr/>
      <dgm:t>
        <a:bodyPr/>
        <a:lstStyle/>
        <a:p>
          <a:endParaRPr lang="en-US"/>
        </a:p>
      </dgm:t>
    </dgm:pt>
    <dgm:pt modelId="{5F216C25-65DE-8A4A-8F79-73D06CB7D3D2}" type="sibTrans" cxnId="{8DDD5CBA-0682-8F42-9D59-86E1774355C2}">
      <dgm:prSet/>
      <dgm:spPr/>
      <dgm:t>
        <a:bodyPr/>
        <a:lstStyle/>
        <a:p>
          <a:endParaRPr lang="en-US"/>
        </a:p>
      </dgm:t>
    </dgm:pt>
    <dgm:pt modelId="{CDD4712E-CCBD-6148-8F5D-54D406340238}" type="pres">
      <dgm:prSet presAssocID="{427766CA-468E-614E-9F85-DAE5A865E9F1}" presName="outerComposite" presStyleCnt="0">
        <dgm:presLayoutVars>
          <dgm:chMax val="5"/>
          <dgm:dir/>
          <dgm:resizeHandles val="exact"/>
        </dgm:presLayoutVars>
      </dgm:prSet>
      <dgm:spPr/>
    </dgm:pt>
    <dgm:pt modelId="{37444FDF-5E9C-8943-9AD6-CC6621A57C5F}" type="pres">
      <dgm:prSet presAssocID="{427766CA-468E-614E-9F85-DAE5A865E9F1}" presName="dummyMaxCanvas" presStyleCnt="0">
        <dgm:presLayoutVars/>
      </dgm:prSet>
      <dgm:spPr/>
    </dgm:pt>
    <dgm:pt modelId="{E7CB83C6-6820-B64C-BA5B-3A1CB41C0AC0}" type="pres">
      <dgm:prSet presAssocID="{427766CA-468E-614E-9F85-DAE5A865E9F1}" presName="ThreeNodes_1" presStyleLbl="node1" presStyleIdx="0" presStyleCnt="3">
        <dgm:presLayoutVars>
          <dgm:bulletEnabled val="1"/>
        </dgm:presLayoutVars>
      </dgm:prSet>
      <dgm:spPr/>
    </dgm:pt>
    <dgm:pt modelId="{809A042E-8AD2-E64A-AF37-52A60E1733A0}" type="pres">
      <dgm:prSet presAssocID="{427766CA-468E-614E-9F85-DAE5A865E9F1}" presName="ThreeNodes_2" presStyleLbl="node1" presStyleIdx="1" presStyleCnt="3">
        <dgm:presLayoutVars>
          <dgm:bulletEnabled val="1"/>
        </dgm:presLayoutVars>
      </dgm:prSet>
      <dgm:spPr/>
    </dgm:pt>
    <dgm:pt modelId="{FAACA50A-895E-6C46-964B-F64E3918FEC5}" type="pres">
      <dgm:prSet presAssocID="{427766CA-468E-614E-9F85-DAE5A865E9F1}" presName="ThreeNodes_3" presStyleLbl="node1" presStyleIdx="2" presStyleCnt="3">
        <dgm:presLayoutVars>
          <dgm:bulletEnabled val="1"/>
        </dgm:presLayoutVars>
      </dgm:prSet>
      <dgm:spPr/>
    </dgm:pt>
    <dgm:pt modelId="{3AF06971-CD21-9C4F-9C4F-671A8085F34B}" type="pres">
      <dgm:prSet presAssocID="{427766CA-468E-614E-9F85-DAE5A865E9F1}" presName="ThreeConn_1-2" presStyleLbl="fgAccFollowNode1" presStyleIdx="0" presStyleCnt="2">
        <dgm:presLayoutVars>
          <dgm:bulletEnabled val="1"/>
        </dgm:presLayoutVars>
      </dgm:prSet>
      <dgm:spPr/>
    </dgm:pt>
    <dgm:pt modelId="{A5BD85AC-A7CC-9B42-BEE5-6912EB86078A}" type="pres">
      <dgm:prSet presAssocID="{427766CA-468E-614E-9F85-DAE5A865E9F1}" presName="ThreeConn_2-3" presStyleLbl="fgAccFollowNode1" presStyleIdx="1" presStyleCnt="2">
        <dgm:presLayoutVars>
          <dgm:bulletEnabled val="1"/>
        </dgm:presLayoutVars>
      </dgm:prSet>
      <dgm:spPr/>
    </dgm:pt>
    <dgm:pt modelId="{36A14B74-E01A-E04D-BF57-E2354734B0FC}" type="pres">
      <dgm:prSet presAssocID="{427766CA-468E-614E-9F85-DAE5A865E9F1}" presName="ThreeNodes_1_text" presStyleLbl="node1" presStyleIdx="2" presStyleCnt="3">
        <dgm:presLayoutVars>
          <dgm:bulletEnabled val="1"/>
        </dgm:presLayoutVars>
      </dgm:prSet>
      <dgm:spPr/>
    </dgm:pt>
    <dgm:pt modelId="{B402568C-9DAC-7040-A99B-5663748B915E}" type="pres">
      <dgm:prSet presAssocID="{427766CA-468E-614E-9F85-DAE5A865E9F1}" presName="ThreeNodes_2_text" presStyleLbl="node1" presStyleIdx="2" presStyleCnt="3">
        <dgm:presLayoutVars>
          <dgm:bulletEnabled val="1"/>
        </dgm:presLayoutVars>
      </dgm:prSet>
      <dgm:spPr/>
    </dgm:pt>
    <dgm:pt modelId="{9442D4D4-CF6A-9E4E-80B9-C26D98A7AD36}" type="pres">
      <dgm:prSet presAssocID="{427766CA-468E-614E-9F85-DAE5A865E9F1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FEBD5E06-2090-DC4E-9F12-A60E9C97F867}" type="presOf" srcId="{F3039634-B3B3-D54D-8C37-3DEBA4DC2990}" destId="{3AF06971-CD21-9C4F-9C4F-671A8085F34B}" srcOrd="0" destOrd="0" presId="urn:microsoft.com/office/officeart/2005/8/layout/vProcess5"/>
    <dgm:cxn modelId="{3F31F107-9B4B-5649-980B-FFA7C941BA21}" type="presOf" srcId="{17BE1375-614C-9F4F-AD53-993D65E6E2B6}" destId="{809A042E-8AD2-E64A-AF37-52A60E1733A0}" srcOrd="0" destOrd="0" presId="urn:microsoft.com/office/officeart/2005/8/layout/vProcess5"/>
    <dgm:cxn modelId="{4511EE15-1972-C040-9A9D-C135176F22CB}" type="presOf" srcId="{E4C555F9-090E-3B49-B13F-EB809CBA9A30}" destId="{36A14B74-E01A-E04D-BF57-E2354734B0FC}" srcOrd="1" destOrd="0" presId="urn:microsoft.com/office/officeart/2005/8/layout/vProcess5"/>
    <dgm:cxn modelId="{3A0EA426-FC11-A947-B8A4-7BCD9E2CA112}" type="presOf" srcId="{427766CA-468E-614E-9F85-DAE5A865E9F1}" destId="{CDD4712E-CCBD-6148-8F5D-54D406340238}" srcOrd="0" destOrd="0" presId="urn:microsoft.com/office/officeart/2005/8/layout/vProcess5"/>
    <dgm:cxn modelId="{5C84B15F-227A-224E-8BBF-296E915AF6B5}" srcId="{427766CA-468E-614E-9F85-DAE5A865E9F1}" destId="{E4C555F9-090E-3B49-B13F-EB809CBA9A30}" srcOrd="0" destOrd="0" parTransId="{E8B0106A-4CFA-9849-B96C-A87DEAC2744B}" sibTransId="{F3039634-B3B3-D54D-8C37-3DEBA4DC2990}"/>
    <dgm:cxn modelId="{EF5FEF7E-21AE-034B-A87A-E51166E2707B}" type="presOf" srcId="{DE848DE7-D9B7-E94B-B76D-752659EFA7C8}" destId="{9442D4D4-CF6A-9E4E-80B9-C26D98A7AD36}" srcOrd="1" destOrd="0" presId="urn:microsoft.com/office/officeart/2005/8/layout/vProcess5"/>
    <dgm:cxn modelId="{C7630D83-2ED7-FD43-A177-E8F215C655F1}" srcId="{427766CA-468E-614E-9F85-DAE5A865E9F1}" destId="{17BE1375-614C-9F4F-AD53-993D65E6E2B6}" srcOrd="1" destOrd="0" parTransId="{8AE02B2C-0496-4E48-B6C4-1F27B72C4CB5}" sibTransId="{C58D767F-371D-DC4C-B17C-B5B90F34B417}"/>
    <dgm:cxn modelId="{2250EF9B-3124-8A4F-8888-C7D42820DB04}" type="presOf" srcId="{C58D767F-371D-DC4C-B17C-B5B90F34B417}" destId="{A5BD85AC-A7CC-9B42-BEE5-6912EB86078A}" srcOrd="0" destOrd="0" presId="urn:microsoft.com/office/officeart/2005/8/layout/vProcess5"/>
    <dgm:cxn modelId="{8DDD5CBA-0682-8F42-9D59-86E1774355C2}" srcId="{427766CA-468E-614E-9F85-DAE5A865E9F1}" destId="{DE848DE7-D9B7-E94B-B76D-752659EFA7C8}" srcOrd="2" destOrd="0" parTransId="{E3A4D76D-3312-B04B-AA21-D10E4436F690}" sibTransId="{5F216C25-65DE-8A4A-8F79-73D06CB7D3D2}"/>
    <dgm:cxn modelId="{4E3352CC-4673-FC49-A6C9-86E1EBB9E91C}" type="presOf" srcId="{DE848DE7-D9B7-E94B-B76D-752659EFA7C8}" destId="{FAACA50A-895E-6C46-964B-F64E3918FEC5}" srcOrd="0" destOrd="0" presId="urn:microsoft.com/office/officeart/2005/8/layout/vProcess5"/>
    <dgm:cxn modelId="{6A35F0E8-0D86-E14D-A5C5-ACA79FB4EB8B}" type="presOf" srcId="{17BE1375-614C-9F4F-AD53-993D65E6E2B6}" destId="{B402568C-9DAC-7040-A99B-5663748B915E}" srcOrd="1" destOrd="0" presId="urn:microsoft.com/office/officeart/2005/8/layout/vProcess5"/>
    <dgm:cxn modelId="{7C4E9EFF-618F-5F41-B37D-DBA14CEDB65E}" type="presOf" srcId="{E4C555F9-090E-3B49-B13F-EB809CBA9A30}" destId="{E7CB83C6-6820-B64C-BA5B-3A1CB41C0AC0}" srcOrd="0" destOrd="0" presId="urn:microsoft.com/office/officeart/2005/8/layout/vProcess5"/>
    <dgm:cxn modelId="{397DA757-4C7F-AF4E-8594-6F039406FF05}" type="presParOf" srcId="{CDD4712E-CCBD-6148-8F5D-54D406340238}" destId="{37444FDF-5E9C-8943-9AD6-CC6621A57C5F}" srcOrd="0" destOrd="0" presId="urn:microsoft.com/office/officeart/2005/8/layout/vProcess5"/>
    <dgm:cxn modelId="{A3473917-BD09-C140-98A9-AD9D186AC1AD}" type="presParOf" srcId="{CDD4712E-CCBD-6148-8F5D-54D406340238}" destId="{E7CB83C6-6820-B64C-BA5B-3A1CB41C0AC0}" srcOrd="1" destOrd="0" presId="urn:microsoft.com/office/officeart/2005/8/layout/vProcess5"/>
    <dgm:cxn modelId="{B6451C35-45C6-5D40-A9C2-688CF28753F3}" type="presParOf" srcId="{CDD4712E-CCBD-6148-8F5D-54D406340238}" destId="{809A042E-8AD2-E64A-AF37-52A60E1733A0}" srcOrd="2" destOrd="0" presId="urn:microsoft.com/office/officeart/2005/8/layout/vProcess5"/>
    <dgm:cxn modelId="{27F01F83-4F26-0441-9AFE-96F471D85542}" type="presParOf" srcId="{CDD4712E-CCBD-6148-8F5D-54D406340238}" destId="{FAACA50A-895E-6C46-964B-F64E3918FEC5}" srcOrd="3" destOrd="0" presId="urn:microsoft.com/office/officeart/2005/8/layout/vProcess5"/>
    <dgm:cxn modelId="{41291A30-3B4C-A84F-B7A5-DB8B1431BCDA}" type="presParOf" srcId="{CDD4712E-CCBD-6148-8F5D-54D406340238}" destId="{3AF06971-CD21-9C4F-9C4F-671A8085F34B}" srcOrd="4" destOrd="0" presId="urn:microsoft.com/office/officeart/2005/8/layout/vProcess5"/>
    <dgm:cxn modelId="{41197205-1DEA-FC4C-B237-DF0C646A379B}" type="presParOf" srcId="{CDD4712E-CCBD-6148-8F5D-54D406340238}" destId="{A5BD85AC-A7CC-9B42-BEE5-6912EB86078A}" srcOrd="5" destOrd="0" presId="urn:microsoft.com/office/officeart/2005/8/layout/vProcess5"/>
    <dgm:cxn modelId="{ABE6A43B-5416-FE48-876F-DF1179BD98C6}" type="presParOf" srcId="{CDD4712E-CCBD-6148-8F5D-54D406340238}" destId="{36A14B74-E01A-E04D-BF57-E2354734B0FC}" srcOrd="6" destOrd="0" presId="urn:microsoft.com/office/officeart/2005/8/layout/vProcess5"/>
    <dgm:cxn modelId="{8D9D1282-81CB-8F4A-9F15-3C903510D928}" type="presParOf" srcId="{CDD4712E-CCBD-6148-8F5D-54D406340238}" destId="{B402568C-9DAC-7040-A99B-5663748B915E}" srcOrd="7" destOrd="0" presId="urn:microsoft.com/office/officeart/2005/8/layout/vProcess5"/>
    <dgm:cxn modelId="{D7717235-629A-2645-8596-129D99322CA9}" type="presParOf" srcId="{CDD4712E-CCBD-6148-8F5D-54D406340238}" destId="{9442D4D4-CF6A-9E4E-80B9-C26D98A7AD36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8E309E-6426-D749-9378-51DAC7C3C592}">
      <dsp:nvSpPr>
        <dsp:cNvPr id="0" name=""/>
        <dsp:cNvSpPr/>
      </dsp:nvSpPr>
      <dsp:spPr>
        <a:xfrm>
          <a:off x="0" y="173187"/>
          <a:ext cx="5914311" cy="133579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endParaRPr lang="en-VN" sz="2400" kern="1200" dirty="0">
            <a:solidFill>
              <a:schemeClr val="tx1"/>
            </a:solidFill>
            <a:latin typeface="#9Slide07 IcielBaliho Script" pitchFamily="2" charset="77"/>
          </a:endParaRPr>
        </a:p>
      </dsp:txBody>
      <dsp:txXfrm>
        <a:off x="39124" y="212311"/>
        <a:ext cx="4119407" cy="1257547"/>
      </dsp:txXfrm>
    </dsp:sp>
    <dsp:sp modelId="{0E052AFF-727D-474E-B314-10336F7F1469}">
      <dsp:nvSpPr>
        <dsp:cNvPr id="0" name=""/>
        <dsp:cNvSpPr/>
      </dsp:nvSpPr>
      <dsp:spPr>
        <a:xfrm>
          <a:off x="464718" y="1948251"/>
          <a:ext cx="5914311" cy="168217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>
            <a:latin typeface="#9Slide07 IcielBaliho Script" pitchFamily="2" charset="77"/>
            <a:ea typeface="+mn-ea"/>
            <a:cs typeface="+mn-cs"/>
          </a:endParaRPr>
        </a:p>
      </dsp:txBody>
      <dsp:txXfrm>
        <a:off x="513987" y="1997520"/>
        <a:ext cx="4200510" cy="1583633"/>
      </dsp:txXfrm>
    </dsp:sp>
    <dsp:sp modelId="{95C65F96-AE0F-9446-8C70-5A3362803E9D}">
      <dsp:nvSpPr>
        <dsp:cNvPr id="0" name=""/>
        <dsp:cNvSpPr/>
      </dsp:nvSpPr>
      <dsp:spPr>
        <a:xfrm>
          <a:off x="1111332" y="4262669"/>
          <a:ext cx="5428568" cy="112061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>
            <a:latin typeface="#9Slide07 IcielBaliho Script" pitchFamily="2" charset="77"/>
            <a:ea typeface="+mn-ea"/>
            <a:cs typeface="+mn-cs"/>
          </a:endParaRPr>
        </a:p>
      </dsp:txBody>
      <dsp:txXfrm>
        <a:off x="1144154" y="4295491"/>
        <a:ext cx="3880323" cy="1054967"/>
      </dsp:txXfrm>
    </dsp:sp>
    <dsp:sp modelId="{C0B40333-7240-8140-9695-40E1CA81BF41}">
      <dsp:nvSpPr>
        <dsp:cNvPr id="0" name=""/>
        <dsp:cNvSpPr/>
      </dsp:nvSpPr>
      <dsp:spPr>
        <a:xfrm>
          <a:off x="4931104" y="1516196"/>
          <a:ext cx="873001" cy="469401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>
        <a:off x="5127529" y="1516196"/>
        <a:ext cx="480151" cy="353224"/>
      </dsp:txXfrm>
    </dsp:sp>
    <dsp:sp modelId="{0FF3FD65-4D8B-2C4D-A468-264A385AC17F}">
      <dsp:nvSpPr>
        <dsp:cNvPr id="0" name=""/>
        <dsp:cNvSpPr/>
      </dsp:nvSpPr>
      <dsp:spPr>
        <a:xfrm>
          <a:off x="5339743" y="3622746"/>
          <a:ext cx="1070843" cy="675356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kern="1200"/>
        </a:p>
      </dsp:txBody>
      <dsp:txXfrm>
        <a:off x="5580683" y="3622746"/>
        <a:ext cx="588963" cy="50820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E56A0B-2D7F-3F45-AE00-7C10FF41E1A3}">
      <dsp:nvSpPr>
        <dsp:cNvPr id="0" name=""/>
        <dsp:cNvSpPr/>
      </dsp:nvSpPr>
      <dsp:spPr>
        <a:xfrm rot="10800000">
          <a:off x="2871464" y="3715"/>
          <a:ext cx="10432303" cy="975117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0000" tIns="91440" rIns="170688" bIns="91440" numCol="1" spcCol="1270" anchor="ctr" anchorCtr="0">
          <a:noAutofit/>
        </a:bodyPr>
        <a:lstStyle/>
        <a:p>
          <a:pPr marL="0" lvl="0" indent="0" algn="l" defTabSz="1066800">
            <a:lnSpc>
              <a:spcPct val="12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latin typeface="#9Slide03 SFU Futura_12" pitchFamily="2" charset="77"/>
            </a:rPr>
            <a:t>Thức</a:t>
          </a:r>
          <a:r>
            <a:rPr lang="en-US" sz="2400" kern="1200" dirty="0">
              <a:latin typeface="#9Slide03 SFU Futura_12" pitchFamily="2" charset="77"/>
            </a:rPr>
            <a:t> </a:t>
          </a:r>
          <a:r>
            <a:rPr lang="en-US" sz="2400" kern="1200" dirty="0" err="1">
              <a:latin typeface="#9Slide03 SFU Futura_12" pitchFamily="2" charset="77"/>
            </a:rPr>
            <a:t>ăn</a:t>
          </a:r>
          <a:r>
            <a:rPr lang="en-US" sz="2400" kern="1200" dirty="0">
              <a:latin typeface="#9Slide03 SFU Futura_12" pitchFamily="2" charset="77"/>
            </a:rPr>
            <a:t>, </a:t>
          </a:r>
          <a:r>
            <a:rPr lang="en-US" sz="2400" kern="1200" dirty="0" err="1">
              <a:latin typeface="#9Slide03 SFU Futura_12" pitchFamily="2" charset="77"/>
            </a:rPr>
            <a:t>nước</a:t>
          </a:r>
          <a:r>
            <a:rPr lang="en-US" sz="2400" kern="1200" dirty="0">
              <a:latin typeface="#9Slide03 SFU Futura_12" pitchFamily="2" charset="77"/>
            </a:rPr>
            <a:t> </a:t>
          </a:r>
          <a:r>
            <a:rPr lang="en-US" sz="2400" kern="1200" dirty="0" err="1">
              <a:latin typeface="#9Slide03 SFU Futura_12" pitchFamily="2" charset="77"/>
            </a:rPr>
            <a:t>uống</a:t>
          </a:r>
          <a:r>
            <a:rPr lang="en-US" sz="2400" kern="1200" dirty="0">
              <a:latin typeface="#9Slide03 SFU Futura_12" pitchFamily="2" charset="77"/>
            </a:rPr>
            <a:t>: </a:t>
          </a:r>
          <a:r>
            <a:rPr lang="en-US" sz="2400" kern="1200" dirty="0" err="1">
              <a:latin typeface="#9Slide03 SFU Futura_12" pitchFamily="2" charset="77"/>
            </a:rPr>
            <a:t>đồ</a:t>
          </a:r>
          <a:r>
            <a:rPr lang="en-US" sz="2400" kern="1200" dirty="0">
              <a:latin typeface="#9Slide03 SFU Futura_12" pitchFamily="2" charset="77"/>
            </a:rPr>
            <a:t> </a:t>
          </a:r>
          <a:r>
            <a:rPr lang="en-US" sz="2400" kern="1200" dirty="0" err="1">
              <a:latin typeface="#9Slide03 SFU Futura_12" pitchFamily="2" charset="77"/>
            </a:rPr>
            <a:t>khô</a:t>
          </a:r>
          <a:r>
            <a:rPr lang="en-US" sz="2400" kern="1200" dirty="0">
              <a:latin typeface="#9Slide03 SFU Futura_12" pitchFamily="2" charset="77"/>
            </a:rPr>
            <a:t>, </a:t>
          </a:r>
          <a:r>
            <a:rPr lang="en-US" sz="2400" kern="1200" dirty="0" err="1">
              <a:latin typeface="#9Slide03 SFU Futura_12" pitchFamily="2" charset="77"/>
            </a:rPr>
            <a:t>đồ</a:t>
          </a:r>
          <a:r>
            <a:rPr lang="en-US" sz="2400" kern="1200" dirty="0">
              <a:latin typeface="#9Slide03 SFU Futura_12" pitchFamily="2" charset="77"/>
            </a:rPr>
            <a:t> </a:t>
          </a:r>
          <a:r>
            <a:rPr lang="en-US" sz="2400" kern="1200" dirty="0" err="1">
              <a:latin typeface="#9Slide03 SFU Futura_12" pitchFamily="2" charset="77"/>
            </a:rPr>
            <a:t>ăn</a:t>
          </a:r>
          <a:r>
            <a:rPr lang="en-US" sz="2400" kern="1200" dirty="0">
              <a:latin typeface="#9Slide03 SFU Futura_12" pitchFamily="2" charset="77"/>
            </a:rPr>
            <a:t> </a:t>
          </a:r>
          <a:r>
            <a:rPr lang="en-US" sz="2400" kern="1200" dirty="0" err="1">
              <a:latin typeface="#9Slide03 SFU Futura_12" pitchFamily="2" charset="77"/>
            </a:rPr>
            <a:t>chế</a:t>
          </a:r>
          <a:r>
            <a:rPr lang="en-US" sz="2400" kern="1200" dirty="0">
              <a:latin typeface="#9Slide03 SFU Futura_12" pitchFamily="2" charset="77"/>
            </a:rPr>
            <a:t> </a:t>
          </a:r>
          <a:r>
            <a:rPr lang="en-US" sz="2400" kern="1200" dirty="0" err="1">
              <a:latin typeface="#9Slide03 SFU Futura_12" pitchFamily="2" charset="77"/>
            </a:rPr>
            <a:t>biến</a:t>
          </a:r>
          <a:r>
            <a:rPr lang="en-US" sz="2400" kern="1200" dirty="0">
              <a:latin typeface="#9Slide03 SFU Futura_12" pitchFamily="2" charset="77"/>
            </a:rPr>
            <a:t> </a:t>
          </a:r>
          <a:r>
            <a:rPr lang="en-US" sz="2400" kern="1200" dirty="0" err="1">
              <a:latin typeface="#9Slide03 SFU Futura_12" pitchFamily="2" charset="77"/>
            </a:rPr>
            <a:t>sẵn</a:t>
          </a:r>
          <a:r>
            <a:rPr lang="en-US" sz="2400" kern="1200" dirty="0">
              <a:latin typeface="#9Slide03 SFU Futura_12" pitchFamily="2" charset="77"/>
            </a:rPr>
            <a:t>, </a:t>
          </a:r>
          <a:r>
            <a:rPr lang="en-US" sz="2400" kern="1200" dirty="0" err="1">
              <a:latin typeface="#9Slide03 SFU Futura_12" pitchFamily="2" charset="77"/>
            </a:rPr>
            <a:t>nước</a:t>
          </a:r>
          <a:r>
            <a:rPr lang="en-US" sz="2400" kern="1200" dirty="0">
              <a:latin typeface="#9Slide03 SFU Futura_12" pitchFamily="2" charset="77"/>
            </a:rPr>
            <a:t> </a:t>
          </a:r>
          <a:r>
            <a:rPr lang="en-US" sz="2400" kern="1200" dirty="0" err="1">
              <a:latin typeface="#9Slide03 SFU Futura_12" pitchFamily="2" charset="77"/>
            </a:rPr>
            <a:t>uống</a:t>
          </a:r>
          <a:r>
            <a:rPr lang="en-US" sz="2400" kern="1200" dirty="0">
              <a:latin typeface="#9Slide03 SFU Futura_12" pitchFamily="2" charset="77"/>
            </a:rPr>
            <a:t> </a:t>
          </a:r>
          <a:r>
            <a:rPr lang="en-US" sz="2400" kern="1200" dirty="0" err="1">
              <a:latin typeface="#9Slide03 SFU Futura_12" pitchFamily="2" charset="77"/>
            </a:rPr>
            <a:t>chuẩn</a:t>
          </a:r>
          <a:r>
            <a:rPr lang="en-US" sz="2400" kern="1200" dirty="0">
              <a:latin typeface="#9Slide03 SFU Futura_12" pitchFamily="2" charset="77"/>
            </a:rPr>
            <a:t> </a:t>
          </a:r>
          <a:r>
            <a:rPr lang="en-US" sz="2400" kern="1200" dirty="0" err="1">
              <a:latin typeface="#9Slide03 SFU Futura_12" pitchFamily="2" charset="77"/>
            </a:rPr>
            <a:t>bị</a:t>
          </a:r>
          <a:r>
            <a:rPr lang="en-US" sz="2400" kern="1200" dirty="0">
              <a:latin typeface="#9Slide03 SFU Futura_12" pitchFamily="2" charset="77"/>
            </a:rPr>
            <a:t> </a:t>
          </a:r>
          <a:r>
            <a:rPr lang="en-US" sz="2400" kern="1200" dirty="0" err="1">
              <a:latin typeface="#9Slide03 SFU Futura_12" pitchFamily="2" charset="77"/>
            </a:rPr>
            <a:t>nhiều</a:t>
          </a:r>
          <a:r>
            <a:rPr lang="en-US" sz="2400" kern="1200" dirty="0">
              <a:latin typeface="#9Slide03 SFU Futura_12" pitchFamily="2" charset="77"/>
            </a:rPr>
            <a:t>… </a:t>
          </a:r>
        </a:p>
      </dsp:txBody>
      <dsp:txXfrm rot="10800000">
        <a:off x="3115243" y="3715"/>
        <a:ext cx="10188524" cy="975117"/>
      </dsp:txXfrm>
    </dsp:sp>
    <dsp:sp modelId="{7D70C935-B9B1-6447-9269-59CE0C2DA0DD}">
      <dsp:nvSpPr>
        <dsp:cNvPr id="0" name=""/>
        <dsp:cNvSpPr/>
      </dsp:nvSpPr>
      <dsp:spPr>
        <a:xfrm>
          <a:off x="2383906" y="3715"/>
          <a:ext cx="975117" cy="975117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DAF734-9529-664C-9C4D-63C5DF032F4C}">
      <dsp:nvSpPr>
        <dsp:cNvPr id="0" name=""/>
        <dsp:cNvSpPr/>
      </dsp:nvSpPr>
      <dsp:spPr>
        <a:xfrm rot="10800000">
          <a:off x="2871464" y="1256943"/>
          <a:ext cx="10432303" cy="975117"/>
        </a:xfrm>
        <a:prstGeom prst="homePlat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0000" tIns="91440" rIns="170688" bIns="91440" numCol="1" spcCol="1270" anchor="ctr" anchorCtr="0">
          <a:noAutofit/>
        </a:bodyPr>
        <a:lstStyle/>
        <a:p>
          <a:pPr marL="0" lvl="0" indent="0" algn="l" defTabSz="1066800">
            <a:lnSpc>
              <a:spcPct val="12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latin typeface="#9Slide03 SFU Futura_12" pitchFamily="2" charset="77"/>
            </a:rPr>
            <a:t>Đồ</a:t>
          </a:r>
          <a:r>
            <a:rPr lang="en-US" sz="2400" kern="1200" dirty="0">
              <a:latin typeface="#9Slide03 SFU Futura_12" pitchFamily="2" charset="77"/>
            </a:rPr>
            <a:t> </a:t>
          </a:r>
          <a:r>
            <a:rPr lang="en-US" sz="2400" kern="1200" dirty="0" err="1">
              <a:latin typeface="#9Slide03 SFU Futura_12" pitchFamily="2" charset="77"/>
            </a:rPr>
            <a:t>dùng</a:t>
          </a:r>
          <a:r>
            <a:rPr lang="en-US" sz="2400" kern="1200" dirty="0">
              <a:latin typeface="#9Slide03 SFU Futura_12" pitchFamily="2" charset="77"/>
            </a:rPr>
            <a:t> </a:t>
          </a:r>
          <a:r>
            <a:rPr lang="en-US" sz="2400" kern="1200" dirty="0" err="1">
              <a:latin typeface="#9Slide03 SFU Futura_12" pitchFamily="2" charset="77"/>
            </a:rPr>
            <a:t>cá</a:t>
          </a:r>
          <a:r>
            <a:rPr lang="en-US" sz="2400" kern="1200" dirty="0">
              <a:latin typeface="#9Slide03 SFU Futura_12" pitchFamily="2" charset="77"/>
            </a:rPr>
            <a:t> </a:t>
          </a:r>
          <a:r>
            <a:rPr lang="en-US" sz="2400" kern="1200" dirty="0" err="1">
              <a:latin typeface="#9Slide03 SFU Futura_12" pitchFamily="2" charset="77"/>
            </a:rPr>
            <a:t>nhân</a:t>
          </a:r>
          <a:r>
            <a:rPr lang="en-US" sz="2400" kern="1200" dirty="0">
              <a:latin typeface="#9Slide03 SFU Futura_12" pitchFamily="2" charset="77"/>
            </a:rPr>
            <a:t>: </a:t>
          </a:r>
          <a:r>
            <a:rPr lang="en-US" sz="2400" kern="1200" dirty="0" err="1">
              <a:latin typeface="#9Slide03 SFU Futura_12" pitchFamily="2" charset="77"/>
            </a:rPr>
            <a:t>quần</a:t>
          </a:r>
          <a:r>
            <a:rPr lang="en-US" sz="2400" kern="1200" dirty="0">
              <a:latin typeface="#9Slide03 SFU Futura_12" pitchFamily="2" charset="77"/>
            </a:rPr>
            <a:t> </a:t>
          </a:r>
          <a:r>
            <a:rPr lang="en-US" sz="2400" kern="1200" dirty="0" err="1">
              <a:latin typeface="#9Slide03 SFU Futura_12" pitchFamily="2" charset="77"/>
            </a:rPr>
            <a:t>áo</a:t>
          </a:r>
          <a:r>
            <a:rPr lang="en-US" sz="2400" kern="1200" dirty="0">
              <a:latin typeface="#9Slide03 SFU Futura_12" pitchFamily="2" charset="77"/>
            </a:rPr>
            <a:t> (</a:t>
          </a:r>
          <a:r>
            <a:rPr lang="en-US" sz="2400" kern="1200" dirty="0" err="1">
              <a:latin typeface="#9Slide03 SFU Futura_12" pitchFamily="2" charset="77"/>
            </a:rPr>
            <a:t>đông</a:t>
          </a:r>
          <a:r>
            <a:rPr lang="en-US" sz="2400" kern="1200" dirty="0">
              <a:latin typeface="#9Slide03 SFU Futura_12" pitchFamily="2" charset="77"/>
            </a:rPr>
            <a:t> – </a:t>
          </a:r>
          <a:r>
            <a:rPr lang="en-US" sz="2400" kern="1200" dirty="0" err="1">
              <a:latin typeface="#9Slide03 SFU Futura_12" pitchFamily="2" charset="77"/>
            </a:rPr>
            <a:t>thu</a:t>
          </a:r>
          <a:r>
            <a:rPr lang="en-US" sz="2400" kern="1200" dirty="0">
              <a:latin typeface="#9Slide03 SFU Futura_12" pitchFamily="2" charset="77"/>
            </a:rPr>
            <a:t> – </a:t>
          </a:r>
          <a:r>
            <a:rPr lang="en-US" sz="2400" kern="1200" dirty="0" err="1">
              <a:latin typeface="#9Slide03 SFU Futura_12" pitchFamily="2" charset="77"/>
            </a:rPr>
            <a:t>hè</a:t>
          </a:r>
          <a:r>
            <a:rPr lang="en-US" sz="2400" kern="1200" dirty="0">
              <a:latin typeface="#9Slide03 SFU Futura_12" pitchFamily="2" charset="77"/>
            </a:rPr>
            <a:t>), </a:t>
          </a:r>
          <a:r>
            <a:rPr lang="en-US" sz="2400" kern="1200" dirty="0" err="1">
              <a:latin typeface="#9Slide03 SFU Futura_12" pitchFamily="2" charset="77"/>
            </a:rPr>
            <a:t>thuốc</a:t>
          </a:r>
          <a:r>
            <a:rPr lang="en-US" sz="2400" kern="1200" dirty="0">
              <a:latin typeface="#9Slide03 SFU Futura_12" pitchFamily="2" charset="77"/>
            </a:rPr>
            <a:t> men, </a:t>
          </a:r>
          <a:r>
            <a:rPr lang="en-US" sz="2400" kern="1200" dirty="0" err="1">
              <a:latin typeface="#9Slide03 SFU Futura_12" pitchFamily="2" charset="77"/>
            </a:rPr>
            <a:t>đồ</a:t>
          </a:r>
          <a:r>
            <a:rPr lang="en-US" sz="2400" kern="1200" dirty="0">
              <a:latin typeface="#9Slide03 SFU Futura_12" pitchFamily="2" charset="77"/>
            </a:rPr>
            <a:t> </a:t>
          </a:r>
          <a:r>
            <a:rPr lang="en-US" sz="2400" kern="1200" dirty="0" err="1">
              <a:latin typeface="#9Slide03 SFU Futura_12" pitchFamily="2" charset="77"/>
            </a:rPr>
            <a:t>vệ</a:t>
          </a:r>
          <a:r>
            <a:rPr lang="en-US" sz="2400" kern="1200" dirty="0">
              <a:latin typeface="#9Slide03 SFU Futura_12" pitchFamily="2" charset="77"/>
            </a:rPr>
            <a:t> </a:t>
          </a:r>
          <a:r>
            <a:rPr lang="en-US" sz="2400" kern="1200" dirty="0" err="1">
              <a:latin typeface="#9Slide03 SFU Futura_12" pitchFamily="2" charset="77"/>
            </a:rPr>
            <a:t>sinh</a:t>
          </a:r>
          <a:r>
            <a:rPr lang="en-US" sz="2400" kern="1200" dirty="0">
              <a:latin typeface="#9Slide03 SFU Futura_12" pitchFamily="2" charset="77"/>
            </a:rPr>
            <a:t> </a:t>
          </a:r>
          <a:r>
            <a:rPr lang="en-US" sz="2400" kern="1200" dirty="0" err="1">
              <a:latin typeface="#9Slide03 SFU Futura_12" pitchFamily="2" charset="77"/>
            </a:rPr>
            <a:t>cá</a:t>
          </a:r>
          <a:r>
            <a:rPr lang="en-US" sz="2400" kern="1200" dirty="0">
              <a:latin typeface="#9Slide03 SFU Futura_12" pitchFamily="2" charset="77"/>
            </a:rPr>
            <a:t> </a:t>
          </a:r>
          <a:r>
            <a:rPr lang="en-US" sz="2400" kern="1200" dirty="0" err="1">
              <a:latin typeface="#9Slide03 SFU Futura_12" pitchFamily="2" charset="77"/>
            </a:rPr>
            <a:t>nhân</a:t>
          </a:r>
          <a:endParaRPr lang="en-US" sz="2400" kern="1200" dirty="0">
            <a:latin typeface="#9Slide03 SFU Futura_12" pitchFamily="2" charset="77"/>
          </a:endParaRPr>
        </a:p>
      </dsp:txBody>
      <dsp:txXfrm rot="10800000">
        <a:off x="3115243" y="1256943"/>
        <a:ext cx="10188524" cy="975117"/>
      </dsp:txXfrm>
    </dsp:sp>
    <dsp:sp modelId="{B68198EE-5EEB-C845-956B-FB47ED8261AF}">
      <dsp:nvSpPr>
        <dsp:cNvPr id="0" name=""/>
        <dsp:cNvSpPr/>
      </dsp:nvSpPr>
      <dsp:spPr>
        <a:xfrm>
          <a:off x="2383906" y="1256943"/>
          <a:ext cx="975117" cy="975117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70EF84-A173-A14D-BE2C-85891D31523C}">
      <dsp:nvSpPr>
        <dsp:cNvPr id="0" name=""/>
        <dsp:cNvSpPr/>
      </dsp:nvSpPr>
      <dsp:spPr>
        <a:xfrm rot="10800000">
          <a:off x="2871464" y="2510170"/>
          <a:ext cx="10432303" cy="975117"/>
        </a:xfrm>
        <a:prstGeom prst="homePlat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0000" tIns="91440" rIns="170688" bIns="91440" numCol="1" spcCol="1270" anchor="ctr" anchorCtr="0">
          <a:noAutofit/>
        </a:bodyPr>
        <a:lstStyle/>
        <a:p>
          <a:pPr marL="0" lvl="0" indent="0" algn="l" defTabSz="1066800">
            <a:lnSpc>
              <a:spcPct val="12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latin typeface="#9Slide03 SFU Futura_12" pitchFamily="2" charset="77"/>
            </a:rPr>
            <a:t>Các</a:t>
          </a:r>
          <a:r>
            <a:rPr lang="en-US" sz="2400" kern="1200" dirty="0">
              <a:latin typeface="#9Slide03 SFU Futura_12" pitchFamily="2" charset="77"/>
            </a:rPr>
            <a:t> </a:t>
          </a:r>
          <a:r>
            <a:rPr lang="en-US" sz="2400" kern="1200" dirty="0" err="1">
              <a:latin typeface="#9Slide03 SFU Futura_12" pitchFamily="2" charset="77"/>
            </a:rPr>
            <a:t>vật</a:t>
          </a:r>
          <a:r>
            <a:rPr lang="en-US" sz="2400" kern="1200" dirty="0">
              <a:latin typeface="#9Slide03 SFU Futura_12" pitchFamily="2" charset="77"/>
            </a:rPr>
            <a:t> </a:t>
          </a:r>
          <a:r>
            <a:rPr lang="en-US" sz="2400" kern="1200" dirty="0" err="1">
              <a:latin typeface="#9Slide03 SFU Futura_12" pitchFamily="2" charset="77"/>
            </a:rPr>
            <a:t>dụng</a:t>
          </a:r>
          <a:r>
            <a:rPr lang="en-US" sz="2400" kern="1200" dirty="0">
              <a:latin typeface="#9Slide03 SFU Futura_12" pitchFamily="2" charset="77"/>
            </a:rPr>
            <a:t> </a:t>
          </a:r>
          <a:r>
            <a:rPr lang="en-US" sz="2400" kern="1200" dirty="0" err="1">
              <a:latin typeface="#9Slide03 SFU Futura_12" pitchFamily="2" charset="77"/>
            </a:rPr>
            <a:t>để</a:t>
          </a:r>
          <a:r>
            <a:rPr lang="en-US" sz="2400" kern="1200" dirty="0">
              <a:latin typeface="#9Slide03 SFU Futura_12" pitchFamily="2" charset="77"/>
            </a:rPr>
            <a:t> </a:t>
          </a:r>
          <a:r>
            <a:rPr lang="en-US" sz="2400" kern="1200" dirty="0" err="1">
              <a:latin typeface="#9Slide03 SFU Futura_12" pitchFamily="2" charset="77"/>
            </a:rPr>
            <a:t>báo</a:t>
          </a:r>
          <a:r>
            <a:rPr lang="en-US" sz="2400" kern="1200" dirty="0">
              <a:latin typeface="#9Slide03 SFU Futura_12" pitchFamily="2" charset="77"/>
            </a:rPr>
            <a:t> </a:t>
          </a:r>
          <a:r>
            <a:rPr lang="en-US" sz="2400" kern="1200" dirty="0" err="1">
              <a:latin typeface="#9Slide03 SFU Futura_12" pitchFamily="2" charset="77"/>
            </a:rPr>
            <a:t>nạn</a:t>
          </a:r>
          <a:r>
            <a:rPr lang="en-US" sz="2400" kern="1200" dirty="0">
              <a:latin typeface="#9Slide03 SFU Futura_12" pitchFamily="2" charset="77"/>
            </a:rPr>
            <a:t>: </a:t>
          </a:r>
          <a:r>
            <a:rPr lang="en-US" sz="2400" kern="1200" dirty="0" err="1">
              <a:latin typeface="#9Slide03 SFU Futura_12" pitchFamily="2" charset="77"/>
            </a:rPr>
            <a:t>p</a:t>
          </a:r>
          <a:r>
            <a:rPr lang="en-US" sz="2400" b="0" i="0" kern="1200" dirty="0" err="1">
              <a:latin typeface="#9Slide03 SFU Futura_12" pitchFamily="2" charset="77"/>
            </a:rPr>
            <a:t>háo</a:t>
          </a:r>
          <a:r>
            <a:rPr lang="en-US" sz="2400" b="0" i="0" kern="1200" dirty="0">
              <a:latin typeface="#9Slide03 SFU Futura_12" pitchFamily="2" charset="77"/>
            </a:rPr>
            <a:t> </a:t>
          </a:r>
          <a:r>
            <a:rPr lang="en-US" sz="2400" b="0" i="0" kern="1200" dirty="0" err="1">
              <a:latin typeface="#9Slide03 SFU Futura_12" pitchFamily="2" charset="77"/>
            </a:rPr>
            <a:t>sáng</a:t>
          </a:r>
          <a:r>
            <a:rPr lang="en-US" sz="2400" b="0" i="0" kern="1200" dirty="0">
              <a:latin typeface="#9Slide03 SFU Futura_12" pitchFamily="2" charset="77"/>
            </a:rPr>
            <a:t>, </a:t>
          </a:r>
          <a:r>
            <a:rPr lang="en-US" sz="2400" b="0" i="0" kern="1200" dirty="0" err="1">
              <a:latin typeface="#9Slide03 SFU Futura_12" pitchFamily="2" charset="77"/>
            </a:rPr>
            <a:t>phao</a:t>
          </a:r>
          <a:r>
            <a:rPr lang="en-US" sz="2400" b="0" i="0" kern="1200" dirty="0">
              <a:latin typeface="#9Slide03 SFU Futura_12" pitchFamily="2" charset="77"/>
            </a:rPr>
            <a:t> </a:t>
          </a:r>
          <a:r>
            <a:rPr lang="en-US" sz="2400" b="0" i="0" kern="1200" dirty="0" err="1">
              <a:latin typeface="#9Slide03 SFU Futura_12" pitchFamily="2" charset="77"/>
            </a:rPr>
            <a:t>khói</a:t>
          </a:r>
          <a:r>
            <a:rPr lang="en-US" sz="2400" b="0" i="0" kern="1200" dirty="0">
              <a:latin typeface="#9Slide03 SFU Futura_12" pitchFamily="2" charset="77"/>
            </a:rPr>
            <a:t>, </a:t>
          </a:r>
          <a:r>
            <a:rPr lang="en-US" sz="2400" b="0" i="0" kern="1200" dirty="0" err="1">
              <a:latin typeface="#9Slide03 SFU Futura_12" pitchFamily="2" charset="77"/>
            </a:rPr>
            <a:t>đèn</a:t>
          </a:r>
          <a:r>
            <a:rPr lang="en-US" sz="2400" b="0" i="0" kern="1200" dirty="0">
              <a:latin typeface="#9Slide03 SFU Futura_12" pitchFamily="2" charset="77"/>
            </a:rPr>
            <a:t> </a:t>
          </a:r>
          <a:r>
            <a:rPr lang="en-US" sz="2400" b="0" i="0" kern="1200" dirty="0" err="1">
              <a:latin typeface="#9Slide03 SFU Futura_12" pitchFamily="2" charset="77"/>
            </a:rPr>
            <a:t>tín</a:t>
          </a:r>
          <a:r>
            <a:rPr lang="en-US" sz="2400" b="0" i="0" kern="1200" dirty="0">
              <a:latin typeface="#9Slide03 SFU Futura_12" pitchFamily="2" charset="77"/>
            </a:rPr>
            <a:t> </a:t>
          </a:r>
          <a:r>
            <a:rPr lang="en-US" sz="2400" b="0" i="0" kern="1200" dirty="0" err="1">
              <a:latin typeface="#9Slide03 SFU Futura_12" pitchFamily="2" charset="77"/>
            </a:rPr>
            <a:t>hiệu</a:t>
          </a:r>
          <a:r>
            <a:rPr lang="en-US" sz="2400" b="0" i="0" kern="1200" dirty="0">
              <a:latin typeface="#9Slide03 SFU Futura_12" pitchFamily="2" charset="77"/>
            </a:rPr>
            <a:t>, </a:t>
          </a:r>
          <a:r>
            <a:rPr lang="en-US" sz="2400" b="0" i="0" kern="1200" dirty="0" err="1">
              <a:latin typeface="#9Slide03 SFU Futura_12" pitchFamily="2" charset="77"/>
            </a:rPr>
            <a:t>còi</a:t>
          </a:r>
          <a:r>
            <a:rPr lang="en-US" sz="2400" b="0" i="0" kern="1200" dirty="0">
              <a:latin typeface="#9Slide03 SFU Futura_12" pitchFamily="2" charset="77"/>
            </a:rPr>
            <a:t>…</a:t>
          </a:r>
          <a:endParaRPr lang="en-US" sz="2400" kern="1200" dirty="0">
            <a:latin typeface="#9Slide03 SFU Futura_12" pitchFamily="2" charset="77"/>
          </a:endParaRPr>
        </a:p>
      </dsp:txBody>
      <dsp:txXfrm rot="10800000">
        <a:off x="3115243" y="2510170"/>
        <a:ext cx="10188524" cy="975117"/>
      </dsp:txXfrm>
    </dsp:sp>
    <dsp:sp modelId="{36528DDC-6FB5-E14A-A44B-1D98D0B1501A}">
      <dsp:nvSpPr>
        <dsp:cNvPr id="0" name=""/>
        <dsp:cNvSpPr/>
      </dsp:nvSpPr>
      <dsp:spPr>
        <a:xfrm>
          <a:off x="2383906" y="2510170"/>
          <a:ext cx="975117" cy="975117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F600F9-BD0D-B540-971B-D7259B039B6C}">
      <dsp:nvSpPr>
        <dsp:cNvPr id="0" name=""/>
        <dsp:cNvSpPr/>
      </dsp:nvSpPr>
      <dsp:spPr>
        <a:xfrm rot="10800000">
          <a:off x="2871464" y="3763398"/>
          <a:ext cx="10432303" cy="975117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0000" tIns="91440" rIns="170688" bIns="91440" numCol="1" spcCol="1270" anchor="ctr" anchorCtr="0">
          <a:noAutofit/>
        </a:bodyPr>
        <a:lstStyle/>
        <a:p>
          <a:pPr marL="0" lvl="0" indent="0" algn="l" defTabSz="1066800">
            <a:lnSpc>
              <a:spcPct val="12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latin typeface="#9Slide03 SFU Futura_12" pitchFamily="2" charset="77"/>
            </a:rPr>
            <a:t>Kiểm</a:t>
          </a:r>
          <a:r>
            <a:rPr lang="en-US" sz="2400" kern="1200" dirty="0">
              <a:latin typeface="#9Slide03 SFU Futura_12" pitchFamily="2" charset="77"/>
            </a:rPr>
            <a:t> </a:t>
          </a:r>
          <a:r>
            <a:rPr lang="en-US" sz="2400" kern="1200" dirty="0" err="1">
              <a:latin typeface="#9Slide03 SFU Futura_12" pitchFamily="2" charset="77"/>
            </a:rPr>
            <a:t>tra</a:t>
          </a:r>
          <a:r>
            <a:rPr lang="en-US" sz="2400" kern="1200" dirty="0">
              <a:latin typeface="#9Slide03 SFU Futura_12" pitchFamily="2" charset="77"/>
            </a:rPr>
            <a:t> </a:t>
          </a:r>
          <a:r>
            <a:rPr lang="en-US" sz="2400" kern="1200" dirty="0" err="1">
              <a:latin typeface="#9Slide03 SFU Futura_12" pitchFamily="2" charset="77"/>
            </a:rPr>
            <a:t>các</a:t>
          </a:r>
          <a:r>
            <a:rPr lang="en-US" sz="2400" kern="1200" dirty="0">
              <a:latin typeface="#9Slide03 SFU Futura_12" pitchFamily="2" charset="77"/>
            </a:rPr>
            <a:t> </a:t>
          </a:r>
          <a:r>
            <a:rPr lang="en-US" sz="2400" kern="1200" dirty="0" err="1">
              <a:latin typeface="#9Slide03 SFU Futura_12" pitchFamily="2" charset="77"/>
            </a:rPr>
            <a:t>thiết</a:t>
          </a:r>
          <a:r>
            <a:rPr lang="en-US" sz="2400" kern="1200" dirty="0">
              <a:latin typeface="#9Slide03 SFU Futura_12" pitchFamily="2" charset="77"/>
            </a:rPr>
            <a:t> </a:t>
          </a:r>
          <a:r>
            <a:rPr lang="en-US" sz="2400" kern="1200" dirty="0" err="1">
              <a:latin typeface="#9Slide03 SFU Futura_12" pitchFamily="2" charset="77"/>
            </a:rPr>
            <a:t>bị</a:t>
          </a:r>
          <a:r>
            <a:rPr lang="en-US" sz="2400" kern="1200" dirty="0">
              <a:latin typeface="#9Slide03 SFU Futura_12" pitchFamily="2" charset="77"/>
            </a:rPr>
            <a:t> </a:t>
          </a:r>
          <a:r>
            <a:rPr lang="en-US" sz="2400" kern="1200" dirty="0" err="1">
              <a:latin typeface="#9Slide03 SFU Futura_12" pitchFamily="2" charset="77"/>
            </a:rPr>
            <a:t>thu</a:t>
          </a:r>
          <a:r>
            <a:rPr lang="en-US" sz="2400" kern="1200" dirty="0">
              <a:latin typeface="#9Slide03 SFU Futura_12" pitchFamily="2" charset="77"/>
            </a:rPr>
            <a:t> – </a:t>
          </a:r>
          <a:r>
            <a:rPr lang="en-US" sz="2400" kern="1200" dirty="0" err="1">
              <a:latin typeface="#9Slide03 SFU Futura_12" pitchFamily="2" charset="77"/>
            </a:rPr>
            <a:t>phát</a:t>
          </a:r>
          <a:r>
            <a:rPr lang="en-US" sz="2400" kern="1200" dirty="0">
              <a:latin typeface="#9Slide03 SFU Futura_12" pitchFamily="2" charset="77"/>
            </a:rPr>
            <a:t> </a:t>
          </a:r>
          <a:r>
            <a:rPr lang="en-US" sz="2400" kern="1200" dirty="0" err="1">
              <a:latin typeface="#9Slide03 SFU Futura_12" pitchFamily="2" charset="77"/>
            </a:rPr>
            <a:t>tín</a:t>
          </a:r>
          <a:r>
            <a:rPr lang="en-US" sz="2400" kern="1200" dirty="0">
              <a:latin typeface="#9Slide03 SFU Futura_12" pitchFamily="2" charset="77"/>
            </a:rPr>
            <a:t> </a:t>
          </a:r>
          <a:r>
            <a:rPr lang="en-US" sz="2400" kern="1200" dirty="0" err="1">
              <a:latin typeface="#9Slide03 SFU Futura_12" pitchFamily="2" charset="77"/>
            </a:rPr>
            <a:t>hiệu</a:t>
          </a:r>
          <a:r>
            <a:rPr lang="en-US" sz="2400" kern="1200" dirty="0">
              <a:latin typeface="#9Slide03 SFU Futura_12" pitchFamily="2" charset="77"/>
            </a:rPr>
            <a:t> </a:t>
          </a:r>
          <a:r>
            <a:rPr lang="en-US" sz="2400" kern="1200" dirty="0" err="1">
              <a:latin typeface="#9Slide03 SFU Futura_12" pitchFamily="2" charset="77"/>
            </a:rPr>
            <a:t>của</a:t>
          </a:r>
          <a:r>
            <a:rPr lang="en-US" sz="2400" kern="1200" dirty="0">
              <a:latin typeface="#9Slide03 SFU Futura_12" pitchFamily="2" charset="77"/>
            </a:rPr>
            <a:t> </a:t>
          </a:r>
          <a:r>
            <a:rPr lang="en-US" sz="2400" kern="1200" dirty="0" err="1">
              <a:latin typeface="#9Slide03 SFU Futura_12" pitchFamily="2" charset="77"/>
            </a:rPr>
            <a:t>tàu</a:t>
          </a:r>
          <a:endParaRPr lang="en-US" sz="2400" kern="1200" dirty="0">
            <a:latin typeface="#9Slide03 SFU Futura_12" pitchFamily="2" charset="77"/>
          </a:endParaRPr>
        </a:p>
      </dsp:txBody>
      <dsp:txXfrm rot="10800000">
        <a:off x="3115243" y="3763398"/>
        <a:ext cx="10188524" cy="975117"/>
      </dsp:txXfrm>
    </dsp:sp>
    <dsp:sp modelId="{D761998C-4882-AD44-8059-57A31657EEDE}">
      <dsp:nvSpPr>
        <dsp:cNvPr id="0" name=""/>
        <dsp:cNvSpPr/>
      </dsp:nvSpPr>
      <dsp:spPr>
        <a:xfrm>
          <a:off x="2383906" y="3763398"/>
          <a:ext cx="975117" cy="975117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9CAC1B-BA36-3845-A982-F66826BC4C59}">
      <dsp:nvSpPr>
        <dsp:cNvPr id="0" name=""/>
        <dsp:cNvSpPr/>
      </dsp:nvSpPr>
      <dsp:spPr>
        <a:xfrm rot="10800000">
          <a:off x="2871464" y="5016625"/>
          <a:ext cx="10432303" cy="975117"/>
        </a:xfrm>
        <a:prstGeom prst="homePlat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0000" tIns="91440" rIns="170688" bIns="91440" numCol="1" spcCol="1270" anchor="ctr" anchorCtr="0">
          <a:noAutofit/>
        </a:bodyPr>
        <a:lstStyle/>
        <a:p>
          <a:pPr marL="0" lvl="0" indent="0" algn="l" defTabSz="1066800">
            <a:lnSpc>
              <a:spcPct val="12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latin typeface="#9Slide03 SFU Futura_12" pitchFamily="2" charset="77"/>
            </a:rPr>
            <a:t>Tìm</a:t>
          </a:r>
          <a:r>
            <a:rPr lang="en-US" sz="2400" kern="1200" dirty="0">
              <a:latin typeface="#9Slide03 SFU Futura_12" pitchFamily="2" charset="77"/>
            </a:rPr>
            <a:t> </a:t>
          </a:r>
          <a:r>
            <a:rPr lang="en-US" sz="2400" kern="1200" dirty="0" err="1">
              <a:latin typeface="#9Slide03 SFU Futura_12" pitchFamily="2" charset="77"/>
            </a:rPr>
            <a:t>hiểu</a:t>
          </a:r>
          <a:r>
            <a:rPr lang="en-US" sz="2400" kern="1200" dirty="0">
              <a:latin typeface="#9Slide03 SFU Futura_12" pitchFamily="2" charset="77"/>
            </a:rPr>
            <a:t> </a:t>
          </a:r>
          <a:r>
            <a:rPr lang="en-US" sz="2400" kern="1200" dirty="0" err="1">
              <a:latin typeface="#9Slide03 SFU Futura_12" pitchFamily="2" charset="77"/>
            </a:rPr>
            <a:t>kĩ</a:t>
          </a:r>
          <a:r>
            <a:rPr lang="en-US" sz="2400" kern="1200" dirty="0">
              <a:latin typeface="#9Slide03 SFU Futura_12" pitchFamily="2" charset="77"/>
            </a:rPr>
            <a:t> </a:t>
          </a:r>
          <a:r>
            <a:rPr lang="en-US" sz="2400" kern="1200" dirty="0" err="1">
              <a:latin typeface="#9Slide03 SFU Futura_12" pitchFamily="2" charset="77"/>
            </a:rPr>
            <a:t>về</a:t>
          </a:r>
          <a:r>
            <a:rPr lang="en-US" sz="2400" kern="1200" dirty="0">
              <a:latin typeface="#9Slide03 SFU Futura_12" pitchFamily="2" charset="77"/>
            </a:rPr>
            <a:t> </a:t>
          </a:r>
          <a:r>
            <a:rPr lang="en-US" sz="2400" b="0" i="0" kern="1200" dirty="0" err="1">
              <a:latin typeface="#9Slide03 SFU Futura_12" pitchFamily="2" charset="77"/>
            </a:rPr>
            <a:t>điều</a:t>
          </a:r>
          <a:r>
            <a:rPr lang="en-US" sz="2400" b="0" i="0" kern="1200" dirty="0">
              <a:latin typeface="#9Slide03 SFU Futura_12" pitchFamily="2" charset="77"/>
            </a:rPr>
            <a:t> </a:t>
          </a:r>
          <a:r>
            <a:rPr lang="en-US" sz="2400" b="0" i="0" kern="1200" dirty="0" err="1">
              <a:latin typeface="#9Slide03 SFU Futura_12" pitchFamily="2" charset="77"/>
            </a:rPr>
            <a:t>kiện</a:t>
          </a:r>
          <a:r>
            <a:rPr lang="en-US" sz="2400" b="0" i="0" kern="1200" dirty="0">
              <a:latin typeface="#9Slide03 SFU Futura_12" pitchFamily="2" charset="77"/>
            </a:rPr>
            <a:t> </a:t>
          </a:r>
          <a:r>
            <a:rPr lang="en-US" sz="2400" b="0" i="0" kern="1200" dirty="0" err="1">
              <a:latin typeface="#9Slide03 SFU Futura_12" pitchFamily="2" charset="77"/>
            </a:rPr>
            <a:t>thời</a:t>
          </a:r>
          <a:r>
            <a:rPr lang="en-US" sz="2400" b="0" i="0" kern="1200" dirty="0">
              <a:latin typeface="#9Slide03 SFU Futura_12" pitchFamily="2" charset="77"/>
            </a:rPr>
            <a:t> </a:t>
          </a:r>
          <a:r>
            <a:rPr lang="en-US" sz="2400" b="0" i="0" kern="1200" dirty="0" err="1">
              <a:latin typeface="#9Slide03 SFU Futura_12" pitchFamily="2" charset="77"/>
            </a:rPr>
            <a:t>tiết</a:t>
          </a:r>
          <a:r>
            <a:rPr lang="en-US" sz="2400" b="0" i="0" kern="1200" dirty="0">
              <a:latin typeface="#9Slide03 SFU Futura_12" pitchFamily="2" charset="77"/>
            </a:rPr>
            <a:t> </a:t>
          </a:r>
          <a:r>
            <a:rPr lang="en-US" sz="2400" b="0" i="0" kern="1200" dirty="0" err="1">
              <a:latin typeface="#9Slide03 SFU Futura_12" pitchFamily="2" charset="77"/>
            </a:rPr>
            <a:t>nguy</a:t>
          </a:r>
          <a:r>
            <a:rPr lang="en-US" sz="2400" b="0" i="0" kern="1200" dirty="0">
              <a:latin typeface="#9Slide03 SFU Futura_12" pitchFamily="2" charset="77"/>
            </a:rPr>
            <a:t> </a:t>
          </a:r>
          <a:r>
            <a:rPr lang="en-US" sz="2400" b="0" i="0" kern="1200" dirty="0" err="1">
              <a:latin typeface="#9Slide03 SFU Futura_12" pitchFamily="2" charset="77"/>
            </a:rPr>
            <a:t>hiểm</a:t>
          </a:r>
          <a:r>
            <a:rPr lang="en-US" sz="2400" b="0" i="0" kern="1200" dirty="0">
              <a:latin typeface="#9Slide03 SFU Futura_12" pitchFamily="2" charset="77"/>
            </a:rPr>
            <a:t>, </a:t>
          </a:r>
          <a:r>
            <a:rPr lang="en-US" sz="2400" b="0" i="0" kern="1200" dirty="0" err="1">
              <a:latin typeface="#9Slide03 SFU Futura_12" pitchFamily="2" charset="77"/>
            </a:rPr>
            <a:t>các</a:t>
          </a:r>
          <a:r>
            <a:rPr lang="en-US" sz="2400" b="0" i="0" kern="1200" dirty="0">
              <a:latin typeface="#9Slide03 SFU Futura_12" pitchFamily="2" charset="77"/>
            </a:rPr>
            <a:t> </a:t>
          </a:r>
          <a:r>
            <a:rPr lang="en-US" sz="2400" b="0" i="0" kern="1200" dirty="0" err="1">
              <a:latin typeface="#9Slide03 SFU Futura_12" pitchFamily="2" charset="77"/>
            </a:rPr>
            <a:t>mối</a:t>
          </a:r>
          <a:r>
            <a:rPr lang="en-US" sz="2400" b="0" i="0" kern="1200" dirty="0">
              <a:latin typeface="#9Slide03 SFU Futura_12" pitchFamily="2" charset="77"/>
            </a:rPr>
            <a:t> </a:t>
          </a:r>
          <a:r>
            <a:rPr lang="en-US" sz="2400" b="0" i="0" kern="1200" dirty="0" err="1">
              <a:latin typeface="#9Slide03 SFU Futura_12" pitchFamily="2" charset="77"/>
            </a:rPr>
            <a:t>nguy</a:t>
          </a:r>
          <a:r>
            <a:rPr lang="en-US" sz="2400" b="0" i="0" kern="1200" dirty="0">
              <a:latin typeface="#9Slide03 SFU Futura_12" pitchFamily="2" charset="77"/>
            </a:rPr>
            <a:t> </a:t>
          </a:r>
          <a:r>
            <a:rPr lang="en-US" sz="2400" b="0" i="0" kern="1200" dirty="0" err="1">
              <a:latin typeface="#9Slide03 SFU Futura_12" pitchFamily="2" charset="77"/>
            </a:rPr>
            <a:t>hiểm</a:t>
          </a:r>
          <a:r>
            <a:rPr lang="en-US" sz="2400" b="0" i="0" kern="1200" dirty="0">
              <a:latin typeface="#9Slide03 SFU Futura_12" pitchFamily="2" charset="77"/>
            </a:rPr>
            <a:t> </a:t>
          </a:r>
          <a:r>
            <a:rPr lang="en-US" sz="2400" b="0" i="0" kern="1200" dirty="0" err="1">
              <a:latin typeface="#9Slide03 SFU Futura_12" pitchFamily="2" charset="77"/>
            </a:rPr>
            <a:t>hàng</a:t>
          </a:r>
          <a:r>
            <a:rPr lang="en-US" sz="2400" b="0" i="0" kern="1200" dirty="0">
              <a:latin typeface="#9Slide03 SFU Futura_12" pitchFamily="2" charset="77"/>
            </a:rPr>
            <a:t> </a:t>
          </a:r>
          <a:r>
            <a:rPr lang="en-US" sz="2400" b="0" i="0" kern="1200" dirty="0" err="1">
              <a:latin typeface="#9Slide03 SFU Futura_12" pitchFamily="2" charset="77"/>
            </a:rPr>
            <a:t>hải</a:t>
          </a:r>
          <a:r>
            <a:rPr lang="en-US" sz="2400" b="0" i="0" kern="1200" dirty="0">
              <a:latin typeface="#9Slide03 SFU Futura_12" pitchFamily="2" charset="77"/>
            </a:rPr>
            <a:t> </a:t>
          </a:r>
          <a:r>
            <a:rPr lang="en-US" sz="2400" b="0" i="0" kern="1200" dirty="0" err="1">
              <a:latin typeface="#9Slide03 SFU Futura_12" pitchFamily="2" charset="77"/>
            </a:rPr>
            <a:t>của</a:t>
          </a:r>
          <a:r>
            <a:rPr lang="en-US" sz="2400" b="0" i="0" kern="1200" dirty="0">
              <a:latin typeface="#9Slide03 SFU Futura_12" pitchFamily="2" charset="77"/>
            </a:rPr>
            <a:t> </a:t>
          </a:r>
          <a:r>
            <a:rPr lang="en-US" sz="2400" b="0" i="0" kern="1200" dirty="0" err="1">
              <a:latin typeface="#9Slide03 SFU Futura_12" pitchFamily="2" charset="77"/>
            </a:rPr>
            <a:t>vùng</a:t>
          </a:r>
          <a:r>
            <a:rPr lang="en-US" sz="2400" b="0" i="0" kern="1200" dirty="0">
              <a:latin typeface="#9Slide03 SFU Futura_12" pitchFamily="2" charset="77"/>
            </a:rPr>
            <a:t> </a:t>
          </a:r>
          <a:r>
            <a:rPr lang="en-US" sz="2400" b="0" i="0" kern="1200" dirty="0" err="1">
              <a:latin typeface="#9Slide03 SFU Futura_12" pitchFamily="2" charset="77"/>
            </a:rPr>
            <a:t>biển</a:t>
          </a:r>
          <a:r>
            <a:rPr lang="en-US" sz="2400" b="0" i="0" kern="1200" dirty="0">
              <a:latin typeface="#9Slide03 SFU Futura_12" pitchFamily="2" charset="77"/>
            </a:rPr>
            <a:t> </a:t>
          </a:r>
          <a:r>
            <a:rPr lang="en-US" sz="2400" b="0" i="0" kern="1200" dirty="0" err="1">
              <a:latin typeface="#9Slide03 SFU Futura_12" pitchFamily="2" charset="77"/>
            </a:rPr>
            <a:t>sẽ</a:t>
          </a:r>
          <a:r>
            <a:rPr lang="en-US" sz="2400" b="0" i="0" kern="1200" dirty="0">
              <a:latin typeface="#9Slide03 SFU Futura_12" pitchFamily="2" charset="77"/>
            </a:rPr>
            <a:t> </a:t>
          </a:r>
          <a:r>
            <a:rPr lang="en-US" sz="2400" b="0" i="0" kern="1200" dirty="0" err="1">
              <a:latin typeface="#9Slide03 SFU Futura_12" pitchFamily="2" charset="77"/>
            </a:rPr>
            <a:t>đi</a:t>
          </a:r>
          <a:r>
            <a:rPr lang="en-US" sz="2400" b="0" i="0" kern="1200" dirty="0">
              <a:latin typeface="#9Slide03 SFU Futura_12" pitchFamily="2" charset="77"/>
            </a:rPr>
            <a:t> qua</a:t>
          </a:r>
          <a:endParaRPr lang="en-US" sz="2400" kern="1200" dirty="0">
            <a:latin typeface="#9Slide03 SFU Futura_12" pitchFamily="2" charset="77"/>
          </a:endParaRPr>
        </a:p>
      </dsp:txBody>
      <dsp:txXfrm rot="10800000">
        <a:off x="3115243" y="5016625"/>
        <a:ext cx="10188524" cy="975117"/>
      </dsp:txXfrm>
    </dsp:sp>
    <dsp:sp modelId="{E5DAB531-6DC1-DB4D-951F-4AE8381539D4}">
      <dsp:nvSpPr>
        <dsp:cNvPr id="0" name=""/>
        <dsp:cNvSpPr/>
      </dsp:nvSpPr>
      <dsp:spPr>
        <a:xfrm>
          <a:off x="2383906" y="5016625"/>
          <a:ext cx="975117" cy="975117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4A5F9B-5641-1945-B323-09FF4FA4C79E}">
      <dsp:nvSpPr>
        <dsp:cNvPr id="0" name=""/>
        <dsp:cNvSpPr/>
      </dsp:nvSpPr>
      <dsp:spPr>
        <a:xfrm>
          <a:off x="3995268" y="2018316"/>
          <a:ext cx="1753075" cy="175307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1760" tIns="111760" rIns="111760" bIns="11176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kern="1200" dirty="0" err="1">
              <a:solidFill>
                <a:srgbClr val="FF0000"/>
              </a:solidFill>
              <a:latin typeface="#9Slide03 SFU Futura_12" pitchFamily="2" charset="77"/>
            </a:rPr>
            <a:t>Tiêu</a:t>
          </a:r>
          <a:r>
            <a:rPr lang="en-US" sz="4400" b="1" kern="1200" dirty="0">
              <a:solidFill>
                <a:srgbClr val="FF0000"/>
              </a:solidFill>
              <a:latin typeface="#9Slide03 SFU Futura_12" pitchFamily="2" charset="77"/>
            </a:rPr>
            <a:t> </a:t>
          </a:r>
          <a:r>
            <a:rPr lang="en-US" sz="4400" b="1" kern="1200" dirty="0" err="1">
              <a:solidFill>
                <a:srgbClr val="FF0000"/>
              </a:solidFill>
              <a:latin typeface="#9Slide03 SFU Futura_12" pitchFamily="2" charset="77"/>
            </a:rPr>
            <a:t>chí</a:t>
          </a:r>
          <a:endParaRPr lang="en-US" sz="4400" b="1" kern="1200" dirty="0">
            <a:solidFill>
              <a:srgbClr val="FF0000"/>
            </a:solidFill>
            <a:latin typeface="#9Slide03 SFU Futura_12" pitchFamily="2" charset="77"/>
          </a:endParaRPr>
        </a:p>
      </dsp:txBody>
      <dsp:txXfrm>
        <a:off x="4080846" y="2103894"/>
        <a:ext cx="1581919" cy="1581919"/>
      </dsp:txXfrm>
    </dsp:sp>
    <dsp:sp modelId="{A92CD942-7D00-1741-A267-63E562C97033}">
      <dsp:nvSpPr>
        <dsp:cNvPr id="0" name=""/>
        <dsp:cNvSpPr/>
      </dsp:nvSpPr>
      <dsp:spPr>
        <a:xfrm rot="16200000">
          <a:off x="4638712" y="1785222"/>
          <a:ext cx="46618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66188" y="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5AD322-72B3-D449-955F-B75A13913BFD}">
      <dsp:nvSpPr>
        <dsp:cNvPr id="0" name=""/>
        <dsp:cNvSpPr/>
      </dsp:nvSpPr>
      <dsp:spPr>
        <a:xfrm>
          <a:off x="3726486" y="-60732"/>
          <a:ext cx="2290640" cy="1612859"/>
        </a:xfrm>
        <a:prstGeom prst="roundRect">
          <a:avLst/>
        </a:prstGeom>
        <a:solidFill>
          <a:schemeClr val="accent4">
            <a:hueOff val="2450223"/>
            <a:satOff val="-10194"/>
            <a:lumOff val="24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360" tIns="86360" rIns="86360" bIns="8636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 err="1">
              <a:solidFill>
                <a:schemeClr val="tx1"/>
              </a:solidFill>
              <a:latin typeface="#9Slide03 SFU Futura_12" pitchFamily="2" charset="77"/>
            </a:rPr>
            <a:t>Khái</a:t>
          </a:r>
          <a:r>
            <a:rPr lang="en-US" sz="3400" kern="1200" dirty="0">
              <a:solidFill>
                <a:schemeClr val="tx1"/>
              </a:solidFill>
              <a:latin typeface="#9Slide03 SFU Futura_12" pitchFamily="2" charset="77"/>
            </a:rPr>
            <a:t> </a:t>
          </a:r>
          <a:r>
            <a:rPr lang="en-US" sz="3400" kern="1200" dirty="0" err="1">
              <a:solidFill>
                <a:schemeClr val="tx1"/>
              </a:solidFill>
              <a:latin typeface="#9Slide03 SFU Futura_12" pitchFamily="2" charset="77"/>
            </a:rPr>
            <a:t>niệm</a:t>
          </a:r>
          <a:endParaRPr lang="en-US" sz="3400" kern="1200" dirty="0">
            <a:solidFill>
              <a:schemeClr val="tx1"/>
            </a:solidFill>
            <a:latin typeface="#9Slide03 SFU Futura_12" pitchFamily="2" charset="77"/>
          </a:endParaRPr>
        </a:p>
      </dsp:txBody>
      <dsp:txXfrm>
        <a:off x="3805219" y="18001"/>
        <a:ext cx="2133174" cy="1455393"/>
      </dsp:txXfrm>
    </dsp:sp>
    <dsp:sp modelId="{CC56181C-83C5-AC47-99A0-79543BA498C5}">
      <dsp:nvSpPr>
        <dsp:cNvPr id="0" name=""/>
        <dsp:cNvSpPr/>
      </dsp:nvSpPr>
      <dsp:spPr>
        <a:xfrm>
          <a:off x="5748344" y="2894854"/>
          <a:ext cx="39660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96609" y="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AF0FAC-2FAC-204F-A4AD-A0FE63F30342}">
      <dsp:nvSpPr>
        <dsp:cNvPr id="0" name=""/>
        <dsp:cNvSpPr/>
      </dsp:nvSpPr>
      <dsp:spPr>
        <a:xfrm>
          <a:off x="6144953" y="1975267"/>
          <a:ext cx="2121726" cy="1839174"/>
        </a:xfrm>
        <a:prstGeom prst="roundRect">
          <a:avLst/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360" tIns="86360" rIns="86360" bIns="8636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 err="1">
              <a:solidFill>
                <a:schemeClr val="tx1"/>
              </a:solidFill>
              <a:latin typeface="#9Slide03 SFU Futura_12" pitchFamily="2" charset="77"/>
            </a:rPr>
            <a:t>Nguyên</a:t>
          </a:r>
          <a:r>
            <a:rPr lang="en-US" sz="3400" kern="1200" dirty="0">
              <a:solidFill>
                <a:schemeClr val="tx1"/>
              </a:solidFill>
              <a:latin typeface="#9Slide03 SFU Futura_12" pitchFamily="2" charset="77"/>
            </a:rPr>
            <a:t> </a:t>
          </a:r>
          <a:r>
            <a:rPr lang="en-US" sz="3400" kern="1200" dirty="0" err="1">
              <a:solidFill>
                <a:schemeClr val="tx1"/>
              </a:solidFill>
              <a:latin typeface="#9Slide03 SFU Futura_12" pitchFamily="2" charset="77"/>
            </a:rPr>
            <a:t>nhân</a:t>
          </a:r>
          <a:endParaRPr lang="en-US" sz="3400" kern="1200" dirty="0">
            <a:solidFill>
              <a:schemeClr val="tx1"/>
            </a:solidFill>
            <a:latin typeface="#9Slide03 SFU Futura_12" pitchFamily="2" charset="77"/>
          </a:endParaRPr>
        </a:p>
      </dsp:txBody>
      <dsp:txXfrm>
        <a:off x="6234734" y="2065048"/>
        <a:ext cx="1942164" cy="1659612"/>
      </dsp:txXfrm>
    </dsp:sp>
    <dsp:sp modelId="{52785EE3-2E2B-3D4F-A4FF-5C0FFC084D99}">
      <dsp:nvSpPr>
        <dsp:cNvPr id="0" name=""/>
        <dsp:cNvSpPr/>
      </dsp:nvSpPr>
      <dsp:spPr>
        <a:xfrm rot="5400000">
          <a:off x="4573223" y="4069975"/>
          <a:ext cx="59716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97165" y="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722F08-0A7F-944D-BAB7-EE44F022F903}">
      <dsp:nvSpPr>
        <dsp:cNvPr id="0" name=""/>
        <dsp:cNvSpPr/>
      </dsp:nvSpPr>
      <dsp:spPr>
        <a:xfrm>
          <a:off x="3720813" y="4368557"/>
          <a:ext cx="2301986" cy="1720614"/>
        </a:xfrm>
        <a:prstGeom prst="roundRect">
          <a:avLst/>
        </a:prstGeom>
        <a:solidFill>
          <a:schemeClr val="accent4">
            <a:hueOff val="7350668"/>
            <a:satOff val="-30583"/>
            <a:lumOff val="72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360" tIns="86360" rIns="86360" bIns="8636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 err="1">
              <a:solidFill>
                <a:schemeClr val="tx1"/>
              </a:solidFill>
              <a:latin typeface="#9Slide03 SFU Futura_12" pitchFamily="2" charset="77"/>
            </a:rPr>
            <a:t>Phân</a:t>
          </a:r>
          <a:r>
            <a:rPr lang="en-US" sz="3400" kern="1200" dirty="0">
              <a:solidFill>
                <a:schemeClr val="tx1"/>
              </a:solidFill>
              <a:latin typeface="#9Slide03 SFU Futura_12" pitchFamily="2" charset="77"/>
            </a:rPr>
            <a:t> </a:t>
          </a:r>
          <a:r>
            <a:rPr lang="en-US" sz="3400" kern="1200" dirty="0" err="1">
              <a:solidFill>
                <a:schemeClr val="tx1"/>
              </a:solidFill>
              <a:latin typeface="#9Slide03 SFU Futura_12" pitchFamily="2" charset="77"/>
            </a:rPr>
            <a:t>loại</a:t>
          </a:r>
          <a:endParaRPr lang="en-US" sz="3400" kern="1200" dirty="0">
            <a:solidFill>
              <a:schemeClr val="tx1"/>
            </a:solidFill>
            <a:latin typeface="#9Slide03 SFU Futura_12" pitchFamily="2" charset="77"/>
          </a:endParaRPr>
        </a:p>
      </dsp:txBody>
      <dsp:txXfrm>
        <a:off x="3804806" y="4452550"/>
        <a:ext cx="2134000" cy="1552628"/>
      </dsp:txXfrm>
    </dsp:sp>
    <dsp:sp modelId="{80379AB9-6317-0843-A555-B4603F3EBA9C}">
      <dsp:nvSpPr>
        <dsp:cNvPr id="0" name=""/>
        <dsp:cNvSpPr/>
      </dsp:nvSpPr>
      <dsp:spPr>
        <a:xfrm rot="10800000">
          <a:off x="3572741" y="2894854"/>
          <a:ext cx="42252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22526" y="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DFF09D-0D2D-434F-BEB2-B2496D07F0A3}">
      <dsp:nvSpPr>
        <dsp:cNvPr id="0" name=""/>
        <dsp:cNvSpPr/>
      </dsp:nvSpPr>
      <dsp:spPr>
        <a:xfrm>
          <a:off x="1194761" y="2019330"/>
          <a:ext cx="2377980" cy="1751046"/>
        </a:xfrm>
        <a:prstGeom prst="round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360" tIns="86360" rIns="86360" bIns="8636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 err="1">
              <a:solidFill>
                <a:schemeClr val="tx1"/>
              </a:solidFill>
              <a:latin typeface="#9Slide03 SFU Futura_12" pitchFamily="2" charset="77"/>
            </a:rPr>
            <a:t>Ảnh</a:t>
          </a:r>
          <a:r>
            <a:rPr lang="en-US" sz="3400" kern="1200" dirty="0">
              <a:solidFill>
                <a:schemeClr val="tx1"/>
              </a:solidFill>
              <a:latin typeface="#9Slide03 SFU Futura_12" pitchFamily="2" charset="77"/>
            </a:rPr>
            <a:t> </a:t>
          </a:r>
          <a:r>
            <a:rPr lang="en-US" sz="3400" kern="1200" dirty="0" err="1">
              <a:solidFill>
                <a:schemeClr val="tx1"/>
              </a:solidFill>
              <a:latin typeface="#9Slide03 SFU Futura_12" pitchFamily="2" charset="77"/>
            </a:rPr>
            <a:t>hưởng</a:t>
          </a:r>
          <a:endParaRPr lang="en-US" sz="3400" kern="1200" dirty="0">
            <a:solidFill>
              <a:schemeClr val="tx1"/>
            </a:solidFill>
            <a:latin typeface="#9Slide03 SFU Futura_12" pitchFamily="2" charset="77"/>
          </a:endParaRPr>
        </a:p>
      </dsp:txBody>
      <dsp:txXfrm>
        <a:off x="1280240" y="2104809"/>
        <a:ext cx="2207022" cy="158008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EC3502-C6E9-814A-80B1-E5601E305556}">
      <dsp:nvSpPr>
        <dsp:cNvPr id="0" name=""/>
        <dsp:cNvSpPr/>
      </dsp:nvSpPr>
      <dsp:spPr>
        <a:xfrm>
          <a:off x="3061053" y="0"/>
          <a:ext cx="10096583" cy="2064560"/>
        </a:xfrm>
        <a:prstGeom prst="rightArrow">
          <a:avLst>
            <a:gd name="adj1" fmla="val 75000"/>
            <a:gd name="adj2" fmla="val 50000"/>
          </a:avLst>
        </a:prstGeom>
        <a:solidFill>
          <a:schemeClr val="accent6">
            <a:lumMod val="40000"/>
            <a:lumOff val="60000"/>
            <a:alpha val="9000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228600" lvl="1" indent="-228600" algn="ctr" defTabSz="1066800">
            <a:lnSpc>
              <a:spcPct val="12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n-US" sz="2400" kern="1200" dirty="0" err="1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Các</a:t>
          </a:r>
          <a:r>
            <a:rPr lang="en-US" sz="2400" kern="1200" dirty="0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thành</a:t>
          </a:r>
          <a:r>
            <a:rPr lang="en-US" sz="2400" kern="1200" dirty="0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viên</a:t>
          </a:r>
          <a:r>
            <a:rPr lang="en-US" sz="2400" kern="1200" dirty="0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trong</a:t>
          </a:r>
          <a:r>
            <a:rPr lang="en-US" sz="2400" kern="1200" dirty="0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cùng</a:t>
          </a:r>
          <a:r>
            <a:rPr lang="en-US" sz="2400" kern="1200" dirty="0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 1 </a:t>
          </a:r>
          <a:r>
            <a:rPr lang="en-US" sz="2400" kern="1200" dirty="0" err="1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nhóm</a:t>
          </a:r>
          <a:r>
            <a:rPr lang="en-US" sz="2400" kern="1200" dirty="0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chuyên</a:t>
          </a:r>
          <a:r>
            <a:rPr lang="en-US" sz="2400" kern="1200" dirty="0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gia</a:t>
          </a:r>
          <a:r>
            <a:rPr lang="en-US" sz="2400" kern="1200" dirty="0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có</a:t>
          </a:r>
          <a:r>
            <a:rPr lang="en-US" sz="2400" kern="1200" dirty="0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 2 </a:t>
          </a:r>
          <a:r>
            <a:rPr lang="en-US" sz="2400" kern="1200" dirty="0" err="1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phút</a:t>
          </a:r>
          <a:r>
            <a:rPr lang="en-US" sz="2400" kern="1200" dirty="0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để</a:t>
          </a:r>
          <a:r>
            <a:rPr lang="en-US" sz="2400" kern="1200" dirty="0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trình</a:t>
          </a:r>
          <a:r>
            <a:rPr lang="en-US" sz="2400" kern="1200" dirty="0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bày</a:t>
          </a:r>
          <a:r>
            <a:rPr lang="en-US" sz="2400" kern="1200" dirty="0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lại</a:t>
          </a:r>
          <a:r>
            <a:rPr lang="en-US" sz="2400" kern="1200" dirty="0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kết</a:t>
          </a:r>
          <a:r>
            <a:rPr lang="en-US" sz="2400" kern="1200" dirty="0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quả</a:t>
          </a:r>
          <a:r>
            <a:rPr lang="en-US" sz="2400" kern="1200" dirty="0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đã</a:t>
          </a:r>
          <a:r>
            <a:rPr lang="en-US" sz="2400" kern="1200" dirty="0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thảo</a:t>
          </a:r>
          <a:r>
            <a:rPr lang="en-US" sz="2400" kern="1200" dirty="0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luận</a:t>
          </a:r>
          <a:r>
            <a:rPr lang="en-US" sz="2400" kern="1200" dirty="0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được</a:t>
          </a:r>
          <a:r>
            <a:rPr lang="en-US" sz="2400" kern="1200" dirty="0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được</a:t>
          </a:r>
          <a:r>
            <a:rPr lang="en-US" sz="2400" kern="1200" dirty="0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ở</a:t>
          </a:r>
          <a:r>
            <a:rPr lang="en-US" sz="2400" kern="1200" dirty="0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vòng</a:t>
          </a:r>
          <a:r>
            <a:rPr lang="en-US" sz="2400" kern="1200" dirty="0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trước</a:t>
          </a:r>
          <a:r>
            <a:rPr lang="en-US" sz="2400" kern="1200" dirty="0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cho</a:t>
          </a:r>
          <a:r>
            <a:rPr lang="en-US" sz="2400" kern="1200" dirty="0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các</a:t>
          </a:r>
          <a:r>
            <a:rPr lang="en-US" sz="2400" kern="1200" dirty="0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bạn</a:t>
          </a:r>
          <a:r>
            <a:rPr lang="en-US" sz="2400" kern="1200" dirty="0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ở</a:t>
          </a:r>
          <a:r>
            <a:rPr lang="en-US" sz="2400" kern="1200" dirty="0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nhóm</a:t>
          </a:r>
          <a:r>
            <a:rPr lang="en-US" sz="2400" kern="1200" dirty="0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mới</a:t>
          </a:r>
          <a:r>
            <a:rPr lang="en-US" sz="2400" kern="1200" dirty="0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của</a:t>
          </a:r>
          <a:r>
            <a:rPr lang="en-US" sz="2400" kern="1200" dirty="0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mình</a:t>
          </a:r>
          <a:r>
            <a:rPr lang="en-US" sz="2400" kern="1200" dirty="0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.</a:t>
          </a:r>
          <a:endParaRPr lang="en-US" sz="2400" kern="1200" dirty="0">
            <a:latin typeface="#9Slide03 SFU Futura_12" pitchFamily="2" charset="77"/>
          </a:endParaRPr>
        </a:p>
      </dsp:txBody>
      <dsp:txXfrm>
        <a:off x="3061053" y="258070"/>
        <a:ext cx="9322373" cy="1548420"/>
      </dsp:txXfrm>
    </dsp:sp>
    <dsp:sp modelId="{1D5A849C-8CDE-C74C-A0E1-8B1F70A5681A}">
      <dsp:nvSpPr>
        <dsp:cNvPr id="0" name=""/>
        <dsp:cNvSpPr/>
      </dsp:nvSpPr>
      <dsp:spPr>
        <a:xfrm>
          <a:off x="1433315" y="196213"/>
          <a:ext cx="1889340" cy="1634918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 err="1">
              <a:latin typeface="#9Slide03 SFU Futura_12" pitchFamily="2" charset="77"/>
            </a:rPr>
            <a:t>Bước</a:t>
          </a:r>
          <a:r>
            <a:rPr lang="en-US" sz="3200" kern="1200" dirty="0">
              <a:latin typeface="#9Slide03 SFU Futura_12" pitchFamily="2" charset="77"/>
            </a:rPr>
            <a:t> 1</a:t>
          </a:r>
        </a:p>
      </dsp:txBody>
      <dsp:txXfrm>
        <a:off x="1513125" y="276023"/>
        <a:ext cx="1729720" cy="1475298"/>
      </dsp:txXfrm>
    </dsp:sp>
    <dsp:sp modelId="{5C382D8A-DFBE-924F-AD18-17423B6FD503}">
      <dsp:nvSpPr>
        <dsp:cNvPr id="0" name=""/>
        <dsp:cNvSpPr/>
      </dsp:nvSpPr>
      <dsp:spPr>
        <a:xfrm>
          <a:off x="3251795" y="2217918"/>
          <a:ext cx="9657994" cy="2381204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lumMod val="40000"/>
            <a:lumOff val="60000"/>
          </a:schemeClr>
        </a:solidFill>
        <a:ln w="6350" cap="flat" cmpd="sng" algn="ctr">
          <a:solidFill>
            <a:schemeClr val="accent5">
              <a:tint val="40000"/>
              <a:alpha val="90000"/>
              <a:hueOff val="-6739762"/>
              <a:satOff val="-22832"/>
              <a:lumOff val="-2928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228600" lvl="1" indent="-228600" algn="l" defTabSz="1066800">
            <a:lnSpc>
              <a:spcPct val="14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n-US" sz="240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Các</a:t>
          </a:r>
          <a:r>
            <a:rPr lang="en-US" sz="2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thành</a:t>
          </a:r>
          <a:r>
            <a:rPr lang="en-US" sz="2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viên</a:t>
          </a:r>
          <a:r>
            <a:rPr lang="en-US" sz="2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trong</a:t>
          </a:r>
          <a:r>
            <a:rPr lang="en-US" sz="2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nhóm</a:t>
          </a:r>
          <a:r>
            <a:rPr lang="en-US" sz="2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mảnh</a:t>
          </a:r>
          <a:r>
            <a:rPr lang="en-US" sz="2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ghép</a:t>
          </a:r>
          <a:r>
            <a:rPr lang="en-US" sz="2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thống</a:t>
          </a:r>
          <a:r>
            <a:rPr lang="en-US" sz="2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nhất</a:t>
          </a:r>
          <a:r>
            <a:rPr lang="en-US" sz="2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ý</a:t>
          </a:r>
          <a:r>
            <a:rPr lang="en-US" sz="2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kiến</a:t>
          </a:r>
          <a:r>
            <a:rPr lang="en-US" sz="2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, </a:t>
          </a:r>
          <a:r>
            <a:rPr lang="en-US" sz="240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trình</a:t>
          </a:r>
          <a:r>
            <a:rPr lang="en-US" sz="2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bày</a:t>
          </a:r>
          <a:r>
            <a:rPr lang="en-US" sz="2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các</a:t>
          </a:r>
          <a:r>
            <a:rPr lang="en-US" sz="2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hình</a:t>
          </a:r>
          <a:r>
            <a:rPr lang="en-US" sz="2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thức</a:t>
          </a:r>
          <a:r>
            <a:rPr lang="en-US" sz="2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vận</a:t>
          </a:r>
          <a:r>
            <a:rPr lang="en-US" sz="2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động</a:t>
          </a:r>
          <a:r>
            <a:rPr lang="en-US" sz="2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của</a:t>
          </a:r>
          <a:r>
            <a:rPr lang="en-US" sz="2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nước</a:t>
          </a:r>
          <a:r>
            <a:rPr lang="en-US" sz="2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biển</a:t>
          </a:r>
          <a:r>
            <a:rPr lang="en-US" sz="2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vào</a:t>
          </a:r>
          <a:r>
            <a:rPr lang="en-US" sz="2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bảng</a:t>
          </a:r>
          <a:r>
            <a:rPr lang="en-US" sz="2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phụ</a:t>
          </a:r>
          <a:r>
            <a:rPr lang="en-US" sz="2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. (</a:t>
          </a:r>
          <a:r>
            <a:rPr lang="en-US" sz="240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Có</a:t>
          </a:r>
          <a:r>
            <a:rPr lang="en-US" sz="2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thể</a:t>
          </a:r>
          <a:r>
            <a:rPr lang="en-US" sz="2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kẻ</a:t>
          </a:r>
          <a:r>
            <a:rPr lang="en-US" sz="2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bảng</a:t>
          </a:r>
          <a:r>
            <a:rPr lang="en-US" sz="2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, </a:t>
          </a:r>
          <a:r>
            <a:rPr lang="en-US" sz="240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sơ</a:t>
          </a:r>
          <a:r>
            <a:rPr lang="en-US" sz="2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đồ</a:t>
          </a:r>
          <a:r>
            <a:rPr lang="en-US" sz="2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tư</a:t>
          </a:r>
          <a:r>
            <a:rPr lang="en-US" sz="2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duy</a:t>
          </a:r>
          <a:r>
            <a:rPr lang="en-US" sz="2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, </a:t>
          </a:r>
          <a:r>
            <a:rPr lang="en-US" sz="240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sơ</a:t>
          </a:r>
          <a:r>
            <a:rPr lang="en-US" sz="2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đồ</a:t>
          </a:r>
          <a:r>
            <a:rPr lang="en-US" sz="2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cây</a:t>
          </a:r>
          <a:r>
            <a:rPr lang="en-US" sz="2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rPr>
            <a:t>….)</a:t>
          </a:r>
        </a:p>
      </dsp:txBody>
      <dsp:txXfrm>
        <a:off x="3251795" y="2515569"/>
        <a:ext cx="8765043" cy="1785903"/>
      </dsp:txXfrm>
    </dsp:sp>
    <dsp:sp modelId="{261EA7F6-755D-9C42-B3DF-47C8893D9E03}">
      <dsp:nvSpPr>
        <dsp:cNvPr id="0" name=""/>
        <dsp:cNvSpPr/>
      </dsp:nvSpPr>
      <dsp:spPr>
        <a:xfrm>
          <a:off x="1533634" y="2484576"/>
          <a:ext cx="1889340" cy="1843514"/>
        </a:xfrm>
        <a:prstGeom prst="roundRect">
          <a:avLst/>
        </a:prstGeom>
        <a:solidFill>
          <a:schemeClr val="accent2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 err="1">
              <a:latin typeface="#9Slide03 SFU Futura_12" pitchFamily="2" charset="77"/>
            </a:rPr>
            <a:t>Bước</a:t>
          </a:r>
          <a:r>
            <a:rPr lang="en-US" sz="3200" kern="1200" dirty="0">
              <a:latin typeface="#9Slide03 SFU Futura_12" pitchFamily="2" charset="77"/>
            </a:rPr>
            <a:t> 2</a:t>
          </a:r>
        </a:p>
      </dsp:txBody>
      <dsp:txXfrm>
        <a:off x="1623627" y="2574569"/>
        <a:ext cx="1709354" cy="166352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CB83C6-6820-B64C-BA5B-3A1CB41C0AC0}">
      <dsp:nvSpPr>
        <dsp:cNvPr id="0" name=""/>
        <dsp:cNvSpPr/>
      </dsp:nvSpPr>
      <dsp:spPr>
        <a:xfrm>
          <a:off x="0" y="0"/>
          <a:ext cx="8684960" cy="180142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>
            <a:latin typeface="#9Slide03 SFU Futura_12" pitchFamily="2" charset="77"/>
          </a:endParaRPr>
        </a:p>
      </dsp:txBody>
      <dsp:txXfrm>
        <a:off x="52762" y="52762"/>
        <a:ext cx="6741081" cy="1695901"/>
      </dsp:txXfrm>
    </dsp:sp>
    <dsp:sp modelId="{809A042E-8AD2-E64A-AF37-52A60E1733A0}">
      <dsp:nvSpPr>
        <dsp:cNvPr id="0" name=""/>
        <dsp:cNvSpPr/>
      </dsp:nvSpPr>
      <dsp:spPr>
        <a:xfrm>
          <a:off x="766319" y="2101663"/>
          <a:ext cx="8684960" cy="180142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>
            <a:latin typeface="#9Slide03 SFU Futura_12" pitchFamily="2" charset="77"/>
            <a:ea typeface="+mn-ea"/>
            <a:cs typeface="+mn-cs"/>
          </a:endParaRPr>
        </a:p>
      </dsp:txBody>
      <dsp:txXfrm>
        <a:off x="819081" y="2154425"/>
        <a:ext cx="6642189" cy="1695901"/>
      </dsp:txXfrm>
    </dsp:sp>
    <dsp:sp modelId="{FAACA50A-895E-6C46-964B-F64E3918FEC5}">
      <dsp:nvSpPr>
        <dsp:cNvPr id="0" name=""/>
        <dsp:cNvSpPr/>
      </dsp:nvSpPr>
      <dsp:spPr>
        <a:xfrm>
          <a:off x="1532639" y="4203326"/>
          <a:ext cx="8684960" cy="180142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just" defTabSz="1066800">
            <a:lnSpc>
              <a:spcPct val="150000"/>
            </a:lnSpc>
            <a:spcBef>
              <a:spcPct val="0"/>
            </a:spcBef>
            <a:spcAft>
              <a:spcPts val="0"/>
            </a:spcAft>
            <a:buNone/>
          </a:pPr>
          <a:endParaRPr lang="en-US" sz="2400" kern="1200" dirty="0">
            <a:latin typeface="#9Slide03 SFU Futura_12" pitchFamily="2" charset="77"/>
            <a:ea typeface="+mn-ea"/>
            <a:cs typeface="+mn-cs"/>
          </a:endParaRPr>
        </a:p>
      </dsp:txBody>
      <dsp:txXfrm>
        <a:off x="1585401" y="4256088"/>
        <a:ext cx="6642189" cy="1695901"/>
      </dsp:txXfrm>
    </dsp:sp>
    <dsp:sp modelId="{3AF06971-CD21-9C4F-9C4F-671A8085F34B}">
      <dsp:nvSpPr>
        <dsp:cNvPr id="0" name=""/>
        <dsp:cNvSpPr/>
      </dsp:nvSpPr>
      <dsp:spPr>
        <a:xfrm>
          <a:off x="7514033" y="1366081"/>
          <a:ext cx="1170926" cy="1170926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7777491" y="1366081"/>
        <a:ext cx="644010" cy="881122"/>
      </dsp:txXfrm>
    </dsp:sp>
    <dsp:sp modelId="{A5BD85AC-A7CC-9B42-BEE5-6912EB86078A}">
      <dsp:nvSpPr>
        <dsp:cNvPr id="0" name=""/>
        <dsp:cNvSpPr/>
      </dsp:nvSpPr>
      <dsp:spPr>
        <a:xfrm>
          <a:off x="8280353" y="3455734"/>
          <a:ext cx="1170926" cy="1170926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8543811" y="3455734"/>
        <a:ext cx="644010" cy="8811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34228-56E0-4D4F-ADE4-14F6C3A60E99}" type="datetimeFigureOut">
              <a:rPr lang="en-VN" smtClean="0"/>
              <a:t>10/22/2024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5E410F-B716-4240-882A-CF77AE1306D6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4378937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13140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3F07F-567C-4439-B731-77C01526D52A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1895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3F07F-567C-4439-B731-77C01526D52A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747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FD087-C5E4-624B-A313-9A114243E7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C8B409-3694-EF45-8324-E945077EA2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8F80D1-09A2-3043-832C-A564006E7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70EA3-3B8B-1849-B200-DB91721A6983}" type="datetimeFigureOut">
              <a:rPr lang="en-VN" smtClean="0"/>
              <a:t>10/22/2024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B90988-0F17-EB46-83E6-A462AF885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2466D0-D5F0-7941-9A39-3D42D9417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2418E-4229-1845-A908-581BD294B6EA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36276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EF57E-0934-444A-B5BA-AE14E7C82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32539A-3375-7547-A3D6-9143323A15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7ECAB7-F23F-6141-BB11-B4CD37A1A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70EA3-3B8B-1849-B200-DB91721A6983}" type="datetimeFigureOut">
              <a:rPr lang="en-VN" smtClean="0"/>
              <a:t>10/22/2024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0C0CA4-354C-4F4D-A37E-29FFA9927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6F710C-8CEF-8A4A-986B-41BFDF855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2418E-4229-1845-A908-581BD294B6EA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479929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2AF25BB-7279-C74D-8663-4F2191DA63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A10B10-6685-C746-9455-D63F0A5947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2083C2-2220-7549-B6E6-718303743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70EA3-3B8B-1849-B200-DB91721A6983}" type="datetimeFigureOut">
              <a:rPr lang="en-VN" smtClean="0"/>
              <a:t>10/22/2024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B759C0-B1CC-F640-9F5F-65C6E2355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9AB48E-6C56-1A48-9166-A6D3F5AF0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2418E-4229-1845-A908-581BD294B6EA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669445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705C8-1A4D-C64C-BCED-9465CE1D6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F06B9-45A7-D94F-B985-7E1B61C77A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58DA9C-E90C-9D43-A7BA-4C78EC9AA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70EA3-3B8B-1849-B200-DB91721A6983}" type="datetimeFigureOut">
              <a:rPr lang="en-VN" smtClean="0"/>
              <a:t>10/22/2024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89D79-6442-CD4D-AF4E-5BB02B463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E923D1-A264-3E4C-92B0-DBA80D5DE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2418E-4229-1845-A908-581BD294B6EA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988022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CE86F-6D05-E64D-81D4-9C390F00B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4A09DF-81CE-3542-9712-459009A1DB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DD4F81-C2FE-B54A-BCE6-D16AB9710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70EA3-3B8B-1849-B200-DB91721A6983}" type="datetimeFigureOut">
              <a:rPr lang="en-VN" smtClean="0"/>
              <a:t>10/22/2024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AA07D6-4FFF-E144-97FE-BD00237BE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8BB5AB-23BD-C147-9FE3-F8CE02F68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2418E-4229-1845-A908-581BD294B6EA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059148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44571-B209-D24B-823F-EE2E98DD8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E9D862-6369-4441-B3E0-DEC720393C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BDC1AC-DB2D-894D-8960-BF92CFB308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D8D494-4F4C-974E-9F85-10DD75F28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70EA3-3B8B-1849-B200-DB91721A6983}" type="datetimeFigureOut">
              <a:rPr lang="en-VN" smtClean="0"/>
              <a:t>10/22/2024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09FE13-5820-1B48-B744-C8877268F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74FEE9-D4A0-814E-996A-60330F053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2418E-4229-1845-A908-581BD294B6EA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130036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FBF5C-D2E9-BB4C-9BE0-770EDF5A0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D7D747-8471-F346-956E-BA1700C602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FB612C-6951-E74A-AEA8-3C7462DF2E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EB4322-3BE8-8B4C-BA5C-A21341A5EE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3ECFB4-EF34-5647-945C-AEC500D829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B063AD-AEF5-BB40-9157-D4D259E00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70EA3-3B8B-1849-B200-DB91721A6983}" type="datetimeFigureOut">
              <a:rPr lang="en-VN" smtClean="0"/>
              <a:t>10/22/2024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D91DBB-C139-A549-9124-39604029F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CABCBD-AAEC-E54C-A795-CEAE405C9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2418E-4229-1845-A908-581BD294B6EA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651282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9E441-4718-784E-9933-AE9A450FA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E84C70-7801-634A-93E5-F1C46276B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70EA3-3B8B-1849-B200-DB91721A6983}" type="datetimeFigureOut">
              <a:rPr lang="en-VN" smtClean="0"/>
              <a:t>10/22/2024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419B11-B808-AF48-99C5-57135594F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2EC231-C327-AC4B-963F-516ADF5E2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2418E-4229-1845-A908-581BD294B6EA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773350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FD50E4-D42A-9E48-98EB-58E7FB461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70EA3-3B8B-1849-B200-DB91721A6983}" type="datetimeFigureOut">
              <a:rPr lang="en-VN" smtClean="0"/>
              <a:t>10/22/2024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46DF95-01AA-4640-A375-68457FF26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DF84E5-F3DC-1341-82BC-1EE8C7E57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2418E-4229-1845-A908-581BD294B6EA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308285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6F0A8-2564-464B-A306-92AFECE05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A2FB33-E961-BF4E-9B24-D92BF36884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15667B-D2D6-1148-AE23-BC7A412E7C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37BAA3-E343-404D-BD6A-F2ADAFB0A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70EA3-3B8B-1849-B200-DB91721A6983}" type="datetimeFigureOut">
              <a:rPr lang="en-VN" smtClean="0"/>
              <a:t>10/22/2024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31B4E5-4580-5A4D-9864-DB80D6970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8A8BE8-54EF-8C4B-99AC-FEB13A77A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2418E-4229-1845-A908-581BD294B6EA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632395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280B2-BC45-8E45-A55E-A1EFE7399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183D1D-E3EB-4541-83F8-9675F46C7E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A0E7DB-9C41-D345-B55C-72360904FE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E99E02-3334-F046-A765-82984DBBE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70EA3-3B8B-1849-B200-DB91721A6983}" type="datetimeFigureOut">
              <a:rPr lang="en-VN" smtClean="0"/>
              <a:t>10/22/2024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2F3AA2-4ACF-3E47-A6DC-3A000EFA7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9844A0-DA0A-3E46-ABDA-334F308AB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2418E-4229-1845-A908-581BD294B6EA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706026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FD4676-5EBA-1546-B9D3-FA0A873F6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5C6114-A4BA-4A45-9C27-A18C54737E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93D9C6-3F21-C44E-AF05-0C27CC7081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E70EA3-3B8B-1849-B200-DB91721A6983}" type="datetimeFigureOut">
              <a:rPr lang="en-VN" smtClean="0"/>
              <a:t>10/22/2024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EC0433-297C-7140-BDBD-E6D1E3AF27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EEB355-02A2-AC44-9A1E-497B60190B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02418E-4229-1845-A908-581BD294B6EA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914793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7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diagramData" Target="../diagrams/data3.xml"/><Relationship Id="rId11" Type="http://schemas.openxmlformats.org/officeDocument/2006/relationships/image" Target="../media/image24.png"/><Relationship Id="rId5" Type="http://schemas.openxmlformats.org/officeDocument/2006/relationships/image" Target="../media/image7.png"/><Relationship Id="rId10" Type="http://schemas.microsoft.com/office/2007/relationships/diagramDrawing" Target="../diagrams/drawing3.xml"/><Relationship Id="rId4" Type="http://schemas.openxmlformats.org/officeDocument/2006/relationships/image" Target="../media/image23.jpeg"/><Relationship Id="rId9" Type="http://schemas.openxmlformats.org/officeDocument/2006/relationships/diagramColors" Target="../diagrams/colors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slideLayout" Target="../slideLayouts/slideLayout2.xml"/><Relationship Id="rId7" Type="http://schemas.openxmlformats.org/officeDocument/2006/relationships/diagramData" Target="../diagrams/data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5.png"/><Relationship Id="rId11" Type="http://schemas.microsoft.com/office/2007/relationships/diagramDrawing" Target="../diagrams/drawing4.xml"/><Relationship Id="rId5" Type="http://schemas.openxmlformats.org/officeDocument/2006/relationships/image" Target="../media/image7.png"/><Relationship Id="rId10" Type="http://schemas.openxmlformats.org/officeDocument/2006/relationships/diagramColors" Target="../diagrams/colors4.xml"/><Relationship Id="rId4" Type="http://schemas.openxmlformats.org/officeDocument/2006/relationships/image" Target="../media/image23.jpeg"/><Relationship Id="rId9" Type="http://schemas.openxmlformats.org/officeDocument/2006/relationships/diagramQuickStyle" Target="../diagrams/quickStyle4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7.jpeg"/><Relationship Id="rId7" Type="http://schemas.openxmlformats.org/officeDocument/2006/relationships/image" Target="../media/image30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https://baovemoitruong.org.vn/wp-content/uploads/2021/06/infosouthernt6.jpg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同侧圆角矩形 8"/>
          <p:cNvSpPr/>
          <p:nvPr/>
        </p:nvSpPr>
        <p:spPr>
          <a:xfrm>
            <a:off x="4837113" y="4420870"/>
            <a:ext cx="2517140" cy="2138680"/>
          </a:xfrm>
          <a:prstGeom prst="round2SameRect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490855" y="5239385"/>
            <a:ext cx="1208405" cy="1179195"/>
          </a:xfrm>
          <a:prstGeom prst="roundRect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10475595" y="456565"/>
            <a:ext cx="1208405" cy="1179195"/>
          </a:xfrm>
          <a:prstGeom prst="roundRect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90880" y="612775"/>
            <a:ext cx="10809605" cy="5586730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90879" y="1317309"/>
            <a:ext cx="10809606" cy="2788553"/>
          </a:xfrm>
          <a:prstGeom prst="rect">
            <a:avLst/>
          </a:prstGeom>
          <a:noFill/>
        </p:spPr>
        <p:txBody>
          <a:bodyPr vert="horz" wrap="square" rtlCol="0">
            <a:prstTxWarp prst="textButto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姚体" panose="02010601030101010101" charset="-122"/>
                <a:cs typeface="Times New Roman" panose="02020603050405020304" pitchFamily="18" charset="0"/>
              </a:rPr>
              <a:t>NHIỆT LIỆT CHÀO MỪNG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姚体" panose="02010601030101010101" charset="-122"/>
                <a:cs typeface="Times New Roman" panose="02020603050405020304" pitchFamily="18" charset="0"/>
              </a:rPr>
              <a:t>Các thầy cô giáo về dự giờ thăm lớp</a:t>
            </a:r>
            <a:endParaRPr kumimoji="0" lang="zh-CN" altLang="en-US" sz="5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方正姚体" panose="02010601030101010101" charset="-122"/>
              <a:cs typeface="Times New Roman" panose="02020603050405020304" pitchFamily="18" charset="0"/>
            </a:endParaRPr>
          </a:p>
        </p:txBody>
      </p:sp>
      <p:pic>
        <p:nvPicPr>
          <p:cNvPr id="16" name="图片 15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" flipH="1">
            <a:off x="1903095" y="3292295"/>
            <a:ext cx="2900680" cy="2837180"/>
          </a:xfrm>
          <a:prstGeom prst="rect">
            <a:avLst/>
          </a:prstGeom>
        </p:spPr>
      </p:pic>
      <p:pic>
        <p:nvPicPr>
          <p:cNvPr id="18" name="图片 17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360000">
            <a:off x="7699375" y="3237595"/>
            <a:ext cx="2677160" cy="2946400"/>
          </a:xfrm>
          <a:prstGeom prst="rect">
            <a:avLst/>
          </a:prstGeom>
        </p:spPr>
      </p:pic>
      <p:pic>
        <p:nvPicPr>
          <p:cNvPr id="19" name="图片 18" descr="91a91957d94893cda4457f0efd2b5ba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5195" y="4831715"/>
            <a:ext cx="2992755" cy="1586865"/>
          </a:xfrm>
          <a:prstGeom prst="rect">
            <a:avLst/>
          </a:prstGeom>
        </p:spPr>
      </p:pic>
      <p:sp>
        <p:nvSpPr>
          <p:cNvPr id="13" name="文本框 367"/>
          <p:cNvSpPr txBox="1"/>
          <p:nvPr/>
        </p:nvSpPr>
        <p:spPr>
          <a:xfrm>
            <a:off x="507364" y="3744182"/>
            <a:ext cx="10809607" cy="1074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8D6B43"/>
                </a:solidFill>
                <a:effectLst/>
                <a:uLnTx/>
                <a:uFillTx/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				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8D6B43"/>
                </a:solidFill>
                <a:effectLst/>
                <a:uLnTx/>
                <a:uFillTx/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Giáo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8D6B43"/>
                </a:solidFill>
                <a:effectLst/>
                <a:uLnTx/>
                <a:uFillTx/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8D6B43"/>
                </a:solidFill>
                <a:effectLst/>
                <a:uLnTx/>
                <a:uFillTx/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viên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8D6B43"/>
                </a:solidFill>
                <a:effectLst/>
                <a:uLnTx/>
                <a:uFillTx/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: </a:t>
            </a:r>
            <a:r>
              <a:rPr lang="en-US" altLang="zh-CN" sz="2800" dirty="0" err="1">
                <a:solidFill>
                  <a:srgbClr val="8D6B43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Đinh</a:t>
            </a:r>
            <a:r>
              <a:rPr lang="en-US" altLang="zh-CN" sz="2800" dirty="0">
                <a:solidFill>
                  <a:srgbClr val="8D6B43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8D6B43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Thị</a:t>
            </a:r>
            <a:r>
              <a:rPr lang="en-US" altLang="zh-CN" sz="2800" dirty="0">
                <a:solidFill>
                  <a:srgbClr val="8D6B43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8D6B43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Châm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8D6B43"/>
              </a:solidFill>
              <a:effectLst/>
              <a:uLnTx/>
              <a:uFillTx/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8D6B43"/>
                </a:solidFill>
                <a:effectLst/>
                <a:uLnTx/>
                <a:uFillTx/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				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8D6B43"/>
                </a:solidFill>
                <a:effectLst/>
                <a:uLnTx/>
                <a:uFillTx/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Trường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8D6B43"/>
                </a:solidFill>
                <a:effectLst/>
                <a:uLnTx/>
                <a:uFillTx/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8D6B43"/>
                </a:solidFill>
                <a:effectLst/>
                <a:uLnTx/>
                <a:uFillTx/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THCS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8D6B43"/>
                </a:solidFill>
                <a:effectLst/>
                <a:uLnTx/>
                <a:uFillTx/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Yên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8D6B43"/>
                </a:solidFill>
                <a:effectLst/>
                <a:uLnTx/>
                <a:uFillTx/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8D6B43"/>
                </a:solidFill>
                <a:effectLst/>
                <a:uLnTx/>
                <a:uFillTx/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Mỹ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8D6B43"/>
              </a:solidFill>
              <a:effectLst/>
              <a:uLnTx/>
              <a:uFillTx/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6104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 tmFilter="0, 0; .2, .5; .8, .5; 1, 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375" autoRev="1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81098CDF-DD20-8841-AA56-EF387CC10A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928311">
            <a:off x="7319071" y="464401"/>
            <a:ext cx="4222292" cy="5451566"/>
          </a:xfrm>
          <a:prstGeom prst="rect">
            <a:avLst/>
          </a:prstGeom>
        </p:spPr>
      </p:pic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C2E8029C-B1FD-1E41-8310-57DDFAC98F8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00108171"/>
              </p:ext>
            </p:extLst>
          </p:nvPr>
        </p:nvGraphicFramePr>
        <p:xfrm>
          <a:off x="169534" y="798361"/>
          <a:ext cx="6958013" cy="56072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9C95A2F2-BB5D-B446-B133-607E1E3C7BF9}"/>
              </a:ext>
            </a:extLst>
          </p:cNvPr>
          <p:cNvSpPr txBox="1"/>
          <p:nvPr/>
        </p:nvSpPr>
        <p:spPr>
          <a:xfrm>
            <a:off x="737257" y="1071443"/>
            <a:ext cx="4786313" cy="10794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dirty="0">
                <a:latin typeface="#9Slide07 IcielBaliho Script" pitchFamily="2" charset="77"/>
              </a:rPr>
              <a:t>1. </a:t>
            </a:r>
            <a:r>
              <a:rPr lang="en-US" sz="2800" dirty="0" err="1">
                <a:latin typeface="#9Slide07 IcielBaliho Script" pitchFamily="2" charset="77"/>
              </a:rPr>
              <a:t>Đọc</a:t>
            </a:r>
            <a:r>
              <a:rPr lang="en-US" sz="2800" dirty="0">
                <a:latin typeface="#9Slide07 IcielBaliho Script" pitchFamily="2" charset="77"/>
              </a:rPr>
              <a:t> SGK </a:t>
            </a:r>
            <a:r>
              <a:rPr lang="en-US" sz="2800" dirty="0" err="1">
                <a:latin typeface="#9Slide07 IcielBaliho Script" pitchFamily="2" charset="77"/>
              </a:rPr>
              <a:t>trang</a:t>
            </a:r>
            <a:r>
              <a:rPr lang="en-US" sz="2800" dirty="0">
                <a:latin typeface="#9Slide07 IcielBaliho Script" pitchFamily="2" charset="77"/>
              </a:rPr>
              <a:t> 171 SGK, </a:t>
            </a:r>
            <a:r>
              <a:rPr lang="en-US" sz="2800" dirty="0" err="1">
                <a:latin typeface="#9Slide07 IcielBaliho Script" pitchFamily="2" charset="77"/>
              </a:rPr>
              <a:t>kết</a:t>
            </a:r>
            <a:r>
              <a:rPr lang="en-US" sz="2800" dirty="0">
                <a:latin typeface="#9Slide07 IcielBaliho Script" pitchFamily="2" charset="77"/>
              </a:rPr>
              <a:t> </a:t>
            </a:r>
            <a:r>
              <a:rPr lang="en-US" sz="2800" dirty="0" err="1">
                <a:latin typeface="#9Slide07 IcielBaliho Script" pitchFamily="2" charset="77"/>
              </a:rPr>
              <a:t>hợp</a:t>
            </a:r>
            <a:r>
              <a:rPr lang="en-US" sz="2800" dirty="0">
                <a:latin typeface="#9Slide07 IcielBaliho Script" pitchFamily="2" charset="77"/>
              </a:rPr>
              <a:t> </a:t>
            </a:r>
            <a:r>
              <a:rPr lang="en-US" sz="2800" dirty="0" err="1">
                <a:latin typeface="#9Slide07 IcielBaliho Script" pitchFamily="2" charset="77"/>
              </a:rPr>
              <a:t>quan</a:t>
            </a:r>
            <a:r>
              <a:rPr lang="en-US" sz="2800" dirty="0">
                <a:latin typeface="#9Slide07 IcielBaliho Script" pitchFamily="2" charset="77"/>
              </a:rPr>
              <a:t> </a:t>
            </a:r>
            <a:r>
              <a:rPr lang="en-US" sz="2800" dirty="0" err="1">
                <a:latin typeface="#9Slide07 IcielBaliho Script" pitchFamily="2" charset="77"/>
              </a:rPr>
              <a:t>sát</a:t>
            </a:r>
            <a:r>
              <a:rPr lang="en-US" sz="2800" dirty="0">
                <a:latin typeface="#9Slide07 IcielBaliho Script" pitchFamily="2" charset="77"/>
              </a:rPr>
              <a:t> </a:t>
            </a:r>
            <a:r>
              <a:rPr lang="en-US" sz="2800" dirty="0" err="1">
                <a:latin typeface="#9Slide07 IcielBaliho Script" pitchFamily="2" charset="77"/>
              </a:rPr>
              <a:t>các</a:t>
            </a:r>
            <a:r>
              <a:rPr lang="en-US" sz="2800" dirty="0">
                <a:latin typeface="#9Slide07 IcielBaliho Script" pitchFamily="2" charset="77"/>
              </a:rPr>
              <a:t> </a:t>
            </a:r>
            <a:r>
              <a:rPr lang="en-US" sz="2800" dirty="0" err="1">
                <a:latin typeface="#9Slide07 IcielBaliho Script" pitchFamily="2" charset="77"/>
              </a:rPr>
              <a:t>bản</a:t>
            </a:r>
            <a:r>
              <a:rPr lang="en-US" sz="2800" dirty="0">
                <a:latin typeface="#9Slide07 IcielBaliho Script" pitchFamily="2" charset="77"/>
              </a:rPr>
              <a:t> </a:t>
            </a:r>
            <a:r>
              <a:rPr lang="en-US" sz="2800" dirty="0" err="1">
                <a:latin typeface="#9Slide07 IcielBaliho Script" pitchFamily="2" charset="77"/>
              </a:rPr>
              <a:t>đồ</a:t>
            </a:r>
            <a:r>
              <a:rPr lang="en-US" sz="2800" dirty="0">
                <a:latin typeface="#9Slide07 IcielBaliho Script" pitchFamily="2" charset="77"/>
              </a:rPr>
              <a:t> </a:t>
            </a:r>
            <a:r>
              <a:rPr lang="en-US" sz="2800" dirty="0" err="1">
                <a:latin typeface="#9Slide07 IcielBaliho Script" pitchFamily="2" charset="77"/>
              </a:rPr>
              <a:t>sau</a:t>
            </a:r>
            <a:r>
              <a:rPr lang="en-US" sz="2800" dirty="0">
                <a:latin typeface="#9Slide07 IcielBaliho Script" pitchFamily="2" charset="77"/>
              </a:rPr>
              <a:t> </a:t>
            </a:r>
            <a:r>
              <a:rPr lang="en-US" sz="2800" dirty="0" err="1">
                <a:latin typeface="#9Slide07 IcielBaliho Script" pitchFamily="2" charset="77"/>
              </a:rPr>
              <a:t>đây</a:t>
            </a:r>
            <a:r>
              <a:rPr lang="en-US" sz="2800" dirty="0">
                <a:latin typeface="#9Slide07 IcielBaliho Script" pitchFamily="2" charset="77"/>
              </a:rPr>
              <a:t>. </a:t>
            </a:r>
            <a:endParaRPr lang="en-VN" sz="2800" dirty="0">
              <a:latin typeface="#9Slide07 IcielBaliho Script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4C2CC6-B7FF-7744-BF8E-828A9C852436}"/>
              </a:ext>
            </a:extLst>
          </p:cNvPr>
          <p:cNvSpPr txBox="1"/>
          <p:nvPr/>
        </p:nvSpPr>
        <p:spPr>
          <a:xfrm>
            <a:off x="737257" y="2819012"/>
            <a:ext cx="5149193" cy="1953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dirty="0">
                <a:latin typeface="#9Slide07 IcielBaliho Script" pitchFamily="2" charset="77"/>
              </a:rPr>
              <a:t>2. </a:t>
            </a:r>
            <a:r>
              <a:rPr lang="en-US" sz="2800" dirty="0" err="1">
                <a:latin typeface="#9Slide07 IcielBaliho Script" pitchFamily="2" charset="77"/>
              </a:rPr>
              <a:t>Thảo</a:t>
            </a:r>
            <a:r>
              <a:rPr lang="en-US" sz="2800" dirty="0">
                <a:latin typeface="#9Slide07 IcielBaliho Script" pitchFamily="2" charset="77"/>
              </a:rPr>
              <a:t> </a:t>
            </a:r>
            <a:r>
              <a:rPr lang="en-US" sz="2800" dirty="0" err="1">
                <a:latin typeface="#9Slide07 IcielBaliho Script" pitchFamily="2" charset="77"/>
              </a:rPr>
              <a:t>luận</a:t>
            </a:r>
            <a:r>
              <a:rPr lang="en-US" sz="2800" dirty="0">
                <a:latin typeface="#9Slide07 IcielBaliho Script" pitchFamily="2" charset="77"/>
              </a:rPr>
              <a:t> </a:t>
            </a:r>
            <a:r>
              <a:rPr lang="en-US" sz="2800" dirty="0" err="1">
                <a:latin typeface="#9Slide07 IcielBaliho Script" pitchFamily="2" charset="77"/>
              </a:rPr>
              <a:t>theo</a:t>
            </a:r>
            <a:r>
              <a:rPr lang="en-US" sz="2800" dirty="0">
                <a:latin typeface="#9Slide07 IcielBaliho Script" pitchFamily="2" charset="77"/>
              </a:rPr>
              <a:t> </a:t>
            </a:r>
            <a:r>
              <a:rPr lang="en-US" sz="2800" dirty="0" err="1">
                <a:latin typeface="#9Slide07 IcielBaliho Script" pitchFamily="2" charset="77"/>
              </a:rPr>
              <a:t>nhóm</a:t>
            </a:r>
            <a:r>
              <a:rPr lang="en-US" sz="2800" dirty="0">
                <a:latin typeface="#9Slide07 IcielBaliho Script" pitchFamily="2" charset="77"/>
              </a:rPr>
              <a:t> 4 HS </a:t>
            </a:r>
            <a:r>
              <a:rPr lang="en-US" sz="2800" dirty="0" err="1">
                <a:latin typeface="#9Slide07 IcielBaliho Script" pitchFamily="2" charset="77"/>
              </a:rPr>
              <a:t>để</a:t>
            </a:r>
            <a:r>
              <a:rPr lang="en-US" sz="2800" dirty="0">
                <a:latin typeface="#9Slide07 IcielBaliho Script" pitchFamily="2" charset="77"/>
              </a:rPr>
              <a:t> </a:t>
            </a:r>
            <a:r>
              <a:rPr lang="en-US" sz="2800" dirty="0" err="1">
                <a:latin typeface="#9Slide07 IcielBaliho Script" pitchFamily="2" charset="77"/>
              </a:rPr>
              <a:t>hoàn</a:t>
            </a:r>
            <a:r>
              <a:rPr lang="en-US" sz="2800" dirty="0">
                <a:latin typeface="#9Slide07 IcielBaliho Script" pitchFamily="2" charset="77"/>
              </a:rPr>
              <a:t> </a:t>
            </a:r>
            <a:r>
              <a:rPr lang="en-US" sz="2800" dirty="0" err="1">
                <a:latin typeface="#9Slide07 IcielBaliho Script" pitchFamily="2" charset="77"/>
              </a:rPr>
              <a:t>thành</a:t>
            </a:r>
            <a:r>
              <a:rPr lang="en-US" sz="2800" dirty="0">
                <a:latin typeface="#9Slide07 IcielBaliho Script" pitchFamily="2" charset="77"/>
              </a:rPr>
              <a:t> </a:t>
            </a:r>
            <a:r>
              <a:rPr lang="en-US" sz="2800" dirty="0" err="1">
                <a:latin typeface="#9Slide07 IcielBaliho Script" pitchFamily="2" charset="77"/>
              </a:rPr>
              <a:t>các</a:t>
            </a:r>
            <a:r>
              <a:rPr lang="en-US" sz="2800" dirty="0">
                <a:latin typeface="#9Slide07 IcielBaliho Script" pitchFamily="2" charset="77"/>
              </a:rPr>
              <a:t> </a:t>
            </a:r>
            <a:r>
              <a:rPr lang="en-US" sz="2800" dirty="0" err="1">
                <a:latin typeface="#9Slide07 IcielBaliho Script" pitchFamily="2" charset="77"/>
              </a:rPr>
              <a:t>nhiệm</a:t>
            </a:r>
            <a:r>
              <a:rPr lang="en-US" sz="2800" dirty="0">
                <a:latin typeface="#9Slide07 IcielBaliho Script" pitchFamily="2" charset="77"/>
              </a:rPr>
              <a:t> </a:t>
            </a:r>
            <a:r>
              <a:rPr lang="en-US" sz="2800" dirty="0" err="1">
                <a:latin typeface="#9Slide07 IcielBaliho Script" pitchFamily="2" charset="77"/>
              </a:rPr>
              <a:t>vụ</a:t>
            </a:r>
            <a:r>
              <a:rPr lang="en-US" sz="2800" dirty="0">
                <a:latin typeface="#9Slide07 IcielBaliho Script" pitchFamily="2" charset="77"/>
              </a:rPr>
              <a:t> </a:t>
            </a:r>
            <a:r>
              <a:rPr lang="en-US" sz="2800" dirty="0" err="1">
                <a:latin typeface="#9Slide07 IcielBaliho Script" pitchFamily="2" charset="77"/>
              </a:rPr>
              <a:t>ở</a:t>
            </a:r>
            <a:r>
              <a:rPr lang="en-US" sz="2800" dirty="0">
                <a:latin typeface="#9Slide07 IcielBaliho Script" pitchFamily="2" charset="77"/>
              </a:rPr>
              <a:t> </a:t>
            </a:r>
            <a:r>
              <a:rPr lang="en-US" sz="2800" dirty="0" err="1">
                <a:latin typeface="#9Slide07 IcielBaliho Script" pitchFamily="2" charset="77"/>
              </a:rPr>
              <a:t>phiếu</a:t>
            </a:r>
            <a:r>
              <a:rPr lang="en-US" sz="2800" dirty="0">
                <a:latin typeface="#9Slide07 IcielBaliho Script" pitchFamily="2" charset="77"/>
              </a:rPr>
              <a:t> </a:t>
            </a:r>
            <a:r>
              <a:rPr lang="en-US" sz="2800" dirty="0" err="1">
                <a:latin typeface="#9Slide07 IcielBaliho Script" pitchFamily="2" charset="77"/>
              </a:rPr>
              <a:t>học</a:t>
            </a:r>
            <a:r>
              <a:rPr lang="en-US" sz="2800" dirty="0">
                <a:latin typeface="#9Slide07 IcielBaliho Script" pitchFamily="2" charset="77"/>
              </a:rPr>
              <a:t> </a:t>
            </a:r>
            <a:r>
              <a:rPr lang="en-US" sz="2800" dirty="0" err="1">
                <a:latin typeface="#9Slide07 IcielBaliho Script" pitchFamily="2" charset="77"/>
              </a:rPr>
              <a:t>tập</a:t>
            </a:r>
            <a:r>
              <a:rPr lang="en-US" sz="2800" dirty="0">
                <a:latin typeface="#9Slide07 IcielBaliho Script" pitchFamily="2" charset="77"/>
              </a:rPr>
              <a:t> </a:t>
            </a:r>
            <a:r>
              <a:rPr lang="en-US" sz="2800" dirty="0" err="1">
                <a:latin typeface="#9Slide07 IcielBaliho Script" pitchFamily="2" charset="77"/>
              </a:rPr>
              <a:t>trong</a:t>
            </a:r>
            <a:r>
              <a:rPr lang="en-US" sz="2800" dirty="0">
                <a:latin typeface="#9Slide07 IcielBaliho Script" pitchFamily="2" charset="77"/>
              </a:rPr>
              <a:t> </a:t>
            </a:r>
            <a:r>
              <a:rPr lang="en-US" sz="2800" dirty="0" err="1">
                <a:latin typeface="#9Slide07 IcielBaliho Script" pitchFamily="2" charset="77"/>
              </a:rPr>
              <a:t>thời</a:t>
            </a:r>
            <a:r>
              <a:rPr lang="en-US" sz="2800" dirty="0">
                <a:latin typeface="#9Slide07 IcielBaliho Script" pitchFamily="2" charset="77"/>
              </a:rPr>
              <a:t> </a:t>
            </a:r>
            <a:r>
              <a:rPr lang="en-US" sz="2800" dirty="0" err="1">
                <a:latin typeface="#9Slide07 IcielBaliho Script" pitchFamily="2" charset="77"/>
              </a:rPr>
              <a:t>gian</a:t>
            </a:r>
            <a:r>
              <a:rPr lang="en-US" sz="2800" dirty="0">
                <a:latin typeface="#9Slide07 IcielBaliho Script" pitchFamily="2" charset="77"/>
              </a:rPr>
              <a:t> 7 </a:t>
            </a:r>
            <a:r>
              <a:rPr lang="en-US" sz="2800" dirty="0" err="1">
                <a:latin typeface="#9Slide07 IcielBaliho Script" pitchFamily="2" charset="77"/>
              </a:rPr>
              <a:t>phút</a:t>
            </a:r>
            <a:endParaRPr lang="en-US" sz="2800" dirty="0">
              <a:latin typeface="#9Slide07 IcielBaliho Script" pitchFamily="2" charset="77"/>
            </a:endParaRPr>
          </a:p>
          <a:p>
            <a:pPr>
              <a:lnSpc>
                <a:spcPct val="120000"/>
              </a:lnSpc>
            </a:pPr>
            <a:endParaRPr lang="en-VN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7D2BB5-ADF9-044E-9649-5A2D2497BD5F}"/>
              </a:ext>
            </a:extLst>
          </p:cNvPr>
          <p:cNvSpPr txBox="1"/>
          <p:nvPr/>
        </p:nvSpPr>
        <p:spPr>
          <a:xfrm>
            <a:off x="1388734" y="5386447"/>
            <a:ext cx="552356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#9Slide07 IcielBaliho Script" pitchFamily="2" charset="77"/>
              </a:rPr>
              <a:t>3. </a:t>
            </a:r>
            <a:r>
              <a:rPr lang="en-US" sz="2800" dirty="0" err="1">
                <a:latin typeface="#9Slide07 IcielBaliho Script" pitchFamily="2" charset="77"/>
              </a:rPr>
              <a:t>Chữa</a:t>
            </a:r>
            <a:r>
              <a:rPr lang="en-US" sz="2800" dirty="0">
                <a:latin typeface="#9Slide07 IcielBaliho Script" pitchFamily="2" charset="77"/>
              </a:rPr>
              <a:t>, </a:t>
            </a:r>
            <a:r>
              <a:rPr lang="en-US" sz="2800" dirty="0" err="1">
                <a:latin typeface="#9Slide07 IcielBaliho Script" pitchFamily="2" charset="77"/>
              </a:rPr>
              <a:t>các</a:t>
            </a:r>
            <a:r>
              <a:rPr lang="en-US" sz="2800" dirty="0">
                <a:latin typeface="#9Slide07 IcielBaliho Script" pitchFamily="2" charset="77"/>
              </a:rPr>
              <a:t> </a:t>
            </a:r>
            <a:r>
              <a:rPr lang="en-US" sz="2800" dirty="0" err="1">
                <a:latin typeface="#9Slide07 IcielBaliho Script" pitchFamily="2" charset="77"/>
              </a:rPr>
              <a:t>nhóm</a:t>
            </a:r>
            <a:r>
              <a:rPr lang="en-US" sz="2800" dirty="0">
                <a:latin typeface="#9Slide07 IcielBaliho Script" pitchFamily="2" charset="77"/>
              </a:rPr>
              <a:t> </a:t>
            </a:r>
            <a:r>
              <a:rPr lang="en-US" sz="2800" dirty="0" err="1">
                <a:latin typeface="#9Slide07 IcielBaliho Script" pitchFamily="2" charset="77"/>
              </a:rPr>
              <a:t>chấm</a:t>
            </a:r>
            <a:r>
              <a:rPr lang="en-US" sz="2800" dirty="0">
                <a:latin typeface="#9Slide07 IcielBaliho Script" pitchFamily="2" charset="77"/>
              </a:rPr>
              <a:t> </a:t>
            </a:r>
            <a:r>
              <a:rPr lang="en-US" sz="2800" dirty="0" err="1">
                <a:latin typeface="#9Slide07 IcielBaliho Script" pitchFamily="2" charset="77"/>
              </a:rPr>
              <a:t>chéo</a:t>
            </a:r>
            <a:r>
              <a:rPr lang="en-US" sz="2800" dirty="0">
                <a:latin typeface="#9Slide07 IcielBaliho Script" pitchFamily="2" charset="77"/>
              </a:rPr>
              <a:t> </a:t>
            </a:r>
            <a:r>
              <a:rPr lang="en-US" sz="2800" dirty="0" err="1">
                <a:latin typeface="#9Slide07 IcielBaliho Script" pitchFamily="2" charset="77"/>
              </a:rPr>
              <a:t>cho</a:t>
            </a:r>
            <a:r>
              <a:rPr lang="en-US" sz="2800" dirty="0">
                <a:latin typeface="#9Slide07 IcielBaliho Script" pitchFamily="2" charset="77"/>
              </a:rPr>
              <a:t> </a:t>
            </a:r>
            <a:r>
              <a:rPr lang="en-US" sz="2800" dirty="0" err="1">
                <a:latin typeface="#9Slide07 IcielBaliho Script" pitchFamily="2" charset="77"/>
              </a:rPr>
              <a:t>nhau</a:t>
            </a:r>
            <a:endParaRPr lang="en-US" sz="2800" dirty="0">
              <a:latin typeface="#9Slide07 IcielBaliho Script" pitchFamily="2" charset="77"/>
            </a:endParaRPr>
          </a:p>
          <a:p>
            <a:endParaRPr lang="en-VN" dirty="0"/>
          </a:p>
        </p:txBody>
      </p:sp>
      <p:pic>
        <p:nvPicPr>
          <p:cNvPr id="19" name="Picture 18" descr="Diagram&#10;&#10;Description automatically generated with low confidence">
            <a:extLst>
              <a:ext uri="{FF2B5EF4-FFF2-40B4-BE49-F238E27FC236}">
                <a16:creationId xmlns:a16="http://schemas.microsoft.com/office/drawing/2014/main" id="{150D48D1-2DC5-5344-A2D6-D8C1310562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09091" y="6075091"/>
            <a:ext cx="782909" cy="78290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98FBD14-2892-1C4B-89FC-217B53B9F37B}"/>
              </a:ext>
            </a:extLst>
          </p:cNvPr>
          <p:cNvSpPr txBox="1"/>
          <p:nvPr/>
        </p:nvSpPr>
        <p:spPr>
          <a:xfrm>
            <a:off x="457200" y="152615"/>
            <a:ext cx="5429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i="1" dirty="0">
                <a:highlight>
                  <a:srgbClr val="FFFF00"/>
                </a:highlight>
                <a:latin typeface="#9Slide03 SFU Futura_12" pitchFamily="2" charset="77"/>
              </a:rPr>
              <a:t>a. Nhiệt độ và độ muối</a:t>
            </a:r>
          </a:p>
        </p:txBody>
      </p:sp>
    </p:spTree>
    <p:extLst>
      <p:ext uri="{BB962C8B-B14F-4D97-AF65-F5344CB8AC3E}">
        <p14:creationId xmlns:p14="http://schemas.microsoft.com/office/powerpoint/2010/main" val="3002776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Diagram&#10;&#10;Description automatically generated">
            <a:extLst>
              <a:ext uri="{FF2B5EF4-FFF2-40B4-BE49-F238E27FC236}">
                <a16:creationId xmlns:a16="http://schemas.microsoft.com/office/drawing/2014/main" id="{14603C8C-D0DD-644C-AA3D-5438C3FB837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024" y="671513"/>
            <a:ext cx="6276975" cy="4928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 descr="Diagram&#10;&#10;Description automatically generated with low confidence">
            <a:extLst>
              <a:ext uri="{FF2B5EF4-FFF2-40B4-BE49-F238E27FC236}">
                <a16:creationId xmlns:a16="http://schemas.microsoft.com/office/drawing/2014/main" id="{150D48D1-2DC5-5344-A2D6-D8C1310562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5298" y="0"/>
            <a:ext cx="782909" cy="78290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3C5E573-AFB8-1348-9EA3-169A61335AF5}"/>
              </a:ext>
            </a:extLst>
          </p:cNvPr>
          <p:cNvSpPr/>
          <p:nvPr/>
        </p:nvSpPr>
        <p:spPr>
          <a:xfrm>
            <a:off x="6234111" y="5706985"/>
            <a:ext cx="5522641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</a:rPr>
              <a:t>Nhiệt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</a:rPr>
              <a:t>độ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</a:rPr>
              <a:t>trung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</a:rPr>
              <a:t>bình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</a:rPr>
              <a:t>nhiều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</a:rPr>
              <a:t>năm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</a:rPr>
              <a:t>của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</a:rPr>
              <a:t>các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</a:rPr>
              <a:t>đại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</a:rPr>
              <a:t>dương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</a:rPr>
              <a:t>trên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</a:rPr>
              <a:t>thế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</a:rPr>
              <a:t>giới</a:t>
            </a:r>
            <a:r>
              <a:rPr lang="en-VN" sz="2400" dirty="0">
                <a:latin typeface="#9Slide03 SFU Futura_12" pitchFamily="2" charset="77"/>
              </a:rPr>
              <a:t> 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0AB4C337-3D9A-1043-9E78-F7369CF75139}"/>
              </a:ext>
            </a:extLst>
          </p:cNvPr>
          <p:cNvSpPr/>
          <p:nvPr/>
        </p:nvSpPr>
        <p:spPr>
          <a:xfrm>
            <a:off x="180972" y="1100996"/>
            <a:ext cx="5734051" cy="4747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Aft>
                <a:spcPts val="1000"/>
              </a:spcAft>
              <a:tabLst>
                <a:tab pos="325755" algn="l"/>
              </a:tabLst>
            </a:pPr>
            <a:r>
              <a:rPr lang="en-US" sz="2400" dirty="0">
                <a:latin typeface="#9Slide03 SFU Futura_12" pitchFamily="2" charset="77"/>
              </a:rPr>
              <a:t>- </a:t>
            </a:r>
            <a:r>
              <a:rPr lang="en-US" sz="2400" dirty="0" err="1">
                <a:latin typeface="#9Slide03 SFU Futura_12" pitchFamily="2" charset="77"/>
              </a:rPr>
              <a:t>Từ</a:t>
            </a:r>
            <a:r>
              <a:rPr lang="en-US" sz="2400" dirty="0">
                <a:latin typeface="#9Slide03 SFU Futura_12" pitchFamily="2" charset="77"/>
              </a:rPr>
              <a:t> 30</a:t>
            </a:r>
            <a:r>
              <a:rPr lang="en-US" sz="2400" baseline="30000" dirty="0">
                <a:latin typeface="#9Slide03 SFU Futura_12" pitchFamily="2" charset="77"/>
              </a:rPr>
              <a:t>o</a:t>
            </a:r>
            <a:r>
              <a:rPr lang="en-US" sz="2400" dirty="0">
                <a:latin typeface="#9Slide03 SFU Futura_12" pitchFamily="2" charset="77"/>
              </a:rPr>
              <a:t>B – 30</a:t>
            </a:r>
            <a:r>
              <a:rPr lang="en-US" sz="2400" baseline="30000" dirty="0">
                <a:latin typeface="#9Slide03 SFU Futura_12" pitchFamily="2" charset="77"/>
              </a:rPr>
              <a:t>o</a:t>
            </a:r>
            <a:r>
              <a:rPr lang="en-US" sz="2400" dirty="0">
                <a:latin typeface="#9Slide03 SFU Futura_12" pitchFamily="2" charset="77"/>
              </a:rPr>
              <a:t>N, </a:t>
            </a:r>
            <a:r>
              <a:rPr lang="en-US" sz="2400" dirty="0" err="1">
                <a:latin typeface="#9Slide03 SFU Futura_12" pitchFamily="2" charset="77"/>
              </a:rPr>
              <a:t>nhiệt</a:t>
            </a:r>
            <a:r>
              <a:rPr lang="en-US" sz="2400" dirty="0">
                <a:latin typeface="#9Slide03 SFU Futura_12" pitchFamily="2" charset="77"/>
              </a:rPr>
              <a:t> </a:t>
            </a:r>
            <a:r>
              <a:rPr lang="en-US" sz="2400" dirty="0" err="1">
                <a:latin typeface="#9Slide03 SFU Futura_12" pitchFamily="2" charset="77"/>
              </a:rPr>
              <a:t>độ</a:t>
            </a:r>
            <a:r>
              <a:rPr lang="en-US" sz="2400" dirty="0">
                <a:latin typeface="#9Slide03 SFU Futura_12" pitchFamily="2" charset="77"/>
              </a:rPr>
              <a:t> </a:t>
            </a:r>
            <a:r>
              <a:rPr lang="en-US" sz="2400" dirty="0" err="1">
                <a:latin typeface="#9Slide03 SFU Futura_12" pitchFamily="2" charset="77"/>
              </a:rPr>
              <a:t>nước</a:t>
            </a:r>
            <a:r>
              <a:rPr lang="en-US" sz="2400" dirty="0">
                <a:latin typeface="#9Slide03 SFU Futura_12" pitchFamily="2" charset="77"/>
              </a:rPr>
              <a:t> </a:t>
            </a:r>
            <a:r>
              <a:rPr lang="en-US" sz="2400" dirty="0" err="1">
                <a:latin typeface="#9Slide03 SFU Futura_12" pitchFamily="2" charset="77"/>
              </a:rPr>
              <a:t>biển</a:t>
            </a:r>
            <a:r>
              <a:rPr lang="en-US" sz="2400" dirty="0">
                <a:latin typeface="#9Slide03 SFU Futura_12" pitchFamily="2" charset="77"/>
              </a:rPr>
              <a:t> </a:t>
            </a:r>
            <a:r>
              <a:rPr lang="en-US" sz="2400" dirty="0" err="1">
                <a:latin typeface="#9Slide03 SFU Futura_12" pitchFamily="2" charset="77"/>
              </a:rPr>
              <a:t>đạt</a:t>
            </a:r>
            <a:r>
              <a:rPr lang="en-US" sz="2400" dirty="0">
                <a:latin typeface="#9Slide03 SFU Futura_12" pitchFamily="2" charset="77"/>
              </a:rPr>
              <a:t> </a:t>
            </a:r>
            <a:r>
              <a:rPr lang="en-US" sz="2400" dirty="0" err="1">
                <a:latin typeface="#9Slide03 SFU Futura_12" pitchFamily="2" charset="77"/>
              </a:rPr>
              <a:t>khoảng</a:t>
            </a:r>
            <a:r>
              <a:rPr lang="en-US" sz="2400" dirty="0">
                <a:latin typeface="#9Slide03 SFU Futura_12" pitchFamily="2" charset="77"/>
              </a:rPr>
              <a:t>……….</a:t>
            </a:r>
            <a:endParaRPr lang="en-VN" dirty="0">
              <a:latin typeface="#9Slide03 SFU Futura_12" pitchFamily="2" charset="77"/>
            </a:endParaRPr>
          </a:p>
          <a:p>
            <a:pPr algn="just">
              <a:lnSpc>
                <a:spcPct val="130000"/>
              </a:lnSpc>
              <a:spcAft>
                <a:spcPts val="1000"/>
              </a:spcAft>
              <a:tabLst>
                <a:tab pos="325755" algn="l"/>
              </a:tabLst>
            </a:pPr>
            <a:r>
              <a:rPr lang="en-US" sz="2400" dirty="0">
                <a:latin typeface="#9Slide03 SFU Futura_12" pitchFamily="2" charset="77"/>
              </a:rPr>
              <a:t>- </a:t>
            </a:r>
            <a:r>
              <a:rPr lang="en-US" sz="2400" dirty="0" err="1">
                <a:latin typeface="#9Slide03 SFU Futura_12" pitchFamily="2" charset="77"/>
              </a:rPr>
              <a:t>Từ</a:t>
            </a:r>
            <a:r>
              <a:rPr lang="en-US" sz="2400" dirty="0">
                <a:latin typeface="#9Slide03 SFU Futura_12" pitchFamily="2" charset="77"/>
              </a:rPr>
              <a:t> 30</a:t>
            </a:r>
            <a:r>
              <a:rPr lang="en-US" sz="2400" baseline="30000" dirty="0">
                <a:latin typeface="#9Slide03 SFU Futura_12" pitchFamily="2" charset="77"/>
              </a:rPr>
              <a:t>o</a:t>
            </a:r>
            <a:r>
              <a:rPr lang="en-US" sz="2400" dirty="0">
                <a:latin typeface="#9Slide03 SFU Futura_12" pitchFamily="2" charset="77"/>
              </a:rPr>
              <a:t> – 60</a:t>
            </a:r>
            <a:r>
              <a:rPr lang="en-US" sz="2400" baseline="30000" dirty="0">
                <a:latin typeface="#9Slide03 SFU Futura_12" pitchFamily="2" charset="77"/>
              </a:rPr>
              <a:t>o</a:t>
            </a:r>
            <a:r>
              <a:rPr lang="en-US" sz="2400" dirty="0">
                <a:latin typeface="#9Slide03 SFU Futura_12" pitchFamily="2" charset="77"/>
              </a:rPr>
              <a:t> </a:t>
            </a:r>
            <a:r>
              <a:rPr lang="en-US" sz="2400" dirty="0" err="1">
                <a:latin typeface="#9Slide03 SFU Futura_12" pitchFamily="2" charset="77"/>
              </a:rPr>
              <a:t>ở</a:t>
            </a:r>
            <a:r>
              <a:rPr lang="en-US" sz="2400" dirty="0">
                <a:latin typeface="#9Slide03 SFU Futura_12" pitchFamily="2" charset="77"/>
              </a:rPr>
              <a:t> 2 </a:t>
            </a:r>
            <a:r>
              <a:rPr lang="en-US" sz="2400" dirty="0" err="1">
                <a:latin typeface="#9Slide03 SFU Futura_12" pitchFamily="2" charset="77"/>
              </a:rPr>
              <a:t>bán</a:t>
            </a:r>
            <a:r>
              <a:rPr lang="en-US" sz="2400" dirty="0">
                <a:latin typeface="#9Slide03 SFU Futura_12" pitchFamily="2" charset="77"/>
              </a:rPr>
              <a:t> </a:t>
            </a:r>
            <a:r>
              <a:rPr lang="en-US" sz="2400" dirty="0" err="1">
                <a:latin typeface="#9Slide03 SFU Futura_12" pitchFamily="2" charset="77"/>
              </a:rPr>
              <a:t>cầu</a:t>
            </a:r>
            <a:r>
              <a:rPr lang="en-US" sz="2400" dirty="0">
                <a:latin typeface="#9Slide03 SFU Futura_12" pitchFamily="2" charset="77"/>
              </a:rPr>
              <a:t> </a:t>
            </a:r>
            <a:r>
              <a:rPr lang="en-US" sz="2400" dirty="0" err="1">
                <a:latin typeface="#9Slide03 SFU Futura_12" pitchFamily="2" charset="77"/>
              </a:rPr>
              <a:t>nhiệt</a:t>
            </a:r>
            <a:r>
              <a:rPr lang="en-US" sz="2400" dirty="0">
                <a:latin typeface="#9Slide03 SFU Futura_12" pitchFamily="2" charset="77"/>
              </a:rPr>
              <a:t> </a:t>
            </a:r>
            <a:r>
              <a:rPr lang="en-US" sz="2400" dirty="0" err="1">
                <a:latin typeface="#9Slide03 SFU Futura_12" pitchFamily="2" charset="77"/>
              </a:rPr>
              <a:t>độ</a:t>
            </a:r>
            <a:r>
              <a:rPr lang="en-US" sz="2400" dirty="0">
                <a:latin typeface="#9Slide03 SFU Futura_12" pitchFamily="2" charset="77"/>
              </a:rPr>
              <a:t> </a:t>
            </a:r>
            <a:r>
              <a:rPr lang="en-US" sz="2400" dirty="0" err="1">
                <a:latin typeface="#9Slide03 SFU Futura_12" pitchFamily="2" charset="77"/>
              </a:rPr>
              <a:t>nước</a:t>
            </a:r>
            <a:r>
              <a:rPr lang="en-US" sz="2400" dirty="0">
                <a:latin typeface="#9Slide03 SFU Futura_12" pitchFamily="2" charset="77"/>
              </a:rPr>
              <a:t> </a:t>
            </a:r>
            <a:r>
              <a:rPr lang="en-US" sz="2400" dirty="0" err="1">
                <a:latin typeface="#9Slide03 SFU Futura_12" pitchFamily="2" charset="77"/>
              </a:rPr>
              <a:t>biển</a:t>
            </a:r>
            <a:r>
              <a:rPr lang="en-US" sz="2400" dirty="0">
                <a:latin typeface="#9Slide03 SFU Futura_12" pitchFamily="2" charset="77"/>
              </a:rPr>
              <a:t> </a:t>
            </a:r>
            <a:r>
              <a:rPr lang="en-US" sz="2400" dirty="0" err="1">
                <a:latin typeface="#9Slide03 SFU Futura_12" pitchFamily="2" charset="77"/>
              </a:rPr>
              <a:t>đạt</a:t>
            </a:r>
            <a:r>
              <a:rPr lang="en-US" sz="2400" dirty="0">
                <a:latin typeface="#9Slide03 SFU Futura_12" pitchFamily="2" charset="77"/>
              </a:rPr>
              <a:t> </a:t>
            </a:r>
            <a:r>
              <a:rPr lang="en-US" sz="2400" dirty="0" err="1">
                <a:latin typeface="#9Slide03 SFU Futura_12" pitchFamily="2" charset="77"/>
              </a:rPr>
              <a:t>khoảng</a:t>
            </a:r>
            <a:r>
              <a:rPr lang="en-US" sz="2400" dirty="0">
                <a:latin typeface="#9Slide03 SFU Futura_12" pitchFamily="2" charset="77"/>
              </a:rPr>
              <a:t>…………..</a:t>
            </a:r>
            <a:endParaRPr lang="en-VN" dirty="0">
              <a:latin typeface="#9Slide03 SFU Futura_12" pitchFamily="2" charset="77"/>
            </a:endParaRPr>
          </a:p>
          <a:p>
            <a:pPr algn="just">
              <a:lnSpc>
                <a:spcPct val="130000"/>
              </a:lnSpc>
              <a:spcAft>
                <a:spcPts val="1000"/>
              </a:spcAft>
              <a:tabLst>
                <a:tab pos="325755" algn="l"/>
              </a:tabLst>
            </a:pPr>
            <a:r>
              <a:rPr lang="en-US" sz="2400" dirty="0">
                <a:latin typeface="#9Slide03 SFU Futura_12" pitchFamily="2" charset="77"/>
              </a:rPr>
              <a:t>- </a:t>
            </a:r>
            <a:r>
              <a:rPr lang="en-US" sz="2400" dirty="0" err="1">
                <a:latin typeface="#9Slide03 SFU Futura_12" pitchFamily="2" charset="77"/>
              </a:rPr>
              <a:t>Từ</a:t>
            </a:r>
            <a:r>
              <a:rPr lang="en-US" sz="2400" dirty="0">
                <a:latin typeface="#9Slide03 SFU Futura_12" pitchFamily="2" charset="77"/>
              </a:rPr>
              <a:t> 60</a:t>
            </a:r>
            <a:r>
              <a:rPr lang="en-US" sz="2400" baseline="30000" dirty="0">
                <a:latin typeface="#9Slide03 SFU Futura_12" pitchFamily="2" charset="77"/>
              </a:rPr>
              <a:t>o</a:t>
            </a:r>
            <a:r>
              <a:rPr lang="en-US" sz="2400" dirty="0">
                <a:latin typeface="#9Slide03 SFU Futura_12" pitchFamily="2" charset="77"/>
              </a:rPr>
              <a:t> – </a:t>
            </a:r>
            <a:r>
              <a:rPr lang="en-US" sz="2400" dirty="0" err="1">
                <a:latin typeface="#9Slide03 SFU Futura_12" pitchFamily="2" charset="77"/>
              </a:rPr>
              <a:t>cực</a:t>
            </a:r>
            <a:r>
              <a:rPr lang="en-US" sz="2400" dirty="0">
                <a:latin typeface="#9Slide03 SFU Futura_12" pitchFamily="2" charset="77"/>
              </a:rPr>
              <a:t> </a:t>
            </a:r>
            <a:r>
              <a:rPr lang="en-US" sz="2400" dirty="0" err="1">
                <a:latin typeface="#9Slide03 SFU Futura_12" pitchFamily="2" charset="77"/>
              </a:rPr>
              <a:t>ở</a:t>
            </a:r>
            <a:r>
              <a:rPr lang="en-US" sz="2400" dirty="0">
                <a:latin typeface="#9Slide03 SFU Futura_12" pitchFamily="2" charset="77"/>
              </a:rPr>
              <a:t> 2 </a:t>
            </a:r>
            <a:r>
              <a:rPr lang="en-US" sz="2400" dirty="0" err="1">
                <a:latin typeface="#9Slide03 SFU Futura_12" pitchFamily="2" charset="77"/>
              </a:rPr>
              <a:t>bán</a:t>
            </a:r>
            <a:r>
              <a:rPr lang="en-US" sz="2400" dirty="0">
                <a:latin typeface="#9Slide03 SFU Futura_12" pitchFamily="2" charset="77"/>
              </a:rPr>
              <a:t> </a:t>
            </a:r>
            <a:r>
              <a:rPr lang="en-US" sz="2400" dirty="0" err="1">
                <a:latin typeface="#9Slide03 SFU Futura_12" pitchFamily="2" charset="77"/>
              </a:rPr>
              <a:t>cầu</a:t>
            </a:r>
            <a:r>
              <a:rPr lang="en-US" sz="2400" dirty="0">
                <a:latin typeface="#9Slide03 SFU Futura_12" pitchFamily="2" charset="77"/>
              </a:rPr>
              <a:t> </a:t>
            </a:r>
            <a:r>
              <a:rPr lang="en-US" sz="2400" dirty="0" err="1">
                <a:latin typeface="#9Slide03 SFU Futura_12" pitchFamily="2" charset="77"/>
              </a:rPr>
              <a:t>nhiệt</a:t>
            </a:r>
            <a:r>
              <a:rPr lang="en-US" sz="2400" dirty="0">
                <a:latin typeface="#9Slide03 SFU Futura_12" pitchFamily="2" charset="77"/>
              </a:rPr>
              <a:t> </a:t>
            </a:r>
            <a:r>
              <a:rPr lang="en-US" sz="2400" dirty="0" err="1">
                <a:latin typeface="#9Slide03 SFU Futura_12" pitchFamily="2" charset="77"/>
              </a:rPr>
              <a:t>độ</a:t>
            </a:r>
            <a:r>
              <a:rPr lang="en-US" sz="2400" dirty="0">
                <a:latin typeface="#9Slide03 SFU Futura_12" pitchFamily="2" charset="77"/>
              </a:rPr>
              <a:t> </a:t>
            </a:r>
            <a:r>
              <a:rPr lang="en-US" sz="2400" dirty="0" err="1">
                <a:latin typeface="#9Slide03 SFU Futura_12" pitchFamily="2" charset="77"/>
              </a:rPr>
              <a:t>nước</a:t>
            </a:r>
            <a:r>
              <a:rPr lang="en-US" sz="2400" dirty="0">
                <a:latin typeface="#9Slide03 SFU Futura_12" pitchFamily="2" charset="77"/>
              </a:rPr>
              <a:t> </a:t>
            </a:r>
            <a:r>
              <a:rPr lang="en-US" sz="2400" dirty="0" err="1">
                <a:latin typeface="#9Slide03 SFU Futura_12" pitchFamily="2" charset="77"/>
              </a:rPr>
              <a:t>biển</a:t>
            </a:r>
            <a:r>
              <a:rPr lang="en-US" sz="2400" dirty="0">
                <a:latin typeface="#9Slide03 SFU Futura_12" pitchFamily="2" charset="77"/>
              </a:rPr>
              <a:t> </a:t>
            </a:r>
            <a:r>
              <a:rPr lang="en-US" sz="2400" dirty="0" err="1">
                <a:latin typeface="#9Slide03 SFU Futura_12" pitchFamily="2" charset="77"/>
              </a:rPr>
              <a:t>đạt</a:t>
            </a:r>
            <a:r>
              <a:rPr lang="en-US" sz="2400" dirty="0">
                <a:latin typeface="#9Slide03 SFU Futura_12" pitchFamily="2" charset="77"/>
              </a:rPr>
              <a:t> </a:t>
            </a:r>
            <a:r>
              <a:rPr lang="en-US" sz="2400" dirty="0" err="1">
                <a:latin typeface="#9Slide03 SFU Futura_12" pitchFamily="2" charset="77"/>
              </a:rPr>
              <a:t>khoảng</a:t>
            </a:r>
            <a:r>
              <a:rPr lang="en-US" sz="2400" dirty="0">
                <a:latin typeface="#9Slide03 SFU Futura_12" pitchFamily="2" charset="77"/>
              </a:rPr>
              <a:t>…………..</a:t>
            </a:r>
            <a:endParaRPr lang="en-VN" dirty="0">
              <a:latin typeface="#9Slide03 SFU Futura_12" pitchFamily="2" charset="77"/>
            </a:endParaRPr>
          </a:p>
          <a:p>
            <a:pPr algn="just">
              <a:lnSpc>
                <a:spcPct val="130000"/>
              </a:lnSpc>
              <a:spcAft>
                <a:spcPts val="1000"/>
              </a:spcAft>
              <a:tabLst>
                <a:tab pos="325755" algn="l"/>
              </a:tabLst>
            </a:pPr>
            <a:r>
              <a:rPr lang="en-US" sz="2400" dirty="0">
                <a:latin typeface="#9Slide03 SFU Futura_12" pitchFamily="2" charset="77"/>
              </a:rPr>
              <a:t>       </a:t>
            </a:r>
            <a:r>
              <a:rPr lang="en-US" sz="2400" dirty="0" err="1">
                <a:latin typeface="#9Slide03 SFU Futura_12" pitchFamily="2" charset="77"/>
              </a:rPr>
              <a:t>Đi</a:t>
            </a:r>
            <a:r>
              <a:rPr lang="en-US" sz="2400" dirty="0">
                <a:latin typeface="#9Slide03 SFU Futura_12" pitchFamily="2" charset="77"/>
              </a:rPr>
              <a:t> </a:t>
            </a:r>
            <a:r>
              <a:rPr lang="en-US" sz="2400" dirty="0" err="1">
                <a:latin typeface="#9Slide03 SFU Futura_12" pitchFamily="2" charset="77"/>
              </a:rPr>
              <a:t>từ</a:t>
            </a:r>
            <a:r>
              <a:rPr lang="en-US" sz="2400" dirty="0">
                <a:latin typeface="#9Slide03 SFU Futura_12" pitchFamily="2" charset="77"/>
              </a:rPr>
              <a:t> </a:t>
            </a:r>
            <a:r>
              <a:rPr lang="en-US" sz="2400" dirty="0" err="1">
                <a:latin typeface="#9Slide03 SFU Futura_12" pitchFamily="2" charset="77"/>
              </a:rPr>
              <a:t>xích</a:t>
            </a:r>
            <a:r>
              <a:rPr lang="en-US" sz="2400" dirty="0">
                <a:latin typeface="#9Slide03 SFU Futura_12" pitchFamily="2" charset="77"/>
              </a:rPr>
              <a:t> </a:t>
            </a:r>
            <a:r>
              <a:rPr lang="en-US" sz="2400" dirty="0" err="1">
                <a:latin typeface="#9Slide03 SFU Futura_12" pitchFamily="2" charset="77"/>
              </a:rPr>
              <a:t>đạo</a:t>
            </a:r>
            <a:r>
              <a:rPr lang="en-US" sz="2400" dirty="0">
                <a:latin typeface="#9Slide03 SFU Futura_12" pitchFamily="2" charset="77"/>
              </a:rPr>
              <a:t> </a:t>
            </a:r>
            <a:r>
              <a:rPr lang="en-US" sz="2400" dirty="0" err="1">
                <a:latin typeface="#9Slide03 SFU Futura_12" pitchFamily="2" charset="77"/>
              </a:rPr>
              <a:t>về</a:t>
            </a:r>
            <a:r>
              <a:rPr lang="en-US" sz="2400" dirty="0">
                <a:latin typeface="#9Slide03 SFU Futura_12" pitchFamily="2" charset="77"/>
              </a:rPr>
              <a:t> </a:t>
            </a:r>
            <a:r>
              <a:rPr lang="en-US" sz="2400" dirty="0" err="1">
                <a:latin typeface="#9Slide03 SFU Futura_12" pitchFamily="2" charset="77"/>
              </a:rPr>
              <a:t>vùng</a:t>
            </a:r>
            <a:r>
              <a:rPr lang="en-US" sz="2400" dirty="0">
                <a:latin typeface="#9Slide03 SFU Futura_12" pitchFamily="2" charset="77"/>
              </a:rPr>
              <a:t> </a:t>
            </a:r>
            <a:r>
              <a:rPr lang="en-US" sz="2400" dirty="0" err="1">
                <a:latin typeface="#9Slide03 SFU Futura_12" pitchFamily="2" charset="77"/>
              </a:rPr>
              <a:t>cực</a:t>
            </a:r>
            <a:r>
              <a:rPr lang="en-US" sz="2400" dirty="0">
                <a:latin typeface="#9Slide03 SFU Futura_12" pitchFamily="2" charset="77"/>
              </a:rPr>
              <a:t>, </a:t>
            </a:r>
            <a:r>
              <a:rPr lang="en-US" sz="2400" dirty="0" err="1">
                <a:latin typeface="#9Slide03 SFU Futura_12" pitchFamily="2" charset="77"/>
              </a:rPr>
              <a:t>nhiệt</a:t>
            </a:r>
            <a:r>
              <a:rPr lang="en-US" sz="2400" dirty="0">
                <a:latin typeface="#9Slide03 SFU Futura_12" pitchFamily="2" charset="77"/>
              </a:rPr>
              <a:t> </a:t>
            </a:r>
            <a:r>
              <a:rPr lang="en-US" sz="2400" dirty="0" err="1">
                <a:latin typeface="#9Slide03 SFU Futura_12" pitchFamily="2" charset="77"/>
              </a:rPr>
              <a:t>độ</a:t>
            </a:r>
            <a:r>
              <a:rPr lang="en-US" sz="2400" dirty="0">
                <a:latin typeface="#9Slide03 SFU Futura_12" pitchFamily="2" charset="77"/>
              </a:rPr>
              <a:t> </a:t>
            </a:r>
            <a:r>
              <a:rPr lang="en-US" sz="2400" dirty="0" err="1">
                <a:latin typeface="#9Slide03 SFU Futura_12" pitchFamily="2" charset="77"/>
              </a:rPr>
              <a:t>nước</a:t>
            </a:r>
            <a:r>
              <a:rPr lang="en-US" sz="2400" dirty="0">
                <a:latin typeface="#9Slide03 SFU Futura_12" pitchFamily="2" charset="77"/>
              </a:rPr>
              <a:t> </a:t>
            </a:r>
            <a:r>
              <a:rPr lang="en-US" sz="2400" dirty="0" err="1">
                <a:latin typeface="#9Slide03 SFU Futura_12" pitchFamily="2" charset="77"/>
              </a:rPr>
              <a:t>biển</a:t>
            </a:r>
            <a:r>
              <a:rPr lang="en-US" sz="2400" dirty="0">
                <a:latin typeface="#9Slide03 SFU Futura_12" pitchFamily="2" charset="77"/>
              </a:rPr>
              <a:t> </a:t>
            </a:r>
            <a:r>
              <a:rPr lang="en-US" sz="2400" dirty="0" err="1">
                <a:latin typeface="#9Slide03 SFU Futura_12" pitchFamily="2" charset="77"/>
              </a:rPr>
              <a:t>có</a:t>
            </a:r>
            <a:r>
              <a:rPr lang="en-US" sz="2400" dirty="0">
                <a:latin typeface="#9Slide03 SFU Futura_12" pitchFamily="2" charset="77"/>
              </a:rPr>
              <a:t> xu </a:t>
            </a:r>
            <a:r>
              <a:rPr lang="en-US" sz="2400" dirty="0" err="1">
                <a:latin typeface="#9Slide03 SFU Futura_12" pitchFamily="2" charset="77"/>
              </a:rPr>
              <a:t>hướng</a:t>
            </a:r>
            <a:r>
              <a:rPr lang="en-US" sz="2400" dirty="0">
                <a:latin typeface="#9Slide03 SFU Futura_12" pitchFamily="2" charset="77"/>
              </a:rPr>
              <a:t>…………….</a:t>
            </a:r>
            <a:r>
              <a:rPr lang="en-US" sz="2400" dirty="0" err="1">
                <a:latin typeface="#9Slide03 SFU Futura_12" pitchFamily="2" charset="77"/>
              </a:rPr>
              <a:t>và</a:t>
            </a:r>
            <a:r>
              <a:rPr lang="en-US" sz="2400" dirty="0">
                <a:latin typeface="#9Slide03 SFU Futura_12" pitchFamily="2" charset="77"/>
              </a:rPr>
              <a:t>  </a:t>
            </a:r>
            <a:r>
              <a:rPr lang="en-US" sz="2400" dirty="0" err="1">
                <a:latin typeface="#9Slide03 SFU Futura_12" pitchFamily="2" charset="77"/>
              </a:rPr>
              <a:t>nhiệt</a:t>
            </a:r>
            <a:r>
              <a:rPr lang="en-US" sz="2400" dirty="0">
                <a:latin typeface="#9Slide03 SFU Futura_12" pitchFamily="2" charset="77"/>
              </a:rPr>
              <a:t> </a:t>
            </a:r>
            <a:r>
              <a:rPr lang="en-US" sz="2400" dirty="0" err="1">
                <a:latin typeface="#9Slide03 SFU Futura_12" pitchFamily="2" charset="77"/>
              </a:rPr>
              <a:t>độ</a:t>
            </a:r>
            <a:r>
              <a:rPr lang="en-US" sz="2400" dirty="0">
                <a:latin typeface="#9Slide03 SFU Futura_12" pitchFamily="2" charset="77"/>
              </a:rPr>
              <a:t> </a:t>
            </a:r>
            <a:r>
              <a:rPr lang="en-US" sz="2400" dirty="0" err="1">
                <a:latin typeface="#9Slide03 SFU Futura_12" pitchFamily="2" charset="77"/>
              </a:rPr>
              <a:t>vào</a:t>
            </a:r>
            <a:r>
              <a:rPr lang="en-US" sz="2400" dirty="0">
                <a:latin typeface="#9Slide03 SFU Futura_12" pitchFamily="2" charset="77"/>
              </a:rPr>
              <a:t> </a:t>
            </a:r>
            <a:r>
              <a:rPr lang="en-US" sz="2400" dirty="0" err="1">
                <a:latin typeface="#9Slide03 SFU Futura_12" pitchFamily="2" charset="77"/>
              </a:rPr>
              <a:t>mùa</a:t>
            </a:r>
            <a:r>
              <a:rPr lang="en-US" sz="2400" dirty="0">
                <a:latin typeface="#9Slide03 SFU Futura_12" pitchFamily="2" charset="77"/>
              </a:rPr>
              <a:t> </a:t>
            </a:r>
            <a:r>
              <a:rPr lang="en-US" sz="2400" dirty="0" err="1">
                <a:latin typeface="#9Slide03 SFU Futura_12" pitchFamily="2" charset="77"/>
              </a:rPr>
              <a:t>hè</a:t>
            </a:r>
            <a:r>
              <a:rPr lang="en-US" sz="2400" dirty="0">
                <a:latin typeface="#9Slide03 SFU Futura_12" pitchFamily="2" charset="77"/>
              </a:rPr>
              <a:t>………….</a:t>
            </a:r>
            <a:r>
              <a:rPr lang="en-US" sz="2400" dirty="0" err="1">
                <a:latin typeface="#9Slide03 SFU Futura_12" pitchFamily="2" charset="77"/>
              </a:rPr>
              <a:t>mùa</a:t>
            </a:r>
            <a:r>
              <a:rPr lang="en-US" sz="2400" dirty="0">
                <a:latin typeface="#9Slide03 SFU Futura_12" pitchFamily="2" charset="77"/>
              </a:rPr>
              <a:t> </a:t>
            </a:r>
            <a:r>
              <a:rPr lang="en-US" sz="2400" dirty="0" err="1">
                <a:latin typeface="#9Slide03 SFU Futura_12" pitchFamily="2" charset="77"/>
              </a:rPr>
              <a:t>đông</a:t>
            </a:r>
            <a:r>
              <a:rPr lang="en-US" sz="2400" dirty="0">
                <a:latin typeface="#9Slide03 SFU Futura_12" pitchFamily="2" charset="77"/>
              </a:rPr>
              <a:t>.</a:t>
            </a:r>
            <a:endParaRPr lang="en-VN" dirty="0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EA107606-78F5-9F46-8C42-F2EAC0EF8396}"/>
              </a:ext>
            </a:extLst>
          </p:cNvPr>
          <p:cNvCxnSpPr/>
          <p:nvPr/>
        </p:nvCxnSpPr>
        <p:spPr>
          <a:xfrm>
            <a:off x="357188" y="4629150"/>
            <a:ext cx="442912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id="{D5A486B6-2EDD-D84C-AD37-24DA15A4288B}"/>
              </a:ext>
            </a:extLst>
          </p:cNvPr>
          <p:cNvSpPr/>
          <p:nvPr/>
        </p:nvSpPr>
        <p:spPr>
          <a:xfrm>
            <a:off x="0" y="149511"/>
            <a:ext cx="9682165" cy="52200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Aft>
                <a:spcPts val="1000"/>
              </a:spcAft>
              <a:tabLst>
                <a:tab pos="325755" algn="l"/>
              </a:tabLst>
            </a:pPr>
            <a:r>
              <a:rPr lang="en-US" sz="2400" b="1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SGK,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VN" dirty="0">
              <a:effectLst/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5E6B423-B272-AF45-85FB-3116C86D542D}"/>
              </a:ext>
            </a:extLst>
          </p:cNvPr>
          <p:cNvSpPr txBox="1"/>
          <p:nvPr/>
        </p:nvSpPr>
        <p:spPr>
          <a:xfrm>
            <a:off x="1349505" y="1600201"/>
            <a:ext cx="14911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#9Slide03 SFU Futura_12" pitchFamily="2" charset="77"/>
              </a:rPr>
              <a:t>t</a:t>
            </a:r>
            <a:r>
              <a:rPr lang="en-VN" sz="2400" dirty="0">
                <a:solidFill>
                  <a:srgbClr val="FF0000"/>
                </a:solidFill>
                <a:latin typeface="#9Slide03 SFU Futura_12" pitchFamily="2" charset="77"/>
              </a:rPr>
              <a:t>rên 20</a:t>
            </a:r>
            <a:r>
              <a:rPr lang="en-VN" sz="2400" baseline="30000" dirty="0">
                <a:solidFill>
                  <a:srgbClr val="FF0000"/>
                </a:solidFill>
                <a:latin typeface="#9Slide03 SFU Futura_12" pitchFamily="2" charset="77"/>
              </a:rPr>
              <a:t>o</a:t>
            </a:r>
            <a:r>
              <a:rPr lang="en-VN" sz="2400" dirty="0">
                <a:solidFill>
                  <a:srgbClr val="FF0000"/>
                </a:solidFill>
                <a:latin typeface="#9Slide03 SFU Futura_12" pitchFamily="2" charset="77"/>
              </a:rPr>
              <a:t>C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AA6BB67-8FF6-F947-B457-FA5C0DA5DA55}"/>
              </a:ext>
            </a:extLst>
          </p:cNvPr>
          <p:cNvSpPr txBox="1"/>
          <p:nvPr/>
        </p:nvSpPr>
        <p:spPr>
          <a:xfrm>
            <a:off x="2459168" y="2674012"/>
            <a:ext cx="20938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dirty="0">
                <a:solidFill>
                  <a:srgbClr val="FF0000"/>
                </a:solidFill>
                <a:latin typeface="#9Slide03 SFU Futura_12" pitchFamily="2" charset="77"/>
              </a:rPr>
              <a:t>0</a:t>
            </a:r>
            <a:r>
              <a:rPr lang="en-VN" sz="2400" baseline="30000" dirty="0">
                <a:solidFill>
                  <a:srgbClr val="FF0000"/>
                </a:solidFill>
                <a:latin typeface="#9Slide03 SFU Futura_12" pitchFamily="2" charset="77"/>
              </a:rPr>
              <a:t>o</a:t>
            </a:r>
            <a:r>
              <a:rPr lang="en-VN" sz="2400" dirty="0">
                <a:solidFill>
                  <a:srgbClr val="FF0000"/>
                </a:solidFill>
                <a:latin typeface="#9Slide03 SFU Futura_12" pitchFamily="2" charset="77"/>
              </a:rPr>
              <a:t>C đến 20</a:t>
            </a:r>
            <a:r>
              <a:rPr lang="en-VN" sz="2400" baseline="30000" dirty="0">
                <a:solidFill>
                  <a:srgbClr val="FF0000"/>
                </a:solidFill>
                <a:latin typeface="#9Slide03 SFU Futura_12" pitchFamily="2" charset="77"/>
              </a:rPr>
              <a:t>o</a:t>
            </a:r>
            <a:r>
              <a:rPr lang="en-VN" sz="2400" dirty="0">
                <a:solidFill>
                  <a:srgbClr val="FF0000"/>
                </a:solidFill>
                <a:latin typeface="#9Slide03 SFU Futura_12" pitchFamily="2" charset="77"/>
              </a:rPr>
              <a:t>C</a:t>
            </a:r>
            <a:r>
              <a:rPr lang="vi-VN" sz="2400" dirty="0">
                <a:solidFill>
                  <a:srgbClr val="FF0000"/>
                </a:solidFill>
                <a:latin typeface="#9Slide03 SFU Futura_12" pitchFamily="2" charset="77"/>
              </a:rPr>
              <a:t> </a:t>
            </a:r>
            <a:endParaRPr lang="en-VN" sz="2400" dirty="0">
              <a:solidFill>
                <a:srgbClr val="FF0000"/>
              </a:solidFill>
              <a:latin typeface="#9Slide03 SFU Futura_12" pitchFamily="2" charset="77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8C024BE-0D94-9C4E-B4F8-813DFEDBDD7C}"/>
              </a:ext>
            </a:extLst>
          </p:cNvPr>
          <p:cNvSpPr txBox="1"/>
          <p:nvPr/>
        </p:nvSpPr>
        <p:spPr>
          <a:xfrm>
            <a:off x="2374302" y="3747823"/>
            <a:ext cx="13724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  <a:latin typeface="#9Slide03 SFU Futura_12" pitchFamily="2" charset="77"/>
              </a:rPr>
              <a:t>Dưới 5</a:t>
            </a:r>
            <a:r>
              <a:rPr lang="en-VN" sz="2400" baseline="30000" dirty="0">
                <a:solidFill>
                  <a:srgbClr val="FF0000"/>
                </a:solidFill>
                <a:latin typeface="#9Slide03 SFU Futura_12" pitchFamily="2" charset="77"/>
              </a:rPr>
              <a:t>o</a:t>
            </a:r>
            <a:r>
              <a:rPr lang="en-VN" sz="2400" dirty="0">
                <a:solidFill>
                  <a:srgbClr val="FF0000"/>
                </a:solidFill>
                <a:latin typeface="#9Slide03 SFU Futura_12" pitchFamily="2" charset="77"/>
              </a:rPr>
              <a:t>C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EAC0315-F955-A74C-95E8-63EA31B69AB9}"/>
              </a:ext>
            </a:extLst>
          </p:cNvPr>
          <p:cNvSpPr txBox="1"/>
          <p:nvPr/>
        </p:nvSpPr>
        <p:spPr>
          <a:xfrm>
            <a:off x="3924458" y="4864329"/>
            <a:ext cx="14334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  <a:latin typeface="#9Slide03 SFU Futura_12" pitchFamily="2" charset="77"/>
              </a:rPr>
              <a:t>giảm dần</a:t>
            </a:r>
            <a:endParaRPr lang="en-VN" sz="2400" dirty="0">
              <a:solidFill>
                <a:srgbClr val="FF0000"/>
              </a:solidFill>
              <a:latin typeface="#9Slide03 SFU Futura_12" pitchFamily="2" charset="77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51F172B-2D17-874C-B245-AB1481F22B7F}"/>
              </a:ext>
            </a:extLst>
          </p:cNvPr>
          <p:cNvSpPr txBox="1"/>
          <p:nvPr/>
        </p:nvSpPr>
        <p:spPr>
          <a:xfrm>
            <a:off x="3047997" y="5309903"/>
            <a:ext cx="12346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  <a:latin typeface="#9Slide03 SFU Futura_12" pitchFamily="2" charset="77"/>
              </a:rPr>
              <a:t>cao hơn</a:t>
            </a:r>
            <a:endParaRPr lang="en-VN" sz="2400" dirty="0">
              <a:solidFill>
                <a:srgbClr val="FF0000"/>
              </a:solidFill>
              <a:latin typeface="#9Slide03 SFU Futura_12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020950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  <p:bldP spid="54" grpId="0"/>
      <p:bldP spid="56" grpId="0"/>
      <p:bldP spid="5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3068524-DF08-EC4F-BA3B-D703521C4A0C}"/>
              </a:ext>
            </a:extLst>
          </p:cNvPr>
          <p:cNvSpPr/>
          <p:nvPr/>
        </p:nvSpPr>
        <p:spPr>
          <a:xfrm>
            <a:off x="390524" y="1582892"/>
            <a:ext cx="7467601" cy="41835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spcAft>
                <a:spcPts val="1000"/>
              </a:spcAft>
              <a:tabLst>
                <a:tab pos="325755" algn="l"/>
              </a:tabLst>
            </a:pP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……..</a:t>
            </a:r>
            <a:endParaRPr lang="en-VN" dirty="0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  <a:spcAft>
                <a:spcPts val="1000"/>
              </a:spcAft>
              <a:tabLst>
                <a:tab pos="325755" algn="l"/>
              </a:tabLst>
            </a:pP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……….</a:t>
            </a:r>
            <a:endParaRPr lang="en-VN" dirty="0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  <a:spcAft>
                <a:spcPts val="1000"/>
              </a:spcAft>
              <a:tabLst>
                <a:tab pos="325755" algn="l"/>
              </a:tabLst>
            </a:pP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…………………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- 290‰.</a:t>
            </a:r>
            <a:endParaRPr lang="en-VN" dirty="0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  <a:spcAft>
                <a:spcPts val="1000"/>
              </a:spcAft>
              <a:tabLst>
                <a:tab pos="325755" algn="l"/>
              </a:tabLst>
            </a:pP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xích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…………….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dirty="0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</a:rPr>
              <a:t>Độ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</a:rPr>
              <a:t>muối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</a:rPr>
              <a:t>của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</a:rPr>
              <a:t>vùng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</a:rPr>
              <a:t>nhiệt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</a:rPr>
              <a:t>đới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</a:rPr>
              <a:t>……………….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</a:rPr>
              <a:t>vùng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</a:rPr>
              <a:t>ôn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</a:rPr>
              <a:t>đới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</a:rPr>
              <a:t>.</a:t>
            </a:r>
            <a:r>
              <a:rPr lang="en-VN" sz="2400" dirty="0">
                <a:latin typeface="#9Slide03 SFU Futura_12" pitchFamily="2" charset="77"/>
              </a:rPr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2B2B886-2549-EA45-BEFD-48E971B10F71}"/>
              </a:ext>
            </a:extLst>
          </p:cNvPr>
          <p:cNvSpPr/>
          <p:nvPr/>
        </p:nvSpPr>
        <p:spPr>
          <a:xfrm>
            <a:off x="195260" y="-23656"/>
            <a:ext cx="7858125" cy="130452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  <a:tabLst>
                <a:tab pos="325755" algn="l"/>
              </a:tabLst>
            </a:pPr>
            <a:r>
              <a:rPr lang="en-US" sz="2800" b="1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SGK, </a:t>
            </a:r>
            <a:r>
              <a:rPr lang="en-US" sz="28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sz="28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8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8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VN" sz="2000" dirty="0">
              <a:effectLst/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 descr="Table&#10;&#10;Description automatically generated">
            <a:extLst>
              <a:ext uri="{FF2B5EF4-FFF2-40B4-BE49-F238E27FC236}">
                <a16:creationId xmlns:a16="http://schemas.microsoft.com/office/drawing/2014/main" id="{C64A0ED2-9B4E-F44B-857E-6902ED5D7E3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230" y="118818"/>
            <a:ext cx="3565499" cy="2555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Map&#10;&#10;Description automatically generated">
            <a:extLst>
              <a:ext uri="{FF2B5EF4-FFF2-40B4-BE49-F238E27FC236}">
                <a16:creationId xmlns:a16="http://schemas.microsoft.com/office/drawing/2014/main" id="{0778669B-8C94-044A-9764-05AC5D6E31D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0970" y="2674482"/>
            <a:ext cx="4071030" cy="4183518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490D1DD-A521-D04D-BF6D-4074C0601BB9}"/>
              </a:ext>
            </a:extLst>
          </p:cNvPr>
          <p:cNvSpPr txBox="1"/>
          <p:nvPr/>
        </p:nvSpPr>
        <p:spPr>
          <a:xfrm>
            <a:off x="5981701" y="1695480"/>
            <a:ext cx="9701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  <a:latin typeface="#9Slide03 SFU Futura_12" pitchFamily="2" charset="77"/>
              </a:rPr>
              <a:t>35</a:t>
            </a:r>
            <a:r>
              <a:rPr lang="en-US" sz="2400" dirty="0">
                <a:solidFill>
                  <a:srgbClr val="FF0000"/>
                </a:solidFill>
                <a:latin typeface="#9Slide03 SFU Futura_12" pitchFamily="2" charset="77"/>
              </a:rPr>
              <a:t>‰</a:t>
            </a:r>
            <a:r>
              <a:rPr lang="en-VN" sz="2400" dirty="0">
                <a:solidFill>
                  <a:srgbClr val="FF0000"/>
                </a:solidFill>
                <a:latin typeface="#9Slide03 SFU Futura_12" pitchFamily="2" charset="77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260E469-52F9-6E49-980B-8FB212AFF89F}"/>
              </a:ext>
            </a:extLst>
          </p:cNvPr>
          <p:cNvSpPr txBox="1"/>
          <p:nvPr/>
        </p:nvSpPr>
        <p:spPr>
          <a:xfrm>
            <a:off x="5610931" y="2623835"/>
            <a:ext cx="9701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  <a:latin typeface="#9Slide03 SFU Futura_12" pitchFamily="2" charset="77"/>
              </a:rPr>
              <a:t>33</a:t>
            </a:r>
            <a:r>
              <a:rPr lang="en-US" sz="2400" dirty="0">
                <a:solidFill>
                  <a:srgbClr val="FF0000"/>
                </a:solidFill>
                <a:latin typeface="#9Slide03 SFU Futura_12" pitchFamily="2" charset="77"/>
              </a:rPr>
              <a:t>‰</a:t>
            </a:r>
            <a:r>
              <a:rPr lang="en-VN" sz="2400" dirty="0">
                <a:solidFill>
                  <a:srgbClr val="FF0000"/>
                </a:solidFill>
                <a:latin typeface="#9Slide03 SFU Futura_12" pitchFamily="2" charset="77"/>
              </a:rPr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C613EED-03EA-0344-BCA3-2C9B6DA29EA1}"/>
              </a:ext>
            </a:extLst>
          </p:cNvPr>
          <p:cNvSpPr txBox="1"/>
          <p:nvPr/>
        </p:nvSpPr>
        <p:spPr>
          <a:xfrm>
            <a:off x="2507155" y="3457575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  <a:latin typeface="#9Slide03 SFU Futura_12" pitchFamily="2" charset="77"/>
              </a:rPr>
              <a:t>Biển Chết</a:t>
            </a:r>
            <a:endParaRPr lang="en-VN" sz="2400" dirty="0">
              <a:solidFill>
                <a:srgbClr val="FF0000"/>
              </a:solidFill>
              <a:latin typeface="#9Slide03 SFU Futura_12" pitchFamily="2" charset="7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E8C4FA6-A7C0-1F48-81EA-925960540DD9}"/>
              </a:ext>
            </a:extLst>
          </p:cNvPr>
          <p:cNvSpPr txBox="1"/>
          <p:nvPr/>
        </p:nvSpPr>
        <p:spPr>
          <a:xfrm>
            <a:off x="4206379" y="4323714"/>
            <a:ext cx="14045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  <a:latin typeface="#9Slide03 SFU Futura_12" pitchFamily="2" charset="77"/>
              </a:rPr>
              <a:t>Thấp hơn</a:t>
            </a:r>
            <a:endParaRPr lang="en-VN" sz="2400" dirty="0">
              <a:solidFill>
                <a:srgbClr val="FF0000"/>
              </a:solidFill>
              <a:latin typeface="#9Slide03 SFU Futura_12" pitchFamily="2" charset="7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FD4D4D4-B0E4-BD4A-AC95-A3864D9D8D55}"/>
              </a:ext>
            </a:extLst>
          </p:cNvPr>
          <p:cNvSpPr txBox="1"/>
          <p:nvPr/>
        </p:nvSpPr>
        <p:spPr>
          <a:xfrm>
            <a:off x="4588567" y="5193463"/>
            <a:ext cx="13019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  <a:latin typeface="#9Slide03 SFU Futura_12" pitchFamily="2" charset="77"/>
              </a:rPr>
              <a:t>Cao hơn</a:t>
            </a:r>
            <a:endParaRPr lang="en-VN" sz="2400" dirty="0">
              <a:solidFill>
                <a:srgbClr val="FF0000"/>
              </a:solidFill>
              <a:latin typeface="#9Slide03 SFU Futura_12" pitchFamily="2" charset="77"/>
            </a:endParaRPr>
          </a:p>
        </p:txBody>
      </p:sp>
      <p:pic>
        <p:nvPicPr>
          <p:cNvPr id="23" name="Picture 22" descr="Diagram&#10;&#10;Description automatically generated with low confidence">
            <a:extLst>
              <a:ext uri="{FF2B5EF4-FFF2-40B4-BE49-F238E27FC236}">
                <a16:creationId xmlns:a16="http://schemas.microsoft.com/office/drawing/2014/main" id="{29ED0E0E-39CB-F148-AB01-11FD4D4B12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69498"/>
            <a:ext cx="688502" cy="688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128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1"/>
      <p:bldP spid="18" grpId="0"/>
      <p:bldP spid="20" grpId="0"/>
      <p:bldP spid="21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 with low confidence">
            <a:extLst>
              <a:ext uri="{FF2B5EF4-FFF2-40B4-BE49-F238E27FC236}">
                <a16:creationId xmlns:a16="http://schemas.microsoft.com/office/drawing/2014/main" id="{A9EC98D4-2E58-2940-AC08-21D8405798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9091" y="6075091"/>
            <a:ext cx="782909" cy="78290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2F35A4B-C5DC-814C-8635-E79FC2956B48}"/>
              </a:ext>
            </a:extLst>
          </p:cNvPr>
          <p:cNvSpPr txBox="1">
            <a:spLocks/>
          </p:cNvSpPr>
          <p:nvPr/>
        </p:nvSpPr>
        <p:spPr>
          <a:xfrm>
            <a:off x="86061" y="79957"/>
            <a:ext cx="10143789" cy="533229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llRoundGothic Demi" panose="020B0703020202020104" pitchFamily="34" charset="77"/>
                <a:cs typeface="Arial" pitchFamily="34" charset="0"/>
              </a:rPr>
              <a:t>2. MỘT SỐ ĐẶC ĐIỂM CỦA MÔI TRƯỜNG BIỂN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6C6DD5-DA2A-1047-B81A-5F0523746D09}"/>
              </a:ext>
            </a:extLst>
          </p:cNvPr>
          <p:cNvSpPr txBox="1"/>
          <p:nvPr/>
        </p:nvSpPr>
        <p:spPr>
          <a:xfrm>
            <a:off x="301272" y="887899"/>
            <a:ext cx="5429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i="1" dirty="0">
                <a:highlight>
                  <a:srgbClr val="FFFF00"/>
                </a:highlight>
                <a:latin typeface="#9Slide03 SFU Futura_12" pitchFamily="2" charset="77"/>
              </a:rPr>
              <a:t>a. Nhiệt độ và độ muối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CF2502F-3987-4648-A015-B76315DC28FD}"/>
              </a:ext>
            </a:extLst>
          </p:cNvPr>
          <p:cNvSpPr/>
          <p:nvPr/>
        </p:nvSpPr>
        <p:spPr>
          <a:xfrm>
            <a:off x="628651" y="1623736"/>
            <a:ext cx="10666140" cy="4780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Aft>
                <a:spcPts val="1000"/>
              </a:spcAft>
            </a:pPr>
            <a:r>
              <a:rPr lang="en-US" sz="2400" dirty="0">
                <a:latin typeface="#9Slide03 SFU Futura_12" pitchFamily="2" charset="77"/>
              </a:rPr>
              <a:t>- </a:t>
            </a:r>
            <a:r>
              <a:rPr lang="en-US" sz="2400" dirty="0" err="1">
                <a:latin typeface="#9Slide03 SFU Futura_12" pitchFamily="2" charset="77"/>
              </a:rPr>
              <a:t>Nhiệt</a:t>
            </a:r>
            <a:r>
              <a:rPr lang="en-US" sz="2400" dirty="0">
                <a:latin typeface="#9Slide03 SFU Futura_12" pitchFamily="2" charset="77"/>
              </a:rPr>
              <a:t> </a:t>
            </a:r>
            <a:r>
              <a:rPr lang="en-US" sz="2400" dirty="0" err="1">
                <a:latin typeface="#9Slide03 SFU Futura_12" pitchFamily="2" charset="77"/>
              </a:rPr>
              <a:t>độ</a:t>
            </a:r>
            <a:r>
              <a:rPr lang="en-US" sz="2400" dirty="0">
                <a:latin typeface="#9Slide03 SFU Futura_12" pitchFamily="2" charset="77"/>
              </a:rPr>
              <a:t> </a:t>
            </a:r>
            <a:r>
              <a:rPr lang="en-US" sz="2400" dirty="0" err="1">
                <a:latin typeface="#9Slide03 SFU Futura_12" pitchFamily="2" charset="77"/>
              </a:rPr>
              <a:t>của</a:t>
            </a:r>
            <a:r>
              <a:rPr lang="en-US" sz="2400" dirty="0">
                <a:latin typeface="#9Slide03 SFU Futura_12" pitchFamily="2" charset="77"/>
              </a:rPr>
              <a:t> </a:t>
            </a:r>
            <a:r>
              <a:rPr lang="en-US" sz="2400" dirty="0" err="1">
                <a:latin typeface="#9Slide03 SFU Futura_12" pitchFamily="2" charset="77"/>
              </a:rPr>
              <a:t>lớp</a:t>
            </a:r>
            <a:r>
              <a:rPr lang="en-US" sz="2400" dirty="0">
                <a:latin typeface="#9Slide03 SFU Futura_12" pitchFamily="2" charset="77"/>
              </a:rPr>
              <a:t> </a:t>
            </a:r>
            <a:r>
              <a:rPr lang="en-US" sz="2400" dirty="0" err="1">
                <a:latin typeface="#9Slide03 SFU Futura_12" pitchFamily="2" charset="77"/>
              </a:rPr>
              <a:t>nước</a:t>
            </a:r>
            <a:r>
              <a:rPr lang="en-US" sz="2400" dirty="0">
                <a:latin typeface="#9Slide03 SFU Futura_12" pitchFamily="2" charset="77"/>
              </a:rPr>
              <a:t> </a:t>
            </a:r>
            <a:r>
              <a:rPr lang="en-US" sz="2400" dirty="0" err="1">
                <a:latin typeface="#9Slide03 SFU Futura_12" pitchFamily="2" charset="77"/>
              </a:rPr>
              <a:t>trên</a:t>
            </a:r>
            <a:r>
              <a:rPr lang="en-US" sz="2400" dirty="0">
                <a:latin typeface="#9Slide03 SFU Futura_12" pitchFamily="2" charset="77"/>
              </a:rPr>
              <a:t> </a:t>
            </a:r>
            <a:r>
              <a:rPr lang="en-US" sz="2400" dirty="0" err="1">
                <a:latin typeface="#9Slide03 SFU Futura_12" pitchFamily="2" charset="77"/>
              </a:rPr>
              <a:t>mặt</a:t>
            </a:r>
            <a:r>
              <a:rPr lang="en-US" sz="2400" dirty="0">
                <a:latin typeface="#9Slide03 SFU Futura_12" pitchFamily="2" charset="77"/>
              </a:rPr>
              <a:t> </a:t>
            </a:r>
            <a:r>
              <a:rPr lang="en-US" sz="2400" dirty="0" err="1">
                <a:latin typeface="#9Slide03 SFU Futura_12" pitchFamily="2" charset="77"/>
              </a:rPr>
              <a:t>biển</a:t>
            </a:r>
            <a:r>
              <a:rPr lang="en-US" sz="2400" dirty="0">
                <a:latin typeface="#9Slide03 SFU Futura_12" pitchFamily="2" charset="77"/>
              </a:rPr>
              <a:t>:</a:t>
            </a:r>
            <a:endParaRPr lang="en-VN" sz="2400" dirty="0">
              <a:latin typeface="#9Slide03 SFU Futura_12" pitchFamily="2" charset="77"/>
            </a:endParaRPr>
          </a:p>
          <a:p>
            <a:pPr>
              <a:lnSpc>
                <a:spcPct val="130000"/>
              </a:lnSpc>
              <a:spcAft>
                <a:spcPts val="1000"/>
              </a:spcAft>
            </a:pPr>
            <a:r>
              <a:rPr lang="en-US" sz="2400" dirty="0">
                <a:latin typeface="#9Slide03 SFU Futura_12" pitchFamily="2" charset="77"/>
              </a:rPr>
              <a:t>  + </a:t>
            </a:r>
            <a:r>
              <a:rPr lang="en-US" sz="2400" dirty="0" err="1">
                <a:latin typeface="#9Slide03 SFU Futura_12" pitchFamily="2" charset="77"/>
              </a:rPr>
              <a:t>Giảm</a:t>
            </a:r>
            <a:r>
              <a:rPr lang="en-US" sz="2400" dirty="0">
                <a:latin typeface="#9Slide03 SFU Futura_12" pitchFamily="2" charset="77"/>
              </a:rPr>
              <a:t> </a:t>
            </a:r>
            <a:r>
              <a:rPr lang="en-US" sz="2400" dirty="0" err="1">
                <a:latin typeface="#9Slide03 SFU Futura_12" pitchFamily="2" charset="77"/>
              </a:rPr>
              <a:t>dần</a:t>
            </a:r>
            <a:r>
              <a:rPr lang="en-US" sz="2400" dirty="0">
                <a:latin typeface="#9Slide03 SFU Futura_12" pitchFamily="2" charset="77"/>
              </a:rPr>
              <a:t> </a:t>
            </a:r>
            <a:r>
              <a:rPr lang="en-US" sz="2400" dirty="0" err="1">
                <a:latin typeface="#9Slide03 SFU Futura_12" pitchFamily="2" charset="77"/>
              </a:rPr>
              <a:t>từ</a:t>
            </a:r>
            <a:r>
              <a:rPr lang="en-US" sz="2400" dirty="0">
                <a:latin typeface="#9Slide03 SFU Futura_12" pitchFamily="2" charset="77"/>
              </a:rPr>
              <a:t> </a:t>
            </a:r>
            <a:r>
              <a:rPr lang="en-US" sz="2400" dirty="0" err="1">
                <a:latin typeface="#9Slide03 SFU Futura_12" pitchFamily="2" charset="77"/>
              </a:rPr>
              <a:t>xích</a:t>
            </a:r>
            <a:r>
              <a:rPr lang="en-US" sz="2400" dirty="0">
                <a:latin typeface="#9Slide03 SFU Futura_12" pitchFamily="2" charset="77"/>
              </a:rPr>
              <a:t> </a:t>
            </a:r>
            <a:r>
              <a:rPr lang="en-US" sz="2400" dirty="0" err="1">
                <a:latin typeface="#9Slide03 SFU Futura_12" pitchFamily="2" charset="77"/>
              </a:rPr>
              <a:t>đạo</a:t>
            </a:r>
            <a:r>
              <a:rPr lang="en-US" sz="2400" dirty="0">
                <a:latin typeface="#9Slide03 SFU Futura_12" pitchFamily="2" charset="77"/>
              </a:rPr>
              <a:t> </a:t>
            </a:r>
            <a:r>
              <a:rPr lang="en-US" sz="2400" dirty="0" err="1">
                <a:latin typeface="#9Slide03 SFU Futura_12" pitchFamily="2" charset="77"/>
              </a:rPr>
              <a:t>về</a:t>
            </a:r>
            <a:r>
              <a:rPr lang="en-US" sz="2400" dirty="0">
                <a:latin typeface="#9Slide03 SFU Futura_12" pitchFamily="2" charset="77"/>
              </a:rPr>
              <a:t> </a:t>
            </a:r>
            <a:r>
              <a:rPr lang="en-US" sz="2400" dirty="0" err="1">
                <a:latin typeface="#9Slide03 SFU Futura_12" pitchFamily="2" charset="77"/>
              </a:rPr>
              <a:t>vùng</a:t>
            </a:r>
            <a:r>
              <a:rPr lang="en-US" sz="2400" dirty="0">
                <a:latin typeface="#9Slide03 SFU Futura_12" pitchFamily="2" charset="77"/>
              </a:rPr>
              <a:t> </a:t>
            </a:r>
            <a:r>
              <a:rPr lang="en-US" sz="2400" dirty="0" err="1">
                <a:latin typeface="#9Slide03 SFU Futura_12" pitchFamily="2" charset="77"/>
              </a:rPr>
              <a:t>cực</a:t>
            </a:r>
            <a:endParaRPr lang="en-VN" sz="2400" dirty="0">
              <a:latin typeface="#9Slide03 SFU Futura_12" pitchFamily="2" charset="77"/>
            </a:endParaRPr>
          </a:p>
          <a:p>
            <a:pPr>
              <a:lnSpc>
                <a:spcPct val="130000"/>
              </a:lnSpc>
              <a:spcAft>
                <a:spcPts val="1000"/>
              </a:spcAft>
            </a:pPr>
            <a:r>
              <a:rPr lang="en-US" sz="2400" dirty="0">
                <a:latin typeface="#9Slide03 SFU Futura_12" pitchFamily="2" charset="77"/>
              </a:rPr>
              <a:t>  + </a:t>
            </a:r>
            <a:r>
              <a:rPr lang="en-US" sz="2400" dirty="0" err="1">
                <a:latin typeface="#9Slide03 SFU Futura_12" pitchFamily="2" charset="77"/>
              </a:rPr>
              <a:t>Thay</a:t>
            </a:r>
            <a:r>
              <a:rPr lang="en-US" sz="2400" dirty="0">
                <a:latin typeface="#9Slide03 SFU Futura_12" pitchFamily="2" charset="77"/>
              </a:rPr>
              <a:t> </a:t>
            </a:r>
            <a:r>
              <a:rPr lang="en-US" sz="2400" dirty="0" err="1">
                <a:latin typeface="#9Slide03 SFU Futura_12" pitchFamily="2" charset="77"/>
              </a:rPr>
              <a:t>đổi</a:t>
            </a:r>
            <a:r>
              <a:rPr lang="en-US" sz="2400" dirty="0">
                <a:latin typeface="#9Slide03 SFU Futura_12" pitchFamily="2" charset="77"/>
              </a:rPr>
              <a:t> </a:t>
            </a:r>
            <a:r>
              <a:rPr lang="en-US" sz="2400" dirty="0" err="1">
                <a:latin typeface="#9Slide03 SFU Futura_12" pitchFamily="2" charset="77"/>
              </a:rPr>
              <a:t>theo</a:t>
            </a:r>
            <a:r>
              <a:rPr lang="en-US" sz="2400" dirty="0">
                <a:latin typeface="#9Slide03 SFU Futura_12" pitchFamily="2" charset="77"/>
              </a:rPr>
              <a:t> </a:t>
            </a:r>
            <a:r>
              <a:rPr lang="en-US" sz="2400" dirty="0" err="1">
                <a:latin typeface="#9Slide03 SFU Futura_12" pitchFamily="2" charset="77"/>
              </a:rPr>
              <a:t>mùa</a:t>
            </a:r>
            <a:r>
              <a:rPr lang="en-US" sz="2400" dirty="0">
                <a:latin typeface="#9Slide03 SFU Futura_12" pitchFamily="2" charset="77"/>
              </a:rPr>
              <a:t>: </a:t>
            </a:r>
            <a:r>
              <a:rPr lang="en-US" sz="2400" dirty="0" err="1">
                <a:latin typeface="#9Slide03 SFU Futura_12" pitchFamily="2" charset="77"/>
              </a:rPr>
              <a:t>mùa</a:t>
            </a:r>
            <a:r>
              <a:rPr lang="en-US" sz="2400" dirty="0">
                <a:latin typeface="#9Slide03 SFU Futura_12" pitchFamily="2" charset="77"/>
              </a:rPr>
              <a:t> </a:t>
            </a:r>
            <a:r>
              <a:rPr lang="en-US" sz="2400" dirty="0" err="1">
                <a:latin typeface="#9Slide03 SFU Futura_12" pitchFamily="2" charset="77"/>
              </a:rPr>
              <a:t>hạ</a:t>
            </a:r>
            <a:r>
              <a:rPr lang="en-US" sz="2400" dirty="0">
                <a:latin typeface="#9Slide03 SFU Futura_12" pitchFamily="2" charset="77"/>
              </a:rPr>
              <a:t> </a:t>
            </a:r>
            <a:r>
              <a:rPr lang="en-US" sz="2400" dirty="0" err="1">
                <a:latin typeface="#9Slide03 SFU Futura_12" pitchFamily="2" charset="77"/>
              </a:rPr>
              <a:t>ấm</a:t>
            </a:r>
            <a:r>
              <a:rPr lang="en-US" sz="2400" dirty="0">
                <a:latin typeface="#9Slide03 SFU Futura_12" pitchFamily="2" charset="77"/>
              </a:rPr>
              <a:t> </a:t>
            </a:r>
            <a:r>
              <a:rPr lang="en-US" sz="2400" dirty="0" err="1">
                <a:latin typeface="#9Slide03 SFU Futura_12" pitchFamily="2" charset="77"/>
              </a:rPr>
              <a:t>hơn</a:t>
            </a:r>
            <a:r>
              <a:rPr lang="en-US" sz="2400" dirty="0">
                <a:latin typeface="#9Slide03 SFU Futura_12" pitchFamily="2" charset="77"/>
              </a:rPr>
              <a:t>, </a:t>
            </a:r>
            <a:r>
              <a:rPr lang="en-US" sz="2400" dirty="0" err="1">
                <a:latin typeface="#9Slide03 SFU Futura_12" pitchFamily="2" charset="77"/>
              </a:rPr>
              <a:t>mùa</a:t>
            </a:r>
            <a:r>
              <a:rPr lang="en-US" sz="2400" dirty="0">
                <a:latin typeface="#9Slide03 SFU Futura_12" pitchFamily="2" charset="77"/>
              </a:rPr>
              <a:t> </a:t>
            </a:r>
            <a:r>
              <a:rPr lang="en-US" sz="2400" dirty="0" err="1">
                <a:latin typeface="#9Slide03 SFU Futura_12" pitchFamily="2" charset="77"/>
              </a:rPr>
              <a:t>đông</a:t>
            </a:r>
            <a:r>
              <a:rPr lang="en-US" sz="2400" dirty="0">
                <a:latin typeface="#9Slide03 SFU Futura_12" pitchFamily="2" charset="77"/>
              </a:rPr>
              <a:t> </a:t>
            </a:r>
            <a:r>
              <a:rPr lang="en-US" sz="2400" dirty="0" err="1">
                <a:latin typeface="#9Slide03 SFU Futura_12" pitchFamily="2" charset="77"/>
              </a:rPr>
              <a:t>lạnh</a:t>
            </a:r>
            <a:r>
              <a:rPr lang="en-US" sz="2400" dirty="0">
                <a:latin typeface="#9Slide03 SFU Futura_12" pitchFamily="2" charset="77"/>
              </a:rPr>
              <a:t> </a:t>
            </a:r>
            <a:r>
              <a:rPr lang="en-US" sz="2400" dirty="0" err="1">
                <a:latin typeface="#9Slide03 SFU Futura_12" pitchFamily="2" charset="77"/>
              </a:rPr>
              <a:t>hơn</a:t>
            </a:r>
            <a:endParaRPr lang="en-VN" sz="2400" dirty="0">
              <a:latin typeface="#9Slide03 SFU Futura_12" pitchFamily="2" charset="77"/>
            </a:endParaRPr>
          </a:p>
          <a:p>
            <a:pPr>
              <a:lnSpc>
                <a:spcPct val="130000"/>
              </a:lnSpc>
              <a:spcAft>
                <a:spcPts val="1000"/>
              </a:spcAft>
            </a:pPr>
            <a:r>
              <a:rPr lang="en-US" sz="2400" dirty="0">
                <a:latin typeface="#9Slide03 SFU Futura_12" pitchFamily="2" charset="77"/>
              </a:rPr>
              <a:t>  + </a:t>
            </a:r>
            <a:r>
              <a:rPr lang="en-US" sz="2400" dirty="0" err="1">
                <a:latin typeface="#9Slide03 SFU Futura_12" pitchFamily="2" charset="77"/>
              </a:rPr>
              <a:t>Có</a:t>
            </a:r>
            <a:r>
              <a:rPr lang="en-US" sz="2400" dirty="0">
                <a:latin typeface="#9Slide03 SFU Futura_12" pitchFamily="2" charset="77"/>
              </a:rPr>
              <a:t> xu </a:t>
            </a:r>
            <a:r>
              <a:rPr lang="en-US" sz="2400" dirty="0" err="1">
                <a:latin typeface="#9Slide03 SFU Futura_12" pitchFamily="2" charset="77"/>
              </a:rPr>
              <a:t>hướng</a:t>
            </a:r>
            <a:r>
              <a:rPr lang="en-US" sz="2400" dirty="0">
                <a:latin typeface="#9Slide03 SFU Futura_12" pitchFamily="2" charset="77"/>
              </a:rPr>
              <a:t> </a:t>
            </a:r>
            <a:r>
              <a:rPr lang="en-US" sz="2400" dirty="0" err="1">
                <a:latin typeface="#9Slide03 SFU Futura_12" pitchFamily="2" charset="77"/>
              </a:rPr>
              <a:t>tăng</a:t>
            </a:r>
            <a:r>
              <a:rPr lang="en-US" sz="2400" dirty="0">
                <a:latin typeface="#9Slide03 SFU Futura_12" pitchFamily="2" charset="77"/>
              </a:rPr>
              <a:t> </a:t>
            </a:r>
            <a:r>
              <a:rPr lang="en-US" sz="2400" dirty="0" err="1">
                <a:latin typeface="#9Slide03 SFU Futura_12" pitchFamily="2" charset="77"/>
              </a:rPr>
              <a:t>lên</a:t>
            </a:r>
            <a:r>
              <a:rPr lang="en-US" sz="2400" dirty="0">
                <a:latin typeface="#9Slide03 SFU Futura_12" pitchFamily="2" charset="77"/>
              </a:rPr>
              <a:t> do </a:t>
            </a:r>
            <a:r>
              <a:rPr lang="en-US" sz="2400" dirty="0" err="1">
                <a:latin typeface="#9Slide03 SFU Futura_12" pitchFamily="2" charset="77"/>
              </a:rPr>
              <a:t>tác</a:t>
            </a:r>
            <a:r>
              <a:rPr lang="en-US" sz="2400" dirty="0">
                <a:latin typeface="#9Slide03 SFU Futura_12" pitchFamily="2" charset="77"/>
              </a:rPr>
              <a:t> </a:t>
            </a:r>
            <a:r>
              <a:rPr lang="en-US" sz="2400" dirty="0" err="1">
                <a:latin typeface="#9Slide03 SFU Futura_12" pitchFamily="2" charset="77"/>
              </a:rPr>
              <a:t>động</a:t>
            </a:r>
            <a:r>
              <a:rPr lang="en-US" sz="2400" dirty="0">
                <a:latin typeface="#9Slide03 SFU Futura_12" pitchFamily="2" charset="77"/>
              </a:rPr>
              <a:t> </a:t>
            </a:r>
            <a:r>
              <a:rPr lang="en-US" sz="2400" dirty="0" err="1">
                <a:latin typeface="#9Slide03 SFU Futura_12" pitchFamily="2" charset="77"/>
              </a:rPr>
              <a:t>của</a:t>
            </a:r>
            <a:r>
              <a:rPr lang="en-US" sz="2400" dirty="0">
                <a:latin typeface="#9Slide03 SFU Futura_12" pitchFamily="2" charset="77"/>
              </a:rPr>
              <a:t> </a:t>
            </a:r>
            <a:r>
              <a:rPr lang="en-US" sz="2400" dirty="0" err="1">
                <a:latin typeface="#9Slide03 SFU Futura_12" pitchFamily="2" charset="77"/>
              </a:rPr>
              <a:t>biến</a:t>
            </a:r>
            <a:r>
              <a:rPr lang="en-US" sz="2400" dirty="0">
                <a:latin typeface="#9Slide03 SFU Futura_12" pitchFamily="2" charset="77"/>
              </a:rPr>
              <a:t> </a:t>
            </a:r>
            <a:r>
              <a:rPr lang="en-US" sz="2400" dirty="0" err="1">
                <a:latin typeface="#9Slide03 SFU Futura_12" pitchFamily="2" charset="77"/>
              </a:rPr>
              <a:t>đổi</a:t>
            </a:r>
            <a:r>
              <a:rPr lang="en-US" sz="2400" dirty="0">
                <a:latin typeface="#9Slide03 SFU Futura_12" pitchFamily="2" charset="77"/>
              </a:rPr>
              <a:t> </a:t>
            </a:r>
            <a:r>
              <a:rPr lang="en-US" sz="2400" dirty="0" err="1">
                <a:latin typeface="#9Slide03 SFU Futura_12" pitchFamily="2" charset="77"/>
              </a:rPr>
              <a:t>khí</a:t>
            </a:r>
            <a:r>
              <a:rPr lang="en-US" sz="2400" dirty="0">
                <a:latin typeface="#9Slide03 SFU Futura_12" pitchFamily="2" charset="77"/>
              </a:rPr>
              <a:t> </a:t>
            </a:r>
            <a:r>
              <a:rPr lang="en-US" sz="2400" dirty="0" err="1">
                <a:latin typeface="#9Slide03 SFU Futura_12" pitchFamily="2" charset="77"/>
              </a:rPr>
              <a:t>hậu</a:t>
            </a:r>
            <a:r>
              <a:rPr lang="en-US" sz="2400" dirty="0">
                <a:latin typeface="#9Slide03 SFU Futura_12" pitchFamily="2" charset="77"/>
              </a:rPr>
              <a:t>.</a:t>
            </a:r>
            <a:endParaRPr lang="en-VN" sz="2400" dirty="0">
              <a:latin typeface="#9Slide03 SFU Futura_12" pitchFamily="2" charset="77"/>
            </a:endParaRPr>
          </a:p>
          <a:p>
            <a:pPr>
              <a:lnSpc>
                <a:spcPct val="130000"/>
              </a:lnSpc>
              <a:spcAft>
                <a:spcPts val="1000"/>
              </a:spcAft>
            </a:pPr>
            <a:r>
              <a:rPr lang="en-US" sz="2400" dirty="0">
                <a:latin typeface="#9Slide03 SFU Futura_12" pitchFamily="2" charset="77"/>
              </a:rPr>
              <a:t>- </a:t>
            </a:r>
            <a:r>
              <a:rPr lang="en-US" sz="2400" dirty="0" err="1">
                <a:latin typeface="#9Slide03 SFU Futura_12" pitchFamily="2" charset="77"/>
              </a:rPr>
              <a:t>Độ</a:t>
            </a:r>
            <a:r>
              <a:rPr lang="en-US" sz="2400" dirty="0">
                <a:latin typeface="#9Slide03 SFU Futura_12" pitchFamily="2" charset="77"/>
              </a:rPr>
              <a:t> </a:t>
            </a:r>
            <a:r>
              <a:rPr lang="en-US" sz="2400" dirty="0" err="1">
                <a:latin typeface="#9Slide03 SFU Futura_12" pitchFamily="2" charset="77"/>
              </a:rPr>
              <a:t>muối</a:t>
            </a:r>
            <a:r>
              <a:rPr lang="en-US" sz="2400" dirty="0">
                <a:latin typeface="#9Slide03 SFU Futura_12" pitchFamily="2" charset="77"/>
              </a:rPr>
              <a:t>:</a:t>
            </a:r>
            <a:endParaRPr lang="en-VN" sz="2400" dirty="0">
              <a:latin typeface="#9Slide03 SFU Futura_12" pitchFamily="2" charset="77"/>
            </a:endParaRPr>
          </a:p>
          <a:p>
            <a:pPr>
              <a:lnSpc>
                <a:spcPct val="130000"/>
              </a:lnSpc>
              <a:spcAft>
                <a:spcPts val="1000"/>
              </a:spcAft>
            </a:pPr>
            <a:r>
              <a:rPr lang="en-US" sz="2400" dirty="0">
                <a:latin typeface="#9Slide03 SFU Futura_12" pitchFamily="2" charset="77"/>
              </a:rPr>
              <a:t>  + </a:t>
            </a:r>
            <a:r>
              <a:rPr lang="en-US" sz="2400" dirty="0" err="1">
                <a:latin typeface="#9Slide03 SFU Futura_12" pitchFamily="2" charset="77"/>
              </a:rPr>
              <a:t>Độ</a:t>
            </a:r>
            <a:r>
              <a:rPr lang="en-US" sz="2400" dirty="0">
                <a:latin typeface="#9Slide03 SFU Futura_12" pitchFamily="2" charset="77"/>
              </a:rPr>
              <a:t> </a:t>
            </a:r>
            <a:r>
              <a:rPr lang="en-US" sz="2400" dirty="0" err="1">
                <a:latin typeface="#9Slide03 SFU Futura_12" pitchFamily="2" charset="77"/>
              </a:rPr>
              <a:t>muối</a:t>
            </a:r>
            <a:r>
              <a:rPr lang="en-US" sz="2400" dirty="0">
                <a:latin typeface="#9Slide03 SFU Futura_12" pitchFamily="2" charset="77"/>
              </a:rPr>
              <a:t> </a:t>
            </a:r>
            <a:r>
              <a:rPr lang="en-US" sz="2400" dirty="0" err="1">
                <a:latin typeface="#9Slide03 SFU Futura_12" pitchFamily="2" charset="77"/>
              </a:rPr>
              <a:t>trung</a:t>
            </a:r>
            <a:r>
              <a:rPr lang="en-US" sz="2400" dirty="0">
                <a:latin typeface="#9Slide03 SFU Futura_12" pitchFamily="2" charset="77"/>
              </a:rPr>
              <a:t> </a:t>
            </a:r>
            <a:r>
              <a:rPr lang="en-US" sz="2400" dirty="0" err="1">
                <a:latin typeface="#9Slide03 SFU Futura_12" pitchFamily="2" charset="77"/>
              </a:rPr>
              <a:t>bình</a:t>
            </a:r>
            <a:r>
              <a:rPr lang="en-US" sz="2400" dirty="0">
                <a:latin typeface="#9Slide03 SFU Futura_12" pitchFamily="2" charset="77"/>
              </a:rPr>
              <a:t> </a:t>
            </a:r>
            <a:r>
              <a:rPr lang="en-US" sz="2400" dirty="0" err="1">
                <a:latin typeface="#9Slide03 SFU Futura_12" pitchFamily="2" charset="77"/>
              </a:rPr>
              <a:t>của</a:t>
            </a:r>
            <a:r>
              <a:rPr lang="en-US" sz="2400" dirty="0">
                <a:latin typeface="#9Slide03 SFU Futura_12" pitchFamily="2" charset="77"/>
              </a:rPr>
              <a:t> </a:t>
            </a:r>
            <a:r>
              <a:rPr lang="en-US" sz="2400" dirty="0" err="1">
                <a:latin typeface="#9Slide03 SFU Futura_12" pitchFamily="2" charset="77"/>
              </a:rPr>
              <a:t>các</a:t>
            </a:r>
            <a:r>
              <a:rPr lang="en-US" sz="2400" dirty="0">
                <a:latin typeface="#9Slide03 SFU Futura_12" pitchFamily="2" charset="77"/>
              </a:rPr>
              <a:t> </a:t>
            </a:r>
            <a:r>
              <a:rPr lang="en-US" sz="2400" dirty="0" err="1">
                <a:latin typeface="#9Slide03 SFU Futura_12" pitchFamily="2" charset="77"/>
              </a:rPr>
              <a:t>đại</a:t>
            </a:r>
            <a:r>
              <a:rPr lang="en-US" sz="2400" dirty="0">
                <a:latin typeface="#9Slide03 SFU Futura_12" pitchFamily="2" charset="77"/>
              </a:rPr>
              <a:t> </a:t>
            </a:r>
            <a:r>
              <a:rPr lang="en-US" sz="2400" dirty="0" err="1">
                <a:latin typeface="#9Slide03 SFU Futura_12" pitchFamily="2" charset="77"/>
              </a:rPr>
              <a:t>dương</a:t>
            </a:r>
            <a:r>
              <a:rPr lang="en-US" sz="2400" dirty="0">
                <a:latin typeface="#9Slide03 SFU Futura_12" pitchFamily="2" charset="77"/>
              </a:rPr>
              <a:t>: 35‰</a:t>
            </a:r>
            <a:endParaRPr lang="en-VN" sz="2400" dirty="0">
              <a:latin typeface="#9Slide03 SFU Futura_12" pitchFamily="2" charset="77"/>
            </a:endParaRPr>
          </a:p>
          <a:p>
            <a:pPr>
              <a:lnSpc>
                <a:spcPct val="130000"/>
              </a:lnSpc>
              <a:spcAft>
                <a:spcPts val="1000"/>
              </a:spcAft>
            </a:pPr>
            <a:r>
              <a:rPr lang="en-US" sz="2400" dirty="0">
                <a:latin typeface="#9Slide03 SFU Futura_12" pitchFamily="2" charset="77"/>
              </a:rPr>
              <a:t>  + </a:t>
            </a:r>
            <a:r>
              <a:rPr lang="en-US" sz="2400" dirty="0" err="1">
                <a:latin typeface="#9Slide03 SFU Futura_12" pitchFamily="2" charset="77"/>
              </a:rPr>
              <a:t>Độ</a:t>
            </a:r>
            <a:r>
              <a:rPr lang="en-US" sz="2400" dirty="0">
                <a:latin typeface="#9Slide03 SFU Futura_12" pitchFamily="2" charset="77"/>
              </a:rPr>
              <a:t> </a:t>
            </a:r>
            <a:r>
              <a:rPr lang="en-US" sz="2400" dirty="0" err="1">
                <a:latin typeface="#9Slide03 SFU Futura_12" pitchFamily="2" charset="77"/>
              </a:rPr>
              <a:t>mặn</a:t>
            </a:r>
            <a:r>
              <a:rPr lang="en-US" sz="2400" dirty="0">
                <a:latin typeface="#9Slide03 SFU Futura_12" pitchFamily="2" charset="77"/>
              </a:rPr>
              <a:t> </a:t>
            </a:r>
            <a:r>
              <a:rPr lang="en-US" sz="2400" dirty="0" err="1">
                <a:latin typeface="#9Slide03 SFU Futura_12" pitchFamily="2" charset="77"/>
              </a:rPr>
              <a:t>cao</a:t>
            </a:r>
            <a:r>
              <a:rPr lang="en-US" sz="2400" dirty="0">
                <a:latin typeface="#9Slide03 SFU Futura_12" pitchFamily="2" charset="77"/>
              </a:rPr>
              <a:t>: </a:t>
            </a:r>
            <a:r>
              <a:rPr lang="en-US" sz="2400" dirty="0" err="1">
                <a:latin typeface="#9Slide03 SFU Futura_12" pitchFamily="2" charset="77"/>
              </a:rPr>
              <a:t>ở</a:t>
            </a:r>
            <a:r>
              <a:rPr lang="en-US" sz="2400" dirty="0">
                <a:latin typeface="#9Slide03 SFU Futura_12" pitchFamily="2" charset="77"/>
              </a:rPr>
              <a:t> </a:t>
            </a:r>
            <a:r>
              <a:rPr lang="en-US" sz="2400" dirty="0" err="1">
                <a:latin typeface="#9Slide03 SFU Futura_12" pitchFamily="2" charset="77"/>
              </a:rPr>
              <a:t>vùng</a:t>
            </a:r>
            <a:r>
              <a:rPr lang="en-US" sz="2400" dirty="0">
                <a:latin typeface="#9Slide03 SFU Futura_12" pitchFamily="2" charset="77"/>
              </a:rPr>
              <a:t> </a:t>
            </a:r>
            <a:r>
              <a:rPr lang="en-US" sz="2400" dirty="0" err="1">
                <a:latin typeface="#9Slide03 SFU Futura_12" pitchFamily="2" charset="77"/>
              </a:rPr>
              <a:t>nhiệt</a:t>
            </a:r>
            <a:r>
              <a:rPr lang="en-US" sz="2400" dirty="0">
                <a:latin typeface="#9Slide03 SFU Futura_12" pitchFamily="2" charset="77"/>
              </a:rPr>
              <a:t> </a:t>
            </a:r>
            <a:r>
              <a:rPr lang="en-US" sz="2400" dirty="0" err="1">
                <a:latin typeface="#9Slide03 SFU Futura_12" pitchFamily="2" charset="77"/>
              </a:rPr>
              <a:t>đới</a:t>
            </a:r>
            <a:endParaRPr lang="en-US" sz="2400" dirty="0">
              <a:latin typeface="#9Slide03 SFU Futura_12" pitchFamily="2" charset="77"/>
            </a:endParaRPr>
          </a:p>
          <a:p>
            <a:pPr>
              <a:lnSpc>
                <a:spcPct val="130000"/>
              </a:lnSpc>
              <a:spcAft>
                <a:spcPts val="1000"/>
              </a:spcAft>
            </a:pPr>
            <a:r>
              <a:rPr lang="en-US" sz="2400" dirty="0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 + </a:t>
            </a:r>
            <a:r>
              <a:rPr lang="en-US" sz="2400" dirty="0" err="1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mặn</a:t>
            </a:r>
            <a:r>
              <a:rPr lang="en-US" sz="2400" dirty="0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thấp</a:t>
            </a:r>
            <a:r>
              <a:rPr lang="en-US" sz="2400" dirty="0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ở</a:t>
            </a:r>
            <a:r>
              <a:rPr lang="en-US" sz="2400" dirty="0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lang="en-US" sz="2400" dirty="0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ôn</a:t>
            </a:r>
            <a:r>
              <a:rPr lang="en-US" sz="2400" dirty="0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đới</a:t>
            </a:r>
            <a:endParaRPr lang="en-VN" sz="2400" dirty="0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4112376"/>
      </p:ext>
    </p:extLst>
  </p:cSld>
  <p:clrMapOvr>
    <a:masterClrMapping/>
  </p:clrMapOvr>
  <p:transition spd="slow">
    <p:randomBa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2B2B886-2549-EA45-BEFD-48E971B10F71}"/>
              </a:ext>
            </a:extLst>
          </p:cNvPr>
          <p:cNvSpPr/>
          <p:nvPr/>
        </p:nvSpPr>
        <p:spPr>
          <a:xfrm>
            <a:off x="195260" y="-23656"/>
            <a:ext cx="7858125" cy="65819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  <a:tabLst>
                <a:tab pos="325755" algn="l"/>
              </a:tabLst>
            </a:pPr>
            <a:r>
              <a:rPr lang="en-US" sz="2800" b="1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endParaRPr lang="en-VN" sz="2000" dirty="0">
              <a:effectLst/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EA4181E6-CF42-1C47-850A-B586C128240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84967170"/>
              </p:ext>
            </p:extLst>
          </p:nvPr>
        </p:nvGraphicFramePr>
        <p:xfrm>
          <a:off x="-1785938" y="748241"/>
          <a:ext cx="15687675" cy="59954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3" name="Picture 12" descr="Diagram&#10;&#10;Description automatically generated with low confidence">
            <a:extLst>
              <a:ext uri="{FF2B5EF4-FFF2-40B4-BE49-F238E27FC236}">
                <a16:creationId xmlns:a16="http://schemas.microsoft.com/office/drawing/2014/main" id="{91509B27-1C02-5746-A257-EBC42A01C0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84209" y="1"/>
            <a:ext cx="688502" cy="688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54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 with low confidence">
            <a:extLst>
              <a:ext uri="{FF2B5EF4-FFF2-40B4-BE49-F238E27FC236}">
                <a16:creationId xmlns:a16="http://schemas.microsoft.com/office/drawing/2014/main" id="{A9EC98D4-2E58-2940-AC08-21D8405798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9091" y="6075091"/>
            <a:ext cx="782909" cy="78290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2F35A4B-C5DC-814C-8635-E79FC2956B48}"/>
              </a:ext>
            </a:extLst>
          </p:cNvPr>
          <p:cNvSpPr txBox="1">
            <a:spLocks/>
          </p:cNvSpPr>
          <p:nvPr/>
        </p:nvSpPr>
        <p:spPr>
          <a:xfrm>
            <a:off x="86061" y="79957"/>
            <a:ext cx="10143789" cy="533229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llRoundGothic Demi" panose="020B0703020202020104" pitchFamily="34" charset="77"/>
                <a:cs typeface="Arial" pitchFamily="34" charset="0"/>
              </a:rPr>
              <a:t>2. MỘT SỐ ĐẶC ĐIỂM CỦA MÔI TRƯỜNG BIỂN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6C6DD5-DA2A-1047-B81A-5F0523746D09}"/>
              </a:ext>
            </a:extLst>
          </p:cNvPr>
          <p:cNvSpPr txBox="1"/>
          <p:nvPr/>
        </p:nvSpPr>
        <p:spPr>
          <a:xfrm>
            <a:off x="301272" y="887899"/>
            <a:ext cx="79997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i="1" dirty="0">
                <a:highlight>
                  <a:srgbClr val="FFFF00"/>
                </a:highlight>
                <a:latin typeface="#9Slide03 SFU Futura_12" pitchFamily="2" charset="77"/>
              </a:rPr>
              <a:t>b. Chuyển động của nước biển và đại dương</a:t>
            </a:r>
          </a:p>
        </p:txBody>
      </p:sp>
    </p:spTree>
    <p:extLst>
      <p:ext uri="{BB962C8B-B14F-4D97-AF65-F5344CB8AC3E}">
        <p14:creationId xmlns:p14="http://schemas.microsoft.com/office/powerpoint/2010/main" val="3737359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2E8BB5CC-55CD-F444-A08E-1947FB1DE2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50" y="69850"/>
            <a:ext cx="11899900" cy="6718300"/>
          </a:xfrm>
          <a:prstGeom prst="rect">
            <a:avLst/>
          </a:prstGeom>
        </p:spPr>
      </p:pic>
      <p:pic>
        <p:nvPicPr>
          <p:cNvPr id="4" name="Picture 3" descr="Diagram&#10;&#10;Description automatically generated with low confidence">
            <a:extLst>
              <a:ext uri="{FF2B5EF4-FFF2-40B4-BE49-F238E27FC236}">
                <a16:creationId xmlns:a16="http://schemas.microsoft.com/office/drawing/2014/main" id="{A9EC98D4-2E58-2940-AC08-21D8405798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9091" y="6075091"/>
            <a:ext cx="782909" cy="782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30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Background, phông nền khai giảng đẹp - VNReview Tin mới nhất">
            <a:extLst>
              <a:ext uri="{FF2B5EF4-FFF2-40B4-BE49-F238E27FC236}">
                <a16:creationId xmlns:a16="http://schemas.microsoft.com/office/drawing/2014/main" id="{9F645A53-C9C6-524F-A808-505497B94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0566" y="0"/>
            <a:ext cx="1254256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Diagram&#10;&#10;Description automatically generated with low confidence">
            <a:extLst>
              <a:ext uri="{FF2B5EF4-FFF2-40B4-BE49-F238E27FC236}">
                <a16:creationId xmlns:a16="http://schemas.microsoft.com/office/drawing/2014/main" id="{A9EC98D4-2E58-2940-AC08-21D8405798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09091" y="6075091"/>
            <a:ext cx="782909" cy="7829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FE4B6B-4BF1-854B-895C-03C83DA6BC84}"/>
              </a:ext>
            </a:extLst>
          </p:cNvPr>
          <p:cNvSpPr txBox="1"/>
          <p:nvPr/>
        </p:nvSpPr>
        <p:spPr>
          <a:xfrm rot="20863772">
            <a:off x="37425" y="264616"/>
            <a:ext cx="61723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6000" dirty="0">
                <a:solidFill>
                  <a:srgbClr val="FF0000"/>
                </a:solidFill>
                <a:latin typeface="#9Slide07 Dorayaki" pitchFamily="2" charset="77"/>
              </a:rPr>
              <a:t>Vòng 1: Nhóm chuyên gia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FE7639E4-9F15-EB4C-B699-7E2BABEFF5E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85717168"/>
              </p:ext>
            </p:extLst>
          </p:nvPr>
        </p:nvGraphicFramePr>
        <p:xfrm>
          <a:off x="1443039" y="685802"/>
          <a:ext cx="9615486" cy="58435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7" name="Đồng hồ đếm ngược 5 phút - 5 Minutes.mp4" descr="Đồng hồ đếm ngược 5 phút - 5 Minutes.mp4">
            <a:hlinkClick r:id="" action="ppaction://media"/>
            <a:extLst>
              <a:ext uri="{FF2B5EF4-FFF2-40B4-BE49-F238E27FC236}">
                <a16:creationId xmlns:a16="http://schemas.microsoft.com/office/drawing/2014/main" id="{CDFB923B-6944-9A46-BD01-71059D8933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23691" y="161657"/>
            <a:ext cx="1391838" cy="782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3847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1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Background, phông nền khai giảng đẹp - VNReview Tin mới nhất">
            <a:extLst>
              <a:ext uri="{FF2B5EF4-FFF2-40B4-BE49-F238E27FC236}">
                <a16:creationId xmlns:a16="http://schemas.microsoft.com/office/drawing/2014/main" id="{9F645A53-C9C6-524F-A808-505497B94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9678" y="0"/>
            <a:ext cx="1254256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Diagram&#10;&#10;Description automatically generated with low confidence">
            <a:extLst>
              <a:ext uri="{FF2B5EF4-FFF2-40B4-BE49-F238E27FC236}">
                <a16:creationId xmlns:a16="http://schemas.microsoft.com/office/drawing/2014/main" id="{A9EC98D4-2E58-2940-AC08-21D8405798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09091" y="6075091"/>
            <a:ext cx="782909" cy="7829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FE4B6B-4BF1-854B-895C-03C83DA6BC84}"/>
              </a:ext>
            </a:extLst>
          </p:cNvPr>
          <p:cNvSpPr txBox="1"/>
          <p:nvPr/>
        </p:nvSpPr>
        <p:spPr>
          <a:xfrm rot="20863772">
            <a:off x="37425" y="264616"/>
            <a:ext cx="61723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6000" dirty="0">
                <a:solidFill>
                  <a:srgbClr val="FF0000"/>
                </a:solidFill>
                <a:latin typeface="#9Slide07 Dorayaki" pitchFamily="2" charset="77"/>
              </a:rPr>
              <a:t>Vòng 2: Nhóm mảnh ghép</a:t>
            </a:r>
          </a:p>
        </p:txBody>
      </p:sp>
      <p:pic>
        <p:nvPicPr>
          <p:cNvPr id="3" name="Đồng hồ đếm ngược 10 phút - 10 minute countdown.mp4" descr="Đồng hồ đếm ngược 10 phút - 10 minute countdown.mp4">
            <a:hlinkClick r:id="" action="ppaction://media"/>
            <a:extLst>
              <a:ext uri="{FF2B5EF4-FFF2-40B4-BE49-F238E27FC236}">
                <a16:creationId xmlns:a16="http://schemas.microsoft.com/office/drawing/2014/main" id="{DBB97CFB-762A-1143-9D6A-D859A405D0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14188" y="131491"/>
            <a:ext cx="1391836" cy="782908"/>
          </a:xfrm>
          <a:prstGeom prst="rect">
            <a:avLst/>
          </a:prstGeom>
        </p:spPr>
      </p:pic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277B1396-0088-9840-B748-04EE24745F0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93053215"/>
              </p:ext>
            </p:extLst>
          </p:nvPr>
        </p:nvGraphicFramePr>
        <p:xfrm>
          <a:off x="-1385888" y="1930264"/>
          <a:ext cx="13330238" cy="45991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22061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9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Diagram&#10;&#10;Description automatically generated with low confidence">
            <a:extLst>
              <a:ext uri="{FF2B5EF4-FFF2-40B4-BE49-F238E27FC236}">
                <a16:creationId xmlns:a16="http://schemas.microsoft.com/office/drawing/2014/main" id="{EA5D9EF3-334B-8149-A1D0-CE34B59D60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9091" y="6075091"/>
            <a:ext cx="782909" cy="782909"/>
          </a:xfrm>
          <a:prstGeom prst="rect">
            <a:avLst/>
          </a:prstGeom>
        </p:spPr>
      </p:pic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CB9F5475-668A-B84D-8452-7C4E4057BA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80049613"/>
              </p:ext>
            </p:extLst>
          </p:nvPr>
        </p:nvGraphicFramePr>
        <p:xfrm>
          <a:off x="893819" y="650819"/>
          <a:ext cx="10217600" cy="60047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E8C6FABB-BEE3-124A-BE3E-8A1C3F5EEE0C}"/>
              </a:ext>
            </a:extLst>
          </p:cNvPr>
          <p:cNvSpPr txBox="1"/>
          <p:nvPr/>
        </p:nvSpPr>
        <p:spPr>
          <a:xfrm>
            <a:off x="2575034" y="4887310"/>
            <a:ext cx="8298301" cy="1685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spcAft>
                <a:spcPts val="0"/>
              </a:spcAft>
            </a:pPr>
            <a:r>
              <a:rPr lang="en-US" sz="2400" b="1" u="sng" dirty="0" err="1">
                <a:latin typeface="#9Slide03 SFU Futura_12" pitchFamily="2" charset="77"/>
              </a:rPr>
              <a:t>Tổng</a:t>
            </a:r>
            <a:r>
              <a:rPr lang="en-US" sz="2400" b="1" u="sng" dirty="0">
                <a:latin typeface="#9Slide03 SFU Futura_12" pitchFamily="2" charset="77"/>
              </a:rPr>
              <a:t> </a:t>
            </a:r>
            <a:r>
              <a:rPr lang="en-US" sz="2400" b="1" u="sng" dirty="0" err="1">
                <a:latin typeface="#9Slide03 SFU Futura_12" pitchFamily="2" charset="77"/>
              </a:rPr>
              <a:t>kết</a:t>
            </a:r>
            <a:r>
              <a:rPr lang="en-US" sz="2400" b="1" u="sng" dirty="0">
                <a:latin typeface="#9Slide03 SFU Futura_12" pitchFamily="2" charset="77"/>
              </a:rPr>
              <a:t>:</a:t>
            </a:r>
          </a:p>
          <a:p>
            <a:pPr lvl="0" algn="just">
              <a:lnSpc>
                <a:spcPct val="150000"/>
              </a:lnSpc>
              <a:spcAft>
                <a:spcPts val="0"/>
              </a:spcAft>
            </a:pPr>
            <a:r>
              <a:rPr lang="en-US" sz="2400" dirty="0">
                <a:latin typeface="#9Slide03 SFU Futura_12" pitchFamily="2" charset="77"/>
              </a:rPr>
              <a:t>- </a:t>
            </a:r>
            <a:r>
              <a:rPr lang="en-US" sz="2400" dirty="0" err="1">
                <a:latin typeface="#9Slide03 SFU Futura_12" pitchFamily="2" charset="77"/>
              </a:rPr>
              <a:t>Ghi</a:t>
            </a:r>
            <a:r>
              <a:rPr lang="en-US" sz="2400" dirty="0">
                <a:latin typeface="#9Slide03 SFU Futura_12" pitchFamily="2" charset="77"/>
              </a:rPr>
              <a:t> </a:t>
            </a:r>
            <a:r>
              <a:rPr lang="en-US" sz="2400" dirty="0" err="1">
                <a:latin typeface="#9Slide03 SFU Futura_12" pitchFamily="2" charset="77"/>
              </a:rPr>
              <a:t>chép</a:t>
            </a:r>
            <a:r>
              <a:rPr lang="en-US" sz="2400" dirty="0">
                <a:latin typeface="#9Slide03 SFU Futura_12" pitchFamily="2" charset="77"/>
              </a:rPr>
              <a:t>, </a:t>
            </a:r>
            <a:r>
              <a:rPr lang="en-US" sz="2400" dirty="0" err="1">
                <a:latin typeface="#9Slide03 SFU Futura_12" pitchFamily="2" charset="77"/>
              </a:rPr>
              <a:t>bổ</a:t>
            </a:r>
            <a:r>
              <a:rPr lang="en-US" sz="2400" dirty="0">
                <a:latin typeface="#9Slide03 SFU Futura_12" pitchFamily="2" charset="77"/>
              </a:rPr>
              <a:t> sung </a:t>
            </a:r>
            <a:r>
              <a:rPr lang="en-US" sz="2400" dirty="0" err="1">
                <a:latin typeface="#9Slide03 SFU Futura_12" pitchFamily="2" charset="77"/>
              </a:rPr>
              <a:t>các</a:t>
            </a:r>
            <a:r>
              <a:rPr lang="en-US" sz="2400" dirty="0">
                <a:latin typeface="#9Slide03 SFU Futura_12" pitchFamily="2" charset="77"/>
              </a:rPr>
              <a:t> </a:t>
            </a:r>
            <a:r>
              <a:rPr lang="en-US" sz="2400" dirty="0" err="1">
                <a:latin typeface="#9Slide03 SFU Futura_12" pitchFamily="2" charset="77"/>
              </a:rPr>
              <a:t>nội</a:t>
            </a:r>
            <a:r>
              <a:rPr lang="en-US" sz="2400" dirty="0">
                <a:latin typeface="#9Slide03 SFU Futura_12" pitchFamily="2" charset="77"/>
              </a:rPr>
              <a:t> dung </a:t>
            </a:r>
            <a:r>
              <a:rPr lang="en-US" sz="2400" dirty="0" err="1">
                <a:latin typeface="#9Slide03 SFU Futura_12" pitchFamily="2" charset="77"/>
              </a:rPr>
              <a:t>kiến</a:t>
            </a:r>
            <a:r>
              <a:rPr lang="en-US" sz="2400" dirty="0">
                <a:latin typeface="#9Slide03 SFU Futura_12" pitchFamily="2" charset="77"/>
              </a:rPr>
              <a:t> </a:t>
            </a:r>
            <a:r>
              <a:rPr lang="en-US" sz="2400" dirty="0" err="1">
                <a:latin typeface="#9Slide03 SFU Futura_12" pitchFamily="2" charset="77"/>
              </a:rPr>
              <a:t>thức</a:t>
            </a:r>
            <a:endParaRPr lang="en-US" sz="2400" dirty="0">
              <a:latin typeface="#9Slide03 SFU Futura_12" pitchFamily="2" charset="77"/>
            </a:endParaRPr>
          </a:p>
          <a:p>
            <a:pPr lvl="0" algn="just">
              <a:lnSpc>
                <a:spcPct val="150000"/>
              </a:lnSpc>
              <a:spcAft>
                <a:spcPts val="0"/>
              </a:spcAft>
            </a:pPr>
            <a:r>
              <a:rPr lang="en-US" sz="2400" dirty="0">
                <a:latin typeface="#9Slide03 SFU Futura_12" pitchFamily="2" charset="77"/>
              </a:rPr>
              <a:t>- </a:t>
            </a:r>
            <a:r>
              <a:rPr lang="en-US" sz="2400" dirty="0" err="1">
                <a:latin typeface="#9Slide03 SFU Futura_12" pitchFamily="2" charset="77"/>
              </a:rPr>
              <a:t>Đánh</a:t>
            </a:r>
            <a:r>
              <a:rPr lang="en-US" sz="2400" dirty="0">
                <a:latin typeface="#9Slide03 SFU Futura_12" pitchFamily="2" charset="77"/>
              </a:rPr>
              <a:t> </a:t>
            </a:r>
            <a:r>
              <a:rPr lang="en-US" sz="2400" dirty="0" err="1">
                <a:latin typeface="#9Slide03 SFU Futura_12" pitchFamily="2" charset="77"/>
              </a:rPr>
              <a:t>giá</a:t>
            </a:r>
            <a:r>
              <a:rPr lang="en-US" sz="2400" dirty="0">
                <a:latin typeface="#9Slide03 SFU Futura_12" pitchFamily="2" charset="77"/>
              </a:rPr>
              <a:t>, </a:t>
            </a:r>
            <a:r>
              <a:rPr lang="en-US" sz="2400" dirty="0" err="1">
                <a:latin typeface="#9Slide03 SFU Futura_12" pitchFamily="2" charset="77"/>
              </a:rPr>
              <a:t>nhận</a:t>
            </a:r>
            <a:r>
              <a:rPr lang="en-US" sz="2400" dirty="0">
                <a:latin typeface="#9Slide03 SFU Futura_12" pitchFamily="2" charset="77"/>
              </a:rPr>
              <a:t> </a:t>
            </a:r>
            <a:r>
              <a:rPr lang="en-US" sz="2400" dirty="0" err="1">
                <a:latin typeface="#9Slide03 SFU Futura_12" pitchFamily="2" charset="77"/>
              </a:rPr>
              <a:t>xét</a:t>
            </a:r>
            <a:r>
              <a:rPr lang="en-US" sz="2400" dirty="0">
                <a:latin typeface="#9Slide03 SFU Futura_12" pitchFamily="2" charset="77"/>
              </a:rPr>
              <a:t>, </a:t>
            </a:r>
            <a:r>
              <a:rPr lang="en-US" sz="2400" dirty="0" err="1">
                <a:latin typeface="#9Slide03 SFU Futura_12" pitchFamily="2" charset="77"/>
              </a:rPr>
              <a:t>cho</a:t>
            </a:r>
            <a:r>
              <a:rPr lang="en-US" sz="2400" dirty="0">
                <a:latin typeface="#9Slide03 SFU Futura_12" pitchFamily="2" charset="77"/>
              </a:rPr>
              <a:t> </a:t>
            </a:r>
            <a:r>
              <a:rPr lang="en-US" sz="2400" dirty="0" err="1">
                <a:latin typeface="#9Slide03 SFU Futura_12" pitchFamily="2" charset="77"/>
              </a:rPr>
              <a:t>điểm</a:t>
            </a:r>
            <a:r>
              <a:rPr lang="en-US" sz="2400" dirty="0">
                <a:latin typeface="#9Slide03 SFU Futura_12" pitchFamily="2" charset="77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FE8981-0971-1541-B5D5-DE51585DCA1C}"/>
              </a:ext>
            </a:extLst>
          </p:cNvPr>
          <p:cNvSpPr txBox="1"/>
          <p:nvPr/>
        </p:nvSpPr>
        <p:spPr>
          <a:xfrm>
            <a:off x="1822535" y="2796023"/>
            <a:ext cx="8488113" cy="1685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2400" b="1" u="sng" dirty="0" err="1">
                <a:latin typeface="#9Slide03 SFU Futura_12" pitchFamily="2" charset="77"/>
              </a:rPr>
              <a:t>Các</a:t>
            </a:r>
            <a:r>
              <a:rPr lang="en-US" sz="2400" b="1" u="sng" dirty="0">
                <a:latin typeface="#9Slide03 SFU Futura_12" pitchFamily="2" charset="77"/>
              </a:rPr>
              <a:t> </a:t>
            </a:r>
            <a:r>
              <a:rPr lang="en-US" sz="2400" b="1" u="sng" dirty="0" err="1">
                <a:latin typeface="#9Slide03 SFU Futura_12" pitchFamily="2" charset="77"/>
              </a:rPr>
              <a:t>nhóm</a:t>
            </a:r>
            <a:r>
              <a:rPr lang="en-US" sz="2400" b="1" u="sng" dirty="0">
                <a:latin typeface="#9Slide03 SFU Futura_12" pitchFamily="2" charset="77"/>
              </a:rPr>
              <a:t> </a:t>
            </a:r>
            <a:r>
              <a:rPr lang="en-US" sz="2400" b="1" u="sng" dirty="0" err="1">
                <a:latin typeface="#9Slide03 SFU Futura_12" pitchFamily="2" charset="77"/>
              </a:rPr>
              <a:t>còn</a:t>
            </a:r>
            <a:r>
              <a:rPr lang="en-US" sz="2400" b="1" u="sng" dirty="0">
                <a:latin typeface="#9Slide03 SFU Futura_12" pitchFamily="2" charset="77"/>
              </a:rPr>
              <a:t> </a:t>
            </a:r>
            <a:r>
              <a:rPr lang="en-US" sz="2400" b="1" u="sng" dirty="0" err="1">
                <a:latin typeface="#9Slide03 SFU Futura_12" pitchFamily="2" charset="77"/>
              </a:rPr>
              <a:t>lại</a:t>
            </a:r>
            <a:r>
              <a:rPr lang="en-US" sz="2400" b="1" u="sng" dirty="0">
                <a:latin typeface="#9Slide03 SFU Futura_12" pitchFamily="2" charset="77"/>
              </a:rPr>
              <a:t>:</a:t>
            </a:r>
          </a:p>
          <a:p>
            <a:pPr lvl="0">
              <a:lnSpc>
                <a:spcPct val="150000"/>
              </a:lnSpc>
            </a:pPr>
            <a:r>
              <a:rPr lang="en-US" sz="2400" dirty="0">
                <a:latin typeface="#9Slide03 SFU Futura_12" pitchFamily="2" charset="77"/>
              </a:rPr>
              <a:t>- </a:t>
            </a:r>
            <a:r>
              <a:rPr lang="en-US" sz="2400" dirty="0" err="1">
                <a:latin typeface="#9Slide03 SFU Futura_12" pitchFamily="2" charset="77"/>
              </a:rPr>
              <a:t>Lắng</a:t>
            </a:r>
            <a:r>
              <a:rPr lang="en-US" sz="2400" dirty="0">
                <a:latin typeface="#9Slide03 SFU Futura_12" pitchFamily="2" charset="77"/>
              </a:rPr>
              <a:t> </a:t>
            </a:r>
            <a:r>
              <a:rPr lang="en-US" sz="2400" dirty="0" err="1">
                <a:latin typeface="#9Slide03 SFU Futura_12" pitchFamily="2" charset="77"/>
              </a:rPr>
              <a:t>nghe</a:t>
            </a:r>
            <a:r>
              <a:rPr lang="en-US" sz="2400" dirty="0">
                <a:latin typeface="#9Slide03 SFU Futura_12" pitchFamily="2" charset="77"/>
              </a:rPr>
              <a:t>, </a:t>
            </a:r>
            <a:r>
              <a:rPr lang="en-US" sz="2400" dirty="0" err="1">
                <a:latin typeface="#9Slide03 SFU Futura_12" pitchFamily="2" charset="77"/>
              </a:rPr>
              <a:t>ghi</a:t>
            </a:r>
            <a:r>
              <a:rPr lang="en-US" sz="2400" dirty="0">
                <a:latin typeface="#9Slide03 SFU Futura_12" pitchFamily="2" charset="77"/>
              </a:rPr>
              <a:t> </a:t>
            </a:r>
            <a:r>
              <a:rPr lang="en-US" sz="2400" dirty="0" err="1">
                <a:latin typeface="#9Slide03 SFU Futura_12" pitchFamily="2" charset="77"/>
              </a:rPr>
              <a:t>chép</a:t>
            </a:r>
            <a:r>
              <a:rPr lang="en-US" sz="2400" dirty="0">
                <a:latin typeface="#9Slide03 SFU Futura_12" pitchFamily="2" charset="77"/>
              </a:rPr>
              <a:t> </a:t>
            </a:r>
            <a:r>
              <a:rPr lang="en-US" sz="2400" dirty="0" err="1">
                <a:latin typeface="#9Slide03 SFU Futura_12" pitchFamily="2" charset="77"/>
              </a:rPr>
              <a:t>nội</a:t>
            </a:r>
            <a:r>
              <a:rPr lang="en-US" sz="2400" dirty="0">
                <a:latin typeface="#9Slide03 SFU Futura_12" pitchFamily="2" charset="77"/>
              </a:rPr>
              <a:t> dung</a:t>
            </a:r>
          </a:p>
          <a:p>
            <a:pPr lvl="0">
              <a:lnSpc>
                <a:spcPct val="150000"/>
              </a:lnSpc>
            </a:pPr>
            <a:r>
              <a:rPr lang="en-US" sz="2400" dirty="0">
                <a:latin typeface="#9Slide03 SFU Futura_12" pitchFamily="2" charset="77"/>
              </a:rPr>
              <a:t>- </a:t>
            </a:r>
            <a:r>
              <a:rPr lang="en-US" sz="2400" dirty="0" err="1">
                <a:latin typeface="#9Slide03 SFU Futura_12" pitchFamily="2" charset="77"/>
              </a:rPr>
              <a:t>Bổ</a:t>
            </a:r>
            <a:r>
              <a:rPr lang="en-US" sz="2400" dirty="0">
                <a:latin typeface="#9Slide03 SFU Futura_12" pitchFamily="2" charset="77"/>
              </a:rPr>
              <a:t> sung, </a:t>
            </a:r>
            <a:r>
              <a:rPr lang="en-US" sz="2400" dirty="0" err="1">
                <a:latin typeface="#9Slide03 SFU Futura_12" pitchFamily="2" charset="77"/>
              </a:rPr>
              <a:t>đặt</a:t>
            </a:r>
            <a:r>
              <a:rPr lang="en-US" sz="2400" dirty="0">
                <a:latin typeface="#9Slide03 SFU Futura_12" pitchFamily="2" charset="77"/>
              </a:rPr>
              <a:t> </a:t>
            </a:r>
            <a:r>
              <a:rPr lang="en-US" sz="2400" dirty="0" err="1">
                <a:latin typeface="#9Slide03 SFU Futura_12" pitchFamily="2" charset="77"/>
              </a:rPr>
              <a:t>câu</a:t>
            </a:r>
            <a:r>
              <a:rPr lang="en-US" sz="2400" dirty="0">
                <a:latin typeface="#9Slide03 SFU Futura_12" pitchFamily="2" charset="77"/>
              </a:rPr>
              <a:t> </a:t>
            </a:r>
            <a:r>
              <a:rPr lang="en-US" sz="2400" dirty="0" err="1">
                <a:latin typeface="#9Slide03 SFU Futura_12" pitchFamily="2" charset="77"/>
              </a:rPr>
              <a:t>hỏi</a:t>
            </a:r>
            <a:r>
              <a:rPr lang="en-US" sz="2400" dirty="0">
                <a:latin typeface="#9Slide03 SFU Futura_12" pitchFamily="2" charset="77"/>
              </a:rPr>
              <a:t> </a:t>
            </a:r>
            <a:r>
              <a:rPr lang="en-US" sz="2400" dirty="0" err="1">
                <a:latin typeface="#9Slide03 SFU Futura_12" pitchFamily="2" charset="77"/>
              </a:rPr>
              <a:t>phản</a:t>
            </a:r>
            <a:r>
              <a:rPr lang="en-US" sz="2400" dirty="0">
                <a:latin typeface="#9Slide03 SFU Futura_12" pitchFamily="2" charset="77"/>
              </a:rPr>
              <a:t> </a:t>
            </a:r>
            <a:r>
              <a:rPr lang="en-US" sz="2400" dirty="0" err="1">
                <a:latin typeface="#9Slide03 SFU Futura_12" pitchFamily="2" charset="77"/>
              </a:rPr>
              <a:t>biện</a:t>
            </a:r>
            <a:endParaRPr lang="en-US" sz="2400" dirty="0">
              <a:latin typeface="#9Slide03 SFU Futura_12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E36F71-898C-5847-95A4-2B2DE5E27096}"/>
              </a:ext>
            </a:extLst>
          </p:cNvPr>
          <p:cNvSpPr txBox="1"/>
          <p:nvPr/>
        </p:nvSpPr>
        <p:spPr>
          <a:xfrm>
            <a:off x="1008993" y="740418"/>
            <a:ext cx="7935310" cy="1685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2400" b="1" u="sng" dirty="0" err="1">
                <a:latin typeface="#9Slide03 SFU Futura_12" pitchFamily="2" charset="77"/>
              </a:rPr>
              <a:t>Nhóm</a:t>
            </a:r>
            <a:r>
              <a:rPr lang="en-US" sz="2400" b="1" u="sng" dirty="0">
                <a:latin typeface="#9Slide03 SFU Futura_12" pitchFamily="2" charset="77"/>
              </a:rPr>
              <a:t> </a:t>
            </a:r>
            <a:r>
              <a:rPr lang="en-US" sz="2400" b="1" u="sng" dirty="0" err="1">
                <a:latin typeface="#9Slide03 SFU Futura_12" pitchFamily="2" charset="77"/>
              </a:rPr>
              <a:t>báo</a:t>
            </a:r>
            <a:r>
              <a:rPr lang="en-US" sz="2400" b="1" u="sng" dirty="0">
                <a:latin typeface="#9Slide03 SFU Futura_12" pitchFamily="2" charset="77"/>
              </a:rPr>
              <a:t> </a:t>
            </a:r>
            <a:r>
              <a:rPr lang="en-US" sz="2400" b="1" u="sng" dirty="0" err="1">
                <a:latin typeface="#9Slide03 SFU Futura_12" pitchFamily="2" charset="77"/>
              </a:rPr>
              <a:t>cáo</a:t>
            </a:r>
            <a:r>
              <a:rPr lang="en-US" sz="2400" b="1" u="sng" dirty="0">
                <a:latin typeface="#9Slide03 SFU Futura_12" pitchFamily="2" charset="77"/>
              </a:rPr>
              <a:t>:</a:t>
            </a:r>
          </a:p>
          <a:p>
            <a:pPr lvl="0">
              <a:lnSpc>
                <a:spcPct val="150000"/>
              </a:lnSpc>
            </a:pPr>
            <a:r>
              <a:rPr lang="en-US" sz="2400" dirty="0" err="1">
                <a:latin typeface="#9Slide03 SFU Futura_12" pitchFamily="2" charset="77"/>
              </a:rPr>
              <a:t>Có</a:t>
            </a:r>
            <a:r>
              <a:rPr lang="en-US" sz="2400" dirty="0">
                <a:latin typeface="#9Slide03 SFU Futura_12" pitchFamily="2" charset="77"/>
              </a:rPr>
              <a:t> 10 </a:t>
            </a:r>
            <a:r>
              <a:rPr lang="en-US" sz="2400" dirty="0" err="1">
                <a:latin typeface="#9Slide03 SFU Futura_12" pitchFamily="2" charset="77"/>
              </a:rPr>
              <a:t>phút</a:t>
            </a:r>
            <a:r>
              <a:rPr lang="en-US" sz="2400" dirty="0">
                <a:latin typeface="#9Slide03 SFU Futura_12" pitchFamily="2" charset="77"/>
              </a:rPr>
              <a:t> </a:t>
            </a:r>
            <a:r>
              <a:rPr lang="en-US" sz="2400" dirty="0" err="1">
                <a:latin typeface="#9Slide03 SFU Futura_12" pitchFamily="2" charset="77"/>
              </a:rPr>
              <a:t>vừa</a:t>
            </a:r>
            <a:r>
              <a:rPr lang="en-US" sz="2400" dirty="0">
                <a:latin typeface="#9Slide03 SFU Futura_12" pitchFamily="2" charset="77"/>
              </a:rPr>
              <a:t> </a:t>
            </a:r>
            <a:r>
              <a:rPr lang="en-US" sz="2400" dirty="0" err="1">
                <a:latin typeface="#9Slide03 SFU Futura_12" pitchFamily="2" charset="77"/>
              </a:rPr>
              <a:t>trình</a:t>
            </a:r>
            <a:r>
              <a:rPr lang="en-US" sz="2400" dirty="0">
                <a:latin typeface="#9Slide03 SFU Futura_12" pitchFamily="2" charset="77"/>
              </a:rPr>
              <a:t> </a:t>
            </a:r>
            <a:r>
              <a:rPr lang="en-US" sz="2400" dirty="0" err="1">
                <a:latin typeface="#9Slide03 SFU Futura_12" pitchFamily="2" charset="77"/>
              </a:rPr>
              <a:t>bày</a:t>
            </a:r>
            <a:r>
              <a:rPr lang="en-US" sz="2400" dirty="0">
                <a:latin typeface="#9Slide03 SFU Futura_12" pitchFamily="2" charset="77"/>
              </a:rPr>
              <a:t> </a:t>
            </a:r>
            <a:r>
              <a:rPr lang="en-US" sz="2400" dirty="0" err="1">
                <a:latin typeface="#9Slide03 SFU Futura_12" pitchFamily="2" charset="77"/>
              </a:rPr>
              <a:t>vừa</a:t>
            </a:r>
            <a:r>
              <a:rPr lang="en-US" sz="2400" dirty="0">
                <a:latin typeface="#9Slide03 SFU Futura_12" pitchFamily="2" charset="77"/>
              </a:rPr>
              <a:t> </a:t>
            </a:r>
            <a:r>
              <a:rPr lang="en-US" sz="2400" dirty="0" err="1">
                <a:latin typeface="#9Slide03 SFU Futura_12" pitchFamily="2" charset="77"/>
              </a:rPr>
              <a:t>giải</a:t>
            </a:r>
            <a:r>
              <a:rPr lang="en-US" sz="2400" dirty="0">
                <a:latin typeface="#9Slide03 SFU Futura_12" pitchFamily="2" charset="77"/>
              </a:rPr>
              <a:t> </a:t>
            </a:r>
            <a:r>
              <a:rPr lang="en-US" sz="2400" dirty="0" err="1">
                <a:latin typeface="#9Slide03 SFU Futura_12" pitchFamily="2" charset="77"/>
              </a:rPr>
              <a:t>đáp</a:t>
            </a:r>
            <a:r>
              <a:rPr lang="en-US" sz="2400" dirty="0">
                <a:latin typeface="#9Slide03 SFU Futura_12" pitchFamily="2" charset="77"/>
              </a:rPr>
              <a:t> </a:t>
            </a:r>
            <a:r>
              <a:rPr lang="en-US" sz="2400" dirty="0" err="1">
                <a:latin typeface="#9Slide03 SFU Futura_12" pitchFamily="2" charset="77"/>
              </a:rPr>
              <a:t>các</a:t>
            </a:r>
            <a:r>
              <a:rPr lang="en-US" sz="2400" dirty="0">
                <a:latin typeface="#9Slide03 SFU Futura_12" pitchFamily="2" charset="77"/>
              </a:rPr>
              <a:t> </a:t>
            </a:r>
            <a:r>
              <a:rPr lang="en-US" sz="2400" dirty="0" err="1">
                <a:latin typeface="#9Slide03 SFU Futura_12" pitchFamily="2" charset="77"/>
              </a:rPr>
              <a:t>câu</a:t>
            </a:r>
            <a:r>
              <a:rPr lang="en-US" sz="2400" dirty="0">
                <a:latin typeface="#9Slide03 SFU Futura_12" pitchFamily="2" charset="77"/>
              </a:rPr>
              <a:t> </a:t>
            </a:r>
            <a:r>
              <a:rPr lang="en-US" sz="2400" dirty="0" err="1">
                <a:latin typeface="#9Slide03 SFU Futura_12" pitchFamily="2" charset="77"/>
              </a:rPr>
              <a:t>hỏi</a:t>
            </a:r>
            <a:r>
              <a:rPr lang="en-US" sz="2400" dirty="0">
                <a:latin typeface="#9Slide03 SFU Futura_12" pitchFamily="2" charset="77"/>
              </a:rPr>
              <a:t> </a:t>
            </a:r>
            <a:r>
              <a:rPr lang="en-US" sz="2400" dirty="0" err="1">
                <a:latin typeface="#9Slide03 SFU Futura_12" pitchFamily="2" charset="77"/>
              </a:rPr>
              <a:t>của</a:t>
            </a:r>
            <a:r>
              <a:rPr lang="en-US" sz="2400" dirty="0">
                <a:latin typeface="#9Slide03 SFU Futura_12" pitchFamily="2" charset="77"/>
              </a:rPr>
              <a:t> GV </a:t>
            </a:r>
            <a:r>
              <a:rPr lang="en-US" sz="2400" dirty="0" err="1">
                <a:latin typeface="#9Slide03 SFU Futura_12" pitchFamily="2" charset="77"/>
              </a:rPr>
              <a:t>và</a:t>
            </a:r>
            <a:r>
              <a:rPr lang="en-US" sz="2400" dirty="0">
                <a:latin typeface="#9Slide03 SFU Futura_12" pitchFamily="2" charset="77"/>
              </a:rPr>
              <a:t> </a:t>
            </a:r>
            <a:r>
              <a:rPr lang="en-US" sz="2400" dirty="0" err="1">
                <a:latin typeface="#9Slide03 SFU Futura_12" pitchFamily="2" charset="77"/>
              </a:rPr>
              <a:t>các</a:t>
            </a:r>
            <a:r>
              <a:rPr lang="en-US" sz="2400" dirty="0">
                <a:latin typeface="#9Slide03 SFU Futura_12" pitchFamily="2" charset="77"/>
              </a:rPr>
              <a:t> </a:t>
            </a:r>
            <a:r>
              <a:rPr lang="en-US" sz="2400" dirty="0" err="1">
                <a:latin typeface="#9Slide03 SFU Futura_12" pitchFamily="2" charset="77"/>
              </a:rPr>
              <a:t>thành</a:t>
            </a:r>
            <a:r>
              <a:rPr lang="en-US" sz="2400" dirty="0">
                <a:latin typeface="#9Slide03 SFU Futura_12" pitchFamily="2" charset="77"/>
              </a:rPr>
              <a:t> </a:t>
            </a:r>
            <a:r>
              <a:rPr lang="en-US" sz="2400" dirty="0" err="1">
                <a:latin typeface="#9Slide03 SFU Futura_12" pitchFamily="2" charset="77"/>
              </a:rPr>
              <a:t>viên</a:t>
            </a:r>
            <a:r>
              <a:rPr lang="en-US" sz="2400" dirty="0">
                <a:latin typeface="#9Slide03 SFU Futura_12" pitchFamily="2" charset="77"/>
              </a:rPr>
              <a:t> </a:t>
            </a:r>
            <a:r>
              <a:rPr lang="en-US" sz="2400" dirty="0" err="1">
                <a:latin typeface="#9Slide03 SFU Futura_12" pitchFamily="2" charset="77"/>
              </a:rPr>
              <a:t>khác</a:t>
            </a:r>
            <a:r>
              <a:rPr lang="en-US" sz="2400" dirty="0">
                <a:latin typeface="#9Slide03 SFU Futura_12" pitchFamily="2" charset="77"/>
              </a:rPr>
              <a:t> </a:t>
            </a:r>
            <a:r>
              <a:rPr lang="en-US" sz="2400" dirty="0" err="1">
                <a:latin typeface="#9Slide03 SFU Futura_12" pitchFamily="2" charset="77"/>
              </a:rPr>
              <a:t>trong</a:t>
            </a:r>
            <a:r>
              <a:rPr lang="en-US" sz="2400" dirty="0">
                <a:latin typeface="#9Slide03 SFU Futura_12" pitchFamily="2" charset="77"/>
              </a:rPr>
              <a:t> </a:t>
            </a:r>
            <a:r>
              <a:rPr lang="en-US" sz="2400" dirty="0" err="1">
                <a:latin typeface="#9Slide03 SFU Futura_12" pitchFamily="2" charset="77"/>
              </a:rPr>
              <a:t>lớp</a:t>
            </a:r>
            <a:r>
              <a:rPr lang="en-US" sz="2400" dirty="0">
                <a:latin typeface="#9Slide03 SFU Futura_12" pitchFamily="2" charset="7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932457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8" name="Rectangle 79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F40359-FB51-C64F-B059-07680E88E2FF}"/>
              </a:ext>
            </a:extLst>
          </p:cNvPr>
          <p:cNvSpPr txBox="1"/>
          <p:nvPr/>
        </p:nvSpPr>
        <p:spPr>
          <a:xfrm>
            <a:off x="2799835" y="0"/>
            <a:ext cx="7341691" cy="20480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 err="1">
                <a:solidFill>
                  <a:srgbClr val="0070C0"/>
                </a:solidFill>
                <a:latin typeface="#9Slide07 Dorayaki" pitchFamily="2" charset="77"/>
                <a:ea typeface="+mj-ea"/>
                <a:cs typeface="+mj-cs"/>
              </a:rPr>
              <a:t>Trò</a:t>
            </a:r>
            <a:r>
              <a:rPr lang="en-US" sz="4400" dirty="0">
                <a:solidFill>
                  <a:srgbClr val="0070C0"/>
                </a:solidFill>
                <a:latin typeface="#9Slide07 Dorayaki" pitchFamily="2" charset="77"/>
                <a:ea typeface="+mj-ea"/>
                <a:cs typeface="+mj-cs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#9Slide07 Dorayaki" pitchFamily="2" charset="77"/>
                <a:ea typeface="+mj-ea"/>
                <a:cs typeface="+mj-cs"/>
              </a:rPr>
              <a:t>chơi</a:t>
            </a:r>
            <a:endParaRPr lang="en-US" sz="4400" dirty="0">
              <a:solidFill>
                <a:srgbClr val="0070C0"/>
              </a:solidFill>
              <a:latin typeface="#9Slide07 Dorayaki" pitchFamily="2" charset="77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dirty="0" err="1">
                <a:solidFill>
                  <a:srgbClr val="FF0000"/>
                </a:solidFill>
                <a:latin typeface="#9Slide05 SVNAngellife" panose="02000500000000020003" pitchFamily="2" charset="0"/>
                <a:ea typeface="+mj-ea"/>
                <a:cs typeface="+mj-cs"/>
              </a:rPr>
              <a:t>Hỏi</a:t>
            </a:r>
            <a:r>
              <a:rPr lang="en-US" sz="6600" dirty="0">
                <a:solidFill>
                  <a:srgbClr val="FF0000"/>
                </a:solidFill>
                <a:latin typeface="#9Slide05 SVNAngellife" panose="02000500000000020003" pitchFamily="2" charset="0"/>
                <a:ea typeface="+mj-ea"/>
                <a:cs typeface="+mj-cs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#9Slide05 SVNAngellife" panose="02000500000000020003" pitchFamily="2" charset="0"/>
                <a:ea typeface="+mj-ea"/>
                <a:cs typeface="+mj-cs"/>
              </a:rPr>
              <a:t>nhanh</a:t>
            </a:r>
            <a:r>
              <a:rPr lang="en-US" sz="6600" dirty="0">
                <a:solidFill>
                  <a:srgbClr val="FF0000"/>
                </a:solidFill>
                <a:latin typeface="#9Slide05 SVNAngellife" panose="02000500000000020003" pitchFamily="2" charset="0"/>
                <a:ea typeface="+mj-ea"/>
                <a:cs typeface="+mj-cs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#9Slide05 SVNAngellife" panose="02000500000000020003" pitchFamily="2" charset="0"/>
                <a:ea typeface="+mj-ea"/>
                <a:cs typeface="+mj-cs"/>
              </a:rPr>
              <a:t>đáp</a:t>
            </a:r>
            <a:r>
              <a:rPr lang="en-US" sz="6600" dirty="0">
                <a:solidFill>
                  <a:srgbClr val="FF0000"/>
                </a:solidFill>
                <a:latin typeface="#9Slide05 SVNAngellife" panose="02000500000000020003" pitchFamily="2" charset="0"/>
                <a:ea typeface="+mj-ea"/>
                <a:cs typeface="+mj-cs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#9Slide05 SVNAngellife" panose="02000500000000020003" pitchFamily="2" charset="0"/>
                <a:ea typeface="+mj-ea"/>
                <a:cs typeface="+mj-cs"/>
              </a:rPr>
              <a:t>gọn</a:t>
            </a:r>
            <a:endParaRPr lang="en-US" sz="6600" dirty="0">
              <a:solidFill>
                <a:srgbClr val="FF0000"/>
              </a:solidFill>
              <a:latin typeface="#9Slide05 SVNAngellife" panose="02000500000000020003" pitchFamily="2" charset="0"/>
              <a:ea typeface="+mj-ea"/>
              <a:cs typeface="+mj-cs"/>
            </a:endParaRPr>
          </a:p>
        </p:txBody>
      </p:sp>
      <p:sp>
        <p:nvSpPr>
          <p:cNvPr id="23" name="Double Wave 22">
            <a:extLst>
              <a:ext uri="{FF2B5EF4-FFF2-40B4-BE49-F238E27FC236}">
                <a16:creationId xmlns:a16="http://schemas.microsoft.com/office/drawing/2014/main" id="{7899D4AE-BCCD-A548-A466-837F6730C0FC}"/>
              </a:ext>
            </a:extLst>
          </p:cNvPr>
          <p:cNvSpPr/>
          <p:nvPr/>
        </p:nvSpPr>
        <p:spPr>
          <a:xfrm>
            <a:off x="2539226" y="1924858"/>
            <a:ext cx="6750116" cy="1645769"/>
          </a:xfrm>
          <a:prstGeom prst="doubleWav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  <a:latin typeface="#9Slide03 SFU Futura_12" pitchFamily="2" charset="77"/>
                <a:ea typeface="Calibri" panose="020F0502020204030204" pitchFamily="34" charset="0"/>
              </a:rPr>
              <a:t>1. </a:t>
            </a:r>
            <a:r>
              <a:rPr lang="en-US" sz="2800" dirty="0" err="1">
                <a:solidFill>
                  <a:schemeClr val="tx1"/>
                </a:solidFill>
                <a:latin typeface="#9Slide03 SFU Futura_12" pitchFamily="2" charset="77"/>
                <a:ea typeface="Calibri" panose="020F0502020204030204" pitchFamily="34" charset="0"/>
              </a:rPr>
              <a:t>Sông</a:t>
            </a:r>
            <a:r>
              <a:rPr lang="en-US" sz="2800" dirty="0">
                <a:solidFill>
                  <a:schemeClr val="tx1"/>
                </a:solidFill>
                <a:latin typeface="#9Slide03 SFU Futura_12" pitchFamily="2" charset="77"/>
                <a:ea typeface="Calibri" panose="020F0502020204030204" pitchFamily="34" charset="0"/>
              </a:rPr>
              <a:t>  </a:t>
            </a:r>
            <a:r>
              <a:rPr lang="en-US" sz="2800" dirty="0" err="1">
                <a:solidFill>
                  <a:schemeClr val="tx1"/>
                </a:solidFill>
                <a:latin typeface="#9Slide03 SFU Futura_12" pitchFamily="2" charset="77"/>
                <a:ea typeface="Calibri" panose="020F0502020204030204" pitchFamily="34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#9Slide03 SFU Futura_12" pitchFamily="2" charset="77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3 SFU Futura_12" pitchFamily="2" charset="77"/>
                <a:ea typeface="Calibri" panose="020F0502020204030204" pitchFamily="34" charset="0"/>
              </a:rPr>
              <a:t>gì</a:t>
            </a:r>
            <a:r>
              <a:rPr lang="en-US" sz="2800" dirty="0">
                <a:solidFill>
                  <a:schemeClr val="tx1"/>
                </a:solidFill>
                <a:latin typeface="#9Slide03 SFU Futura_12" pitchFamily="2" charset="77"/>
                <a:ea typeface="Calibri" panose="020F0502020204030204" pitchFamily="34" charset="0"/>
              </a:rPr>
              <a:t>? </a:t>
            </a:r>
            <a:endParaRPr lang="en-VN" sz="2800" dirty="0">
              <a:solidFill>
                <a:schemeClr val="tx1"/>
              </a:solidFill>
              <a:latin typeface="#9Slide03 SFU Futura_12" pitchFamily="2" charset="77"/>
            </a:endParaRPr>
          </a:p>
        </p:txBody>
      </p:sp>
      <p:pic>
        <p:nvPicPr>
          <p:cNvPr id="29" name="Picture 15" descr="Hand Drawn Cartoon Boys Question Free Map, Person Clipart, Confused,  Thinking Problem PNG Transparent Clipart Image and PSD File for Free  Download">
            <a:extLst>
              <a:ext uri="{FF2B5EF4-FFF2-40B4-BE49-F238E27FC236}">
                <a16:creationId xmlns:a16="http://schemas.microsoft.com/office/drawing/2014/main" id="{D8265AEB-E261-6449-BB4B-1C6036122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13" y="5388182"/>
            <a:ext cx="1469818" cy="1469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loud Callout 23">
            <a:extLst>
              <a:ext uri="{FF2B5EF4-FFF2-40B4-BE49-F238E27FC236}">
                <a16:creationId xmlns:a16="http://schemas.microsoft.com/office/drawing/2014/main" id="{E00D5F82-66AE-9D46-A299-65B21B258442}"/>
              </a:ext>
            </a:extLst>
          </p:cNvPr>
          <p:cNvSpPr/>
          <p:nvPr/>
        </p:nvSpPr>
        <p:spPr>
          <a:xfrm>
            <a:off x="2234529" y="4732491"/>
            <a:ext cx="8220173" cy="1167534"/>
          </a:xfrm>
          <a:prstGeom prst="cloudCallout">
            <a:avLst>
              <a:gd name="adj1" fmla="val -76014"/>
              <a:gd name="adj2" fmla="val 69693"/>
            </a:avLst>
          </a:prstGeom>
          <a:solidFill>
            <a:srgbClr val="EFB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#9Slide03 SFU Futura_12" pitchFamily="2" charset="77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#9Slide03 SFU Futura_12" pitchFamily="2" charset="77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3 SFU Futura_12" pitchFamily="2" charset="77"/>
              </a:rPr>
              <a:t>dòng</a:t>
            </a:r>
            <a:r>
              <a:rPr lang="en-US" sz="3200" dirty="0">
                <a:solidFill>
                  <a:schemeClr val="tx1"/>
                </a:solidFill>
                <a:latin typeface="#9Slide03 SFU Futura_12" pitchFamily="2" charset="77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3 SFU Futura_12" pitchFamily="2" charset="77"/>
              </a:rPr>
              <a:t>chảy</a:t>
            </a:r>
            <a:r>
              <a:rPr lang="en-US" sz="3200" dirty="0">
                <a:solidFill>
                  <a:schemeClr val="tx1"/>
                </a:solidFill>
                <a:latin typeface="#9Slide03 SFU Futura_12" pitchFamily="2" charset="77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3 SFU Futura_12" pitchFamily="2" charset="77"/>
              </a:rPr>
              <a:t>thường</a:t>
            </a:r>
            <a:r>
              <a:rPr lang="en-US" sz="3200" dirty="0">
                <a:solidFill>
                  <a:schemeClr val="tx1"/>
                </a:solidFill>
                <a:latin typeface="#9Slide03 SFU Futura_12" pitchFamily="2" charset="77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3 SFU Futura_12" pitchFamily="2" charset="77"/>
              </a:rPr>
              <a:t>xuyên</a:t>
            </a:r>
            <a:r>
              <a:rPr lang="en-US" sz="3200" dirty="0">
                <a:solidFill>
                  <a:schemeClr val="tx1"/>
                </a:solidFill>
                <a:latin typeface="#9Slide03 SFU Futura_12" pitchFamily="2" charset="77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3 SFU Futura_12" pitchFamily="2" charset="77"/>
              </a:rPr>
              <a:t>tường</a:t>
            </a:r>
            <a:r>
              <a:rPr lang="en-US" sz="3200" dirty="0">
                <a:solidFill>
                  <a:schemeClr val="tx1"/>
                </a:solidFill>
                <a:latin typeface="#9Slide03 SFU Futura_12" pitchFamily="2" charset="77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3 SFU Futura_12" pitchFamily="2" charset="77"/>
              </a:rPr>
              <a:t>đối</a:t>
            </a:r>
            <a:r>
              <a:rPr lang="en-US" sz="3200" dirty="0">
                <a:solidFill>
                  <a:schemeClr val="tx1"/>
                </a:solidFill>
                <a:latin typeface="#9Slide03 SFU Futura_12" pitchFamily="2" charset="77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3 SFU Futura_12" pitchFamily="2" charset="77"/>
              </a:rPr>
              <a:t>ổn</a:t>
            </a:r>
            <a:r>
              <a:rPr lang="en-US" sz="3200" dirty="0">
                <a:solidFill>
                  <a:schemeClr val="tx1"/>
                </a:solidFill>
                <a:latin typeface="#9Slide03 SFU Futura_12" pitchFamily="2" charset="77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3 SFU Futura_12" pitchFamily="2" charset="77"/>
              </a:rPr>
              <a:t>đinh</a:t>
            </a:r>
            <a:r>
              <a:rPr lang="en-US" sz="3200" dirty="0">
                <a:solidFill>
                  <a:schemeClr val="tx1"/>
                </a:solidFill>
                <a:latin typeface="#9Slide03 SFU Futura_12" pitchFamily="2" charset="77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3 SFU Futura_12" pitchFamily="2" charset="77"/>
              </a:rPr>
              <a:t>trên</a:t>
            </a:r>
            <a:r>
              <a:rPr lang="en-US" sz="3200" dirty="0">
                <a:solidFill>
                  <a:schemeClr val="tx1"/>
                </a:solidFill>
                <a:latin typeface="#9Slide03 SFU Futura_12" pitchFamily="2" charset="77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3 SFU Futura_12" pitchFamily="2" charset="77"/>
              </a:rPr>
              <a:t>bề</a:t>
            </a:r>
            <a:r>
              <a:rPr lang="en-US" sz="3200" dirty="0">
                <a:solidFill>
                  <a:schemeClr val="tx1"/>
                </a:solidFill>
                <a:latin typeface="#9Slide03 SFU Futura_12" pitchFamily="2" charset="77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3 SFU Futura_12" pitchFamily="2" charset="77"/>
              </a:rPr>
              <a:t>mặt</a:t>
            </a:r>
            <a:r>
              <a:rPr lang="en-US" sz="3200" dirty="0">
                <a:solidFill>
                  <a:schemeClr val="tx1"/>
                </a:solidFill>
                <a:latin typeface="#9Slide03 SFU Futura_12" pitchFamily="2" charset="77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3 SFU Futura_12" pitchFamily="2" charset="77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#9Slide03 SFU Futura_12" pitchFamily="2" charset="77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3 SFU Futura_12" pitchFamily="2" charset="77"/>
              </a:rPr>
              <a:t>lục</a:t>
            </a:r>
            <a:r>
              <a:rPr lang="en-US" sz="3200" dirty="0">
                <a:solidFill>
                  <a:schemeClr val="tx1"/>
                </a:solidFill>
                <a:latin typeface="#9Slide03 SFU Futura_12" pitchFamily="2" charset="77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3 SFU Futura_12" pitchFamily="2" charset="77"/>
              </a:rPr>
              <a:t>địa</a:t>
            </a:r>
            <a:endParaRPr lang="en-VN" sz="3200" dirty="0">
              <a:solidFill>
                <a:schemeClr val="tx1"/>
              </a:solidFill>
              <a:latin typeface="#9Slide03 SFU Futura_12" pitchFamily="2" charset="77"/>
            </a:endParaRPr>
          </a:p>
        </p:txBody>
      </p:sp>
      <p:sp>
        <p:nvSpPr>
          <p:cNvPr id="41" name="Double Wave 40">
            <a:extLst>
              <a:ext uri="{FF2B5EF4-FFF2-40B4-BE49-F238E27FC236}">
                <a16:creationId xmlns:a16="http://schemas.microsoft.com/office/drawing/2014/main" id="{F4F34959-9759-0342-8834-73AB2FE3B09D}"/>
              </a:ext>
            </a:extLst>
          </p:cNvPr>
          <p:cNvSpPr/>
          <p:nvPr/>
        </p:nvSpPr>
        <p:spPr>
          <a:xfrm>
            <a:off x="2375292" y="2007451"/>
            <a:ext cx="6750116" cy="1645769"/>
          </a:xfrm>
          <a:prstGeom prst="doubleWav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#9Slide03 SFU Futura_12" pitchFamily="2" charset="77"/>
              </a:rPr>
              <a:t>2. </a:t>
            </a:r>
            <a:r>
              <a:rPr lang="en-US" sz="2400" dirty="0" err="1">
                <a:solidFill>
                  <a:schemeClr val="tx1"/>
                </a:solidFill>
                <a:latin typeface="#9Slide03 SFU Futura_12" pitchFamily="2" charset="77"/>
              </a:rPr>
              <a:t>Hệ</a:t>
            </a:r>
            <a:r>
              <a:rPr lang="en-US" sz="2400" dirty="0">
                <a:solidFill>
                  <a:schemeClr val="tx1"/>
                </a:solidFill>
                <a:latin typeface="#9Slide03 SFU Futura_12" pitchFamily="2" charset="77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SFU Futura_12" pitchFamily="2" charset="77"/>
              </a:rPr>
              <a:t>thống</a:t>
            </a:r>
            <a:r>
              <a:rPr lang="en-US" sz="2400" dirty="0">
                <a:solidFill>
                  <a:schemeClr val="tx1"/>
                </a:solidFill>
                <a:latin typeface="#9Slide03 SFU Futura_12" pitchFamily="2" charset="77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SFU Futura_12" pitchFamily="2" charset="77"/>
              </a:rPr>
              <a:t>sông</a:t>
            </a:r>
            <a:r>
              <a:rPr lang="en-US" sz="2400" dirty="0">
                <a:solidFill>
                  <a:schemeClr val="tx1"/>
                </a:solidFill>
                <a:latin typeface="#9Slide03 SFU Futura_12" pitchFamily="2" charset="77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SFU Futura_12" pitchFamily="2" charset="77"/>
              </a:rPr>
              <a:t>gồm</a:t>
            </a:r>
            <a:r>
              <a:rPr lang="en-US" sz="2400" dirty="0">
                <a:solidFill>
                  <a:schemeClr val="tx1"/>
                </a:solidFill>
                <a:latin typeface="#9Slide03 SFU Futura_12" pitchFamily="2" charset="77"/>
              </a:rPr>
              <a:t>?</a:t>
            </a:r>
            <a:endParaRPr lang="en-VN" sz="2400" dirty="0">
              <a:solidFill>
                <a:schemeClr val="tx1"/>
              </a:solidFill>
              <a:latin typeface="#9Slide03 SFU Futura_12" pitchFamily="2" charset="77"/>
            </a:endParaRPr>
          </a:p>
        </p:txBody>
      </p:sp>
      <p:sp>
        <p:nvSpPr>
          <p:cNvPr id="42" name="Cloud Callout 41">
            <a:extLst>
              <a:ext uri="{FF2B5EF4-FFF2-40B4-BE49-F238E27FC236}">
                <a16:creationId xmlns:a16="http://schemas.microsoft.com/office/drawing/2014/main" id="{9B1F16C7-4343-0E4C-A97B-50CF652B106A}"/>
              </a:ext>
            </a:extLst>
          </p:cNvPr>
          <p:cNvSpPr/>
          <p:nvPr/>
        </p:nvSpPr>
        <p:spPr>
          <a:xfrm>
            <a:off x="2371217" y="4732491"/>
            <a:ext cx="7946795" cy="1167534"/>
          </a:xfrm>
          <a:prstGeom prst="cloudCallout">
            <a:avLst>
              <a:gd name="adj1" fmla="val -76014"/>
              <a:gd name="adj2" fmla="val 69693"/>
            </a:avLst>
          </a:prstGeom>
          <a:solidFill>
            <a:srgbClr val="EFB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#9Slide03 SFU Futura_12" pitchFamily="2" charset="77"/>
              </a:rPr>
              <a:t>Phụ</a:t>
            </a:r>
            <a:r>
              <a:rPr lang="en-US" sz="3200" dirty="0">
                <a:solidFill>
                  <a:schemeClr val="tx1"/>
                </a:solidFill>
                <a:latin typeface="#9Slide03 SFU Futura_12" pitchFamily="2" charset="77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3 SFU Futura_12" pitchFamily="2" charset="77"/>
              </a:rPr>
              <a:t>lưu</a:t>
            </a:r>
            <a:r>
              <a:rPr lang="en-US" sz="3200" dirty="0">
                <a:solidFill>
                  <a:schemeClr val="tx1"/>
                </a:solidFill>
                <a:latin typeface="#9Slide03 SFU Futura_12" pitchFamily="2" charset="77"/>
              </a:rPr>
              <a:t>, Chi </a:t>
            </a:r>
            <a:r>
              <a:rPr lang="en-US" sz="3200" dirty="0" err="1">
                <a:solidFill>
                  <a:schemeClr val="tx1"/>
                </a:solidFill>
                <a:latin typeface="#9Slide03 SFU Futura_12" pitchFamily="2" charset="77"/>
              </a:rPr>
              <a:t>lưu</a:t>
            </a:r>
            <a:r>
              <a:rPr lang="en-US" sz="3200" dirty="0">
                <a:solidFill>
                  <a:schemeClr val="tx1"/>
                </a:solidFill>
                <a:latin typeface="#9Slide03 SFU Futura_12" pitchFamily="2" charset="77"/>
              </a:rPr>
              <a:t> , </a:t>
            </a:r>
            <a:r>
              <a:rPr lang="en-US" sz="3200" dirty="0" err="1">
                <a:solidFill>
                  <a:schemeClr val="tx1"/>
                </a:solidFill>
                <a:latin typeface="#9Slide03 SFU Futura_12" pitchFamily="2" charset="77"/>
              </a:rPr>
              <a:t>dòng</a:t>
            </a:r>
            <a:r>
              <a:rPr lang="en-US" sz="3200" dirty="0">
                <a:solidFill>
                  <a:schemeClr val="tx1"/>
                </a:solidFill>
                <a:latin typeface="#9Slide03 SFU Futura_12" pitchFamily="2" charset="77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3 SFU Futura_12" pitchFamily="2" charset="77"/>
              </a:rPr>
              <a:t>chính</a:t>
            </a:r>
            <a:r>
              <a:rPr lang="en-US" sz="3200" dirty="0">
                <a:solidFill>
                  <a:schemeClr val="tx1"/>
                </a:solidFill>
                <a:latin typeface="#9Slide03 SFU Futura_12" pitchFamily="2" charset="77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3 SFU Futura_12" pitchFamily="2" charset="77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#9Slide03 SFU Futura_12" pitchFamily="2" charset="77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3 SFU Futura_12" pitchFamily="2" charset="77"/>
              </a:rPr>
              <a:t>cửa</a:t>
            </a:r>
            <a:r>
              <a:rPr lang="en-US" sz="3200" dirty="0">
                <a:solidFill>
                  <a:schemeClr val="tx1"/>
                </a:solidFill>
                <a:latin typeface="#9Slide03 SFU Futura_12" pitchFamily="2" charset="77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3 SFU Futura_12" pitchFamily="2" charset="77"/>
              </a:rPr>
              <a:t>sông</a:t>
            </a:r>
            <a:endParaRPr lang="en-VN" sz="3200" dirty="0">
              <a:solidFill>
                <a:schemeClr val="tx1"/>
              </a:solidFill>
              <a:latin typeface="#9Slide03 SFU Futura_12" pitchFamily="2" charset="77"/>
            </a:endParaRPr>
          </a:p>
        </p:txBody>
      </p:sp>
      <p:sp>
        <p:nvSpPr>
          <p:cNvPr id="43" name="Double Wave 42">
            <a:extLst>
              <a:ext uri="{FF2B5EF4-FFF2-40B4-BE49-F238E27FC236}">
                <a16:creationId xmlns:a16="http://schemas.microsoft.com/office/drawing/2014/main" id="{AF153130-A2FA-F54F-997B-563A846AF3FE}"/>
              </a:ext>
            </a:extLst>
          </p:cNvPr>
          <p:cNvSpPr/>
          <p:nvPr/>
        </p:nvSpPr>
        <p:spPr>
          <a:xfrm>
            <a:off x="2375292" y="1691863"/>
            <a:ext cx="6750116" cy="1989474"/>
          </a:xfrm>
          <a:prstGeom prst="doubleWave">
            <a:avLst>
              <a:gd name="adj1" fmla="val 6250"/>
              <a:gd name="adj2" fmla="val 123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#9Slide03 SFU Futura_12" pitchFamily="2" charset="77"/>
              </a:rPr>
              <a:t>3.Lưu </a:t>
            </a:r>
            <a:r>
              <a:rPr lang="en-US" sz="2400" dirty="0" err="1">
                <a:solidFill>
                  <a:schemeClr val="tx1"/>
                </a:solidFill>
                <a:latin typeface="#9Slide03 SFU Futura_12" pitchFamily="2" charset="77"/>
              </a:rPr>
              <a:t>lượng</a:t>
            </a:r>
            <a:r>
              <a:rPr lang="en-US" sz="2400" dirty="0">
                <a:solidFill>
                  <a:schemeClr val="tx1"/>
                </a:solidFill>
                <a:latin typeface="#9Slide03 SFU Futura_12" pitchFamily="2" charset="77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SFU Futura_12" pitchFamily="2" charset="77"/>
              </a:rPr>
              <a:t>nước</a:t>
            </a:r>
            <a:r>
              <a:rPr lang="en-US" sz="2400" dirty="0">
                <a:solidFill>
                  <a:schemeClr val="tx1"/>
                </a:solidFill>
                <a:latin typeface="#9Slide03 SFU Futura_12" pitchFamily="2" charset="77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SFU Futura_12" pitchFamily="2" charset="77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#9Slide03 SFU Futura_12" pitchFamily="2" charset="77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SFU Futura_12" pitchFamily="2" charset="77"/>
              </a:rPr>
              <a:t>sông</a:t>
            </a:r>
            <a:r>
              <a:rPr lang="en-US" sz="2400" dirty="0">
                <a:solidFill>
                  <a:schemeClr val="tx1"/>
                </a:solidFill>
                <a:latin typeface="#9Slide03 SFU Futura_12" pitchFamily="2" charset="77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SFU Futura_12" pitchFamily="2" charset="77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#9Slide03 SFU Futura_12" pitchFamily="2" charset="77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SFU Futura_12" pitchFamily="2" charset="77"/>
              </a:rPr>
              <a:t>gì</a:t>
            </a:r>
            <a:r>
              <a:rPr lang="en-US" sz="2400" dirty="0">
                <a:solidFill>
                  <a:schemeClr val="tx1"/>
                </a:solidFill>
                <a:latin typeface="#9Slide03 SFU Futura_12" pitchFamily="2" charset="77"/>
              </a:rPr>
              <a:t>?</a:t>
            </a:r>
            <a:endParaRPr lang="en-VN" sz="2400" dirty="0">
              <a:solidFill>
                <a:schemeClr val="tx1"/>
              </a:solidFill>
              <a:latin typeface="#9Slide03 SFU Futura_12" pitchFamily="2" charset="77"/>
            </a:endParaRPr>
          </a:p>
        </p:txBody>
      </p:sp>
      <p:sp>
        <p:nvSpPr>
          <p:cNvPr id="44" name="Cloud Callout 43">
            <a:extLst>
              <a:ext uri="{FF2B5EF4-FFF2-40B4-BE49-F238E27FC236}">
                <a16:creationId xmlns:a16="http://schemas.microsoft.com/office/drawing/2014/main" id="{D1616920-157B-444E-8D96-F8781D68B983}"/>
              </a:ext>
            </a:extLst>
          </p:cNvPr>
          <p:cNvSpPr/>
          <p:nvPr/>
        </p:nvSpPr>
        <p:spPr>
          <a:xfrm>
            <a:off x="1995242" y="4665006"/>
            <a:ext cx="8698748" cy="1368259"/>
          </a:xfrm>
          <a:prstGeom prst="cloudCallout">
            <a:avLst>
              <a:gd name="adj1" fmla="val -76014"/>
              <a:gd name="adj2" fmla="val 69693"/>
            </a:avLst>
          </a:prstGeom>
          <a:solidFill>
            <a:srgbClr val="EFB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#9Slide03 SFU Futura_12" pitchFamily="2" charset="77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#9Slide03 SFU Futura_12" pitchFamily="2" charset="77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3 SFU Futura_12" pitchFamily="2" charset="77"/>
              </a:rPr>
              <a:t>lượng</a:t>
            </a:r>
            <a:r>
              <a:rPr lang="en-US" sz="3200" dirty="0">
                <a:solidFill>
                  <a:schemeClr val="tx1"/>
                </a:solidFill>
                <a:latin typeface="#9Slide03 SFU Futura_12" pitchFamily="2" charset="77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3 SFU Futura_12" pitchFamily="2" charset="77"/>
              </a:rPr>
              <a:t>nước</a:t>
            </a:r>
            <a:r>
              <a:rPr lang="en-US" sz="3200" dirty="0">
                <a:solidFill>
                  <a:schemeClr val="tx1"/>
                </a:solidFill>
                <a:latin typeface="#9Slide03 SFU Futura_12" pitchFamily="2" charset="77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3 SFU Futura_12" pitchFamily="2" charset="77"/>
              </a:rPr>
              <a:t>chảy</a:t>
            </a:r>
            <a:r>
              <a:rPr lang="en-US" sz="3200" dirty="0">
                <a:solidFill>
                  <a:schemeClr val="tx1"/>
                </a:solidFill>
                <a:latin typeface="#9Slide03 SFU Futura_12" pitchFamily="2" charset="77"/>
              </a:rPr>
              <a:t> qua </a:t>
            </a:r>
            <a:r>
              <a:rPr lang="en-US" sz="3200" dirty="0" err="1">
                <a:solidFill>
                  <a:schemeClr val="tx1"/>
                </a:solidFill>
                <a:latin typeface="#9Slide03 SFU Futura_12" pitchFamily="2" charset="77"/>
              </a:rPr>
              <a:t>mặt</a:t>
            </a:r>
            <a:r>
              <a:rPr lang="en-US" sz="3200" dirty="0">
                <a:solidFill>
                  <a:schemeClr val="tx1"/>
                </a:solidFill>
                <a:latin typeface="#9Slide03 SFU Futura_12" pitchFamily="2" charset="77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3 SFU Futura_12" pitchFamily="2" charset="77"/>
              </a:rPr>
              <a:t>cắt</a:t>
            </a:r>
            <a:r>
              <a:rPr lang="en-US" sz="3200" dirty="0">
                <a:solidFill>
                  <a:schemeClr val="tx1"/>
                </a:solidFill>
                <a:latin typeface="#9Slide03 SFU Futura_12" pitchFamily="2" charset="77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3 SFU Futura_12" pitchFamily="2" charset="77"/>
              </a:rPr>
              <a:t>ngang</a:t>
            </a:r>
            <a:r>
              <a:rPr lang="en-US" sz="3200" dirty="0">
                <a:solidFill>
                  <a:schemeClr val="tx1"/>
                </a:solidFill>
                <a:latin typeface="#9Slide03 SFU Futura_12" pitchFamily="2" charset="77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3 SFU Futura_12" pitchFamily="2" charset="77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#9Slide03 SFU Futura_12" pitchFamily="2" charset="77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3 SFU Futura_12" pitchFamily="2" charset="77"/>
              </a:rPr>
              <a:t>lòng</a:t>
            </a:r>
            <a:r>
              <a:rPr lang="en-US" sz="3200" dirty="0">
                <a:solidFill>
                  <a:schemeClr val="tx1"/>
                </a:solidFill>
                <a:latin typeface="#9Slide03 SFU Futura_12" pitchFamily="2" charset="77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3 SFU Futura_12" pitchFamily="2" charset="77"/>
              </a:rPr>
              <a:t>sông</a:t>
            </a:r>
            <a:r>
              <a:rPr lang="en-US" sz="3200" dirty="0">
                <a:solidFill>
                  <a:schemeClr val="tx1"/>
                </a:solidFill>
                <a:latin typeface="#9Slide03 SFU Futura_12" pitchFamily="2" charset="77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3 SFU Futura_12" pitchFamily="2" charset="77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#9Slide03 SFU Futura_12" pitchFamily="2" charset="77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3 SFU Futura_12" pitchFamily="2" charset="77"/>
              </a:rPr>
              <a:t>thời</a:t>
            </a:r>
            <a:r>
              <a:rPr lang="en-US" sz="3200" dirty="0">
                <a:solidFill>
                  <a:schemeClr val="tx1"/>
                </a:solidFill>
                <a:latin typeface="#9Slide03 SFU Futura_12" pitchFamily="2" charset="77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3 SFU Futura_12" pitchFamily="2" charset="77"/>
              </a:rPr>
              <a:t>gian</a:t>
            </a:r>
            <a:r>
              <a:rPr lang="en-US" sz="3200" dirty="0">
                <a:solidFill>
                  <a:schemeClr val="tx1"/>
                </a:solidFill>
                <a:latin typeface="#9Slide03 SFU Futura_12" pitchFamily="2" charset="77"/>
              </a:rPr>
              <a:t> 1 </a:t>
            </a:r>
            <a:r>
              <a:rPr lang="en-US" sz="3200" dirty="0" err="1">
                <a:solidFill>
                  <a:schemeClr val="tx1"/>
                </a:solidFill>
                <a:latin typeface="#9Slide03 SFU Futura_12" pitchFamily="2" charset="77"/>
              </a:rPr>
              <a:t>giây</a:t>
            </a:r>
            <a:endParaRPr lang="en-VN" sz="3200" dirty="0">
              <a:solidFill>
                <a:schemeClr val="tx1"/>
              </a:solidFill>
              <a:latin typeface="#9Slide03 SFU Futura_12" pitchFamily="2" charset="77"/>
            </a:endParaRPr>
          </a:p>
        </p:txBody>
      </p:sp>
      <p:sp>
        <p:nvSpPr>
          <p:cNvPr id="45" name="Double Wave 44">
            <a:extLst>
              <a:ext uri="{FF2B5EF4-FFF2-40B4-BE49-F238E27FC236}">
                <a16:creationId xmlns:a16="http://schemas.microsoft.com/office/drawing/2014/main" id="{57C116E0-E136-5143-8128-D2CF41A3BAE3}"/>
              </a:ext>
            </a:extLst>
          </p:cNvPr>
          <p:cNvSpPr/>
          <p:nvPr/>
        </p:nvSpPr>
        <p:spPr>
          <a:xfrm>
            <a:off x="2401829" y="2191084"/>
            <a:ext cx="6750116" cy="1251219"/>
          </a:xfrm>
          <a:prstGeom prst="doubleWave">
            <a:avLst>
              <a:gd name="adj1" fmla="val 6250"/>
              <a:gd name="adj2" fmla="val 123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#9Slide03 SFU Futura_12" pitchFamily="2" charset="77"/>
              </a:rPr>
              <a:t>4. </a:t>
            </a:r>
            <a:r>
              <a:rPr lang="en-US" sz="2400" dirty="0" err="1">
                <a:solidFill>
                  <a:schemeClr val="tx1"/>
                </a:solidFill>
                <a:latin typeface="#9Slide03 SFU Futura_12" pitchFamily="2" charset="77"/>
              </a:rPr>
              <a:t>Dòng</a:t>
            </a:r>
            <a:r>
              <a:rPr lang="en-US" sz="2400" dirty="0">
                <a:solidFill>
                  <a:schemeClr val="tx1"/>
                </a:solidFill>
                <a:latin typeface="#9Slide03 SFU Futura_12" pitchFamily="2" charset="77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SFU Futura_12" pitchFamily="2" charset="77"/>
              </a:rPr>
              <a:t>sông</a:t>
            </a:r>
            <a:r>
              <a:rPr lang="en-US" sz="2400" dirty="0">
                <a:solidFill>
                  <a:schemeClr val="tx1"/>
                </a:solidFill>
                <a:latin typeface="#9Slide03 SFU Futura_12" pitchFamily="2" charset="77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SFU Futura_12" pitchFamily="2" charset="77"/>
              </a:rPr>
              <a:t>dài</a:t>
            </a:r>
            <a:r>
              <a:rPr lang="en-US" sz="2400" dirty="0">
                <a:solidFill>
                  <a:schemeClr val="tx1"/>
                </a:solidFill>
                <a:latin typeface="#9Slide03 SFU Futura_12" pitchFamily="2" charset="77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SFU Futura_12" pitchFamily="2" charset="77"/>
              </a:rPr>
              <a:t>nhất</a:t>
            </a:r>
            <a:r>
              <a:rPr lang="en-US" sz="2400" dirty="0">
                <a:solidFill>
                  <a:schemeClr val="tx1"/>
                </a:solidFill>
                <a:latin typeface="#9Slide03 SFU Futura_12" pitchFamily="2" charset="77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SFU Futura_12" pitchFamily="2" charset="77"/>
              </a:rPr>
              <a:t>Thế</a:t>
            </a:r>
            <a:r>
              <a:rPr lang="en-US" sz="2400" dirty="0">
                <a:solidFill>
                  <a:schemeClr val="tx1"/>
                </a:solidFill>
                <a:latin typeface="#9Slide03 SFU Futura_12" pitchFamily="2" charset="77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SFU Futura_12" pitchFamily="2" charset="77"/>
              </a:rPr>
              <a:t>Giới</a:t>
            </a:r>
            <a:r>
              <a:rPr lang="en-US" sz="2400" dirty="0">
                <a:solidFill>
                  <a:schemeClr val="tx1"/>
                </a:solidFill>
                <a:latin typeface="#9Slide03 SFU Futura_12" pitchFamily="2" charset="77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SFU Futura_12" pitchFamily="2" charset="77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#9Slide03 SFU Futura_12" pitchFamily="2" charset="77"/>
              </a:rPr>
              <a:t>?</a:t>
            </a:r>
            <a:endParaRPr lang="en-VN" sz="2400" dirty="0">
              <a:solidFill>
                <a:schemeClr val="tx1"/>
              </a:solidFill>
              <a:latin typeface="#9Slide03 SFU Futura_12" pitchFamily="2" charset="77"/>
            </a:endParaRPr>
          </a:p>
        </p:txBody>
      </p:sp>
      <p:sp>
        <p:nvSpPr>
          <p:cNvPr id="46" name="Cloud Callout 45">
            <a:extLst>
              <a:ext uri="{FF2B5EF4-FFF2-40B4-BE49-F238E27FC236}">
                <a16:creationId xmlns:a16="http://schemas.microsoft.com/office/drawing/2014/main" id="{AA422876-91FC-3E47-91C5-6E508FAB89EF}"/>
              </a:ext>
            </a:extLst>
          </p:cNvPr>
          <p:cNvSpPr/>
          <p:nvPr/>
        </p:nvSpPr>
        <p:spPr>
          <a:xfrm>
            <a:off x="3545386" y="4591688"/>
            <a:ext cx="4802571" cy="1294498"/>
          </a:xfrm>
          <a:prstGeom prst="cloudCallout">
            <a:avLst>
              <a:gd name="adj1" fmla="val -76014"/>
              <a:gd name="adj2" fmla="val 69693"/>
            </a:avLst>
          </a:prstGeom>
          <a:solidFill>
            <a:srgbClr val="EFB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#9Slide03 SFU Futura_12" pitchFamily="2" charset="77"/>
              </a:rPr>
              <a:t>Sông</a:t>
            </a:r>
            <a:r>
              <a:rPr lang="en-US" sz="2400" dirty="0">
                <a:solidFill>
                  <a:schemeClr val="tx1"/>
                </a:solidFill>
                <a:latin typeface="#9Slide03 SFU Futura_12" pitchFamily="2" charset="77"/>
              </a:rPr>
              <a:t> Nin</a:t>
            </a:r>
            <a:endParaRPr lang="en-VN" sz="2400" dirty="0">
              <a:solidFill>
                <a:schemeClr val="tx1"/>
              </a:solidFill>
              <a:latin typeface="#9Slide03 SFU Futura_12" pitchFamily="2" charset="77"/>
            </a:endParaRPr>
          </a:p>
        </p:txBody>
      </p:sp>
      <p:sp>
        <p:nvSpPr>
          <p:cNvPr id="47" name="Double Wave 46">
            <a:extLst>
              <a:ext uri="{FF2B5EF4-FFF2-40B4-BE49-F238E27FC236}">
                <a16:creationId xmlns:a16="http://schemas.microsoft.com/office/drawing/2014/main" id="{CD5ADD51-3893-0242-B200-3E1613481F7B}"/>
              </a:ext>
            </a:extLst>
          </p:cNvPr>
          <p:cNvSpPr/>
          <p:nvPr/>
        </p:nvSpPr>
        <p:spPr>
          <a:xfrm>
            <a:off x="2512689" y="1987464"/>
            <a:ext cx="6750116" cy="1645769"/>
          </a:xfrm>
          <a:prstGeom prst="doubleWav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#9Slide03 SFU Futura_12" pitchFamily="2" charset="77"/>
              </a:rPr>
              <a:t>5. </a:t>
            </a:r>
            <a:r>
              <a:rPr lang="en-US" sz="2400" dirty="0" err="1">
                <a:solidFill>
                  <a:schemeClr val="tx1"/>
                </a:solidFill>
                <a:latin typeface="#9Slide03 SFU Futura_12" pitchFamily="2" charset="77"/>
              </a:rPr>
              <a:t>Hệ</a:t>
            </a:r>
            <a:r>
              <a:rPr lang="en-US" sz="2400" dirty="0">
                <a:solidFill>
                  <a:schemeClr val="tx1"/>
                </a:solidFill>
                <a:latin typeface="#9Slide03 SFU Futura_12" pitchFamily="2" charset="77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SFU Futura_12" pitchFamily="2" charset="77"/>
              </a:rPr>
              <a:t>thống</a:t>
            </a:r>
            <a:r>
              <a:rPr lang="en-US" sz="2400" dirty="0">
                <a:solidFill>
                  <a:schemeClr val="tx1"/>
                </a:solidFill>
                <a:latin typeface="#9Slide03 SFU Futura_12" pitchFamily="2" charset="77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SFU Futura_12" pitchFamily="2" charset="77"/>
              </a:rPr>
              <a:t>lớn</a:t>
            </a:r>
            <a:r>
              <a:rPr lang="en-US" sz="2400" dirty="0">
                <a:solidFill>
                  <a:schemeClr val="tx1"/>
                </a:solidFill>
                <a:latin typeface="#9Slide03 SFU Futura_12" pitchFamily="2" charset="77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SFU Futura_12" pitchFamily="2" charset="77"/>
              </a:rPr>
              <a:t>nhất</a:t>
            </a:r>
            <a:r>
              <a:rPr lang="en-US" sz="2400" dirty="0">
                <a:solidFill>
                  <a:schemeClr val="tx1"/>
                </a:solidFill>
                <a:latin typeface="#9Slide03 SFU Futura_12" pitchFamily="2" charset="77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SFU Futura_12" pitchFamily="2" charset="77"/>
              </a:rPr>
              <a:t>miền</a:t>
            </a:r>
            <a:r>
              <a:rPr lang="en-US" sz="2400" dirty="0">
                <a:solidFill>
                  <a:schemeClr val="tx1"/>
                </a:solidFill>
                <a:latin typeface="#9Slide03 SFU Futura_12" pitchFamily="2" charset="77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SFU Futura_12" pitchFamily="2" charset="77"/>
              </a:rPr>
              <a:t>Bắc</a:t>
            </a:r>
            <a:r>
              <a:rPr lang="en-US" sz="2400" dirty="0">
                <a:solidFill>
                  <a:schemeClr val="tx1"/>
                </a:solidFill>
                <a:latin typeface="#9Slide03 SFU Futura_12" pitchFamily="2" charset="77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SFU Futura_12" pitchFamily="2" charset="77"/>
              </a:rPr>
              <a:t>nước</a:t>
            </a:r>
            <a:r>
              <a:rPr lang="en-US" sz="2400" dirty="0">
                <a:solidFill>
                  <a:schemeClr val="tx1"/>
                </a:solidFill>
                <a:latin typeface="#9Slide03 SFU Futura_12" pitchFamily="2" charset="77"/>
              </a:rPr>
              <a:t> ta?</a:t>
            </a:r>
            <a:endParaRPr lang="en-VN" sz="2400" dirty="0">
              <a:solidFill>
                <a:schemeClr val="tx1"/>
              </a:solidFill>
              <a:latin typeface="#9Slide03 SFU Futura_12" pitchFamily="2" charset="77"/>
            </a:endParaRPr>
          </a:p>
        </p:txBody>
      </p:sp>
      <p:sp>
        <p:nvSpPr>
          <p:cNvPr id="48" name="Cloud Callout 47">
            <a:extLst>
              <a:ext uri="{FF2B5EF4-FFF2-40B4-BE49-F238E27FC236}">
                <a16:creationId xmlns:a16="http://schemas.microsoft.com/office/drawing/2014/main" id="{C947D8CE-653B-424E-BA34-F9D5E7FBCD75}"/>
              </a:ext>
            </a:extLst>
          </p:cNvPr>
          <p:cNvSpPr/>
          <p:nvPr/>
        </p:nvSpPr>
        <p:spPr>
          <a:xfrm>
            <a:off x="3258815" y="4814866"/>
            <a:ext cx="6542203" cy="1098176"/>
          </a:xfrm>
          <a:prstGeom prst="cloudCallout">
            <a:avLst>
              <a:gd name="adj1" fmla="val -76014"/>
              <a:gd name="adj2" fmla="val 69693"/>
            </a:avLst>
          </a:prstGeom>
          <a:solidFill>
            <a:srgbClr val="EFB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#9Slide03 SFU Futura_12" pitchFamily="2" charset="77"/>
              </a:rPr>
              <a:t>Sông</a:t>
            </a:r>
            <a:r>
              <a:rPr lang="en-US" sz="3200" dirty="0">
                <a:solidFill>
                  <a:schemeClr val="tx1"/>
                </a:solidFill>
                <a:latin typeface="#9Slide03 SFU Futura_12" pitchFamily="2" charset="77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3 SFU Futura_12" pitchFamily="2" charset="77"/>
              </a:rPr>
              <a:t>Hồng</a:t>
            </a:r>
            <a:endParaRPr lang="en-VN" sz="3200" dirty="0">
              <a:solidFill>
                <a:schemeClr val="tx1"/>
              </a:solidFill>
              <a:latin typeface="#9Slide03 SFU Futura_12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850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4" grpId="0" animBg="1"/>
      <p:bldP spid="24" grpId="1" animBg="1"/>
      <p:bldP spid="41" grpId="0" animBg="1"/>
      <p:bldP spid="41" grpId="2" animBg="1"/>
      <p:bldP spid="42" grpId="0" animBg="1"/>
      <p:bldP spid="42" grpId="2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2" descr="Background Đẹp 2021 ❤️ Tải Hình Ảnh Background Đẹp Nhất">
            <a:extLst>
              <a:ext uri="{FF2B5EF4-FFF2-40B4-BE49-F238E27FC236}">
                <a16:creationId xmlns:a16="http://schemas.microsoft.com/office/drawing/2014/main" id="{94728241-5D67-1F48-B9C4-7A28907AE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1" y="20320"/>
            <a:ext cx="12191999" cy="7081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6CA34B1F-2141-454B-8E91-BF2109C9DC84}"/>
              </a:ext>
            </a:extLst>
          </p:cNvPr>
          <p:cNvSpPr/>
          <p:nvPr/>
        </p:nvSpPr>
        <p:spPr>
          <a:xfrm>
            <a:off x="2352647" y="3009545"/>
            <a:ext cx="2905151" cy="1039978"/>
          </a:xfrm>
          <a:prstGeom prst="cloud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7FDFC99-9D6D-B844-8A90-DB48DC9F1731}"/>
              </a:ext>
            </a:extLst>
          </p:cNvPr>
          <p:cNvSpPr/>
          <p:nvPr/>
        </p:nvSpPr>
        <p:spPr>
          <a:xfrm>
            <a:off x="2410899" y="3101457"/>
            <a:ext cx="2624578" cy="880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 HÌNH THỨC VẬN ĐỘNG CỦA NƯỚC BIỂN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0A1E60B-E6BC-E445-8E56-26F57A89230D}"/>
              </a:ext>
            </a:extLst>
          </p:cNvPr>
          <p:cNvSpPr/>
          <p:nvPr/>
        </p:nvSpPr>
        <p:spPr>
          <a:xfrm rot="1798784">
            <a:off x="4467202" y="4268789"/>
            <a:ext cx="12939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VN" b="1" dirty="0">
                <a:solidFill>
                  <a:srgbClr val="7030A0"/>
                </a:solidFill>
              </a:rPr>
              <a:t>DÒNG BIỂN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AD1E0C2-2045-D043-B50B-DC60B7D46237}"/>
              </a:ext>
            </a:extLst>
          </p:cNvPr>
          <p:cNvSpPr/>
          <p:nvPr/>
        </p:nvSpPr>
        <p:spPr>
          <a:xfrm rot="21269127">
            <a:off x="5080073" y="2906613"/>
            <a:ext cx="13356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VN" b="1" dirty="0">
                <a:solidFill>
                  <a:srgbClr val="002060"/>
                </a:solidFill>
              </a:rPr>
              <a:t>THUỶ TRIỀU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4FD9F84-1210-DA4F-B0DE-78E008D662D4}"/>
              </a:ext>
            </a:extLst>
          </p:cNvPr>
          <p:cNvSpPr txBox="1"/>
          <p:nvPr/>
        </p:nvSpPr>
        <p:spPr>
          <a:xfrm rot="18239000">
            <a:off x="3506487" y="1014772"/>
            <a:ext cx="2396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1200" dirty="0"/>
              <a:t>Là sự dao động tại chỗ của nước biển theo chiều thẳng đứng</a:t>
            </a:r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D3E21058-CF3B-4942-9075-1188D8ADE01E}"/>
              </a:ext>
            </a:extLst>
          </p:cNvPr>
          <p:cNvSpPr/>
          <p:nvPr/>
        </p:nvSpPr>
        <p:spPr>
          <a:xfrm>
            <a:off x="3986355" y="2433481"/>
            <a:ext cx="695379" cy="592657"/>
          </a:xfrm>
          <a:custGeom>
            <a:avLst/>
            <a:gdLst>
              <a:gd name="connsiteX0" fmla="*/ 0 w 1059255"/>
              <a:gd name="connsiteY0" fmla="*/ 606582 h 606582"/>
              <a:gd name="connsiteX1" fmla="*/ 217283 w 1059255"/>
              <a:gd name="connsiteY1" fmla="*/ 298764 h 606582"/>
              <a:gd name="connsiteX2" fmla="*/ 1059255 w 1059255"/>
              <a:gd name="connsiteY2" fmla="*/ 0 h 606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59255" h="606582">
                <a:moveTo>
                  <a:pt x="0" y="606582"/>
                </a:moveTo>
                <a:cubicBezTo>
                  <a:pt x="20370" y="503221"/>
                  <a:pt x="40741" y="399861"/>
                  <a:pt x="217283" y="298764"/>
                </a:cubicBezTo>
                <a:cubicBezTo>
                  <a:pt x="393826" y="197667"/>
                  <a:pt x="726540" y="98833"/>
                  <a:pt x="1059255" y="0"/>
                </a:cubicBezTo>
              </a:path>
            </a:pathLst>
          </a:custGeom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 sz="200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9910756-5F80-A740-A25D-0E877C4C1A71}"/>
              </a:ext>
            </a:extLst>
          </p:cNvPr>
          <p:cNvSpPr/>
          <p:nvPr/>
        </p:nvSpPr>
        <p:spPr>
          <a:xfrm rot="19543612">
            <a:off x="3700024" y="2355281"/>
            <a:ext cx="8114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VN" sz="2000" b="1" dirty="0">
                <a:solidFill>
                  <a:schemeClr val="accent5">
                    <a:lumMod val="50000"/>
                  </a:schemeClr>
                </a:solidFill>
              </a:rPr>
              <a:t>SÓNG</a:t>
            </a:r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D7308539-F71E-A34B-9A0A-DE2E181F6522}"/>
              </a:ext>
            </a:extLst>
          </p:cNvPr>
          <p:cNvSpPr/>
          <p:nvPr/>
        </p:nvSpPr>
        <p:spPr>
          <a:xfrm>
            <a:off x="4440582" y="348770"/>
            <a:ext cx="1165475" cy="2070787"/>
          </a:xfrm>
          <a:custGeom>
            <a:avLst/>
            <a:gdLst>
              <a:gd name="connsiteX0" fmla="*/ 233836 w 1338359"/>
              <a:gd name="connsiteY0" fmla="*/ 1919335 h 1919335"/>
              <a:gd name="connsiteX1" fmla="*/ 79927 w 1338359"/>
              <a:gd name="connsiteY1" fmla="*/ 1412341 h 1919335"/>
              <a:gd name="connsiteX2" fmla="*/ 1338359 w 1338359"/>
              <a:gd name="connsiteY2" fmla="*/ 0 h 1919335"/>
              <a:gd name="connsiteX3" fmla="*/ 1338359 w 1338359"/>
              <a:gd name="connsiteY3" fmla="*/ 0 h 1919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8359" h="1919335">
                <a:moveTo>
                  <a:pt x="233836" y="1919335"/>
                </a:moveTo>
                <a:cubicBezTo>
                  <a:pt x="64838" y="1825782"/>
                  <a:pt x="-104160" y="1732230"/>
                  <a:pt x="79927" y="1412341"/>
                </a:cubicBezTo>
                <a:cubicBezTo>
                  <a:pt x="264014" y="1092452"/>
                  <a:pt x="1338359" y="0"/>
                  <a:pt x="1338359" y="0"/>
                </a:cubicBezTo>
                <a:lnTo>
                  <a:pt x="1338359" y="0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 sz="2000"/>
          </a:p>
        </p:txBody>
      </p:sp>
      <p:sp>
        <p:nvSpPr>
          <p:cNvPr id="57" name="Freeform 56">
            <a:extLst>
              <a:ext uri="{FF2B5EF4-FFF2-40B4-BE49-F238E27FC236}">
                <a16:creationId xmlns:a16="http://schemas.microsoft.com/office/drawing/2014/main" id="{4F30CB8C-C27A-1F41-B39C-FE4EEE6B05D8}"/>
              </a:ext>
            </a:extLst>
          </p:cNvPr>
          <p:cNvSpPr/>
          <p:nvPr/>
        </p:nvSpPr>
        <p:spPr>
          <a:xfrm>
            <a:off x="4684650" y="1733776"/>
            <a:ext cx="974077" cy="762937"/>
          </a:xfrm>
          <a:custGeom>
            <a:avLst/>
            <a:gdLst>
              <a:gd name="connsiteX0" fmla="*/ 0 w 2118511"/>
              <a:gd name="connsiteY0" fmla="*/ 1493822 h 1644564"/>
              <a:gd name="connsiteX1" fmla="*/ 470780 w 2118511"/>
              <a:gd name="connsiteY1" fmla="*/ 1502875 h 1644564"/>
              <a:gd name="connsiteX2" fmla="*/ 2118511 w 2118511"/>
              <a:gd name="connsiteY2" fmla="*/ 0 h 1644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18511" h="1644564">
                <a:moveTo>
                  <a:pt x="0" y="1493822"/>
                </a:moveTo>
                <a:cubicBezTo>
                  <a:pt x="58847" y="1622833"/>
                  <a:pt x="117695" y="1751845"/>
                  <a:pt x="470780" y="1502875"/>
                </a:cubicBezTo>
                <a:cubicBezTo>
                  <a:pt x="823865" y="1253905"/>
                  <a:pt x="1471188" y="626952"/>
                  <a:pt x="2118511" y="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 sz="2000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455111C7-5706-B24D-BFA5-A1ABC8F60CAE}"/>
              </a:ext>
            </a:extLst>
          </p:cNvPr>
          <p:cNvSpPr/>
          <p:nvPr/>
        </p:nvSpPr>
        <p:spPr>
          <a:xfrm rot="18486879">
            <a:off x="4313084" y="1157841"/>
            <a:ext cx="1792222" cy="326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40000"/>
              </a:lnSpc>
              <a:spcBef>
                <a:spcPts val="300"/>
              </a:spcBef>
              <a:spcAft>
                <a:spcPts val="300"/>
              </a:spcAft>
            </a:pPr>
            <a:r>
              <a:rPr lang="pt-BR" sz="1200" dirty="0" err="1"/>
              <a:t>Nguyên</a:t>
            </a:r>
            <a:r>
              <a:rPr lang="pt-BR" sz="1200" dirty="0"/>
              <a:t> </a:t>
            </a:r>
            <a:r>
              <a:rPr lang="pt-BR" sz="1200" dirty="0" err="1"/>
              <a:t>nhân</a:t>
            </a:r>
            <a:r>
              <a:rPr lang="pt-BR" sz="1200" dirty="0"/>
              <a:t>:  do </a:t>
            </a:r>
            <a:r>
              <a:rPr lang="pt-BR" sz="1200" dirty="0" err="1"/>
              <a:t>gió</a:t>
            </a:r>
            <a:r>
              <a:rPr lang="pt-BR" sz="1200" dirty="0"/>
              <a:t> </a:t>
            </a:r>
            <a:r>
              <a:rPr lang="pt-BR" sz="1200" dirty="0" err="1"/>
              <a:t>thổi</a:t>
            </a:r>
            <a:endParaRPr lang="pt-BR" sz="1200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379278FC-D0B3-584C-9DAC-5968592A0BE9}"/>
              </a:ext>
            </a:extLst>
          </p:cNvPr>
          <p:cNvSpPr/>
          <p:nvPr/>
        </p:nvSpPr>
        <p:spPr>
          <a:xfrm rot="20206894">
            <a:off x="4969719" y="1649681"/>
            <a:ext cx="2481547" cy="553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VN" sz="1200" dirty="0"/>
              <a:t>Sóng thần thường gây ra những thiệt hại lớn về người và của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3ED1EB2D-03FF-D443-930E-8760F7C32F83}"/>
              </a:ext>
            </a:extLst>
          </p:cNvPr>
          <p:cNvSpPr/>
          <p:nvPr/>
        </p:nvSpPr>
        <p:spPr>
          <a:xfrm rot="18884020">
            <a:off x="4898738" y="1779245"/>
            <a:ext cx="760144" cy="326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40000"/>
              </a:lnSpc>
              <a:spcBef>
                <a:spcPts val="300"/>
              </a:spcBef>
              <a:spcAft>
                <a:spcPts val="300"/>
              </a:spcAft>
            </a:pPr>
            <a:r>
              <a:rPr lang="pt-BR" sz="1200" dirty="0" err="1"/>
              <a:t>Phân</a:t>
            </a:r>
            <a:r>
              <a:rPr lang="pt-BR" sz="1200" dirty="0"/>
              <a:t> </a:t>
            </a:r>
            <a:r>
              <a:rPr lang="pt-BR" sz="1200" dirty="0" err="1"/>
              <a:t>loại</a:t>
            </a:r>
            <a:endParaRPr lang="pt-BR" sz="1200" dirty="0"/>
          </a:p>
        </p:txBody>
      </p:sp>
      <p:sp>
        <p:nvSpPr>
          <p:cNvPr id="61" name="Freeform 60">
            <a:extLst>
              <a:ext uri="{FF2B5EF4-FFF2-40B4-BE49-F238E27FC236}">
                <a16:creationId xmlns:a16="http://schemas.microsoft.com/office/drawing/2014/main" id="{E7BD3D27-394C-5A44-9703-62CFC3DBB2BA}"/>
              </a:ext>
            </a:extLst>
          </p:cNvPr>
          <p:cNvSpPr/>
          <p:nvPr/>
        </p:nvSpPr>
        <p:spPr>
          <a:xfrm rot="2004773">
            <a:off x="5866815" y="960623"/>
            <a:ext cx="173718" cy="896122"/>
          </a:xfrm>
          <a:custGeom>
            <a:avLst/>
            <a:gdLst>
              <a:gd name="connsiteX0" fmla="*/ 21247 w 446760"/>
              <a:gd name="connsiteY0" fmla="*/ 679010 h 679010"/>
              <a:gd name="connsiteX1" fmla="*/ 48408 w 446760"/>
              <a:gd name="connsiteY1" fmla="*/ 307818 h 679010"/>
              <a:gd name="connsiteX2" fmla="*/ 446760 w 446760"/>
              <a:gd name="connsiteY2" fmla="*/ 0 h 679010"/>
              <a:gd name="connsiteX3" fmla="*/ 446760 w 446760"/>
              <a:gd name="connsiteY3" fmla="*/ 0 h 679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6760" h="679010">
                <a:moveTo>
                  <a:pt x="21247" y="679010"/>
                </a:moveTo>
                <a:cubicBezTo>
                  <a:pt x="-632" y="549998"/>
                  <a:pt x="-22511" y="420986"/>
                  <a:pt x="48408" y="307818"/>
                </a:cubicBezTo>
                <a:cubicBezTo>
                  <a:pt x="119327" y="194650"/>
                  <a:pt x="446760" y="0"/>
                  <a:pt x="446760" y="0"/>
                </a:cubicBezTo>
                <a:lnTo>
                  <a:pt x="446760" y="0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 sz="2000"/>
          </a:p>
        </p:txBody>
      </p:sp>
      <p:sp>
        <p:nvSpPr>
          <p:cNvPr id="62" name="Freeform 61">
            <a:extLst>
              <a:ext uri="{FF2B5EF4-FFF2-40B4-BE49-F238E27FC236}">
                <a16:creationId xmlns:a16="http://schemas.microsoft.com/office/drawing/2014/main" id="{143C92C4-72B9-DC41-A2CA-A5DEFFD7B7E6}"/>
              </a:ext>
            </a:extLst>
          </p:cNvPr>
          <p:cNvSpPr/>
          <p:nvPr/>
        </p:nvSpPr>
        <p:spPr>
          <a:xfrm rot="20933925">
            <a:off x="5628888" y="1405676"/>
            <a:ext cx="782488" cy="292195"/>
          </a:xfrm>
          <a:custGeom>
            <a:avLst/>
            <a:gdLst>
              <a:gd name="connsiteX0" fmla="*/ 0 w 633743"/>
              <a:gd name="connsiteY0" fmla="*/ 253497 h 292456"/>
              <a:gd name="connsiteX1" fmla="*/ 235390 w 633743"/>
              <a:gd name="connsiteY1" fmla="*/ 271604 h 292456"/>
              <a:gd name="connsiteX2" fmla="*/ 633743 w 633743"/>
              <a:gd name="connsiteY2" fmla="*/ 0 h 292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33743" h="292456">
                <a:moveTo>
                  <a:pt x="0" y="253497"/>
                </a:moveTo>
                <a:cubicBezTo>
                  <a:pt x="64883" y="283675"/>
                  <a:pt x="129766" y="313853"/>
                  <a:pt x="235390" y="271604"/>
                </a:cubicBezTo>
                <a:cubicBezTo>
                  <a:pt x="341014" y="229355"/>
                  <a:pt x="487378" y="114677"/>
                  <a:pt x="633743" y="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 sz="200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DA4A38AE-A033-D74F-B25E-2C01F2A7F9EE}"/>
              </a:ext>
            </a:extLst>
          </p:cNvPr>
          <p:cNvSpPr/>
          <p:nvPr/>
        </p:nvSpPr>
        <p:spPr>
          <a:xfrm rot="18884020">
            <a:off x="5325202" y="1146996"/>
            <a:ext cx="990977" cy="326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40000"/>
              </a:lnSpc>
              <a:spcBef>
                <a:spcPts val="300"/>
              </a:spcBef>
              <a:spcAft>
                <a:spcPts val="300"/>
              </a:spcAft>
            </a:pPr>
            <a:r>
              <a:rPr lang="pt-BR" sz="1200" dirty="0" err="1"/>
              <a:t>Sóng</a:t>
            </a:r>
            <a:r>
              <a:rPr lang="pt-BR" sz="1200" dirty="0"/>
              <a:t> </a:t>
            </a:r>
            <a:r>
              <a:rPr lang="pt-BR" sz="1200" dirty="0" err="1"/>
              <a:t>thường</a:t>
            </a:r>
            <a:endParaRPr lang="pt-BR" sz="1200" dirty="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936F0A3A-D037-E743-BE7D-E5D6338A5A06}"/>
              </a:ext>
            </a:extLst>
          </p:cNvPr>
          <p:cNvSpPr/>
          <p:nvPr/>
        </p:nvSpPr>
        <p:spPr>
          <a:xfrm rot="19293652">
            <a:off x="5694614" y="1236108"/>
            <a:ext cx="809837" cy="326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40000"/>
              </a:lnSpc>
              <a:spcBef>
                <a:spcPts val="300"/>
              </a:spcBef>
              <a:spcAft>
                <a:spcPts val="300"/>
              </a:spcAft>
            </a:pPr>
            <a:r>
              <a:rPr lang="pt-BR" sz="1200" dirty="0" err="1"/>
              <a:t>Sóng</a:t>
            </a:r>
            <a:r>
              <a:rPr lang="pt-BR" sz="1200" dirty="0"/>
              <a:t> </a:t>
            </a:r>
            <a:r>
              <a:rPr lang="pt-BR" sz="1200" dirty="0" err="1"/>
              <a:t>thần</a:t>
            </a:r>
            <a:endParaRPr lang="pt-BR" sz="1200" dirty="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4E01D9D9-62F3-C046-8012-B0FD2DE0C022}"/>
              </a:ext>
            </a:extLst>
          </p:cNvPr>
          <p:cNvSpPr/>
          <p:nvPr/>
        </p:nvSpPr>
        <p:spPr>
          <a:xfrm>
            <a:off x="4633766" y="592314"/>
            <a:ext cx="1389237" cy="1823165"/>
          </a:xfrm>
          <a:custGeom>
            <a:avLst/>
            <a:gdLst>
              <a:gd name="connsiteX0" fmla="*/ 64035 w 1181635"/>
              <a:gd name="connsiteY0" fmla="*/ 1803400 h 1805226"/>
              <a:gd name="connsiteX1" fmla="*/ 123302 w 1181635"/>
              <a:gd name="connsiteY1" fmla="*/ 1515534 h 1805226"/>
              <a:gd name="connsiteX2" fmla="*/ 1181635 w 1181635"/>
              <a:gd name="connsiteY2" fmla="*/ 0 h 1805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81635" h="1805226">
                <a:moveTo>
                  <a:pt x="64035" y="1803400"/>
                </a:moveTo>
                <a:cubicBezTo>
                  <a:pt x="535" y="1809750"/>
                  <a:pt x="-62965" y="1816101"/>
                  <a:pt x="123302" y="1515534"/>
                </a:cubicBezTo>
                <a:cubicBezTo>
                  <a:pt x="309569" y="1214967"/>
                  <a:pt x="745602" y="607483"/>
                  <a:pt x="1181635" y="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 sz="2000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FE429C34-1A74-834F-A001-CCDF96876618}"/>
              </a:ext>
            </a:extLst>
          </p:cNvPr>
          <p:cNvSpPr/>
          <p:nvPr/>
        </p:nvSpPr>
        <p:spPr>
          <a:xfrm>
            <a:off x="4632426" y="1703257"/>
            <a:ext cx="2694837" cy="973407"/>
          </a:xfrm>
          <a:custGeom>
            <a:avLst/>
            <a:gdLst>
              <a:gd name="connsiteX0" fmla="*/ 46686 w 2485086"/>
              <a:gd name="connsiteY0" fmla="*/ 855133 h 1118780"/>
              <a:gd name="connsiteX1" fmla="*/ 326086 w 2485086"/>
              <a:gd name="connsiteY1" fmla="*/ 1066800 h 1118780"/>
              <a:gd name="connsiteX2" fmla="*/ 2485086 w 2485086"/>
              <a:gd name="connsiteY2" fmla="*/ 0 h 1118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85086" h="1118780">
                <a:moveTo>
                  <a:pt x="46686" y="855133"/>
                </a:moveTo>
                <a:cubicBezTo>
                  <a:pt x="-16814" y="1032227"/>
                  <a:pt x="-80314" y="1209322"/>
                  <a:pt x="326086" y="1066800"/>
                </a:cubicBezTo>
                <a:cubicBezTo>
                  <a:pt x="732486" y="924278"/>
                  <a:pt x="1608786" y="462139"/>
                  <a:pt x="2485086" y="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 sz="200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EBA49EBF-97F5-C54C-8A9B-8C711FCD87C1}"/>
              </a:ext>
            </a:extLst>
          </p:cNvPr>
          <p:cNvSpPr/>
          <p:nvPr/>
        </p:nvSpPr>
        <p:spPr>
          <a:xfrm>
            <a:off x="5216417" y="3178024"/>
            <a:ext cx="1215769" cy="213364"/>
          </a:xfrm>
          <a:custGeom>
            <a:avLst/>
            <a:gdLst>
              <a:gd name="connsiteX0" fmla="*/ 0 w 711200"/>
              <a:gd name="connsiteY0" fmla="*/ 118534 h 118534"/>
              <a:gd name="connsiteX1" fmla="*/ 203200 w 711200"/>
              <a:gd name="connsiteY1" fmla="*/ 25400 h 118534"/>
              <a:gd name="connsiteX2" fmla="*/ 711200 w 711200"/>
              <a:gd name="connsiteY2" fmla="*/ 0 h 118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1200" h="118534">
                <a:moveTo>
                  <a:pt x="0" y="118534"/>
                </a:moveTo>
                <a:cubicBezTo>
                  <a:pt x="42333" y="81845"/>
                  <a:pt x="84667" y="45156"/>
                  <a:pt x="203200" y="25400"/>
                </a:cubicBezTo>
                <a:cubicBezTo>
                  <a:pt x="321733" y="5644"/>
                  <a:pt x="516466" y="2822"/>
                  <a:pt x="711200" y="0"/>
                </a:cubicBezTo>
              </a:path>
            </a:pathLst>
          </a:custGeom>
          <a:ln w="38100">
            <a:solidFill>
              <a:schemeClr val="accent5">
                <a:lumMod val="50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 sz="200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9E165942-7BFC-D343-9E38-E5C6FBD2C9A7}"/>
              </a:ext>
            </a:extLst>
          </p:cNvPr>
          <p:cNvSpPr/>
          <p:nvPr/>
        </p:nvSpPr>
        <p:spPr>
          <a:xfrm>
            <a:off x="6423245" y="1881506"/>
            <a:ext cx="3436461" cy="1285044"/>
          </a:xfrm>
          <a:custGeom>
            <a:avLst/>
            <a:gdLst>
              <a:gd name="connsiteX0" fmla="*/ 0 w 2590800"/>
              <a:gd name="connsiteY0" fmla="*/ 973666 h 973666"/>
              <a:gd name="connsiteX1" fmla="*/ 440267 w 2590800"/>
              <a:gd name="connsiteY1" fmla="*/ 533400 h 973666"/>
              <a:gd name="connsiteX2" fmla="*/ 2590800 w 2590800"/>
              <a:gd name="connsiteY2" fmla="*/ 0 h 973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90800" h="973666">
                <a:moveTo>
                  <a:pt x="0" y="973666"/>
                </a:moveTo>
                <a:cubicBezTo>
                  <a:pt x="4233" y="834672"/>
                  <a:pt x="8467" y="695678"/>
                  <a:pt x="440267" y="533400"/>
                </a:cubicBezTo>
                <a:cubicBezTo>
                  <a:pt x="872067" y="371122"/>
                  <a:pt x="1731433" y="185561"/>
                  <a:pt x="2590800" y="0"/>
                </a:cubicBezTo>
              </a:path>
            </a:pathLst>
          </a:cu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 sz="20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F17FC80-BB42-7241-97A1-A422FE7FA895}"/>
              </a:ext>
            </a:extLst>
          </p:cNvPr>
          <p:cNvSpPr/>
          <p:nvPr/>
        </p:nvSpPr>
        <p:spPr>
          <a:xfrm rot="20772728">
            <a:off x="6434235" y="1981424"/>
            <a:ext cx="36505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 err="1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pt-BR" sz="1200" dirty="0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200" dirty="0" err="1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pt-BR" sz="1200" dirty="0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200" dirty="0" err="1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pt-BR" sz="1200" dirty="0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200" dirty="0" err="1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pt-BR" sz="1200" dirty="0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200" dirty="0" err="1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pt-BR" sz="1200" dirty="0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200" dirty="0" err="1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dương</a:t>
            </a:r>
            <a:r>
              <a:rPr lang="pt-BR" sz="1200" dirty="0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200" dirty="0" err="1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dao</a:t>
            </a:r>
            <a:r>
              <a:rPr lang="pt-BR" sz="1200" dirty="0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200" dirty="0" err="1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pt-BR" sz="1200" dirty="0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200" dirty="0" err="1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pt-BR" sz="1200" dirty="0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200" dirty="0" err="1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chu</a:t>
            </a:r>
            <a:r>
              <a:rPr lang="pt-BR" sz="1200" dirty="0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200" dirty="0" err="1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kì</a:t>
            </a:r>
            <a:endParaRPr lang="en-VN" sz="12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14117DD-1471-A347-902F-44E8F29CF484}"/>
              </a:ext>
            </a:extLst>
          </p:cNvPr>
          <p:cNvSpPr/>
          <p:nvPr/>
        </p:nvSpPr>
        <p:spPr>
          <a:xfrm rot="20894852">
            <a:off x="6538555" y="2291283"/>
            <a:ext cx="4572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 err="1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pt-BR" sz="1200" dirty="0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200" dirty="0" err="1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pt-BR" sz="1200" dirty="0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pt-BR" sz="1200" dirty="0" err="1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pt-BR" sz="1200" dirty="0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200" dirty="0" err="1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hấp</a:t>
            </a:r>
            <a:r>
              <a:rPr lang="pt-BR" sz="1200" dirty="0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200" dirty="0" err="1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pt-BR" sz="1200" dirty="0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200" dirty="0" err="1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pt-BR" sz="1200" dirty="0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200" dirty="0" err="1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pt-BR" sz="1200" dirty="0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200" dirty="0" err="1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Trăng</a:t>
            </a:r>
            <a:r>
              <a:rPr lang="pt-BR" sz="1200" dirty="0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200" dirty="0" err="1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pt-BR" sz="1200" dirty="0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200" dirty="0" err="1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pt-BR" sz="1200" dirty="0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200" dirty="0" err="1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endParaRPr lang="en-VN" sz="12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06749F-99AF-934E-92C8-A2B2680F21D1}"/>
              </a:ext>
            </a:extLst>
          </p:cNvPr>
          <p:cNvSpPr/>
          <p:nvPr/>
        </p:nvSpPr>
        <p:spPr>
          <a:xfrm rot="20899043">
            <a:off x="7205000" y="2663069"/>
            <a:ext cx="307007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 err="1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Triều</a:t>
            </a:r>
            <a:r>
              <a:rPr lang="pt-BR" sz="1200" dirty="0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200" dirty="0" err="1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cường</a:t>
            </a:r>
            <a:r>
              <a:rPr lang="pt-BR" sz="1200" dirty="0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pt-BR" sz="1200" dirty="0" err="1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pt-BR" sz="1200" dirty="0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200" dirty="0" err="1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trăng</a:t>
            </a:r>
            <a:r>
              <a:rPr lang="pt-BR" sz="1200" dirty="0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200" dirty="0" err="1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pt-BR" sz="1200" dirty="0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200" dirty="0" err="1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pt-BR" sz="1200" dirty="0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200" dirty="0" err="1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pt-BR" sz="1200" dirty="0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200" dirty="0" err="1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trăng</a:t>
            </a:r>
            <a:endParaRPr lang="en-VN" sz="12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66E57E-32B0-A447-BF8A-EC4DCECC01EC}"/>
              </a:ext>
            </a:extLst>
          </p:cNvPr>
          <p:cNvSpPr/>
          <p:nvPr/>
        </p:nvSpPr>
        <p:spPr>
          <a:xfrm rot="21159526">
            <a:off x="7511116" y="3034766"/>
            <a:ext cx="2071401" cy="293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pt-BR" sz="1200" dirty="0" err="1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Triều</a:t>
            </a:r>
            <a:r>
              <a:rPr lang="pt-BR" sz="1200" dirty="0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200" dirty="0" err="1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kém</a:t>
            </a:r>
            <a:r>
              <a:rPr lang="pt-BR" sz="1200" dirty="0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pt-BR" sz="1200" dirty="0" err="1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pt-BR" sz="1200" dirty="0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200" dirty="0" err="1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trăng</a:t>
            </a:r>
            <a:r>
              <a:rPr lang="pt-BR" sz="1200" dirty="0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200" dirty="0" err="1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khuyết</a:t>
            </a:r>
            <a:endParaRPr lang="pt-BR" sz="1200" dirty="0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3544635-74B2-2B47-8676-2EDBBFF18A88}"/>
              </a:ext>
            </a:extLst>
          </p:cNvPr>
          <p:cNvSpPr/>
          <p:nvPr/>
        </p:nvSpPr>
        <p:spPr>
          <a:xfrm>
            <a:off x="6863806" y="3494129"/>
            <a:ext cx="35224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200" dirty="0" err="1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pt-BR" sz="1200" dirty="0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200" dirty="0" err="1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hưởng</a:t>
            </a:r>
            <a:r>
              <a:rPr lang="pt-BR" sz="1200" dirty="0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200" dirty="0" err="1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pt-BR" sz="1200" dirty="0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200" dirty="0" err="1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pt-BR" sz="1200" dirty="0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200" dirty="0" err="1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pt-BR" sz="1200" dirty="0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pt-BR" sz="1200" dirty="0" err="1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pt-BR" sz="1200" dirty="0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200" dirty="0" err="1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pt-BR" sz="1200" dirty="0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pt-BR" sz="1200" dirty="0" err="1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pt-BR" sz="1200" dirty="0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200" dirty="0" err="1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pt-BR" sz="1200" dirty="0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200" dirty="0" err="1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pt-BR" sz="1200" dirty="0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200" dirty="0" err="1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tàu</a:t>
            </a:r>
            <a:r>
              <a:rPr lang="pt-BR" sz="1200" dirty="0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200" dirty="0" err="1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bè</a:t>
            </a:r>
            <a:r>
              <a:rPr lang="pt-BR" sz="1200" dirty="0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pt-BR" sz="1200" dirty="0" err="1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pt-BR" sz="1200" dirty="0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200" dirty="0" err="1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lang="pt-BR" sz="1200" dirty="0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200" dirty="0" err="1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pt-BR" sz="1200" dirty="0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200" dirty="0" err="1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thuỷ</a:t>
            </a:r>
            <a:r>
              <a:rPr lang="pt-BR" sz="1200" dirty="0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200" dirty="0" err="1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triều</a:t>
            </a:r>
            <a:r>
              <a:rPr lang="pt-BR" sz="1200" dirty="0">
                <a:latin typeface="#9Slide03 SFU Futura_12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...</a:t>
            </a:r>
            <a:endParaRPr lang="en-VN" sz="12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A9F006D-6537-3442-93BB-57A82F359A60}"/>
              </a:ext>
            </a:extLst>
          </p:cNvPr>
          <p:cNvSpPr/>
          <p:nvPr/>
        </p:nvSpPr>
        <p:spPr>
          <a:xfrm rot="21401241">
            <a:off x="5522550" y="4160995"/>
            <a:ext cx="4528645" cy="5472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pt-BR" sz="12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pt-BR" sz="12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2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pt-BR" sz="12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2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pt-BR" sz="12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2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pt-BR" sz="12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2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pt-BR" sz="12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2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pt-BR" sz="12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2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pt-BR" sz="12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2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pt-BR" sz="12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2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pt-BR" sz="12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2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pt-BR" sz="12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2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pt-BR" sz="12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2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pt-BR" sz="12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VN" sz="12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và đại dương tương tự như những dòng sông trên lục địa.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707FCD5-A548-C24D-85BB-00CC00C4B52F}"/>
              </a:ext>
            </a:extLst>
          </p:cNvPr>
          <p:cNvSpPr/>
          <p:nvPr/>
        </p:nvSpPr>
        <p:spPr>
          <a:xfrm>
            <a:off x="6075982" y="4802806"/>
            <a:ext cx="4344205" cy="334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pt-BR" sz="12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pt-BR" sz="12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2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pt-BR" sz="12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: Do </a:t>
            </a:r>
            <a:r>
              <a:rPr lang="pt-BR" sz="12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pt-BR" sz="12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2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pt-BR" sz="12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2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pt-BR" sz="12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2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pt-BR" sz="12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2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pt-BR" sz="12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2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pt-BR" sz="12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2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pt-BR" sz="12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2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pt-BR" sz="12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2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pt-BR" sz="12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B8A6A41-F465-3B46-B2A8-1AF7E20BEA2F}"/>
              </a:ext>
            </a:extLst>
          </p:cNvPr>
          <p:cNvSpPr/>
          <p:nvPr/>
        </p:nvSpPr>
        <p:spPr>
          <a:xfrm rot="21346662">
            <a:off x="7693988" y="5813743"/>
            <a:ext cx="4572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VN" sz="1200" dirty="0">
                <a:latin typeface="#9Slide03 SFU Futura_12" pitchFamily="2" charset="77"/>
              </a:rPr>
              <a:t>Dòng biển nóng: gây khí hậu nóng ẩm, mưa nhiều</a:t>
            </a:r>
            <a:endParaRPr lang="en-VN" sz="12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FADCA8A-AACA-7F4A-B2F8-C78DEE2903DD}"/>
              </a:ext>
            </a:extLst>
          </p:cNvPr>
          <p:cNvSpPr/>
          <p:nvPr/>
        </p:nvSpPr>
        <p:spPr>
          <a:xfrm rot="21421685">
            <a:off x="8036196" y="6397814"/>
            <a:ext cx="4572000" cy="334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VN" sz="1200" dirty="0">
                <a:latin typeface="#9Slide03 SFU Futura_12" pitchFamily="2" charset="77"/>
              </a:rPr>
              <a:t>Dòng biển lạnh: gây khí hậu khô, lạnh, mưa ít.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639E32D-B6A4-2940-8B96-04E2CA1E136E}"/>
              </a:ext>
            </a:extLst>
          </p:cNvPr>
          <p:cNvSpPr/>
          <p:nvPr/>
        </p:nvSpPr>
        <p:spPr>
          <a:xfrm rot="1292695">
            <a:off x="5407534" y="5867832"/>
            <a:ext cx="255230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VN" sz="1200" dirty="0">
                <a:latin typeface="#9Slide03 SFU Futura_12" pitchFamily="2" charset="77"/>
              </a:rPr>
              <a:t>Ảnh hưởng đến khí hậu vùng ven bờ</a:t>
            </a:r>
            <a:endParaRPr lang="en-VN" sz="1200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E8529CF-D7A8-5B43-AC1B-5FB0EAEF8CA4}"/>
              </a:ext>
            </a:extLst>
          </p:cNvPr>
          <p:cNvSpPr/>
          <p:nvPr/>
        </p:nvSpPr>
        <p:spPr>
          <a:xfrm>
            <a:off x="6522214" y="3009493"/>
            <a:ext cx="847533" cy="334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VN" sz="1200" dirty="0">
                <a:latin typeface="#9Slide03 SFU Futura_12" pitchFamily="2" charset="77"/>
              </a:rPr>
              <a:t>Phân loại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6118866-2B97-BE4C-8759-4F852E5234FA}"/>
              </a:ext>
            </a:extLst>
          </p:cNvPr>
          <p:cNvSpPr/>
          <p:nvPr/>
        </p:nvSpPr>
        <p:spPr>
          <a:xfrm>
            <a:off x="6735719" y="5202190"/>
            <a:ext cx="118308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VN" sz="1200" dirty="0">
                <a:latin typeface="#9Slide03 SFU Futura_12" pitchFamily="2" charset="77"/>
              </a:rPr>
              <a:t>Dòng biển lạnh</a:t>
            </a:r>
            <a:endParaRPr lang="en-VN" sz="1200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83E9D36-FFFE-7241-AA5D-6109B40369BB}"/>
              </a:ext>
            </a:extLst>
          </p:cNvPr>
          <p:cNvSpPr/>
          <p:nvPr/>
        </p:nvSpPr>
        <p:spPr>
          <a:xfrm rot="435628">
            <a:off x="6852458" y="5567396"/>
            <a:ext cx="15082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VN" sz="1200" dirty="0">
                <a:latin typeface="#9Slide03 SFU Futura_12" pitchFamily="2" charset="77"/>
              </a:rPr>
              <a:t>Dòng biển nóng</a:t>
            </a:r>
            <a:endParaRPr lang="en-VN" sz="1200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9E22E7AB-F6B5-B246-A519-81760B78136F}"/>
              </a:ext>
            </a:extLst>
          </p:cNvPr>
          <p:cNvSpPr/>
          <p:nvPr/>
        </p:nvSpPr>
        <p:spPr>
          <a:xfrm rot="926111">
            <a:off x="5875863" y="5218361"/>
            <a:ext cx="1028587" cy="334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VN" sz="1200" dirty="0">
                <a:latin typeface="#9Slide03 SFU Futura_12" pitchFamily="2" charset="77"/>
              </a:rPr>
              <a:t>Phân loại</a:t>
            </a:r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37784093-39F7-174B-81F7-8DF9E2DF2372}"/>
              </a:ext>
            </a:extLst>
          </p:cNvPr>
          <p:cNvSpPr/>
          <p:nvPr/>
        </p:nvSpPr>
        <p:spPr>
          <a:xfrm>
            <a:off x="6423244" y="2387511"/>
            <a:ext cx="3225904" cy="804333"/>
          </a:xfrm>
          <a:custGeom>
            <a:avLst/>
            <a:gdLst>
              <a:gd name="connsiteX0" fmla="*/ 17038 w 3225904"/>
              <a:gd name="connsiteY0" fmla="*/ 804333 h 804333"/>
              <a:gd name="connsiteX1" fmla="*/ 482704 w 3225904"/>
              <a:gd name="connsiteY1" fmla="*/ 584200 h 804333"/>
              <a:gd name="connsiteX2" fmla="*/ 3225904 w 3225904"/>
              <a:gd name="connsiteY2" fmla="*/ 0 h 804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25904" h="804333">
                <a:moveTo>
                  <a:pt x="17038" y="804333"/>
                </a:moveTo>
                <a:cubicBezTo>
                  <a:pt x="-17535" y="761294"/>
                  <a:pt x="-52107" y="718255"/>
                  <a:pt x="482704" y="584200"/>
                </a:cubicBezTo>
                <a:cubicBezTo>
                  <a:pt x="1017515" y="450145"/>
                  <a:pt x="2121709" y="225072"/>
                  <a:pt x="3225904" y="0"/>
                </a:cubicBezTo>
              </a:path>
            </a:pathLst>
          </a:cu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 sz="2000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D8826806-4D9B-2544-BFB6-DE36AE28775D}"/>
              </a:ext>
            </a:extLst>
          </p:cNvPr>
          <p:cNvSpPr/>
          <p:nvPr/>
        </p:nvSpPr>
        <p:spPr>
          <a:xfrm rot="445595">
            <a:off x="6406213" y="3250959"/>
            <a:ext cx="1032186" cy="59145"/>
          </a:xfrm>
          <a:custGeom>
            <a:avLst/>
            <a:gdLst>
              <a:gd name="connsiteX0" fmla="*/ 0 w 1058333"/>
              <a:gd name="connsiteY0" fmla="*/ 0 h 76633"/>
              <a:gd name="connsiteX1" fmla="*/ 474133 w 1058333"/>
              <a:gd name="connsiteY1" fmla="*/ 76200 h 76633"/>
              <a:gd name="connsiteX2" fmla="*/ 1058333 w 1058333"/>
              <a:gd name="connsiteY2" fmla="*/ 25400 h 76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58333" h="76633">
                <a:moveTo>
                  <a:pt x="0" y="0"/>
                </a:moveTo>
                <a:cubicBezTo>
                  <a:pt x="148872" y="35983"/>
                  <a:pt x="297744" y="71967"/>
                  <a:pt x="474133" y="76200"/>
                </a:cubicBezTo>
                <a:cubicBezTo>
                  <a:pt x="650522" y="80433"/>
                  <a:pt x="854427" y="52916"/>
                  <a:pt x="1058333" y="25400"/>
                </a:cubicBezTo>
              </a:path>
            </a:pathLst>
          </a:cu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 sz="2000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DA0E7C20-5321-E943-AEBE-5728F83D58C9}"/>
              </a:ext>
            </a:extLst>
          </p:cNvPr>
          <p:cNvSpPr/>
          <p:nvPr/>
        </p:nvSpPr>
        <p:spPr>
          <a:xfrm rot="21261066">
            <a:off x="7398504" y="2803117"/>
            <a:ext cx="2707988" cy="393927"/>
          </a:xfrm>
          <a:custGeom>
            <a:avLst/>
            <a:gdLst>
              <a:gd name="connsiteX0" fmla="*/ 190 w 2042701"/>
              <a:gd name="connsiteY0" fmla="*/ 455647 h 455647"/>
              <a:gd name="connsiteX1" fmla="*/ 304990 w 2042701"/>
              <a:gd name="connsiteY1" fmla="*/ 260913 h 455647"/>
              <a:gd name="connsiteX2" fmla="*/ 1845924 w 2042701"/>
              <a:gd name="connsiteY2" fmla="*/ 32313 h 455647"/>
              <a:gd name="connsiteX3" fmla="*/ 1972924 w 2042701"/>
              <a:gd name="connsiteY3" fmla="*/ 6913 h 455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2701" h="455647">
                <a:moveTo>
                  <a:pt x="190" y="455647"/>
                </a:moveTo>
                <a:cubicBezTo>
                  <a:pt x="-1221" y="393558"/>
                  <a:pt x="-2632" y="331469"/>
                  <a:pt x="304990" y="260913"/>
                </a:cubicBezTo>
                <a:cubicBezTo>
                  <a:pt x="612612" y="190357"/>
                  <a:pt x="1567935" y="74646"/>
                  <a:pt x="1845924" y="32313"/>
                </a:cubicBezTo>
                <a:cubicBezTo>
                  <a:pt x="2123913" y="-10020"/>
                  <a:pt x="2048418" y="-1554"/>
                  <a:pt x="1972924" y="6913"/>
                </a:cubicBezTo>
              </a:path>
            </a:pathLst>
          </a:cu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 sz="2000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1FEDFEB0-575E-7345-9B7C-6DC81BDC0D89}"/>
              </a:ext>
            </a:extLst>
          </p:cNvPr>
          <p:cNvSpPr/>
          <p:nvPr/>
        </p:nvSpPr>
        <p:spPr>
          <a:xfrm>
            <a:off x="7413454" y="3145723"/>
            <a:ext cx="2321366" cy="267489"/>
          </a:xfrm>
          <a:custGeom>
            <a:avLst/>
            <a:gdLst>
              <a:gd name="connsiteX0" fmla="*/ 8740 w 2066140"/>
              <a:gd name="connsiteY0" fmla="*/ 160866 h 220550"/>
              <a:gd name="connsiteX1" fmla="*/ 313540 w 2066140"/>
              <a:gd name="connsiteY1" fmla="*/ 211666 h 220550"/>
              <a:gd name="connsiteX2" fmla="*/ 2066140 w 2066140"/>
              <a:gd name="connsiteY2" fmla="*/ 0 h 220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66140" h="220550">
                <a:moveTo>
                  <a:pt x="8740" y="160866"/>
                </a:moveTo>
                <a:cubicBezTo>
                  <a:pt x="-10310" y="199671"/>
                  <a:pt x="-29360" y="238477"/>
                  <a:pt x="313540" y="211666"/>
                </a:cubicBezTo>
                <a:cubicBezTo>
                  <a:pt x="656440" y="184855"/>
                  <a:pt x="1361290" y="92427"/>
                  <a:pt x="2066140" y="0"/>
                </a:cubicBezTo>
              </a:path>
            </a:pathLst>
          </a:cu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 sz="2000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17DEE9D6-BEAA-6D4D-B3BF-27B3F59E234B}"/>
              </a:ext>
            </a:extLst>
          </p:cNvPr>
          <p:cNvSpPr/>
          <p:nvPr/>
        </p:nvSpPr>
        <p:spPr>
          <a:xfrm>
            <a:off x="6314191" y="3183484"/>
            <a:ext cx="4344206" cy="696819"/>
          </a:xfrm>
          <a:custGeom>
            <a:avLst/>
            <a:gdLst>
              <a:gd name="connsiteX0" fmla="*/ 100587 w 4274654"/>
              <a:gd name="connsiteY0" fmla="*/ 0 h 471640"/>
              <a:gd name="connsiteX1" fmla="*/ 540854 w 4274654"/>
              <a:gd name="connsiteY1" fmla="*/ 414866 h 471640"/>
              <a:gd name="connsiteX2" fmla="*/ 4274654 w 4274654"/>
              <a:gd name="connsiteY2" fmla="*/ 457200 h 471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74654" h="471640">
                <a:moveTo>
                  <a:pt x="100587" y="0"/>
                </a:moveTo>
                <a:cubicBezTo>
                  <a:pt x="-27119" y="169333"/>
                  <a:pt x="-154824" y="338666"/>
                  <a:pt x="540854" y="414866"/>
                </a:cubicBezTo>
                <a:cubicBezTo>
                  <a:pt x="1236532" y="491066"/>
                  <a:pt x="2755593" y="474133"/>
                  <a:pt x="4274654" y="457200"/>
                </a:cubicBezTo>
              </a:path>
            </a:pathLst>
          </a:cu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 sz="2000"/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BEFDCD20-DD5E-2047-B40A-B11400A0A7D6}"/>
              </a:ext>
            </a:extLst>
          </p:cNvPr>
          <p:cNvSpPr/>
          <p:nvPr/>
        </p:nvSpPr>
        <p:spPr>
          <a:xfrm>
            <a:off x="4468716" y="3937016"/>
            <a:ext cx="1190010" cy="1010918"/>
          </a:xfrm>
          <a:custGeom>
            <a:avLst/>
            <a:gdLst>
              <a:gd name="connsiteX0" fmla="*/ 32596 w 989329"/>
              <a:gd name="connsiteY0" fmla="*/ 0 h 711200"/>
              <a:gd name="connsiteX1" fmla="*/ 117262 w 989329"/>
              <a:gd name="connsiteY1" fmla="*/ 270933 h 711200"/>
              <a:gd name="connsiteX2" fmla="*/ 989329 w 989329"/>
              <a:gd name="connsiteY2" fmla="*/ 711200 h 71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89329" h="711200">
                <a:moveTo>
                  <a:pt x="32596" y="0"/>
                </a:moveTo>
                <a:cubicBezTo>
                  <a:pt x="-4799" y="76200"/>
                  <a:pt x="-42193" y="152400"/>
                  <a:pt x="117262" y="270933"/>
                </a:cubicBezTo>
                <a:cubicBezTo>
                  <a:pt x="276717" y="389466"/>
                  <a:pt x="633023" y="550333"/>
                  <a:pt x="989329" y="711200"/>
                </a:cubicBezTo>
              </a:path>
            </a:pathLst>
          </a:cu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000"/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041B9150-44A8-AC45-A4D3-5C7FF6E63148}"/>
              </a:ext>
            </a:extLst>
          </p:cNvPr>
          <p:cNvSpPr/>
          <p:nvPr/>
        </p:nvSpPr>
        <p:spPr>
          <a:xfrm>
            <a:off x="5658727" y="4614524"/>
            <a:ext cx="4403409" cy="336519"/>
          </a:xfrm>
          <a:custGeom>
            <a:avLst/>
            <a:gdLst>
              <a:gd name="connsiteX0" fmla="*/ 0 w 4859866"/>
              <a:gd name="connsiteY0" fmla="*/ 440267 h 440267"/>
              <a:gd name="connsiteX1" fmla="*/ 965200 w 4859866"/>
              <a:gd name="connsiteY1" fmla="*/ 143934 h 440267"/>
              <a:gd name="connsiteX2" fmla="*/ 4859866 w 4859866"/>
              <a:gd name="connsiteY2" fmla="*/ 0 h 440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59866" h="440267">
                <a:moveTo>
                  <a:pt x="0" y="440267"/>
                </a:moveTo>
                <a:cubicBezTo>
                  <a:pt x="77611" y="328789"/>
                  <a:pt x="155222" y="217312"/>
                  <a:pt x="965200" y="143934"/>
                </a:cubicBezTo>
                <a:cubicBezTo>
                  <a:pt x="1775178" y="70556"/>
                  <a:pt x="3317522" y="35278"/>
                  <a:pt x="4859866" y="0"/>
                </a:cubicBezTo>
              </a:path>
            </a:pathLst>
          </a:cu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000">
              <a:solidFill>
                <a:srgbClr val="7030A0"/>
              </a:solidFill>
            </a:endParaRPr>
          </a:p>
        </p:txBody>
      </p:sp>
      <p:sp>
        <p:nvSpPr>
          <p:cNvPr id="35" name="Freeform 34">
            <a:extLst>
              <a:ext uri="{FF2B5EF4-FFF2-40B4-BE49-F238E27FC236}">
                <a16:creationId xmlns:a16="http://schemas.microsoft.com/office/drawing/2014/main" id="{B1B5D467-BD92-9D40-915D-8469DE22D9C3}"/>
              </a:ext>
            </a:extLst>
          </p:cNvPr>
          <p:cNvSpPr/>
          <p:nvPr/>
        </p:nvSpPr>
        <p:spPr>
          <a:xfrm rot="177749">
            <a:off x="5662710" y="4934825"/>
            <a:ext cx="4453336" cy="269363"/>
          </a:xfrm>
          <a:custGeom>
            <a:avLst/>
            <a:gdLst>
              <a:gd name="connsiteX0" fmla="*/ 0 w 4284133"/>
              <a:gd name="connsiteY0" fmla="*/ 50800 h 103068"/>
              <a:gd name="connsiteX1" fmla="*/ 1058333 w 4284133"/>
              <a:gd name="connsiteY1" fmla="*/ 101600 h 103068"/>
              <a:gd name="connsiteX2" fmla="*/ 4284133 w 4284133"/>
              <a:gd name="connsiteY2" fmla="*/ 0 h 103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84133" h="103068">
                <a:moveTo>
                  <a:pt x="0" y="50800"/>
                </a:moveTo>
                <a:cubicBezTo>
                  <a:pt x="172155" y="80433"/>
                  <a:pt x="344311" y="110067"/>
                  <a:pt x="1058333" y="101600"/>
                </a:cubicBezTo>
                <a:cubicBezTo>
                  <a:pt x="1772355" y="93133"/>
                  <a:pt x="3028244" y="46566"/>
                  <a:pt x="4284133" y="0"/>
                </a:cubicBezTo>
              </a:path>
            </a:pathLst>
          </a:cu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000">
              <a:solidFill>
                <a:srgbClr val="7030A0"/>
              </a:solidFill>
            </a:endParaRPr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0D53337F-D04A-9C4D-BF6A-76048DAD9FA1}"/>
              </a:ext>
            </a:extLst>
          </p:cNvPr>
          <p:cNvSpPr/>
          <p:nvPr/>
        </p:nvSpPr>
        <p:spPr>
          <a:xfrm>
            <a:off x="5661246" y="4953017"/>
            <a:ext cx="999067" cy="609600"/>
          </a:xfrm>
          <a:custGeom>
            <a:avLst/>
            <a:gdLst>
              <a:gd name="connsiteX0" fmla="*/ 0 w 999067"/>
              <a:gd name="connsiteY0" fmla="*/ 0 h 609600"/>
              <a:gd name="connsiteX1" fmla="*/ 245533 w 999067"/>
              <a:gd name="connsiteY1" fmla="*/ 372533 h 609600"/>
              <a:gd name="connsiteX2" fmla="*/ 999067 w 999067"/>
              <a:gd name="connsiteY2" fmla="*/ 60960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99067" h="609600">
                <a:moveTo>
                  <a:pt x="0" y="0"/>
                </a:moveTo>
                <a:cubicBezTo>
                  <a:pt x="39511" y="135466"/>
                  <a:pt x="79022" y="270933"/>
                  <a:pt x="245533" y="372533"/>
                </a:cubicBezTo>
                <a:cubicBezTo>
                  <a:pt x="412044" y="474133"/>
                  <a:pt x="705555" y="541866"/>
                  <a:pt x="999067" y="609600"/>
                </a:cubicBezTo>
              </a:path>
            </a:pathLst>
          </a:cu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000">
              <a:solidFill>
                <a:srgbClr val="7030A0"/>
              </a:solidFill>
            </a:endParaRPr>
          </a:p>
        </p:txBody>
      </p:sp>
      <p:sp>
        <p:nvSpPr>
          <p:cNvPr id="39" name="Freeform 38">
            <a:extLst>
              <a:ext uri="{FF2B5EF4-FFF2-40B4-BE49-F238E27FC236}">
                <a16:creationId xmlns:a16="http://schemas.microsoft.com/office/drawing/2014/main" id="{D91653AF-3F26-9D43-8D46-B5F60593FD98}"/>
              </a:ext>
            </a:extLst>
          </p:cNvPr>
          <p:cNvSpPr/>
          <p:nvPr/>
        </p:nvSpPr>
        <p:spPr>
          <a:xfrm>
            <a:off x="6643379" y="5403833"/>
            <a:ext cx="1422731" cy="150318"/>
          </a:xfrm>
          <a:custGeom>
            <a:avLst/>
            <a:gdLst>
              <a:gd name="connsiteX0" fmla="*/ 0 w 1938867"/>
              <a:gd name="connsiteY0" fmla="*/ 113657 h 113657"/>
              <a:gd name="connsiteX1" fmla="*/ 474134 w 1938867"/>
              <a:gd name="connsiteY1" fmla="*/ 3591 h 113657"/>
              <a:gd name="connsiteX2" fmla="*/ 1938867 w 1938867"/>
              <a:gd name="connsiteY2" fmla="*/ 37457 h 113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38867" h="113657">
                <a:moveTo>
                  <a:pt x="0" y="113657"/>
                </a:moveTo>
                <a:cubicBezTo>
                  <a:pt x="75495" y="64974"/>
                  <a:pt x="150990" y="16291"/>
                  <a:pt x="474134" y="3591"/>
                </a:cubicBezTo>
                <a:cubicBezTo>
                  <a:pt x="797279" y="-9109"/>
                  <a:pt x="1368073" y="14174"/>
                  <a:pt x="1938867" y="37457"/>
                </a:cubicBezTo>
              </a:path>
            </a:pathLst>
          </a:cu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000">
              <a:solidFill>
                <a:srgbClr val="7030A0"/>
              </a:solidFill>
            </a:endParaRPr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960FF6E9-FFBE-3C42-87A2-88E9AB36701E}"/>
              </a:ext>
            </a:extLst>
          </p:cNvPr>
          <p:cNvSpPr/>
          <p:nvPr/>
        </p:nvSpPr>
        <p:spPr>
          <a:xfrm>
            <a:off x="6626446" y="5537218"/>
            <a:ext cx="1532467" cy="321733"/>
          </a:xfrm>
          <a:custGeom>
            <a:avLst/>
            <a:gdLst>
              <a:gd name="connsiteX0" fmla="*/ 0 w 1532467"/>
              <a:gd name="connsiteY0" fmla="*/ 0 h 321733"/>
              <a:gd name="connsiteX1" fmla="*/ 330200 w 1532467"/>
              <a:gd name="connsiteY1" fmla="*/ 169333 h 321733"/>
              <a:gd name="connsiteX2" fmla="*/ 1532467 w 1532467"/>
              <a:gd name="connsiteY2" fmla="*/ 321733 h 321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32467" h="321733">
                <a:moveTo>
                  <a:pt x="0" y="0"/>
                </a:moveTo>
                <a:cubicBezTo>
                  <a:pt x="37394" y="57855"/>
                  <a:pt x="74789" y="115711"/>
                  <a:pt x="330200" y="169333"/>
                </a:cubicBezTo>
                <a:cubicBezTo>
                  <a:pt x="585611" y="222955"/>
                  <a:pt x="1059039" y="272344"/>
                  <a:pt x="1532467" y="321733"/>
                </a:cubicBezTo>
              </a:path>
            </a:pathLst>
          </a:cu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000">
              <a:solidFill>
                <a:srgbClr val="7030A0"/>
              </a:solidFill>
            </a:endParaRPr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8F7EC88C-894B-F746-9C21-47E0DDCC9722}"/>
              </a:ext>
            </a:extLst>
          </p:cNvPr>
          <p:cNvSpPr/>
          <p:nvPr/>
        </p:nvSpPr>
        <p:spPr>
          <a:xfrm>
            <a:off x="5517232" y="4975785"/>
            <a:ext cx="2197833" cy="1568965"/>
          </a:xfrm>
          <a:custGeom>
            <a:avLst/>
            <a:gdLst>
              <a:gd name="connsiteX0" fmla="*/ 99288 w 1589421"/>
              <a:gd name="connsiteY0" fmla="*/ 0 h 1473200"/>
              <a:gd name="connsiteX1" fmla="*/ 158555 w 1589421"/>
              <a:gd name="connsiteY1" fmla="*/ 770466 h 1473200"/>
              <a:gd name="connsiteX2" fmla="*/ 1589421 w 1589421"/>
              <a:gd name="connsiteY2" fmla="*/ 1473200 h 147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89421" h="1473200">
                <a:moveTo>
                  <a:pt x="99288" y="0"/>
                </a:moveTo>
                <a:cubicBezTo>
                  <a:pt x="4744" y="262466"/>
                  <a:pt x="-89800" y="524933"/>
                  <a:pt x="158555" y="770466"/>
                </a:cubicBezTo>
                <a:cubicBezTo>
                  <a:pt x="406910" y="1015999"/>
                  <a:pt x="998165" y="1244599"/>
                  <a:pt x="1589421" y="1473200"/>
                </a:cubicBezTo>
              </a:path>
            </a:pathLst>
          </a:cu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000">
              <a:solidFill>
                <a:srgbClr val="7030A0"/>
              </a:solidFill>
            </a:endParaRPr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3211D0EE-3529-7D4C-86DF-B91A923FE13E}"/>
              </a:ext>
            </a:extLst>
          </p:cNvPr>
          <p:cNvSpPr/>
          <p:nvPr/>
        </p:nvSpPr>
        <p:spPr>
          <a:xfrm>
            <a:off x="7719900" y="6036750"/>
            <a:ext cx="3444679" cy="508000"/>
          </a:xfrm>
          <a:custGeom>
            <a:avLst/>
            <a:gdLst>
              <a:gd name="connsiteX0" fmla="*/ 7213 w 3444679"/>
              <a:gd name="connsiteY0" fmla="*/ 508000 h 508000"/>
              <a:gd name="connsiteX1" fmla="*/ 540613 w 3444679"/>
              <a:gd name="connsiteY1" fmla="*/ 194734 h 508000"/>
              <a:gd name="connsiteX2" fmla="*/ 3444679 w 3444679"/>
              <a:gd name="connsiteY2" fmla="*/ 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44679" h="508000">
                <a:moveTo>
                  <a:pt x="7213" y="508000"/>
                </a:moveTo>
                <a:cubicBezTo>
                  <a:pt x="-12543" y="393700"/>
                  <a:pt x="-32298" y="279401"/>
                  <a:pt x="540613" y="194734"/>
                </a:cubicBezTo>
                <a:cubicBezTo>
                  <a:pt x="1113524" y="110067"/>
                  <a:pt x="2279101" y="55033"/>
                  <a:pt x="3444679" y="0"/>
                </a:cubicBezTo>
              </a:path>
            </a:pathLst>
          </a:cu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000">
              <a:solidFill>
                <a:srgbClr val="7030A0"/>
              </a:solidFill>
            </a:endParaRPr>
          </a:p>
        </p:txBody>
      </p:sp>
      <p:sp>
        <p:nvSpPr>
          <p:cNvPr id="50" name="Freeform 49">
            <a:extLst>
              <a:ext uri="{FF2B5EF4-FFF2-40B4-BE49-F238E27FC236}">
                <a16:creationId xmlns:a16="http://schemas.microsoft.com/office/drawing/2014/main" id="{807B41E5-377F-0047-B1DB-AB32D7D6C59E}"/>
              </a:ext>
            </a:extLst>
          </p:cNvPr>
          <p:cNvSpPr/>
          <p:nvPr/>
        </p:nvSpPr>
        <p:spPr>
          <a:xfrm>
            <a:off x="7676542" y="6544750"/>
            <a:ext cx="3437237" cy="258288"/>
          </a:xfrm>
          <a:custGeom>
            <a:avLst/>
            <a:gdLst>
              <a:gd name="connsiteX0" fmla="*/ 59037 w 3437237"/>
              <a:gd name="connsiteY0" fmla="*/ 0 h 258288"/>
              <a:gd name="connsiteX1" fmla="*/ 456971 w 3437237"/>
              <a:gd name="connsiteY1" fmla="*/ 254000 h 258288"/>
              <a:gd name="connsiteX2" fmla="*/ 3437237 w 3437237"/>
              <a:gd name="connsiteY2" fmla="*/ 135467 h 25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37237" h="258288">
                <a:moveTo>
                  <a:pt x="59037" y="0"/>
                </a:moveTo>
                <a:cubicBezTo>
                  <a:pt x="-23513" y="115711"/>
                  <a:pt x="-106062" y="231422"/>
                  <a:pt x="456971" y="254000"/>
                </a:cubicBezTo>
                <a:cubicBezTo>
                  <a:pt x="1020004" y="276578"/>
                  <a:pt x="2228620" y="206022"/>
                  <a:pt x="3437237" y="135467"/>
                </a:cubicBezTo>
              </a:path>
            </a:pathLst>
          </a:cu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000">
              <a:solidFill>
                <a:srgbClr val="7030A0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FD3D7B3-BF77-984D-8171-3FF444FC9FF1}"/>
              </a:ext>
            </a:extLst>
          </p:cNvPr>
          <p:cNvSpPr txBox="1"/>
          <p:nvPr/>
        </p:nvSpPr>
        <p:spPr>
          <a:xfrm>
            <a:off x="274872" y="151103"/>
            <a:ext cx="43688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i="1" dirty="0">
                <a:highlight>
                  <a:srgbClr val="FFFF00"/>
                </a:highlight>
                <a:latin typeface="#9Slide03 SFU Futura_12" pitchFamily="2" charset="77"/>
              </a:rPr>
              <a:t>b. Chuyển động của nước biển và đại dương</a:t>
            </a:r>
          </a:p>
        </p:txBody>
      </p:sp>
      <p:pic>
        <p:nvPicPr>
          <p:cNvPr id="56" name="Picture 55" descr="Diagram&#10;&#10;Description automatically generated with low confidence">
            <a:extLst>
              <a:ext uri="{FF2B5EF4-FFF2-40B4-BE49-F238E27FC236}">
                <a16:creationId xmlns:a16="http://schemas.microsoft.com/office/drawing/2014/main" id="{F4927C2C-AEFC-394C-AF99-8FA1A0CF1D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9091" y="6075091"/>
            <a:ext cx="782909" cy="782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5998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36" grpId="0"/>
      <p:bldP spid="51" grpId="0" animBg="1"/>
      <p:bldP spid="52" grpId="0"/>
      <p:bldP spid="53" grpId="0" animBg="1"/>
      <p:bldP spid="57" grpId="0" animBg="1"/>
      <p:bldP spid="58" grpId="0"/>
      <p:bldP spid="59" grpId="0"/>
      <p:bldP spid="60" grpId="0"/>
      <p:bldP spid="61" grpId="0" animBg="1"/>
      <p:bldP spid="62" grpId="0" animBg="1"/>
      <p:bldP spid="63" grpId="0"/>
      <p:bldP spid="64" grpId="0"/>
      <p:bldP spid="5" grpId="0" animBg="1"/>
      <p:bldP spid="6" grpId="0" animBg="1"/>
      <p:bldP spid="7" grpId="0" animBg="1"/>
      <p:bldP spid="8" grpId="0" animBg="1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42" grpId="0"/>
      <p:bldP spid="22" grpId="0"/>
      <p:bldP spid="44" grpId="0"/>
      <p:bldP spid="45" grpId="0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3" grpId="0" animBg="1"/>
      <p:bldP spid="35" grpId="0" animBg="1"/>
      <p:bldP spid="37" grpId="0" animBg="1"/>
      <p:bldP spid="39" grpId="0" animBg="1"/>
      <p:bldP spid="40" grpId="0" animBg="1"/>
      <p:bldP spid="43" grpId="0" animBg="1"/>
      <p:bldP spid="46" grpId="0" animBg="1"/>
      <p:bldP spid="5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Background Đẹp 2021 ❤️ Tải Hình Ảnh Background Đẹp Nhất">
            <a:extLst>
              <a:ext uri="{FF2B5EF4-FFF2-40B4-BE49-F238E27FC236}">
                <a16:creationId xmlns:a16="http://schemas.microsoft.com/office/drawing/2014/main" id="{1E06CA6D-389F-E24F-9ADB-36A275462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1" y="0"/>
            <a:ext cx="12191999" cy="7081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BF3D95B-1BEF-0441-B9B2-EAA776F5F724}"/>
              </a:ext>
            </a:extLst>
          </p:cNvPr>
          <p:cNvSpPr txBox="1"/>
          <p:nvPr/>
        </p:nvSpPr>
        <p:spPr>
          <a:xfrm>
            <a:off x="2351584" y="-29497"/>
            <a:ext cx="7236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latin typeface="#9Slide07 IcielBaliho Script" pitchFamily="2" charset="77"/>
              </a:rPr>
              <a:t>Căn cứ vào sơ đồ dưới đây, kết hợp với kiến thức đã học và hiểu biết của bản thân, hãy khoanh tròn vào các câu trả lời đúng</a:t>
            </a:r>
            <a:r>
              <a:rPr lang="en-VN" sz="2400" dirty="0">
                <a:latin typeface="#9Slide07 IcielBaliho Script" pitchFamily="2" charset="77"/>
              </a:rPr>
              <a:t> </a:t>
            </a:r>
            <a:endParaRPr lang="en-VN" sz="2400" dirty="0">
              <a:solidFill>
                <a:srgbClr val="FF0000"/>
              </a:solidFill>
              <a:latin typeface="#9Slide07 IcielBaliho Script" pitchFamily="2" charset="77"/>
            </a:endParaRPr>
          </a:p>
        </p:txBody>
      </p:sp>
      <p:sp>
        <p:nvSpPr>
          <p:cNvPr id="21" name="Alternate Process 20">
            <a:extLst>
              <a:ext uri="{FF2B5EF4-FFF2-40B4-BE49-F238E27FC236}">
                <a16:creationId xmlns:a16="http://schemas.microsoft.com/office/drawing/2014/main" id="{52E4BED1-3E97-344B-ABCC-3FF09D9D330A}"/>
              </a:ext>
            </a:extLst>
          </p:cNvPr>
          <p:cNvSpPr/>
          <p:nvPr/>
        </p:nvSpPr>
        <p:spPr>
          <a:xfrm>
            <a:off x="3935760" y="986166"/>
            <a:ext cx="4608512" cy="648072"/>
          </a:xfrm>
          <a:prstGeom prst="flowChartAlternateProcess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Độ muối trung bình của nước biển và đại dương thay đổi tuỳ thuộc theo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A5D7705-0E50-6742-A57E-E619750F9DDF}"/>
              </a:ext>
            </a:extLst>
          </p:cNvPr>
          <p:cNvCxnSpPr>
            <a:stCxn id="21" idx="2"/>
          </p:cNvCxnSpPr>
          <p:nvPr/>
        </p:nvCxnSpPr>
        <p:spPr>
          <a:xfrm>
            <a:off x="6240016" y="1634238"/>
            <a:ext cx="0" cy="2105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71197BD-CA94-794E-8A71-E5690DE454F8}"/>
              </a:ext>
            </a:extLst>
          </p:cNvPr>
          <p:cNvCxnSpPr>
            <a:cxnSpLocks/>
          </p:cNvCxnSpPr>
          <p:nvPr/>
        </p:nvCxnSpPr>
        <p:spPr>
          <a:xfrm>
            <a:off x="2999656" y="1853004"/>
            <a:ext cx="6336704" cy="174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7248EA90-97BC-8142-82A1-498D4F14E75F}"/>
              </a:ext>
            </a:extLst>
          </p:cNvPr>
          <p:cNvCxnSpPr>
            <a:cxnSpLocks/>
          </p:cNvCxnSpPr>
          <p:nvPr/>
        </p:nvCxnSpPr>
        <p:spPr>
          <a:xfrm>
            <a:off x="6240016" y="1853004"/>
            <a:ext cx="0" cy="2105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3D37A843-40A2-534E-B034-B26643E4D04D}"/>
              </a:ext>
            </a:extLst>
          </p:cNvPr>
          <p:cNvCxnSpPr>
            <a:cxnSpLocks/>
          </p:cNvCxnSpPr>
          <p:nvPr/>
        </p:nvCxnSpPr>
        <p:spPr>
          <a:xfrm>
            <a:off x="9336360" y="1860087"/>
            <a:ext cx="0" cy="2105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0B7AA578-B258-A847-B6BD-9F5CE9BCC18E}"/>
              </a:ext>
            </a:extLst>
          </p:cNvPr>
          <p:cNvCxnSpPr>
            <a:cxnSpLocks/>
          </p:cNvCxnSpPr>
          <p:nvPr/>
        </p:nvCxnSpPr>
        <p:spPr>
          <a:xfrm>
            <a:off x="2999656" y="1853004"/>
            <a:ext cx="0" cy="2105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Alternate Process 72">
            <a:extLst>
              <a:ext uri="{FF2B5EF4-FFF2-40B4-BE49-F238E27FC236}">
                <a16:creationId xmlns:a16="http://schemas.microsoft.com/office/drawing/2014/main" id="{EA3A8518-4287-8841-AC5F-90B054D7D961}"/>
              </a:ext>
            </a:extLst>
          </p:cNvPr>
          <p:cNvSpPr/>
          <p:nvPr/>
        </p:nvSpPr>
        <p:spPr>
          <a:xfrm>
            <a:off x="1620494" y="2055458"/>
            <a:ext cx="2847331" cy="437439"/>
          </a:xfrm>
          <a:prstGeom prst="flowChartAlternateProcess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Lượng mưa nhiều hay ít</a:t>
            </a:r>
          </a:p>
        </p:txBody>
      </p:sp>
      <p:sp>
        <p:nvSpPr>
          <p:cNvPr id="77" name="Alternate Process 76">
            <a:extLst>
              <a:ext uri="{FF2B5EF4-FFF2-40B4-BE49-F238E27FC236}">
                <a16:creationId xmlns:a16="http://schemas.microsoft.com/office/drawing/2014/main" id="{FA5EF47B-0491-B04B-944E-A1778ED29EEB}"/>
              </a:ext>
            </a:extLst>
          </p:cNvPr>
          <p:cNvSpPr/>
          <p:nvPr/>
        </p:nvSpPr>
        <p:spPr>
          <a:xfrm>
            <a:off x="4802331" y="2070674"/>
            <a:ext cx="2847329" cy="437439"/>
          </a:xfrm>
          <a:prstGeom prst="flowChartAlternateProcess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Lượng nước sông đổ vào</a:t>
            </a:r>
          </a:p>
        </p:txBody>
      </p:sp>
      <p:sp>
        <p:nvSpPr>
          <p:cNvPr id="78" name="Alternate Process 77">
            <a:extLst>
              <a:ext uri="{FF2B5EF4-FFF2-40B4-BE49-F238E27FC236}">
                <a16:creationId xmlns:a16="http://schemas.microsoft.com/office/drawing/2014/main" id="{A7A911A0-F048-8047-B7A1-4BFF1D5EB946}"/>
              </a:ext>
            </a:extLst>
          </p:cNvPr>
          <p:cNvSpPr/>
          <p:nvPr/>
        </p:nvSpPr>
        <p:spPr>
          <a:xfrm>
            <a:off x="8000374" y="2073172"/>
            <a:ext cx="2675306" cy="437439"/>
          </a:xfrm>
          <a:prstGeom prst="flowChartAlternateProcess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Độ bốc hơi lớn hay nhỏ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16159BBB-BE3C-F847-89B5-ACF9B6C0A22C}"/>
              </a:ext>
            </a:extLst>
          </p:cNvPr>
          <p:cNvSpPr txBox="1"/>
          <p:nvPr/>
        </p:nvSpPr>
        <p:spPr>
          <a:xfrm>
            <a:off x="2063552" y="3122974"/>
            <a:ext cx="9522706" cy="2814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2000" dirty="0"/>
              <a:t>a. Nơi mưa nhiều thì độ muối của nước biển và đại dương giảm.</a:t>
            </a:r>
          </a:p>
          <a:p>
            <a:pPr>
              <a:lnSpc>
                <a:spcPct val="150000"/>
              </a:lnSpc>
            </a:pPr>
            <a:r>
              <a:rPr lang="en-VN" sz="2000" dirty="0"/>
              <a:t>b. Nơi mưa nhiều thì độ muối của nước biển và đại dương tăng.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c. </a:t>
            </a:r>
            <a:r>
              <a:rPr lang="en-US" sz="2000" dirty="0" err="1"/>
              <a:t>Nơi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độ</a:t>
            </a:r>
            <a:r>
              <a:rPr lang="en-US" sz="2000" dirty="0"/>
              <a:t> </a:t>
            </a:r>
            <a:r>
              <a:rPr lang="en-US" sz="2000" dirty="0" err="1"/>
              <a:t>bốc</a:t>
            </a:r>
            <a:r>
              <a:rPr lang="en-US" sz="2000" dirty="0"/>
              <a:t> </a:t>
            </a:r>
            <a:r>
              <a:rPr lang="en-US" sz="2000" dirty="0" err="1"/>
              <a:t>hơi</a:t>
            </a:r>
            <a:r>
              <a:rPr lang="en-US" sz="2000" dirty="0"/>
              <a:t> </a:t>
            </a:r>
            <a:r>
              <a:rPr lang="en-US" sz="2000" dirty="0" err="1"/>
              <a:t>lớn</a:t>
            </a:r>
            <a:r>
              <a:rPr lang="en-US" sz="2000" dirty="0"/>
              <a:t> </a:t>
            </a:r>
            <a:r>
              <a:rPr lang="en-US" sz="2000" dirty="0" err="1"/>
              <a:t>thì</a:t>
            </a:r>
            <a:r>
              <a:rPr lang="en-US" sz="2000" dirty="0"/>
              <a:t> </a:t>
            </a:r>
            <a:r>
              <a:rPr lang="en-US" sz="2000" dirty="0" err="1"/>
              <a:t>độ</a:t>
            </a:r>
            <a:r>
              <a:rPr lang="en-US" sz="2000" dirty="0"/>
              <a:t> </a:t>
            </a:r>
            <a:r>
              <a:rPr lang="en-US" sz="2000" dirty="0" err="1"/>
              <a:t>muối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nước</a:t>
            </a:r>
            <a:r>
              <a:rPr lang="en-US" sz="2000" dirty="0"/>
              <a:t> </a:t>
            </a:r>
            <a:r>
              <a:rPr lang="en-US" sz="2000" dirty="0" err="1"/>
              <a:t>biển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đại</a:t>
            </a:r>
            <a:r>
              <a:rPr lang="en-US" sz="2000" dirty="0"/>
              <a:t> </a:t>
            </a:r>
            <a:r>
              <a:rPr lang="en-US" sz="2000" dirty="0" err="1"/>
              <a:t>dương</a:t>
            </a:r>
            <a:r>
              <a:rPr lang="en-US" sz="2000" dirty="0"/>
              <a:t> </a:t>
            </a:r>
            <a:r>
              <a:rPr lang="en-US" sz="2000" dirty="0" err="1"/>
              <a:t>tăng</a:t>
            </a:r>
            <a:r>
              <a:rPr lang="en-US" sz="20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d. </a:t>
            </a:r>
            <a:r>
              <a:rPr lang="en-US" sz="2000" dirty="0" err="1"/>
              <a:t>Nơi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độ</a:t>
            </a:r>
            <a:r>
              <a:rPr lang="en-US" sz="2000" dirty="0"/>
              <a:t> </a:t>
            </a:r>
            <a:r>
              <a:rPr lang="en-US" sz="2000" dirty="0" err="1"/>
              <a:t>bốc</a:t>
            </a:r>
            <a:r>
              <a:rPr lang="en-US" sz="2000" dirty="0"/>
              <a:t> </a:t>
            </a:r>
            <a:r>
              <a:rPr lang="en-US" sz="2000" dirty="0" err="1"/>
              <a:t>hơi</a:t>
            </a:r>
            <a:r>
              <a:rPr lang="en-US" sz="2000" dirty="0"/>
              <a:t> </a:t>
            </a:r>
            <a:r>
              <a:rPr lang="en-US" sz="2000" dirty="0" err="1"/>
              <a:t>lớn</a:t>
            </a:r>
            <a:r>
              <a:rPr lang="en-US" sz="2000" dirty="0"/>
              <a:t> </a:t>
            </a:r>
            <a:r>
              <a:rPr lang="en-US" sz="2000" dirty="0" err="1"/>
              <a:t>thì</a:t>
            </a:r>
            <a:r>
              <a:rPr lang="en-US" sz="2000" dirty="0"/>
              <a:t> </a:t>
            </a:r>
            <a:r>
              <a:rPr lang="en-US" sz="2000" dirty="0" err="1"/>
              <a:t>độ</a:t>
            </a:r>
            <a:r>
              <a:rPr lang="en-US" sz="2000" dirty="0"/>
              <a:t> </a:t>
            </a:r>
            <a:r>
              <a:rPr lang="en-US" sz="2000" dirty="0" err="1"/>
              <a:t>muối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nước</a:t>
            </a:r>
            <a:r>
              <a:rPr lang="en-US" sz="2000" dirty="0"/>
              <a:t> </a:t>
            </a:r>
            <a:r>
              <a:rPr lang="en-US" sz="2000" dirty="0" err="1"/>
              <a:t>biển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đại</a:t>
            </a:r>
            <a:r>
              <a:rPr lang="en-US" sz="2000" dirty="0"/>
              <a:t> </a:t>
            </a:r>
            <a:r>
              <a:rPr lang="en-US" sz="2000" dirty="0" err="1"/>
              <a:t>dương</a:t>
            </a:r>
            <a:r>
              <a:rPr lang="en-US" sz="2000" dirty="0"/>
              <a:t> </a:t>
            </a:r>
            <a:r>
              <a:rPr lang="en-US" sz="2000" dirty="0" err="1"/>
              <a:t>giảm</a:t>
            </a:r>
            <a:r>
              <a:rPr lang="en-US" sz="2000" dirty="0"/>
              <a:t>.</a:t>
            </a:r>
          </a:p>
          <a:p>
            <a:pPr>
              <a:lnSpc>
                <a:spcPct val="150000"/>
              </a:lnSpc>
            </a:pPr>
            <a:r>
              <a:rPr lang="en-VN" sz="2000" dirty="0"/>
              <a:t>e. Nơi có nước sông chảy ra nhiều thì độ muối của nước biển và đại dương tăng.</a:t>
            </a:r>
          </a:p>
          <a:p>
            <a:pPr>
              <a:lnSpc>
                <a:spcPct val="150000"/>
              </a:lnSpc>
            </a:pPr>
            <a:r>
              <a:rPr lang="en-VN" sz="2000" dirty="0"/>
              <a:t>f. Nơi có nước sông chảy ra nhiều thì độ muối của nước biển và đại dương giảm.</a:t>
            </a: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954DD00F-80CA-CA4B-8E68-F153E475F3B5}"/>
              </a:ext>
            </a:extLst>
          </p:cNvPr>
          <p:cNvSpPr/>
          <p:nvPr/>
        </p:nvSpPr>
        <p:spPr>
          <a:xfrm>
            <a:off x="2063552" y="3707368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000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3588DF42-C034-F847-B822-F68E75A0D651}"/>
              </a:ext>
            </a:extLst>
          </p:cNvPr>
          <p:cNvSpPr/>
          <p:nvPr/>
        </p:nvSpPr>
        <p:spPr>
          <a:xfrm>
            <a:off x="2063552" y="4182402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000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1B4E5E49-1051-104A-AEF6-9EC6CEC7CA6D}"/>
              </a:ext>
            </a:extLst>
          </p:cNvPr>
          <p:cNvSpPr/>
          <p:nvPr/>
        </p:nvSpPr>
        <p:spPr>
          <a:xfrm>
            <a:off x="1981893" y="5534563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000"/>
          </a:p>
        </p:txBody>
      </p:sp>
      <p:pic>
        <p:nvPicPr>
          <p:cNvPr id="16" name="Picture 15" descr="Diagram&#10;&#10;Description automatically generated with low confidence">
            <a:extLst>
              <a:ext uri="{FF2B5EF4-FFF2-40B4-BE49-F238E27FC236}">
                <a16:creationId xmlns:a16="http://schemas.microsoft.com/office/drawing/2014/main" id="{08EC8E2D-6394-2545-A724-E6B0BE1711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9091" y="6075091"/>
            <a:ext cx="782909" cy="78290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2F6F794-90AD-FD4A-BD7E-582792F07EA2}"/>
              </a:ext>
            </a:extLst>
          </p:cNvPr>
          <p:cNvSpPr txBox="1"/>
          <p:nvPr/>
        </p:nvSpPr>
        <p:spPr>
          <a:xfrm rot="20045454">
            <a:off x="-61035" y="598112"/>
            <a:ext cx="31250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5400" dirty="0">
                <a:solidFill>
                  <a:srgbClr val="FF0000"/>
                </a:solidFill>
                <a:latin typeface="#9Slide06 Hellvina Hand Script" pitchFamily="2" charset="77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897960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  <p:bldP spid="82" grpId="0" animBg="1"/>
      <p:bldP spid="83" grpId="0" animBg="1"/>
      <p:bldP spid="8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Background Đẹp 2021 ❤️ Tải Hình Ảnh Background Đẹp Nhất">
            <a:extLst>
              <a:ext uri="{FF2B5EF4-FFF2-40B4-BE49-F238E27FC236}">
                <a16:creationId xmlns:a16="http://schemas.microsoft.com/office/drawing/2014/main" id="{15FFDE62-9688-514A-9D6B-73A3DE08D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96674"/>
            <a:ext cx="12191999" cy="7081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Đây là 5 thói quen tốt giúp bạn luyện tập và cải thiện não bộ">
            <a:extLst>
              <a:ext uri="{FF2B5EF4-FFF2-40B4-BE49-F238E27FC236}">
                <a16:creationId xmlns:a16="http://schemas.microsoft.com/office/drawing/2014/main" id="{F87EBF0D-CB46-6A45-A343-762605A7C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36220">
            <a:off x="260630" y="238076"/>
            <a:ext cx="2083279" cy="1322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6DC907A-E1E9-F04B-BBAF-CF3C31EE3493}"/>
              </a:ext>
            </a:extLst>
          </p:cNvPr>
          <p:cNvSpPr txBox="1"/>
          <p:nvPr/>
        </p:nvSpPr>
        <p:spPr>
          <a:xfrm>
            <a:off x="2870072" y="335402"/>
            <a:ext cx="59218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5400" dirty="0">
                <a:solidFill>
                  <a:srgbClr val="FF0000"/>
                </a:solidFill>
                <a:latin typeface="#9Slide06 Hellvina Hand Script" pitchFamily="2" charset="77"/>
              </a:rPr>
              <a:t>Vận dụng</a:t>
            </a:r>
          </a:p>
        </p:txBody>
      </p:sp>
      <p:pic>
        <p:nvPicPr>
          <p:cNvPr id="8" name="Picture 7" descr="Diagram&#10;&#10;Description automatically generated with low confidence">
            <a:extLst>
              <a:ext uri="{FF2B5EF4-FFF2-40B4-BE49-F238E27FC236}">
                <a16:creationId xmlns:a16="http://schemas.microsoft.com/office/drawing/2014/main" id="{95385358-AFDE-ED43-8505-E6C8B65C7A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47703"/>
            <a:ext cx="782909" cy="78290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D279129-C661-0146-A11C-8B79CDE3102B}"/>
              </a:ext>
            </a:extLst>
          </p:cNvPr>
          <p:cNvSpPr/>
          <p:nvPr/>
        </p:nvSpPr>
        <p:spPr>
          <a:xfrm>
            <a:off x="483998" y="1798517"/>
            <a:ext cx="6096000" cy="293157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600" dirty="0" err="1">
                <a:latin typeface="#9Slide05 Fourth" pitchFamily="2" charset="77"/>
              </a:rPr>
              <a:t>Tìm</a:t>
            </a:r>
            <a:r>
              <a:rPr lang="en-US" sz="3600" dirty="0">
                <a:latin typeface="#9Slide05 Fourth" pitchFamily="2" charset="77"/>
              </a:rPr>
              <a:t> </a:t>
            </a:r>
            <a:r>
              <a:rPr lang="en-US" sz="3600" dirty="0" err="1">
                <a:latin typeface="#9Slide05 Fourth" pitchFamily="2" charset="77"/>
              </a:rPr>
              <a:t>kiếm</a:t>
            </a:r>
            <a:r>
              <a:rPr lang="en-US" sz="3600" dirty="0">
                <a:latin typeface="#9Slide05 Fourth" pitchFamily="2" charset="77"/>
              </a:rPr>
              <a:t> </a:t>
            </a:r>
            <a:r>
              <a:rPr lang="en-US" sz="3600" dirty="0" err="1">
                <a:latin typeface="#9Slide05 Fourth" pitchFamily="2" charset="77"/>
              </a:rPr>
              <a:t>thông</a:t>
            </a:r>
            <a:r>
              <a:rPr lang="en-US" sz="3600" dirty="0">
                <a:latin typeface="#9Slide05 Fourth" pitchFamily="2" charset="77"/>
              </a:rPr>
              <a:t> tin </a:t>
            </a:r>
            <a:r>
              <a:rPr lang="en-US" sz="3600" dirty="0" err="1">
                <a:latin typeface="#9Slide05 Fourth" pitchFamily="2" charset="77"/>
              </a:rPr>
              <a:t>trên</a:t>
            </a:r>
            <a:r>
              <a:rPr lang="en-US" sz="3600" dirty="0">
                <a:latin typeface="#9Slide05 Fourth" pitchFamily="2" charset="77"/>
              </a:rPr>
              <a:t> </a:t>
            </a:r>
            <a:r>
              <a:rPr lang="en-US" sz="3600" dirty="0" err="1">
                <a:latin typeface="#9Slide05 Fourth" pitchFamily="2" charset="77"/>
              </a:rPr>
              <a:t>mạng</a:t>
            </a:r>
            <a:r>
              <a:rPr lang="en-US" sz="3600" dirty="0">
                <a:latin typeface="#9Slide05 Fourth" pitchFamily="2" charset="77"/>
              </a:rPr>
              <a:t> internet </a:t>
            </a:r>
            <a:r>
              <a:rPr lang="en-US" sz="3600" dirty="0" err="1">
                <a:latin typeface="#9Slide05 Fourth" pitchFamily="2" charset="77"/>
              </a:rPr>
              <a:t>về</a:t>
            </a:r>
            <a:r>
              <a:rPr lang="en-US" sz="3600" dirty="0">
                <a:latin typeface="#9Slide05 Fourth" pitchFamily="2" charset="77"/>
              </a:rPr>
              <a:t> </a:t>
            </a:r>
            <a:r>
              <a:rPr lang="en-US" sz="3600" dirty="0" err="1">
                <a:latin typeface="#9Slide05 Fourth" pitchFamily="2" charset="77"/>
              </a:rPr>
              <a:t>việc</a:t>
            </a:r>
            <a:r>
              <a:rPr lang="en-US" sz="3600" dirty="0">
                <a:latin typeface="#9Slide05 Fourth" pitchFamily="2" charset="77"/>
              </a:rPr>
              <a:t> con </a:t>
            </a:r>
            <a:r>
              <a:rPr lang="en-US" sz="3600" dirty="0" err="1">
                <a:latin typeface="#9Slide05 Fourth" pitchFamily="2" charset="77"/>
              </a:rPr>
              <a:t>người</a:t>
            </a:r>
            <a:r>
              <a:rPr lang="en-US" sz="3600" dirty="0">
                <a:latin typeface="#9Slide05 Fourth" pitchFamily="2" charset="77"/>
              </a:rPr>
              <a:t> </a:t>
            </a:r>
            <a:r>
              <a:rPr lang="en-US" sz="3600" dirty="0" err="1">
                <a:latin typeface="#9Slide05 Fourth" pitchFamily="2" charset="77"/>
              </a:rPr>
              <a:t>đã</a:t>
            </a:r>
            <a:r>
              <a:rPr lang="en-US" sz="3600" dirty="0">
                <a:latin typeface="#9Slide05 Fourth" pitchFamily="2" charset="77"/>
              </a:rPr>
              <a:t> </a:t>
            </a:r>
            <a:r>
              <a:rPr lang="en-US" sz="3600" dirty="0" err="1">
                <a:latin typeface="#9Slide05 Fourth" pitchFamily="2" charset="77"/>
              </a:rPr>
              <a:t>sử</a:t>
            </a:r>
            <a:r>
              <a:rPr lang="en-US" sz="3600" dirty="0">
                <a:latin typeface="#9Slide05 Fourth" pitchFamily="2" charset="77"/>
              </a:rPr>
              <a:t> </a:t>
            </a:r>
            <a:r>
              <a:rPr lang="en-US" sz="3600" dirty="0" err="1">
                <a:latin typeface="#9Slide05 Fourth" pitchFamily="2" charset="77"/>
              </a:rPr>
              <a:t>dụng</a:t>
            </a:r>
            <a:r>
              <a:rPr lang="en-US" sz="3600" dirty="0">
                <a:latin typeface="#9Slide05 Fourth" pitchFamily="2" charset="77"/>
              </a:rPr>
              <a:t> </a:t>
            </a:r>
            <a:r>
              <a:rPr lang="en-US" sz="3600" dirty="0" err="1">
                <a:latin typeface="#9Slide05 Fourth" pitchFamily="2" charset="77"/>
              </a:rPr>
              <a:t>thuỷ</a:t>
            </a:r>
            <a:r>
              <a:rPr lang="en-US" sz="3600" dirty="0">
                <a:latin typeface="#9Slide05 Fourth" pitchFamily="2" charset="77"/>
              </a:rPr>
              <a:t> </a:t>
            </a:r>
            <a:r>
              <a:rPr lang="en-US" sz="3600" dirty="0" err="1">
                <a:latin typeface="#9Slide05 Fourth" pitchFamily="2" charset="77"/>
              </a:rPr>
              <a:t>triều</a:t>
            </a:r>
            <a:r>
              <a:rPr lang="en-US" sz="3600" dirty="0">
                <a:latin typeface="#9Slide05 Fourth" pitchFamily="2" charset="77"/>
              </a:rPr>
              <a:t> </a:t>
            </a:r>
            <a:r>
              <a:rPr lang="en-US" sz="3600" dirty="0" err="1">
                <a:latin typeface="#9Slide05 Fourth" pitchFamily="2" charset="77"/>
              </a:rPr>
              <a:t>vào</a:t>
            </a:r>
            <a:r>
              <a:rPr lang="en-US" sz="3600" dirty="0">
                <a:latin typeface="#9Slide05 Fourth" pitchFamily="2" charset="77"/>
              </a:rPr>
              <a:t> </a:t>
            </a:r>
            <a:r>
              <a:rPr lang="en-US" sz="3600" dirty="0" err="1">
                <a:latin typeface="#9Slide05 Fourth" pitchFamily="2" charset="77"/>
              </a:rPr>
              <a:t>đời</a:t>
            </a:r>
            <a:r>
              <a:rPr lang="en-US" sz="3600" dirty="0">
                <a:latin typeface="#9Slide05 Fourth" pitchFamily="2" charset="77"/>
              </a:rPr>
              <a:t> </a:t>
            </a:r>
            <a:r>
              <a:rPr lang="en-US" sz="3600" dirty="0" err="1">
                <a:latin typeface="#9Slide05 Fourth" pitchFamily="2" charset="77"/>
              </a:rPr>
              <a:t>sống</a:t>
            </a:r>
            <a:r>
              <a:rPr lang="en-US" sz="3600" dirty="0">
                <a:latin typeface="#9Slide05 Fourth" pitchFamily="2" charset="77"/>
              </a:rPr>
              <a:t> </a:t>
            </a:r>
            <a:r>
              <a:rPr lang="en-US" sz="3600" dirty="0" err="1">
                <a:latin typeface="#9Slide05 Fourth" pitchFamily="2" charset="77"/>
              </a:rPr>
              <a:t>hoặc</a:t>
            </a:r>
            <a:r>
              <a:rPr lang="en-US" sz="3600" dirty="0">
                <a:latin typeface="#9Slide05 Fourth" pitchFamily="2" charset="77"/>
              </a:rPr>
              <a:t> </a:t>
            </a:r>
            <a:r>
              <a:rPr lang="en-US" sz="3600" dirty="0" err="1">
                <a:latin typeface="#9Slide05 Fourth" pitchFamily="2" charset="77"/>
              </a:rPr>
              <a:t>sản</a:t>
            </a:r>
            <a:r>
              <a:rPr lang="en-US" sz="3600" dirty="0">
                <a:latin typeface="#9Slide05 Fourth" pitchFamily="2" charset="77"/>
              </a:rPr>
              <a:t> </a:t>
            </a:r>
            <a:r>
              <a:rPr lang="en-US" sz="3600" dirty="0" err="1">
                <a:latin typeface="#9Slide05 Fourth" pitchFamily="2" charset="77"/>
              </a:rPr>
              <a:t>xuất</a:t>
            </a:r>
            <a:r>
              <a:rPr lang="en-US" sz="3600" dirty="0">
                <a:latin typeface="#9Slide05 Fourth" pitchFamily="2" charset="77"/>
              </a:rPr>
              <a:t>.</a:t>
            </a:r>
            <a:endParaRPr lang="en-VN" sz="6000" dirty="0">
              <a:latin typeface="#9Slide05 Fourth" pitchFamily="2" charset="77"/>
            </a:endParaRPr>
          </a:p>
        </p:txBody>
      </p:sp>
      <p:pic>
        <p:nvPicPr>
          <p:cNvPr id="45058" name="Picture 2" descr="Máy phát điện đặt dưới lòng biển">
            <a:extLst>
              <a:ext uri="{FF2B5EF4-FFF2-40B4-BE49-F238E27FC236}">
                <a16:creationId xmlns:a16="http://schemas.microsoft.com/office/drawing/2014/main" id="{EB4F25CF-A32E-C042-8097-E4240E826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0610">
            <a:off x="7243393" y="360421"/>
            <a:ext cx="3123298" cy="193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0" name="Picture 4" descr="Tổ chức, hộ gia đình, cá nhân sử dụng đất làm muối không được bỏ đất hoang">
            <a:extLst>
              <a:ext uri="{FF2B5EF4-FFF2-40B4-BE49-F238E27FC236}">
                <a16:creationId xmlns:a16="http://schemas.microsoft.com/office/drawing/2014/main" id="{04F7A0C0-BDA9-6E49-8C5D-DC885FA90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3991">
            <a:off x="6827077" y="2951529"/>
            <a:ext cx="3274388" cy="2035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4" name="Picture 8" descr="Những điều kỳ diệu đã làm nên ba trận thủy chiến trên sông Bạch Đằng (938 -  981 - 1288). Kỳ 3 [Radio] | NTD Việt Nam (Tân Đường Nhân)">
            <a:extLst>
              <a:ext uri="{FF2B5EF4-FFF2-40B4-BE49-F238E27FC236}">
                <a16:creationId xmlns:a16="http://schemas.microsoft.com/office/drawing/2014/main" id="{E370218F-9518-C942-98EE-BEEAFA7382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436" y="5001152"/>
            <a:ext cx="3191110" cy="1829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6" name="Picture 10" descr="Cần ngăn chặn việc khai thác cát ở bãi triều Quan Lạn - Báo Quảng Ninh điện  tử">
            <a:extLst>
              <a:ext uri="{FF2B5EF4-FFF2-40B4-BE49-F238E27FC236}">
                <a16:creationId xmlns:a16="http://schemas.microsoft.com/office/drawing/2014/main" id="{3FA7A7F3-1747-004D-B2E4-373506D6D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885" y="4844425"/>
            <a:ext cx="3191110" cy="201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1308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and Painted Simple Rural Life, Mountain Peak, Mountain Range, River Water  Background Image for Free Download">
            <a:extLst>
              <a:ext uri="{FF2B5EF4-FFF2-40B4-BE49-F238E27FC236}">
                <a16:creationId xmlns:a16="http://schemas.microsoft.com/office/drawing/2014/main" id="{5E16AF3D-0BC3-B442-94D2-6430EBAA28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73" y="4526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4" name="Rectangle 19">
            <a:extLst>
              <a:ext uri="{FF2B5EF4-FFF2-40B4-BE49-F238E27FC236}">
                <a16:creationId xmlns:a16="http://schemas.microsoft.com/office/drawing/2014/main" id="{6FEBA3DC-7A39-5A4E-B882-C7B9AEB490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9906" y="115316"/>
            <a:ext cx="5429250" cy="572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40000"/>
              </a:lnSpc>
              <a:spcBef>
                <a:spcPts val="600"/>
              </a:spcBef>
            </a:pPr>
            <a:r>
              <a:rPr lang="vi-VN" altLang="en-VN" sz="2400" b="1" dirty="0">
                <a:latin typeface="#9Slide07 SVNDessert Menu Scrip" pitchFamily="2" charset="77"/>
                <a:cs typeface="#9Slide03 Arima Madurai Bold" pitchFamily="2" charset="77"/>
              </a:rPr>
              <a:t>TRƯỜNG </a:t>
            </a:r>
            <a:r>
              <a:rPr lang="en-US" altLang="en-VN" sz="2400" b="1" dirty="0">
                <a:latin typeface="#9Slide07 SVNDessert Menu Scrip" pitchFamily="2" charset="77"/>
                <a:cs typeface="#9Slide03 Arima Madurai Bold" pitchFamily="2" charset="77"/>
              </a:rPr>
              <a:t>THCS YÊN MỸ</a:t>
            </a:r>
          </a:p>
        </p:txBody>
      </p:sp>
      <p:sp>
        <p:nvSpPr>
          <p:cNvPr id="7" name="Hộp_Văn_Bản 7">
            <a:extLst>
              <a:ext uri="{FF2B5EF4-FFF2-40B4-BE49-F238E27FC236}">
                <a16:creationId xmlns:a16="http://schemas.microsoft.com/office/drawing/2014/main" id="{C8AD0D70-6372-7049-A5E4-D54546E070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2011" y="1623149"/>
            <a:ext cx="221456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VN" sz="4000" b="1" dirty="0">
                <a:latin typeface="#9Slide07 SVNDessert Menu Scrip" pitchFamily="2" charset="77"/>
              </a:rPr>
              <a:t>BÀI 17:</a:t>
            </a:r>
          </a:p>
        </p:txBody>
      </p:sp>
      <p:sp>
        <p:nvSpPr>
          <p:cNvPr id="10" name="Text Box 7">
            <a:extLst>
              <a:ext uri="{FF2B5EF4-FFF2-40B4-BE49-F238E27FC236}">
                <a16:creationId xmlns:a16="http://schemas.microsoft.com/office/drawing/2014/main" id="{702B8EBA-38F1-FA47-817B-A9625EA945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3231" y="2712406"/>
            <a:ext cx="961519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VN" sz="4800" b="1" dirty="0">
                <a:latin typeface="#9Slide07 SVNDessert Menu Scrip" pitchFamily="2" charset="77"/>
                <a:cs typeface="#9Slide03 Arima Madurai Bold" pitchFamily="2" charset="77"/>
              </a:rPr>
              <a:t>SÔNG </a:t>
            </a:r>
            <a:r>
              <a:rPr lang="en-US" altLang="en-VN" sz="4800" b="1" dirty="0" err="1">
                <a:latin typeface="#9Slide07 SVNDessert Menu Scrip" pitchFamily="2" charset="77"/>
                <a:cs typeface="#9Slide03 Arima Madurai Bold" pitchFamily="2" charset="77"/>
              </a:rPr>
              <a:t>và</a:t>
            </a:r>
            <a:r>
              <a:rPr lang="en-US" altLang="en-VN" sz="4800" b="1" dirty="0">
                <a:latin typeface="#9Slide07 SVNDessert Menu Scrip" pitchFamily="2" charset="77"/>
                <a:cs typeface="#9Slide03 Arima Madurai Bold" pitchFamily="2" charset="77"/>
              </a:rPr>
              <a:t> HỒ</a:t>
            </a:r>
            <a:endParaRPr lang="vi-VN" altLang="en-VN" sz="4800" b="1" dirty="0">
              <a:latin typeface="#9Slide07 IcielBaliho Script" pitchFamily="2" charset="77"/>
              <a:cs typeface="#9Slide03 Arima Madurai Bold" pitchFamily="2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D4DF98-44E2-7745-83E8-7A4E3C54D116}"/>
              </a:ext>
            </a:extLst>
          </p:cNvPr>
          <p:cNvSpPr txBox="1"/>
          <p:nvPr/>
        </p:nvSpPr>
        <p:spPr>
          <a:xfrm>
            <a:off x="5334755" y="6110869"/>
            <a:ext cx="3943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400" dirty="0">
                <a:latin typeface="#9Slide07 SVNDessert Menu Scrip" pitchFamily="2" charset="77"/>
              </a:rPr>
              <a:t>Hà Nội, </a:t>
            </a:r>
            <a:r>
              <a:rPr lang="en-US" sz="2400" dirty="0">
                <a:latin typeface="#9Slide07 SVNDessert Menu Scrip" pitchFamily="2" charset="77"/>
              </a:rPr>
              <a:t>2</a:t>
            </a:r>
            <a:r>
              <a:rPr lang="en-VN" sz="2400" dirty="0">
                <a:latin typeface="#9Slide07 SVNDessert Menu Scrip" pitchFamily="2" charset="77"/>
              </a:rPr>
              <a:t>/202</a:t>
            </a:r>
            <a:r>
              <a:rPr lang="en-US" sz="2400" dirty="0">
                <a:latin typeface="#9Slide07 SVNDessert Menu Scrip" pitchFamily="2" charset="77"/>
              </a:rPr>
              <a:t>4</a:t>
            </a:r>
            <a:endParaRPr lang="en-VN" sz="2400" dirty="0">
              <a:latin typeface="#9Slide07 SVNDessert Menu Scrip" pitchFamily="2" charset="77"/>
            </a:endParaRPr>
          </a:p>
        </p:txBody>
      </p:sp>
      <p:pic>
        <p:nvPicPr>
          <p:cNvPr id="8" name="Picture 7" descr="Diagram&#10;&#10;Description automatically generated with low confidence">
            <a:extLst>
              <a:ext uri="{FF2B5EF4-FFF2-40B4-BE49-F238E27FC236}">
                <a16:creationId xmlns:a16="http://schemas.microsoft.com/office/drawing/2014/main" id="{DF0471E3-27AA-C845-BFDA-499E97A50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9091" y="6075091"/>
            <a:ext cx="782909" cy="782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557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 with low confidence">
            <a:extLst>
              <a:ext uri="{FF2B5EF4-FFF2-40B4-BE49-F238E27FC236}">
                <a16:creationId xmlns:a16="http://schemas.microsoft.com/office/drawing/2014/main" id="{A9EC98D4-2E58-2940-AC08-21D8405798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9091" y="6075091"/>
            <a:ext cx="782909" cy="78290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2F35A4B-C5DC-814C-8635-E79FC2956B48}"/>
              </a:ext>
            </a:extLst>
          </p:cNvPr>
          <p:cNvSpPr txBox="1">
            <a:spLocks/>
          </p:cNvSpPr>
          <p:nvPr/>
        </p:nvSpPr>
        <p:spPr>
          <a:xfrm>
            <a:off x="86061" y="79957"/>
            <a:ext cx="7436957" cy="533229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36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llRoundGothic Demi" panose="020B0703020202020104" pitchFamily="34" charset="77"/>
                <a:cs typeface="Arial" pitchFamily="34" charset="0"/>
              </a:rPr>
              <a:t>1. BIỂN VÀ ĐẠI DƯƠNG THẾ GIỚI</a:t>
            </a:r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#9Slide03 AllRoundGothic Demi" panose="020B0703020202020104" pitchFamily="34" charset="77"/>
              <a:cs typeface="Arial" pitchFamily="34" charset="0"/>
            </a:endParaRPr>
          </a:p>
        </p:txBody>
      </p:sp>
      <p:pic>
        <p:nvPicPr>
          <p:cNvPr id="13" name="Picture 12" descr="Diagram, text&#10;&#10;Description automatically generated with medium confidence">
            <a:extLst>
              <a:ext uri="{FF2B5EF4-FFF2-40B4-BE49-F238E27FC236}">
                <a16:creationId xmlns:a16="http://schemas.microsoft.com/office/drawing/2014/main" id="{D6644D23-4EE4-0F4A-B990-49A3D63CC8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35278">
            <a:off x="7136352" y="522232"/>
            <a:ext cx="4657487" cy="5918633"/>
          </a:xfrm>
          <a:prstGeom prst="rect">
            <a:avLst/>
          </a:prstGeom>
        </p:spPr>
      </p:pic>
      <p:sp>
        <p:nvSpPr>
          <p:cNvPr id="14" name="Snip and Round Single Corner Rectangle 13">
            <a:extLst>
              <a:ext uri="{FF2B5EF4-FFF2-40B4-BE49-F238E27FC236}">
                <a16:creationId xmlns:a16="http://schemas.microsoft.com/office/drawing/2014/main" id="{ED4A30A6-9653-0B4D-8B2C-FAC2B865A3BE}"/>
              </a:ext>
            </a:extLst>
          </p:cNvPr>
          <p:cNvSpPr/>
          <p:nvPr/>
        </p:nvSpPr>
        <p:spPr>
          <a:xfrm>
            <a:off x="86061" y="691614"/>
            <a:ext cx="6414655" cy="6117942"/>
          </a:xfrm>
          <a:prstGeom prst="snipRoundRect">
            <a:avLst/>
          </a:prstGeom>
          <a:solidFill>
            <a:srgbClr val="F2D2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C7A6B09-DB55-0D4C-AC3E-27844D804297}"/>
              </a:ext>
            </a:extLst>
          </p:cNvPr>
          <p:cNvSpPr/>
          <p:nvPr/>
        </p:nvSpPr>
        <p:spPr>
          <a:xfrm>
            <a:off x="290946" y="608084"/>
            <a:ext cx="6096000" cy="616989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30000"/>
              </a:lnSpc>
              <a:spcAft>
                <a:spcPts val="1000"/>
              </a:spcAft>
            </a:pPr>
            <a:r>
              <a:rPr lang="en-US" sz="3200" u="sng" dirty="0" err="1">
                <a:solidFill>
                  <a:srgbClr val="FF0000"/>
                </a:solidFill>
                <a:latin typeface="#9Slide03 SFU Futura_03  Book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u="sng" dirty="0">
                <a:solidFill>
                  <a:srgbClr val="FF0000"/>
                </a:solidFill>
                <a:latin typeface="#9Slide03 SFU Futura_03  Book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>
                <a:solidFill>
                  <a:srgbClr val="FF0000"/>
                </a:solidFill>
                <a:latin typeface="#9Slide03 SFU Futura_03  Book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lệ</a:t>
            </a:r>
            <a:r>
              <a:rPr lang="en-US" sz="3200" u="sng" dirty="0">
                <a:solidFill>
                  <a:srgbClr val="FF0000"/>
                </a:solidFill>
                <a:latin typeface="#9Slide03 SFU Futura_03  Book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30000"/>
              </a:lnSpc>
              <a:spcAft>
                <a:spcPts val="1000"/>
              </a:spcAft>
            </a:pPr>
            <a:r>
              <a:rPr lang="en-US" sz="2800" dirty="0">
                <a:latin typeface="#9Slide03 SFU Futura_03  Book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+ HS </a:t>
            </a:r>
            <a:r>
              <a:rPr lang="en-US" sz="2800" dirty="0" err="1">
                <a:latin typeface="#9Slide03 SFU Futura_03  Book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#9Slide03 SFU Futura_03  Book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  <a:r>
              <a:rPr lang="en-US" sz="2800" dirty="0" err="1">
                <a:latin typeface="#9Slide03 SFU Futura_03  Book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phút</a:t>
            </a:r>
            <a:r>
              <a:rPr lang="en-US" sz="2800" dirty="0">
                <a:latin typeface="#9Slide03 SFU Futura_03  Book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SFU Futura_03  Book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#9Slide03 SFU Futura_03  Book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#9Slide03 SFU Futura_03  Book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#9Slide03 SFU Futura_03  Book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SFU Futura_03  Book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latin typeface="#9Slide03 SFU Futura_03  Book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SFU Futura_03  Book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lược</a:t>
            </a:r>
            <a:r>
              <a:rPr lang="en-US" sz="2800" dirty="0">
                <a:latin typeface="#9Slide03 SFU Futura_03  Book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SFU Futura_03  Book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#9Slide03 SFU Futura_03  Book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#9Slide03 SFU Futura_03  Book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latin typeface="#9Slide03 SFU Futura_03  Book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SFU Futura_03  Book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#9Slide03 SFU Futura_03  Book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SFU Futura_03  Book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latin typeface="#9Slide03 SFU Futura_03  Book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SFU Futura_03  Book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latin typeface="#9Slide03 SFU Futura_03  Book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170, 171 SGK, </a:t>
            </a:r>
            <a:r>
              <a:rPr lang="en-US" sz="2800" dirty="0" err="1">
                <a:latin typeface="#9Slide03 SFU Futura_03  Book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latin typeface="#9Slide03 SFU Futura_03  Book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SFU Futura_03  Book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latin typeface="#9Slide03 SFU Futura_03  Book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SFU Futura_03  Book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#9Slide03 SFU Futura_03  Book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SFU Futura_03  Book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latin typeface="#9Slide03 SFU Futura_03  Book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latin typeface="#9Slide03 SFU Futura_03  Book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latin typeface="#9Slide03 SFU Futura_03  Book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SFU Futura_03  Book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#9Slide03 SFU Futura_03  Book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SFU Futura_03  Book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#9Slide03 SFU Futura_03  Book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SFU Futura_03  Book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#9Slide03 SFU Futura_03  Book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SFU Futura_03  Book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latin typeface="#9Slide03 SFU Futura_03  Book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SFU Futura_03  Book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dương</a:t>
            </a:r>
            <a:r>
              <a:rPr lang="en-US" sz="2800" dirty="0">
                <a:latin typeface="#9Slide03 SFU Futura_03  Book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SFU Futura_03  Book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#9Slide03 SFU Futura_03  Book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SFU Futura_03  Book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#9Slide03 SFU Futura_03  Book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SFU Futura_03  Book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latin typeface="#9Slide03 SFU Futura_03  Book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VN" sz="2800" dirty="0">
              <a:latin typeface="#9Slide03 SFU Futura_03  Book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spcAft>
                <a:spcPts val="1000"/>
              </a:spcAft>
            </a:pPr>
            <a:r>
              <a:rPr lang="en-US" sz="2800" dirty="0">
                <a:latin typeface="#9Slide03 SFU Futura_03  Book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+ HS </a:t>
            </a:r>
            <a:r>
              <a:rPr lang="en-US" sz="2800" dirty="0" err="1">
                <a:latin typeface="#9Slide03 SFU Futura_03  Book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gấp</a:t>
            </a:r>
            <a:r>
              <a:rPr lang="en-US" sz="2800" dirty="0">
                <a:latin typeface="#9Slide03 SFU Futura_03  Book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SFU Futura_03  Book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latin typeface="#9Slide03 SFU Futura_03  Book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SFU Futura_03  Book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vở</a:t>
            </a:r>
            <a:r>
              <a:rPr lang="en-US" sz="2800" dirty="0">
                <a:latin typeface="#9Slide03 SFU Futura_03  Book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#9Slide03 SFU Futura_03  Book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#9Slide03 SFU Futura_03  Book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latin typeface="#9Slide03 SFU Futura_03  Book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phút</a:t>
            </a:r>
            <a:r>
              <a:rPr lang="en-US" sz="2800" dirty="0">
                <a:latin typeface="#9Slide03 SFU Futura_03  Book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SFU Futura_03  Book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#9Slide03 SFU Futura_03  Book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SFU Futura_03  Book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nối</a:t>
            </a:r>
            <a:r>
              <a:rPr lang="en-US" sz="2800" dirty="0">
                <a:latin typeface="#9Slide03 SFU Futura_03  Book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SFU Futura_03  Book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#9Slide03 SFU Futura_03  Book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SFU Futura_03  Book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latin typeface="#9Slide03 SFU Futura_03  Book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latin typeface="#9Slide03 SFU Futura_03  Book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latin typeface="#9Slide03 SFU Futura_03  Book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SFU Futura_03  Book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#9Slide03 SFU Futura_03  Book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SFU Futura_03  Book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ở</a:t>
            </a:r>
            <a:r>
              <a:rPr lang="en-US" sz="2800" dirty="0">
                <a:latin typeface="#9Slide03 SFU Futura_03  Book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SFU Futura_03  Book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cột</a:t>
            </a:r>
            <a:r>
              <a:rPr lang="en-US" sz="2800" dirty="0">
                <a:latin typeface="#9Slide03 SFU Futura_03  Book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SFU Futura_03  Book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latin typeface="#9Slide03 SFU Futura_03  Book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SFU Futura_03  Book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latin typeface="#9Slide03 SFU Futura_03  Book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SFU Futura_03  Book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#9Slide03 SFU Futura_03  Book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SFU Futura_03  Book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cột</a:t>
            </a:r>
            <a:r>
              <a:rPr lang="en-US" sz="2800" dirty="0">
                <a:latin typeface="#9Slide03 SFU Futura_03  Book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SFU Futura_03  Book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latin typeface="#9Slide03 SFU Futura_03  Book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#9Slide03 SFU Futura_03  Book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#9Slide03 SFU Futura_03  Book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30000"/>
              </a:lnSpc>
              <a:spcAft>
                <a:spcPts val="1000"/>
              </a:spcAft>
            </a:pPr>
            <a:r>
              <a:rPr lang="en-US" sz="2800" dirty="0">
                <a:effectLst/>
                <a:latin typeface="#9Slide03 SFU Futura_03  Book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#9Slide03 SFU Futura_03  Book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effectLst/>
                <a:latin typeface="#9Slide03 SFU Futura_03  Book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HS </a:t>
            </a:r>
            <a:r>
              <a:rPr lang="en-US" sz="2800" dirty="0" err="1">
                <a:effectLst/>
                <a:latin typeface="#9Slide03 SFU Futura_03  Book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effectLst/>
                <a:latin typeface="#9Slide03 SFU Futura_03  Book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#9Slide03 SFU Futura_03  Book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effectLst/>
                <a:latin typeface="#9Slide03 SFU Futura_03  Book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#9Slide03 SFU Futura_03  Book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nhanh</a:t>
            </a:r>
            <a:r>
              <a:rPr lang="en-US" sz="2800" dirty="0">
                <a:effectLst/>
                <a:latin typeface="#9Slide03 SFU Futura_03  Book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#9Slide03 SFU Futura_03  Book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effectLst/>
                <a:latin typeface="#9Slide03 SFU Futura_03  Book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#9Slide03 SFU Futura_03  Book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effectLst/>
                <a:latin typeface="#9Slide03 SFU Futura_03  Book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#9Slide03 SFU Futura_03  Book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effectLst/>
                <a:latin typeface="#9Slide03 SFU Futura_03  Book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#9Slide03 SFU Futura_03  Book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effectLst/>
                <a:latin typeface="#9Slide03 SFU Futura_03  Book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#9Slide03 SFU Futura_03  Book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effectLst/>
                <a:latin typeface="#9Slide03 SFU Futura_03  Book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#9Slide03 SFU Futura_03  Book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giành</a:t>
            </a:r>
            <a:r>
              <a:rPr lang="en-US" sz="2800" dirty="0">
                <a:effectLst/>
                <a:latin typeface="#9Slide03 SFU Futura_03  Book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#9Slide03 SFU Futura_03  Book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effectLst/>
                <a:latin typeface="#9Slide03 SFU Futura_03  Book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#9Slide03 SFU Futura_03  Book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thắng</a:t>
            </a:r>
            <a:endParaRPr lang="en-VN" sz="2800" dirty="0">
              <a:effectLst/>
              <a:latin typeface="#9Slide03 SFU Futura_03  Book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13966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#9Slide03 SFU Futura_03  Book" pitchFamily="2" charset="77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#9Slide03 SFU Futura_03  Book" pitchFamily="2" charset="77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SFU Futura_03  Book" pitchFamily="2" charset="77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SFU Futura_03  Book" pitchFamily="2" charset="77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#9Slide03 SFU Futura_03  Book" pitchFamily="2" charset="77"/>
            </a:endParaRPr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SFU Futura_03  Book" pitchFamily="2" charset="77"/>
            </a:endParaRPr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SFU Futura_03  Book" pitchFamily="2" charset="77"/>
            </a:endParaRPr>
          </a:p>
        </p:txBody>
      </p:sp>
      <p:sp>
        <p:nvSpPr>
          <p:cNvPr id="21" name="Alternate Process 20">
            <a:extLst>
              <a:ext uri="{FF2B5EF4-FFF2-40B4-BE49-F238E27FC236}">
                <a16:creationId xmlns:a16="http://schemas.microsoft.com/office/drawing/2014/main" id="{AEE21E67-BAF5-A846-99EA-7B882A32E313}"/>
              </a:ext>
            </a:extLst>
          </p:cNvPr>
          <p:cNvSpPr/>
          <p:nvPr/>
        </p:nvSpPr>
        <p:spPr>
          <a:xfrm>
            <a:off x="681348" y="1230525"/>
            <a:ext cx="3329027" cy="930408"/>
          </a:xfrm>
          <a:prstGeom prst="flowChartAlternateProcess">
            <a:avLst/>
          </a:prstGeom>
          <a:solidFill>
            <a:srgbClr val="00B05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VN" sz="2800" dirty="0">
                <a:solidFill>
                  <a:schemeClr val="tx1"/>
                </a:solidFill>
                <a:latin typeface="#9Slide03 SFU Futura_03  Book" pitchFamily="2" charset="77"/>
              </a:rPr>
              <a:t>1. Thái Bình Dương</a:t>
            </a:r>
          </a:p>
        </p:txBody>
      </p:sp>
      <p:sp>
        <p:nvSpPr>
          <p:cNvPr id="23" name="Alternate Process 22">
            <a:extLst>
              <a:ext uri="{FF2B5EF4-FFF2-40B4-BE49-F238E27FC236}">
                <a16:creationId xmlns:a16="http://schemas.microsoft.com/office/drawing/2014/main" id="{36472E2B-B3DB-0342-8F9E-0D2C71CB6602}"/>
              </a:ext>
            </a:extLst>
          </p:cNvPr>
          <p:cNvSpPr/>
          <p:nvPr/>
        </p:nvSpPr>
        <p:spPr>
          <a:xfrm>
            <a:off x="681005" y="2645139"/>
            <a:ext cx="3329027" cy="930408"/>
          </a:xfrm>
          <a:prstGeom prst="flowChartAlternateProcess">
            <a:avLst/>
          </a:prstGeom>
          <a:solidFill>
            <a:srgbClr val="00B05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chemeClr val="tx1"/>
                </a:solidFill>
                <a:latin typeface="#9Slide03 SFU Futura_03  Book" pitchFamily="2" charset="77"/>
              </a:rPr>
              <a:t>2. Đại Tây Dương</a:t>
            </a:r>
          </a:p>
        </p:txBody>
      </p:sp>
      <p:sp>
        <p:nvSpPr>
          <p:cNvPr id="25" name="Alternate Process 24">
            <a:extLst>
              <a:ext uri="{FF2B5EF4-FFF2-40B4-BE49-F238E27FC236}">
                <a16:creationId xmlns:a16="http://schemas.microsoft.com/office/drawing/2014/main" id="{524C93D3-B241-8446-9C90-A1EAEC5DCF60}"/>
              </a:ext>
            </a:extLst>
          </p:cNvPr>
          <p:cNvSpPr/>
          <p:nvPr/>
        </p:nvSpPr>
        <p:spPr>
          <a:xfrm>
            <a:off x="4259422" y="1427018"/>
            <a:ext cx="8001859" cy="554703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VN" sz="2000" dirty="0">
                <a:solidFill>
                  <a:schemeClr val="tx1"/>
                </a:solidFill>
                <a:latin typeface="#9Slide03 SFU Futura_03  Book" pitchFamily="2" charset="77"/>
              </a:rPr>
              <a:t>a. Là đại dương rộng nhất và sâu nhất (178.7 triệu km</a:t>
            </a:r>
            <a:r>
              <a:rPr lang="en-VN" sz="2000" baseline="30000" dirty="0">
                <a:solidFill>
                  <a:schemeClr val="tx1"/>
                </a:solidFill>
                <a:latin typeface="#9Slide03 SFU Futura_03  Book" pitchFamily="2" charset="77"/>
              </a:rPr>
              <a:t>2</a:t>
            </a:r>
            <a:r>
              <a:rPr lang="en-VN" sz="2000" dirty="0">
                <a:solidFill>
                  <a:schemeClr val="tx1"/>
                </a:solidFill>
                <a:latin typeface="#9Slide03 SFU Futura_03  Book" pitchFamily="2" charset="77"/>
              </a:rPr>
              <a:t>)</a:t>
            </a:r>
            <a:endParaRPr lang="en-VN" sz="2000" baseline="30000" dirty="0">
              <a:solidFill>
                <a:schemeClr val="tx1"/>
              </a:solidFill>
              <a:latin typeface="#9Slide03 SFU Futura_03  Book" pitchFamily="2" charset="77"/>
            </a:endParaRPr>
          </a:p>
        </p:txBody>
      </p:sp>
      <p:sp>
        <p:nvSpPr>
          <p:cNvPr id="26" name="Alternate Process 25">
            <a:extLst>
              <a:ext uri="{FF2B5EF4-FFF2-40B4-BE49-F238E27FC236}">
                <a16:creationId xmlns:a16="http://schemas.microsoft.com/office/drawing/2014/main" id="{2079A660-569D-AB4B-B51F-567694D83530}"/>
              </a:ext>
            </a:extLst>
          </p:cNvPr>
          <p:cNvSpPr/>
          <p:nvPr/>
        </p:nvSpPr>
        <p:spPr>
          <a:xfrm>
            <a:off x="4259422" y="2054685"/>
            <a:ext cx="8001859" cy="554704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VN" sz="2000" dirty="0">
                <a:solidFill>
                  <a:schemeClr val="tx1"/>
                </a:solidFill>
                <a:latin typeface="#9Slide03 SFU Futura_03  Book" pitchFamily="2" charset="77"/>
              </a:rPr>
              <a:t>b. Là đại dương nhỏ nhất và nông nhất (14.8 triệu km</a:t>
            </a:r>
            <a:r>
              <a:rPr lang="en-VN" sz="2000" baseline="30000" dirty="0">
                <a:solidFill>
                  <a:schemeClr val="tx1"/>
                </a:solidFill>
                <a:latin typeface="#9Slide03 SFU Futura_03  Book" pitchFamily="2" charset="77"/>
              </a:rPr>
              <a:t>2</a:t>
            </a:r>
            <a:r>
              <a:rPr lang="en-VN" sz="2000" dirty="0">
                <a:solidFill>
                  <a:schemeClr val="tx1"/>
                </a:solidFill>
                <a:latin typeface="#9Slide03 SFU Futura_03  Book" pitchFamily="2" charset="77"/>
              </a:rPr>
              <a:t>)</a:t>
            </a:r>
          </a:p>
        </p:txBody>
      </p:sp>
      <p:sp>
        <p:nvSpPr>
          <p:cNvPr id="27" name="Alternate Process 26">
            <a:extLst>
              <a:ext uri="{FF2B5EF4-FFF2-40B4-BE49-F238E27FC236}">
                <a16:creationId xmlns:a16="http://schemas.microsoft.com/office/drawing/2014/main" id="{2886B38E-42EF-3E45-9980-9F0E8993320A}"/>
              </a:ext>
            </a:extLst>
          </p:cNvPr>
          <p:cNvSpPr/>
          <p:nvPr/>
        </p:nvSpPr>
        <p:spPr>
          <a:xfrm>
            <a:off x="4259422" y="2666554"/>
            <a:ext cx="8001859" cy="554706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VN" sz="2000" dirty="0">
                <a:solidFill>
                  <a:schemeClr val="tx1"/>
                </a:solidFill>
                <a:latin typeface="#9Slide03 SFU Futura_03  Book" pitchFamily="2" charset="77"/>
              </a:rPr>
              <a:t>c. Phần lớn có diện tích nằm ở bán cầu Nam</a:t>
            </a:r>
          </a:p>
        </p:txBody>
      </p:sp>
      <p:sp>
        <p:nvSpPr>
          <p:cNvPr id="28" name="Alternate Process 27">
            <a:extLst>
              <a:ext uri="{FF2B5EF4-FFF2-40B4-BE49-F238E27FC236}">
                <a16:creationId xmlns:a16="http://schemas.microsoft.com/office/drawing/2014/main" id="{FFF98738-E01E-CE4D-9187-22F05AB9CB82}"/>
              </a:ext>
            </a:extLst>
          </p:cNvPr>
          <p:cNvSpPr/>
          <p:nvPr/>
        </p:nvSpPr>
        <p:spPr>
          <a:xfrm>
            <a:off x="4259422" y="3301774"/>
            <a:ext cx="8001859" cy="554707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VN" sz="2000" dirty="0">
                <a:solidFill>
                  <a:schemeClr val="tx1"/>
                </a:solidFill>
                <a:latin typeface="#9Slide03 SFU Futura_03  Book" pitchFamily="2" charset="77"/>
              </a:rPr>
              <a:t>d. Là đại dương lớn thứ hai thế giới (91.6 triệu km</a:t>
            </a:r>
            <a:r>
              <a:rPr lang="en-VN" sz="2000" baseline="30000" dirty="0">
                <a:solidFill>
                  <a:schemeClr val="tx1"/>
                </a:solidFill>
                <a:latin typeface="#9Slide03 SFU Futura_03  Book" pitchFamily="2" charset="77"/>
              </a:rPr>
              <a:t>2</a:t>
            </a:r>
            <a:r>
              <a:rPr lang="en-VN" sz="2000" dirty="0">
                <a:solidFill>
                  <a:schemeClr val="tx1"/>
                </a:solidFill>
                <a:latin typeface="#9Slide03 SFU Futura_03  Book" pitchFamily="2" charset="77"/>
              </a:rPr>
              <a:t>)</a:t>
            </a:r>
          </a:p>
        </p:txBody>
      </p:sp>
      <p:sp>
        <p:nvSpPr>
          <p:cNvPr id="29" name="Alternate Process 28">
            <a:extLst>
              <a:ext uri="{FF2B5EF4-FFF2-40B4-BE49-F238E27FC236}">
                <a16:creationId xmlns:a16="http://schemas.microsoft.com/office/drawing/2014/main" id="{F8AF06D3-FB4F-8A4D-911E-25655A155CBF}"/>
              </a:ext>
            </a:extLst>
          </p:cNvPr>
          <p:cNvSpPr/>
          <p:nvPr/>
        </p:nvSpPr>
        <p:spPr>
          <a:xfrm>
            <a:off x="4259422" y="3905489"/>
            <a:ext cx="8001859" cy="668520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VN" sz="2000" dirty="0">
                <a:solidFill>
                  <a:schemeClr val="tx1"/>
                </a:solidFill>
                <a:latin typeface="#9Slide03 SFU Futura_03  Book" pitchFamily="2" charset="77"/>
              </a:rPr>
              <a:t>e. Nằm hoàn toàn ở nửa cầu Tây, tiếp giáp châu Mĩ, châu Âu và châu Phi</a:t>
            </a:r>
          </a:p>
        </p:txBody>
      </p:sp>
      <p:sp>
        <p:nvSpPr>
          <p:cNvPr id="30" name="Alternate Process 29">
            <a:extLst>
              <a:ext uri="{FF2B5EF4-FFF2-40B4-BE49-F238E27FC236}">
                <a16:creationId xmlns:a16="http://schemas.microsoft.com/office/drawing/2014/main" id="{0F2EFDD5-0F8C-F94F-A28E-8EEA2404699C}"/>
              </a:ext>
            </a:extLst>
          </p:cNvPr>
          <p:cNvSpPr/>
          <p:nvPr/>
        </p:nvSpPr>
        <p:spPr>
          <a:xfrm>
            <a:off x="4284465" y="4677420"/>
            <a:ext cx="8001859" cy="565065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VN" sz="2000" dirty="0">
                <a:solidFill>
                  <a:schemeClr val="tx1"/>
                </a:solidFill>
                <a:latin typeface="#9Slide03 SFU Futura_03  Book" pitchFamily="2" charset="77"/>
              </a:rPr>
              <a:t>f. Nằm hoàn toàn ở nửa cầu Bắc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CF432E1-D0CB-8949-9D55-E5B8C8BFCFA2}"/>
              </a:ext>
            </a:extLst>
          </p:cNvPr>
          <p:cNvSpPr txBox="1"/>
          <p:nvPr/>
        </p:nvSpPr>
        <p:spPr>
          <a:xfrm>
            <a:off x="1783548" y="51431"/>
            <a:ext cx="93542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dirty="0">
                <a:solidFill>
                  <a:srgbClr val="FF0000"/>
                </a:solidFill>
                <a:latin typeface="#9Slide07 IcielBaliho Script" pitchFamily="2" charset="77"/>
              </a:rPr>
              <a:t>Nối ô ở bên tay trái với các thông tin ở các ô bên tay phải để có được thông tin đúng về các đại dương.</a:t>
            </a:r>
          </a:p>
        </p:txBody>
      </p:sp>
      <p:sp>
        <p:nvSpPr>
          <p:cNvPr id="32" name="Alternate Process 31">
            <a:extLst>
              <a:ext uri="{FF2B5EF4-FFF2-40B4-BE49-F238E27FC236}">
                <a16:creationId xmlns:a16="http://schemas.microsoft.com/office/drawing/2014/main" id="{B5041FBA-32EE-2B48-B08E-48661B29307B}"/>
              </a:ext>
            </a:extLst>
          </p:cNvPr>
          <p:cNvSpPr/>
          <p:nvPr/>
        </p:nvSpPr>
        <p:spPr>
          <a:xfrm>
            <a:off x="681005" y="4102886"/>
            <a:ext cx="3329027" cy="930408"/>
          </a:xfrm>
          <a:prstGeom prst="flowChartAlternateProcess">
            <a:avLst/>
          </a:prstGeom>
          <a:solidFill>
            <a:srgbClr val="00B05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chemeClr val="tx1"/>
                </a:solidFill>
                <a:latin typeface="#9Slide03 SFU Futura_03  Book" pitchFamily="2" charset="77"/>
              </a:rPr>
              <a:t>3. Ấn Độ Dương</a:t>
            </a:r>
          </a:p>
        </p:txBody>
      </p:sp>
      <p:sp>
        <p:nvSpPr>
          <p:cNvPr id="33" name="Alternate Process 32">
            <a:extLst>
              <a:ext uri="{FF2B5EF4-FFF2-40B4-BE49-F238E27FC236}">
                <a16:creationId xmlns:a16="http://schemas.microsoft.com/office/drawing/2014/main" id="{D02B78D2-AB84-D847-8730-30199757B3FC}"/>
              </a:ext>
            </a:extLst>
          </p:cNvPr>
          <p:cNvSpPr/>
          <p:nvPr/>
        </p:nvSpPr>
        <p:spPr>
          <a:xfrm>
            <a:off x="681005" y="5517500"/>
            <a:ext cx="3329027" cy="930408"/>
          </a:xfrm>
          <a:prstGeom prst="flowChartAlternateProcess">
            <a:avLst/>
          </a:prstGeom>
          <a:solidFill>
            <a:srgbClr val="00B05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chemeClr val="tx1"/>
                </a:solidFill>
                <a:latin typeface="#9Slide03 SFU Futura_03  Book" pitchFamily="2" charset="77"/>
              </a:rPr>
              <a:t>4. Bắc Băng Dương</a:t>
            </a:r>
          </a:p>
        </p:txBody>
      </p:sp>
      <p:sp>
        <p:nvSpPr>
          <p:cNvPr id="34" name="Alternate Process 33">
            <a:extLst>
              <a:ext uri="{FF2B5EF4-FFF2-40B4-BE49-F238E27FC236}">
                <a16:creationId xmlns:a16="http://schemas.microsoft.com/office/drawing/2014/main" id="{362CDCF7-476C-2B4C-AA0C-CF5BAEAB2391}"/>
              </a:ext>
            </a:extLst>
          </p:cNvPr>
          <p:cNvSpPr/>
          <p:nvPr/>
        </p:nvSpPr>
        <p:spPr>
          <a:xfrm>
            <a:off x="4259422" y="5345896"/>
            <a:ext cx="8001859" cy="565065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VN" sz="2000" dirty="0">
                <a:solidFill>
                  <a:schemeClr val="tx1"/>
                </a:solidFill>
                <a:latin typeface="#9Slide03 SFU Futura_03  Book" pitchFamily="2" charset="77"/>
              </a:rPr>
              <a:t>g. Nằm giữa với châu Á và châu Mĩ</a:t>
            </a:r>
          </a:p>
        </p:txBody>
      </p:sp>
      <p:sp>
        <p:nvSpPr>
          <p:cNvPr id="35" name="Alternate Process 34">
            <a:extLst>
              <a:ext uri="{FF2B5EF4-FFF2-40B4-BE49-F238E27FC236}">
                <a16:creationId xmlns:a16="http://schemas.microsoft.com/office/drawing/2014/main" id="{788396C1-C050-4E45-A6E5-F2A1FD692571}"/>
              </a:ext>
            </a:extLst>
          </p:cNvPr>
          <p:cNvSpPr/>
          <p:nvPr/>
        </p:nvSpPr>
        <p:spPr>
          <a:xfrm>
            <a:off x="4259422" y="5986766"/>
            <a:ext cx="8001859" cy="721854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VN" sz="2000" dirty="0">
                <a:solidFill>
                  <a:schemeClr val="tx1"/>
                </a:solidFill>
                <a:latin typeface="#9Slide03 SFU Futura_03  Book" pitchFamily="2" charset="77"/>
              </a:rPr>
              <a:t>h. Tiếp giáp với nhiều châu lục nhất: châu Á và châu Phi, châu Đại Dương và châu Nam Cực</a:t>
            </a:r>
          </a:p>
        </p:txBody>
      </p:sp>
      <p:pic>
        <p:nvPicPr>
          <p:cNvPr id="36" name="Picture 35" descr="Diagram&#10;&#10;Description automatically generated with low confidence">
            <a:extLst>
              <a:ext uri="{FF2B5EF4-FFF2-40B4-BE49-F238E27FC236}">
                <a16:creationId xmlns:a16="http://schemas.microsoft.com/office/drawing/2014/main" id="{0FDAED73-799D-DE4E-8B8C-9368261B26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941"/>
            <a:ext cx="782909" cy="78290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D543367-FC1B-8545-873B-EF055E9B5130}"/>
              </a:ext>
            </a:extLst>
          </p:cNvPr>
          <p:cNvCxnSpPr>
            <a:cxnSpLocks/>
            <a:endCxn id="25" idx="1"/>
          </p:cNvCxnSpPr>
          <p:nvPr/>
        </p:nvCxnSpPr>
        <p:spPr>
          <a:xfrm>
            <a:off x="3985733" y="1674720"/>
            <a:ext cx="273689" cy="2965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AE2CB147-11DD-9442-9103-1314B9167203}"/>
              </a:ext>
            </a:extLst>
          </p:cNvPr>
          <p:cNvCxnSpPr>
            <a:cxnSpLocks/>
          </p:cNvCxnSpPr>
          <p:nvPr/>
        </p:nvCxnSpPr>
        <p:spPr>
          <a:xfrm>
            <a:off x="3985733" y="1674720"/>
            <a:ext cx="298732" cy="384278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0272EC7C-B4D2-8E4F-A18F-A7ECFC0F2E77}"/>
              </a:ext>
            </a:extLst>
          </p:cNvPr>
          <p:cNvCxnSpPr>
            <a:cxnSpLocks/>
            <a:endCxn id="28" idx="1"/>
          </p:cNvCxnSpPr>
          <p:nvPr/>
        </p:nvCxnSpPr>
        <p:spPr>
          <a:xfrm>
            <a:off x="3998254" y="3117084"/>
            <a:ext cx="261168" cy="462044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D7AEC0E-5E28-6946-9BEE-20769E14D00A}"/>
              </a:ext>
            </a:extLst>
          </p:cNvPr>
          <p:cNvCxnSpPr>
            <a:cxnSpLocks/>
            <a:endCxn id="29" idx="1"/>
          </p:cNvCxnSpPr>
          <p:nvPr/>
        </p:nvCxnSpPr>
        <p:spPr>
          <a:xfrm>
            <a:off x="4012109" y="3132166"/>
            <a:ext cx="247313" cy="1107583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F9DC3BB-B6A7-A141-84D4-D10ABFF86E65}"/>
              </a:ext>
            </a:extLst>
          </p:cNvPr>
          <p:cNvCxnSpPr>
            <a:cxnSpLocks/>
            <a:endCxn id="35" idx="1"/>
          </p:cNvCxnSpPr>
          <p:nvPr/>
        </p:nvCxnSpPr>
        <p:spPr>
          <a:xfrm>
            <a:off x="3998254" y="4543975"/>
            <a:ext cx="261168" cy="1803718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F5F4CEE-2356-9F4C-ADB7-D4B88FB7981A}"/>
              </a:ext>
            </a:extLst>
          </p:cNvPr>
          <p:cNvCxnSpPr>
            <a:cxnSpLocks/>
            <a:endCxn id="27" idx="1"/>
          </p:cNvCxnSpPr>
          <p:nvPr/>
        </p:nvCxnSpPr>
        <p:spPr>
          <a:xfrm flipV="1">
            <a:off x="4012109" y="2943907"/>
            <a:ext cx="247313" cy="1585216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D6721A30-7318-6147-BBE6-C87DD3A7CF63}"/>
              </a:ext>
            </a:extLst>
          </p:cNvPr>
          <p:cNvCxnSpPr>
            <a:cxnSpLocks/>
          </p:cNvCxnSpPr>
          <p:nvPr/>
        </p:nvCxnSpPr>
        <p:spPr>
          <a:xfrm flipV="1">
            <a:off x="3973211" y="2328655"/>
            <a:ext cx="273023" cy="3493071"/>
          </a:xfrm>
          <a:prstGeom prst="line">
            <a:avLst/>
          </a:prstGeom>
          <a:ln>
            <a:solidFill>
              <a:srgbClr val="14CF13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A72D7444-F943-A145-B751-6FB38C4D91E7}"/>
              </a:ext>
            </a:extLst>
          </p:cNvPr>
          <p:cNvCxnSpPr>
            <a:cxnSpLocks/>
            <a:stCxn id="33" idx="3"/>
            <a:endCxn id="30" idx="1"/>
          </p:cNvCxnSpPr>
          <p:nvPr/>
        </p:nvCxnSpPr>
        <p:spPr>
          <a:xfrm flipV="1">
            <a:off x="4010032" y="4959953"/>
            <a:ext cx="274433" cy="1022751"/>
          </a:xfrm>
          <a:prstGeom prst="line">
            <a:avLst/>
          </a:prstGeom>
          <a:ln>
            <a:solidFill>
              <a:srgbClr val="14CF13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23049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69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6" name="Rectangle 75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Isosceles Triangle 77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481" name="Picture 35" descr="Những thông tin thú vị về đại dương thứ 5 vừa được thế giới công nhận - Tạp  chí điện tử Bảo vệ Rừng và Môi trường">
            <a:extLst>
              <a:ext uri="{FF2B5EF4-FFF2-40B4-BE49-F238E27FC236}">
                <a16:creationId xmlns:a16="http://schemas.microsoft.com/office/drawing/2014/main" id="{A046CF27-EC74-6E4A-9095-3260E713A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57489">
            <a:off x="7384955" y="783317"/>
            <a:ext cx="4576076" cy="5649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CC054CB-B000-E844-9F2E-836E46F054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443" y="-617688"/>
            <a:ext cx="57586679" cy="60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08B9EA4-30C0-7E48-812B-32B2F48FD6BD}"/>
              </a:ext>
            </a:extLst>
          </p:cNvPr>
          <p:cNvSpPr/>
          <p:nvPr/>
        </p:nvSpPr>
        <p:spPr>
          <a:xfrm>
            <a:off x="480884" y="861724"/>
            <a:ext cx="6673101" cy="50093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</a:pPr>
            <a:r>
              <a:rPr lang="vi-VN" sz="2400" dirty="0">
                <a:solidFill>
                  <a:srgbClr val="222222"/>
                </a:solidFill>
                <a:latin typeface="#9Slide03 SFU Futura_12" pitchFamily="2" charset="77"/>
              </a:rPr>
              <a:t>Được Hiệp hội Địa lý quốc gia Mỹ công nhận vào hôm 8-6-2021, trùng Ngày Đại dương thế giới.</a:t>
            </a:r>
          </a:p>
          <a:p>
            <a:pPr algn="just" fontAlgn="base">
              <a:lnSpc>
                <a:spcPct val="150000"/>
              </a:lnSpc>
            </a:pPr>
            <a:r>
              <a:rPr lang="vi-VN" sz="2400" dirty="0">
                <a:solidFill>
                  <a:srgbClr val="222222"/>
                </a:solidFill>
                <a:latin typeface="#9Slide03 SFU Futura_12" pitchFamily="2" charset="77"/>
              </a:rPr>
              <a:t>Được xác định bằng dòng chảy hải lưu, mà không phải bằng vị trí địa lý và các mảng kiến tạo như 4 đại dương trước đó.</a:t>
            </a:r>
          </a:p>
          <a:p>
            <a:pPr algn="just" fontAlgn="base">
              <a:lnSpc>
                <a:spcPct val="150000"/>
              </a:lnSpc>
            </a:pPr>
            <a:r>
              <a:rPr lang="vi-VN" sz="2400" dirty="0">
                <a:solidFill>
                  <a:srgbClr val="222222"/>
                </a:solidFill>
                <a:latin typeface="#9Slide03 SFU Futura_12" pitchFamily="2" charset="77"/>
              </a:rPr>
              <a:t>Nam Đại Dương là đại dương duy nhất tiếp xúc với 3 đại dương khác và bao trùm toàn bộ một châu lục, mà không phải bị các châu lục khác nằm bao quanh như 4 đại dương còn lại.</a:t>
            </a:r>
            <a:endParaRPr lang="vi-VN" sz="2400" b="0" dirty="0">
              <a:solidFill>
                <a:srgbClr val="222222"/>
              </a:solidFill>
              <a:effectLst/>
              <a:latin typeface="#9Slide03 SFU Futura_12" pitchFamily="2" charset="77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B3D143-ED38-D642-AA02-30B5302E2976}"/>
              </a:ext>
            </a:extLst>
          </p:cNvPr>
          <p:cNvSpPr/>
          <p:nvPr/>
        </p:nvSpPr>
        <p:spPr>
          <a:xfrm>
            <a:off x="3447671" y="0"/>
            <a:ext cx="365478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vi-VN" sz="6000" b="1" dirty="0">
                <a:solidFill>
                  <a:srgbClr val="FF0000"/>
                </a:solidFill>
                <a:latin typeface="#9Slide07 Dorayaki" pitchFamily="2" charset="77"/>
              </a:rPr>
              <a:t>Nam Đại Dương</a:t>
            </a:r>
          </a:p>
        </p:txBody>
      </p:sp>
      <p:pic>
        <p:nvPicPr>
          <p:cNvPr id="20" name="Picture 19" descr="Diagram&#10;&#10;Description automatically generated with low confidence">
            <a:extLst>
              <a:ext uri="{FF2B5EF4-FFF2-40B4-BE49-F238E27FC236}">
                <a16:creationId xmlns:a16="http://schemas.microsoft.com/office/drawing/2014/main" id="{1F1AF59D-60D8-8C49-9072-90EDA28525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09091" y="6075091"/>
            <a:ext cx="782909" cy="782909"/>
          </a:xfrm>
          <a:prstGeom prst="rect">
            <a:avLst/>
          </a:prstGeom>
        </p:spPr>
      </p:pic>
      <p:pic>
        <p:nvPicPr>
          <p:cNvPr id="20484" name="Picture 4" descr="dấu-tích Phong Thủy Xanh">
            <a:extLst>
              <a:ext uri="{FF2B5EF4-FFF2-40B4-BE49-F238E27FC236}">
                <a16:creationId xmlns:a16="http://schemas.microsoft.com/office/drawing/2014/main" id="{A86B4C61-BFF0-BA47-9A47-284357F38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0276"/>
            <a:ext cx="569768" cy="569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dấu-tích Phong Thủy Xanh">
            <a:extLst>
              <a:ext uri="{FF2B5EF4-FFF2-40B4-BE49-F238E27FC236}">
                <a16:creationId xmlns:a16="http://schemas.microsoft.com/office/drawing/2014/main" id="{5A35C09C-9E6C-FC4A-A950-3837F088E5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4768"/>
            <a:ext cx="569768" cy="569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dấu-tích Phong Thủy Xanh">
            <a:extLst>
              <a:ext uri="{FF2B5EF4-FFF2-40B4-BE49-F238E27FC236}">
                <a16:creationId xmlns:a16="http://schemas.microsoft.com/office/drawing/2014/main" id="{7EB1B46E-0E1A-744B-B133-A3EC33C86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08054"/>
            <a:ext cx="569768" cy="569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0242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 with low confidence">
            <a:extLst>
              <a:ext uri="{FF2B5EF4-FFF2-40B4-BE49-F238E27FC236}">
                <a16:creationId xmlns:a16="http://schemas.microsoft.com/office/drawing/2014/main" id="{A9EC98D4-2E58-2940-AC08-21D8405798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9091" y="6075091"/>
            <a:ext cx="782909" cy="78290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2F35A4B-C5DC-814C-8635-E79FC2956B48}"/>
              </a:ext>
            </a:extLst>
          </p:cNvPr>
          <p:cNvSpPr txBox="1">
            <a:spLocks/>
          </p:cNvSpPr>
          <p:nvPr/>
        </p:nvSpPr>
        <p:spPr>
          <a:xfrm>
            <a:off x="86061" y="79957"/>
            <a:ext cx="7436957" cy="533229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36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llRoundGothic Demi" panose="020B0703020202020104" pitchFamily="34" charset="77"/>
                <a:cs typeface="Arial" pitchFamily="34" charset="0"/>
              </a:rPr>
              <a:t>1. BIỂN VÀ ĐẠI DƯƠNG THẾ GIỚI</a:t>
            </a:r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#9Slide03 AllRoundGothic Demi" panose="020B0703020202020104" pitchFamily="34" charset="77"/>
              <a:cs typeface="Arial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0B8E7B8-9856-D845-AE2C-6915D7BDEEC0}"/>
              </a:ext>
            </a:extLst>
          </p:cNvPr>
          <p:cNvSpPr/>
          <p:nvPr/>
        </p:nvSpPr>
        <p:spPr>
          <a:xfrm>
            <a:off x="301272" y="781852"/>
            <a:ext cx="11890728" cy="4111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Aft>
                <a:spcPts val="1000"/>
              </a:spcAft>
              <a:tabLst>
                <a:tab pos="325755" algn="l"/>
              </a:tabLst>
            </a:pP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mênh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dirty="0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Aft>
                <a:spcPts val="1000"/>
              </a:spcAft>
              <a:tabLst>
                <a:tab pos="325755" algn="l"/>
              </a:tabLst>
            </a:pP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VN" dirty="0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Aft>
                <a:spcPts val="1000"/>
              </a:spcAft>
              <a:tabLst>
                <a:tab pos="325755" algn="l"/>
              </a:tabLst>
            </a:pP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  +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VN" dirty="0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Aft>
                <a:spcPts val="1000"/>
              </a:spcAft>
              <a:tabLst>
                <a:tab pos="325755" algn="l"/>
              </a:tabLst>
            </a:pP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  +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endParaRPr lang="en-VN" dirty="0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Aft>
                <a:spcPts val="1000"/>
              </a:spcAft>
              <a:tabLst>
                <a:tab pos="325755" algn="l"/>
              </a:tabLst>
            </a:pP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  +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endParaRPr lang="en-VN" dirty="0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Aft>
                <a:spcPts val="1000"/>
              </a:spcAft>
              <a:tabLst>
                <a:tab pos="325755" algn="l"/>
              </a:tabLst>
            </a:pP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  +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dirty="0">
              <a:latin typeface="#9Slide03 SFU Futura_12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</a:rPr>
              <a:t>Ở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</a:rPr>
              <a:t>ven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</a:rPr>
              <a:t>bờ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</a:rPr>
              <a:t>các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</a:rPr>
              <a:t>đại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</a:rPr>
              <a:t>dương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</a:rPr>
              <a:t>còn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</a:rPr>
              <a:t>có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</a:rPr>
              <a:t>các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</a:rPr>
              <a:t>biển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</a:rPr>
              <a:t>các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</a:rPr>
              <a:t>vịnh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SFU Futura_12" pitchFamily="2" charset="77"/>
                <a:ea typeface="Times New Roman" panose="02020603050405020304" pitchFamily="18" charset="0"/>
              </a:rPr>
              <a:t>biển</a:t>
            </a:r>
            <a:r>
              <a:rPr lang="en-US" sz="2400" dirty="0">
                <a:latin typeface="#9Slide03 SFU Futura_12" pitchFamily="2" charset="77"/>
                <a:ea typeface="Times New Roman" panose="02020603050405020304" pitchFamily="18" charset="0"/>
              </a:rPr>
              <a:t>.</a:t>
            </a:r>
            <a:r>
              <a:rPr lang="en-VN" sz="2400" dirty="0">
                <a:latin typeface="#9Slide03 SFU Futura_12" pitchFamily="2" charset="7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5655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 with low confidence">
            <a:extLst>
              <a:ext uri="{FF2B5EF4-FFF2-40B4-BE49-F238E27FC236}">
                <a16:creationId xmlns:a16="http://schemas.microsoft.com/office/drawing/2014/main" id="{A9EC98D4-2E58-2940-AC08-21D8405798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9091" y="6075091"/>
            <a:ext cx="782909" cy="78290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2F35A4B-C5DC-814C-8635-E79FC2956B48}"/>
              </a:ext>
            </a:extLst>
          </p:cNvPr>
          <p:cNvSpPr txBox="1">
            <a:spLocks/>
          </p:cNvSpPr>
          <p:nvPr/>
        </p:nvSpPr>
        <p:spPr>
          <a:xfrm>
            <a:off x="86061" y="79957"/>
            <a:ext cx="10143789" cy="533229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llRoundGothic Demi" panose="020B0703020202020104" pitchFamily="34" charset="77"/>
                <a:cs typeface="Arial" pitchFamily="34" charset="0"/>
              </a:rPr>
              <a:t>2. MỘT SỐ ĐẶC ĐIỂM CỦA MÔI TRƯỜNG BIỂN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6C6DD5-DA2A-1047-B81A-5F0523746D09}"/>
              </a:ext>
            </a:extLst>
          </p:cNvPr>
          <p:cNvSpPr txBox="1"/>
          <p:nvPr/>
        </p:nvSpPr>
        <p:spPr>
          <a:xfrm>
            <a:off x="301272" y="887899"/>
            <a:ext cx="5429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i="1" dirty="0">
                <a:highlight>
                  <a:srgbClr val="FFFF00"/>
                </a:highlight>
                <a:latin typeface="#9Slide03 SFU Futura_12" pitchFamily="2" charset="77"/>
              </a:rPr>
              <a:t>a. Nhiệt độ và độ muối</a:t>
            </a:r>
          </a:p>
        </p:txBody>
      </p:sp>
    </p:spTree>
    <p:extLst>
      <p:ext uri="{BB962C8B-B14F-4D97-AF65-F5344CB8AC3E}">
        <p14:creationId xmlns:p14="http://schemas.microsoft.com/office/powerpoint/2010/main" val="3156987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1">
            <a:extLst>
              <a:ext uri="{FF2B5EF4-FFF2-40B4-BE49-F238E27FC236}">
                <a16:creationId xmlns:a16="http://schemas.microsoft.com/office/drawing/2014/main" id="{DBC6133C-0615-4CE4-9132-37E609A9B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27A078-DC64-0045-AF9E-A9198EADC565}"/>
              </a:ext>
            </a:extLst>
          </p:cNvPr>
          <p:cNvSpPr txBox="1"/>
          <p:nvPr/>
        </p:nvSpPr>
        <p:spPr>
          <a:xfrm rot="20872165">
            <a:off x="930000" y="345088"/>
            <a:ext cx="4749708" cy="120036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kern="1200" dirty="0">
                <a:solidFill>
                  <a:srgbClr val="FF0000"/>
                </a:solidFill>
                <a:latin typeface="#9Slide05 SVNAngellife" panose="02000500000000020003" pitchFamily="2" charset="0"/>
                <a:ea typeface="+mj-ea"/>
                <a:cs typeface="+mj-cs"/>
              </a:rPr>
              <a:t>NHÀ  HÀNG  HẢI  TÀI  BA</a:t>
            </a:r>
          </a:p>
        </p:txBody>
      </p:sp>
      <p:sp>
        <p:nvSpPr>
          <p:cNvPr id="23" name="Rectangle 13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16533" y="1944913"/>
            <a:ext cx="40233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2282E9-6EAF-BE41-96DD-4910D29F3A2E}"/>
              </a:ext>
            </a:extLst>
          </p:cNvPr>
          <p:cNvSpPr/>
          <p:nvPr/>
        </p:nvSpPr>
        <p:spPr>
          <a:xfrm>
            <a:off x="144489" y="2110924"/>
            <a:ext cx="5475239" cy="35119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US" sz="1700" dirty="0" err="1">
                <a:latin typeface="#9Slide03 SFU Futura_12" pitchFamily="2" charset="77"/>
              </a:rPr>
              <a:t>Một</a:t>
            </a:r>
            <a:r>
              <a:rPr lang="en-US" sz="1700" dirty="0">
                <a:latin typeface="#9Slide03 SFU Futura_12" pitchFamily="2" charset="77"/>
              </a:rPr>
              <a:t> </a:t>
            </a:r>
            <a:r>
              <a:rPr lang="en-US" sz="1700" dirty="0" err="1">
                <a:latin typeface="#9Slide03 SFU Futura_12" pitchFamily="2" charset="77"/>
              </a:rPr>
              <a:t>đoàn</a:t>
            </a:r>
            <a:r>
              <a:rPr lang="en-US" sz="1700" dirty="0">
                <a:latin typeface="#9Slide03 SFU Futura_12" pitchFamily="2" charset="77"/>
              </a:rPr>
              <a:t> </a:t>
            </a:r>
            <a:r>
              <a:rPr lang="en-US" sz="1700" dirty="0" err="1">
                <a:latin typeface="#9Slide03 SFU Futura_12" pitchFamily="2" charset="77"/>
              </a:rPr>
              <a:t>thuỷ</a:t>
            </a:r>
            <a:r>
              <a:rPr lang="en-US" sz="1700" dirty="0">
                <a:latin typeface="#9Slide03 SFU Futura_12" pitchFamily="2" charset="77"/>
              </a:rPr>
              <a:t> </a:t>
            </a:r>
            <a:r>
              <a:rPr lang="en-US" sz="1700" dirty="0" err="1">
                <a:latin typeface="#9Slide03 SFU Futura_12" pitchFamily="2" charset="77"/>
              </a:rPr>
              <a:t>thủ</a:t>
            </a:r>
            <a:r>
              <a:rPr lang="en-US" sz="1700" dirty="0">
                <a:latin typeface="#9Slide03 SFU Futura_12" pitchFamily="2" charset="77"/>
              </a:rPr>
              <a:t> </a:t>
            </a:r>
            <a:r>
              <a:rPr lang="en-US" sz="1700" dirty="0" err="1">
                <a:latin typeface="#9Slide03 SFU Futura_12" pitchFamily="2" charset="77"/>
              </a:rPr>
              <a:t>đang</a:t>
            </a:r>
            <a:r>
              <a:rPr lang="en-US" sz="1700" dirty="0">
                <a:latin typeface="#9Slide03 SFU Futura_12" pitchFamily="2" charset="77"/>
              </a:rPr>
              <a:t> </a:t>
            </a:r>
            <a:r>
              <a:rPr lang="en-US" sz="1700" dirty="0" err="1">
                <a:latin typeface="#9Slide03 SFU Futura_12" pitchFamily="2" charset="77"/>
              </a:rPr>
              <a:t>chuẩn</a:t>
            </a:r>
            <a:r>
              <a:rPr lang="en-US" sz="1700" dirty="0">
                <a:latin typeface="#9Slide03 SFU Futura_12" pitchFamily="2" charset="77"/>
              </a:rPr>
              <a:t> </a:t>
            </a:r>
            <a:r>
              <a:rPr lang="en-US" sz="1700" dirty="0" err="1">
                <a:latin typeface="#9Slide03 SFU Futura_12" pitchFamily="2" charset="77"/>
              </a:rPr>
              <a:t>bị</a:t>
            </a:r>
            <a:r>
              <a:rPr lang="en-US" sz="1700" dirty="0">
                <a:latin typeface="#9Slide03 SFU Futura_12" pitchFamily="2" charset="77"/>
              </a:rPr>
              <a:t> </a:t>
            </a:r>
            <a:r>
              <a:rPr lang="en-US" sz="1700" dirty="0" err="1">
                <a:latin typeface="#9Slide03 SFU Futura_12" pitchFamily="2" charset="77"/>
              </a:rPr>
              <a:t>cho</a:t>
            </a:r>
            <a:r>
              <a:rPr lang="en-US" sz="1700" dirty="0">
                <a:latin typeface="#9Slide03 SFU Futura_12" pitchFamily="2" charset="77"/>
              </a:rPr>
              <a:t> </a:t>
            </a:r>
            <a:r>
              <a:rPr lang="en-US" sz="1700" dirty="0" err="1">
                <a:latin typeface="#9Slide03 SFU Futura_12" pitchFamily="2" charset="77"/>
              </a:rPr>
              <a:t>chuyến</a:t>
            </a:r>
            <a:r>
              <a:rPr lang="en-US" sz="1700" dirty="0">
                <a:latin typeface="#9Slide03 SFU Futura_12" pitchFamily="2" charset="77"/>
              </a:rPr>
              <a:t> </a:t>
            </a:r>
            <a:r>
              <a:rPr lang="en-US" sz="1700" dirty="0" err="1">
                <a:latin typeface="#9Slide03 SFU Futura_12" pitchFamily="2" charset="77"/>
              </a:rPr>
              <a:t>hành</a:t>
            </a:r>
            <a:r>
              <a:rPr lang="en-US" sz="1700" dirty="0">
                <a:latin typeface="#9Slide03 SFU Futura_12" pitchFamily="2" charset="77"/>
              </a:rPr>
              <a:t> </a:t>
            </a:r>
            <a:r>
              <a:rPr lang="en-US" sz="1700" dirty="0" err="1">
                <a:latin typeface="#9Slide03 SFU Futura_12" pitchFamily="2" charset="77"/>
              </a:rPr>
              <a:t>trình</a:t>
            </a:r>
            <a:r>
              <a:rPr lang="en-US" sz="1700" dirty="0">
                <a:latin typeface="#9Slide03 SFU Futura_12" pitchFamily="2" charset="77"/>
              </a:rPr>
              <a:t> </a:t>
            </a:r>
            <a:r>
              <a:rPr lang="en-US" sz="1700" dirty="0" err="1">
                <a:latin typeface="#9Slide03 SFU Futura_12" pitchFamily="2" charset="77"/>
              </a:rPr>
              <a:t>từ</a:t>
            </a:r>
            <a:r>
              <a:rPr lang="en-US" sz="1700" dirty="0">
                <a:latin typeface="#9Slide03 SFU Futura_12" pitchFamily="2" charset="77"/>
              </a:rPr>
              <a:t> </a:t>
            </a:r>
            <a:r>
              <a:rPr lang="en-US" sz="1700" dirty="0" err="1">
                <a:latin typeface="#9Slide03 SFU Futura_12" pitchFamily="2" charset="77"/>
              </a:rPr>
              <a:t>Singapo</a:t>
            </a:r>
            <a:r>
              <a:rPr lang="en-US" sz="1700" dirty="0">
                <a:latin typeface="#9Slide03 SFU Futura_12" pitchFamily="2" charset="77"/>
              </a:rPr>
              <a:t> (</a:t>
            </a:r>
            <a:r>
              <a:rPr lang="en-US" sz="1700" dirty="0" err="1">
                <a:latin typeface="#9Slide03 SFU Futura_12" pitchFamily="2" charset="77"/>
              </a:rPr>
              <a:t>xích</a:t>
            </a:r>
            <a:r>
              <a:rPr lang="en-US" sz="1700" dirty="0">
                <a:latin typeface="#9Slide03 SFU Futura_12" pitchFamily="2" charset="77"/>
              </a:rPr>
              <a:t> </a:t>
            </a:r>
            <a:r>
              <a:rPr lang="en-US" sz="1700" dirty="0" err="1">
                <a:latin typeface="#9Slide03 SFU Futura_12" pitchFamily="2" charset="77"/>
              </a:rPr>
              <a:t>đạo</a:t>
            </a:r>
            <a:r>
              <a:rPr lang="en-US" sz="1700" dirty="0">
                <a:latin typeface="#9Slide03 SFU Futura_12" pitchFamily="2" charset="77"/>
              </a:rPr>
              <a:t>) </a:t>
            </a:r>
            <a:r>
              <a:rPr lang="en-US" sz="1700" dirty="0" err="1">
                <a:latin typeface="#9Slide03 SFU Futura_12" pitchFamily="2" charset="77"/>
              </a:rPr>
              <a:t>đến</a:t>
            </a:r>
            <a:r>
              <a:rPr lang="en-US" sz="1700" dirty="0">
                <a:latin typeface="#9Slide03 SFU Futura_12" pitchFamily="2" charset="77"/>
              </a:rPr>
              <a:t> </a:t>
            </a:r>
            <a:r>
              <a:rPr lang="en-US" sz="1700" dirty="0" err="1">
                <a:latin typeface="#9Slide03 SFU Futura_12" pitchFamily="2" charset="77"/>
              </a:rPr>
              <a:t>khu</a:t>
            </a:r>
            <a:r>
              <a:rPr lang="en-US" sz="1700" dirty="0">
                <a:latin typeface="#9Slide03 SFU Futura_12" pitchFamily="2" charset="77"/>
              </a:rPr>
              <a:t> </a:t>
            </a:r>
            <a:r>
              <a:rPr lang="en-US" sz="1700" dirty="0" err="1">
                <a:latin typeface="#9Slide03 SFU Futura_12" pitchFamily="2" charset="77"/>
              </a:rPr>
              <a:t>vực</a:t>
            </a:r>
            <a:r>
              <a:rPr lang="en-US" sz="1700" dirty="0">
                <a:latin typeface="#9Slide03 SFU Futura_12" pitchFamily="2" charset="77"/>
              </a:rPr>
              <a:t> </a:t>
            </a:r>
            <a:r>
              <a:rPr lang="en-US" sz="1700" dirty="0" err="1">
                <a:latin typeface="#9Slide03 SFU Futura_12" pitchFamily="2" charset="77"/>
              </a:rPr>
              <a:t>Bắc</a:t>
            </a:r>
            <a:r>
              <a:rPr lang="en-US" sz="1700" dirty="0">
                <a:latin typeface="#9Slide03 SFU Futura_12" pitchFamily="2" charset="77"/>
              </a:rPr>
              <a:t> </a:t>
            </a:r>
            <a:r>
              <a:rPr lang="en-US" sz="1700" dirty="0" err="1">
                <a:latin typeface="#9Slide03 SFU Futura_12" pitchFamily="2" charset="77"/>
              </a:rPr>
              <a:t>Băng</a:t>
            </a:r>
            <a:r>
              <a:rPr lang="en-US" sz="1700" dirty="0">
                <a:latin typeface="#9Slide03 SFU Futura_12" pitchFamily="2" charset="77"/>
              </a:rPr>
              <a:t> </a:t>
            </a:r>
            <a:r>
              <a:rPr lang="en-US" sz="1700" dirty="0" err="1">
                <a:latin typeface="#9Slide03 SFU Futura_12" pitchFamily="2" charset="77"/>
              </a:rPr>
              <a:t>Dương</a:t>
            </a:r>
            <a:r>
              <a:rPr lang="en-US" sz="1700" dirty="0">
                <a:latin typeface="#9Slide03 SFU Futura_12" pitchFamily="2" charset="77"/>
              </a:rPr>
              <a:t>. </a:t>
            </a:r>
            <a:r>
              <a:rPr lang="en-US" sz="1700" dirty="0" err="1">
                <a:latin typeface="#9Slide03 SFU Futura_12" pitchFamily="2" charset="77"/>
              </a:rPr>
              <a:t>Để</a:t>
            </a:r>
            <a:r>
              <a:rPr lang="en-US" sz="1700" dirty="0">
                <a:latin typeface="#9Slide03 SFU Futura_12" pitchFamily="2" charset="77"/>
              </a:rPr>
              <a:t> </a:t>
            </a:r>
            <a:r>
              <a:rPr lang="en-US" sz="1700" dirty="0" err="1">
                <a:latin typeface="#9Slide03 SFU Futura_12" pitchFamily="2" charset="77"/>
              </a:rPr>
              <a:t>chuyến</a:t>
            </a:r>
            <a:r>
              <a:rPr lang="en-US" sz="1700" dirty="0">
                <a:latin typeface="#9Slide03 SFU Futura_12" pitchFamily="2" charset="77"/>
              </a:rPr>
              <a:t> </a:t>
            </a:r>
            <a:r>
              <a:rPr lang="en-US" sz="1700" dirty="0" err="1">
                <a:latin typeface="#9Slide03 SFU Futura_12" pitchFamily="2" charset="77"/>
              </a:rPr>
              <a:t>đi</a:t>
            </a:r>
            <a:r>
              <a:rPr lang="en-US" sz="1700" dirty="0">
                <a:latin typeface="#9Slide03 SFU Futura_12" pitchFamily="2" charset="77"/>
              </a:rPr>
              <a:t> </a:t>
            </a:r>
            <a:r>
              <a:rPr lang="en-US" sz="1700" dirty="0" err="1">
                <a:latin typeface="#9Slide03 SFU Futura_12" pitchFamily="2" charset="77"/>
              </a:rPr>
              <a:t>được</a:t>
            </a:r>
            <a:r>
              <a:rPr lang="en-US" sz="1700" dirty="0">
                <a:latin typeface="#9Slide03 SFU Futura_12" pitchFamily="2" charset="77"/>
              </a:rPr>
              <a:t> </a:t>
            </a:r>
            <a:r>
              <a:rPr lang="en-US" sz="1700" dirty="0" err="1">
                <a:latin typeface="#9Slide03 SFU Futura_12" pitchFamily="2" charset="77"/>
              </a:rPr>
              <a:t>diễn</a:t>
            </a:r>
            <a:r>
              <a:rPr lang="en-US" sz="1700" dirty="0">
                <a:latin typeface="#9Slide03 SFU Futura_12" pitchFamily="2" charset="77"/>
              </a:rPr>
              <a:t> ra </a:t>
            </a:r>
            <a:r>
              <a:rPr lang="en-US" sz="1700" dirty="0" err="1">
                <a:latin typeface="#9Slide03 SFU Futura_12" pitchFamily="2" charset="77"/>
              </a:rPr>
              <a:t>thuận</a:t>
            </a:r>
            <a:r>
              <a:rPr lang="en-US" sz="1700" dirty="0">
                <a:latin typeface="#9Slide03 SFU Futura_12" pitchFamily="2" charset="77"/>
              </a:rPr>
              <a:t> </a:t>
            </a:r>
            <a:r>
              <a:rPr lang="en-US" sz="1700" dirty="0" err="1">
                <a:latin typeface="#9Slide03 SFU Futura_12" pitchFamily="2" charset="77"/>
              </a:rPr>
              <a:t>lợi</a:t>
            </a:r>
            <a:r>
              <a:rPr lang="en-US" sz="1700" dirty="0">
                <a:latin typeface="#9Slide03 SFU Futura_12" pitchFamily="2" charset="77"/>
              </a:rPr>
              <a:t>, </a:t>
            </a:r>
            <a:r>
              <a:rPr lang="en-US" sz="1700" dirty="0" err="1">
                <a:latin typeface="#9Slide03 SFU Futura_12" pitchFamily="2" charset="77"/>
              </a:rPr>
              <a:t>đoàn</a:t>
            </a:r>
            <a:r>
              <a:rPr lang="en-US" sz="1700" dirty="0">
                <a:latin typeface="#9Slide03 SFU Futura_12" pitchFamily="2" charset="77"/>
              </a:rPr>
              <a:t> </a:t>
            </a:r>
            <a:r>
              <a:rPr lang="en-US" sz="1700" dirty="0" err="1">
                <a:latin typeface="#9Slide03 SFU Futura_12" pitchFamily="2" charset="77"/>
              </a:rPr>
              <a:t>thuỷ</a:t>
            </a:r>
            <a:r>
              <a:rPr lang="en-US" sz="1700" dirty="0">
                <a:latin typeface="#9Slide03 SFU Futura_12" pitchFamily="2" charset="77"/>
              </a:rPr>
              <a:t> </a:t>
            </a:r>
            <a:r>
              <a:rPr lang="en-US" sz="1700" dirty="0" err="1">
                <a:latin typeface="#9Slide03 SFU Futura_12" pitchFamily="2" charset="77"/>
              </a:rPr>
              <a:t>thủ</a:t>
            </a:r>
            <a:r>
              <a:rPr lang="en-US" sz="1700" dirty="0">
                <a:latin typeface="#9Slide03 SFU Futura_12" pitchFamily="2" charset="77"/>
              </a:rPr>
              <a:t> </a:t>
            </a:r>
            <a:r>
              <a:rPr lang="en-US" sz="1700" dirty="0" err="1">
                <a:latin typeface="#9Slide03 SFU Futura_12" pitchFamily="2" charset="77"/>
              </a:rPr>
              <a:t>cần</a:t>
            </a:r>
            <a:r>
              <a:rPr lang="en-US" sz="1700" dirty="0">
                <a:latin typeface="#9Slide03 SFU Futura_12" pitchFamily="2" charset="77"/>
              </a:rPr>
              <a:t> </a:t>
            </a:r>
            <a:r>
              <a:rPr lang="en-US" sz="1700" dirty="0" err="1">
                <a:latin typeface="#9Slide03 SFU Futura_12" pitchFamily="2" charset="77"/>
              </a:rPr>
              <a:t>tìm</a:t>
            </a:r>
            <a:r>
              <a:rPr lang="en-US" sz="1700" dirty="0">
                <a:latin typeface="#9Slide03 SFU Futura_12" pitchFamily="2" charset="77"/>
              </a:rPr>
              <a:t> </a:t>
            </a:r>
            <a:r>
              <a:rPr lang="en-US" sz="1700" dirty="0" err="1">
                <a:latin typeface="#9Slide03 SFU Futura_12" pitchFamily="2" charset="77"/>
              </a:rPr>
              <a:t>hiểu</a:t>
            </a:r>
            <a:r>
              <a:rPr lang="en-US" sz="1700" dirty="0">
                <a:latin typeface="#9Slide03 SFU Futura_12" pitchFamily="2" charset="77"/>
              </a:rPr>
              <a:t> </a:t>
            </a:r>
            <a:r>
              <a:rPr lang="en-US" sz="1700" dirty="0" err="1">
                <a:latin typeface="#9Slide03 SFU Futura_12" pitchFamily="2" charset="77"/>
              </a:rPr>
              <a:t>kĩ</a:t>
            </a:r>
            <a:r>
              <a:rPr lang="en-US" sz="1700" dirty="0">
                <a:latin typeface="#9Slide03 SFU Futura_12" pitchFamily="2" charset="77"/>
              </a:rPr>
              <a:t> </a:t>
            </a:r>
            <a:r>
              <a:rPr lang="en-US" sz="1700" dirty="0" err="1">
                <a:latin typeface="#9Slide03 SFU Futura_12" pitchFamily="2" charset="77"/>
              </a:rPr>
              <a:t>về</a:t>
            </a:r>
            <a:r>
              <a:rPr lang="en-US" sz="1700" dirty="0">
                <a:latin typeface="#9Slide03 SFU Futura_12" pitchFamily="2" charset="77"/>
              </a:rPr>
              <a:t> </a:t>
            </a:r>
            <a:r>
              <a:rPr lang="en-US" sz="1700" dirty="0" err="1">
                <a:latin typeface="#9Slide03 SFU Futura_12" pitchFamily="2" charset="77"/>
              </a:rPr>
              <a:t>sự</a:t>
            </a:r>
            <a:r>
              <a:rPr lang="en-US" sz="1700" dirty="0">
                <a:latin typeface="#9Slide03 SFU Futura_12" pitchFamily="2" charset="77"/>
              </a:rPr>
              <a:t> </a:t>
            </a:r>
            <a:r>
              <a:rPr lang="en-US" sz="1700" dirty="0" err="1">
                <a:latin typeface="#9Slide03 SFU Futura_12" pitchFamily="2" charset="77"/>
              </a:rPr>
              <a:t>thay</a:t>
            </a:r>
            <a:r>
              <a:rPr lang="en-US" sz="1700" dirty="0">
                <a:latin typeface="#9Slide03 SFU Futura_12" pitchFamily="2" charset="77"/>
              </a:rPr>
              <a:t> </a:t>
            </a:r>
            <a:r>
              <a:rPr lang="en-US" sz="1700" dirty="0" err="1">
                <a:latin typeface="#9Slide03 SFU Futura_12" pitchFamily="2" charset="77"/>
              </a:rPr>
              <a:t>đổi</a:t>
            </a:r>
            <a:r>
              <a:rPr lang="en-US" sz="1700" dirty="0">
                <a:latin typeface="#9Slide03 SFU Futura_12" pitchFamily="2" charset="77"/>
              </a:rPr>
              <a:t> </a:t>
            </a:r>
            <a:r>
              <a:rPr lang="en-US" sz="1700" dirty="0" err="1">
                <a:latin typeface="#9Slide03 SFU Futura_12" pitchFamily="2" charset="77"/>
              </a:rPr>
              <a:t>nhiệt</a:t>
            </a:r>
            <a:r>
              <a:rPr lang="en-US" sz="1700" dirty="0">
                <a:latin typeface="#9Slide03 SFU Futura_12" pitchFamily="2" charset="77"/>
              </a:rPr>
              <a:t> </a:t>
            </a:r>
            <a:r>
              <a:rPr lang="en-US" sz="1700" dirty="0" err="1">
                <a:latin typeface="#9Slide03 SFU Futura_12" pitchFamily="2" charset="77"/>
              </a:rPr>
              <a:t>độ</a:t>
            </a:r>
            <a:r>
              <a:rPr lang="en-US" sz="1700" dirty="0">
                <a:latin typeface="#9Slide03 SFU Futura_12" pitchFamily="2" charset="77"/>
              </a:rPr>
              <a:t>, </a:t>
            </a:r>
            <a:r>
              <a:rPr lang="en-US" sz="1700" dirty="0" err="1">
                <a:latin typeface="#9Slide03 SFU Futura_12" pitchFamily="2" charset="77"/>
              </a:rPr>
              <a:t>độ</a:t>
            </a:r>
            <a:r>
              <a:rPr lang="en-US" sz="1700" dirty="0">
                <a:latin typeface="#9Slide03 SFU Futura_12" pitchFamily="2" charset="77"/>
              </a:rPr>
              <a:t> </a:t>
            </a:r>
            <a:r>
              <a:rPr lang="en-US" sz="1700" dirty="0" err="1">
                <a:latin typeface="#9Slide03 SFU Futura_12" pitchFamily="2" charset="77"/>
              </a:rPr>
              <a:t>muối</a:t>
            </a:r>
            <a:r>
              <a:rPr lang="en-US" sz="1700" dirty="0">
                <a:latin typeface="#9Slide03 SFU Futura_12" pitchFamily="2" charset="77"/>
              </a:rPr>
              <a:t> </a:t>
            </a:r>
            <a:r>
              <a:rPr lang="en-US" sz="1700" dirty="0" err="1">
                <a:latin typeface="#9Slide03 SFU Futura_12" pitchFamily="2" charset="77"/>
              </a:rPr>
              <a:t>của</a:t>
            </a:r>
            <a:r>
              <a:rPr lang="en-US" sz="1700" dirty="0">
                <a:latin typeface="#9Slide03 SFU Futura_12" pitchFamily="2" charset="77"/>
              </a:rPr>
              <a:t> </a:t>
            </a:r>
            <a:r>
              <a:rPr lang="en-US" sz="1700" dirty="0" err="1">
                <a:latin typeface="#9Slide03 SFU Futura_12" pitchFamily="2" charset="77"/>
              </a:rPr>
              <a:t>vùng</a:t>
            </a:r>
            <a:r>
              <a:rPr lang="en-US" sz="1700" dirty="0">
                <a:latin typeface="#9Slide03 SFU Futura_12" pitchFamily="2" charset="77"/>
              </a:rPr>
              <a:t> </a:t>
            </a:r>
            <a:r>
              <a:rPr lang="en-US" sz="1700" dirty="0" err="1">
                <a:latin typeface="#9Slide03 SFU Futura_12" pitchFamily="2" charset="77"/>
              </a:rPr>
              <a:t>biển</a:t>
            </a:r>
            <a:r>
              <a:rPr lang="en-US" sz="1700" dirty="0">
                <a:latin typeface="#9Slide03 SFU Futura_12" pitchFamily="2" charset="77"/>
              </a:rPr>
              <a:t> </a:t>
            </a:r>
            <a:r>
              <a:rPr lang="en-US" sz="1700" dirty="0" err="1">
                <a:latin typeface="#9Slide03 SFU Futura_12" pitchFamily="2" charset="77"/>
              </a:rPr>
              <a:t>từ</a:t>
            </a:r>
            <a:r>
              <a:rPr lang="en-US" sz="1700" dirty="0">
                <a:latin typeface="#9Slide03 SFU Futura_12" pitchFamily="2" charset="77"/>
              </a:rPr>
              <a:t> </a:t>
            </a:r>
            <a:r>
              <a:rPr lang="en-US" sz="1700" dirty="0" err="1">
                <a:latin typeface="#9Slide03 SFU Futura_12" pitchFamily="2" charset="77"/>
              </a:rPr>
              <a:t>xích</a:t>
            </a:r>
            <a:r>
              <a:rPr lang="en-US" sz="1700" dirty="0">
                <a:latin typeface="#9Slide03 SFU Futura_12" pitchFamily="2" charset="77"/>
              </a:rPr>
              <a:t> </a:t>
            </a:r>
            <a:r>
              <a:rPr lang="en-US" sz="1700" dirty="0" err="1">
                <a:latin typeface="#9Slide03 SFU Futura_12" pitchFamily="2" charset="77"/>
              </a:rPr>
              <a:t>đạo</a:t>
            </a:r>
            <a:r>
              <a:rPr lang="en-US" sz="1700" dirty="0">
                <a:latin typeface="#9Slide03 SFU Futura_12" pitchFamily="2" charset="77"/>
              </a:rPr>
              <a:t> - </a:t>
            </a:r>
            <a:r>
              <a:rPr lang="en-US" sz="1700" dirty="0" err="1">
                <a:latin typeface="#9Slide03 SFU Futura_12" pitchFamily="2" charset="77"/>
              </a:rPr>
              <a:t>đến</a:t>
            </a:r>
            <a:r>
              <a:rPr lang="en-US" sz="1700" dirty="0">
                <a:latin typeface="#9Slide03 SFU Futura_12" pitchFamily="2" charset="77"/>
              </a:rPr>
              <a:t> </a:t>
            </a:r>
            <a:r>
              <a:rPr lang="en-US" sz="1700" dirty="0" err="1">
                <a:latin typeface="#9Slide03 SFU Futura_12" pitchFamily="2" charset="77"/>
              </a:rPr>
              <a:t>khu</a:t>
            </a:r>
            <a:r>
              <a:rPr lang="en-US" sz="1700" dirty="0">
                <a:latin typeface="#9Slide03 SFU Futura_12" pitchFamily="2" charset="77"/>
              </a:rPr>
              <a:t> </a:t>
            </a:r>
            <a:r>
              <a:rPr lang="en-US" sz="1700" dirty="0" err="1">
                <a:latin typeface="#9Slide03 SFU Futura_12" pitchFamily="2" charset="77"/>
              </a:rPr>
              <a:t>vực</a:t>
            </a:r>
            <a:r>
              <a:rPr lang="en-US" sz="1700" dirty="0">
                <a:latin typeface="#9Slide03 SFU Futura_12" pitchFamily="2" charset="77"/>
              </a:rPr>
              <a:t> </a:t>
            </a:r>
            <a:r>
              <a:rPr lang="en-US" sz="1700" dirty="0" err="1">
                <a:latin typeface="#9Slide03 SFU Futura_12" pitchFamily="2" charset="77"/>
              </a:rPr>
              <a:t>cực</a:t>
            </a:r>
            <a:r>
              <a:rPr lang="en-US" sz="1700" dirty="0">
                <a:latin typeface="#9Slide03 SFU Futura_12" pitchFamily="2" charset="77"/>
              </a:rPr>
              <a:t> </a:t>
            </a:r>
            <a:r>
              <a:rPr lang="en-US" sz="1700" dirty="0" err="1">
                <a:latin typeface="#9Slide03 SFU Futura_12" pitchFamily="2" charset="77"/>
              </a:rPr>
              <a:t>Bắc</a:t>
            </a:r>
            <a:r>
              <a:rPr lang="en-US" sz="1700" dirty="0">
                <a:latin typeface="#9Slide03 SFU Futura_12" pitchFamily="2" charset="77"/>
              </a:rPr>
              <a:t> </a:t>
            </a:r>
            <a:r>
              <a:rPr lang="en-US" sz="1700" dirty="0" err="1">
                <a:latin typeface="#9Slide03 SFU Futura_12" pitchFamily="2" charset="77"/>
              </a:rPr>
              <a:t>vì</a:t>
            </a:r>
            <a:r>
              <a:rPr lang="en-US" sz="1700" dirty="0">
                <a:latin typeface="#9Slide03 SFU Futura_12" pitchFamily="2" charset="77"/>
              </a:rPr>
              <a:t> </a:t>
            </a:r>
            <a:r>
              <a:rPr lang="en-US" sz="1700" dirty="0" err="1">
                <a:latin typeface="#9Slide03 SFU Futura_12" pitchFamily="2" charset="77"/>
              </a:rPr>
              <a:t>chúng</a:t>
            </a:r>
            <a:r>
              <a:rPr lang="en-US" sz="1700" dirty="0">
                <a:latin typeface="#9Slide03 SFU Futura_12" pitchFamily="2" charset="77"/>
              </a:rPr>
              <a:t> </a:t>
            </a:r>
            <a:r>
              <a:rPr lang="en-US" sz="1700" dirty="0" err="1">
                <a:latin typeface="#9Slide03 SFU Futura_12" pitchFamily="2" charset="77"/>
              </a:rPr>
              <a:t>sẽ</a:t>
            </a:r>
            <a:r>
              <a:rPr lang="en-US" sz="1700" dirty="0">
                <a:latin typeface="#9Slide03 SFU Futura_12" pitchFamily="2" charset="77"/>
              </a:rPr>
              <a:t> </a:t>
            </a:r>
            <a:r>
              <a:rPr lang="en-US" sz="1700" dirty="0" err="1">
                <a:latin typeface="#9Slide03 SFU Futura_12" pitchFamily="2" charset="77"/>
              </a:rPr>
              <a:t>ảnh</a:t>
            </a:r>
            <a:r>
              <a:rPr lang="en-US" sz="1700" dirty="0">
                <a:latin typeface="#9Slide03 SFU Futura_12" pitchFamily="2" charset="77"/>
              </a:rPr>
              <a:t> </a:t>
            </a:r>
            <a:r>
              <a:rPr lang="en-US" sz="1700" dirty="0" err="1">
                <a:latin typeface="#9Slide03 SFU Futura_12" pitchFamily="2" charset="77"/>
              </a:rPr>
              <a:t>hưởng</a:t>
            </a:r>
            <a:r>
              <a:rPr lang="en-US" sz="1700" dirty="0">
                <a:latin typeface="#9Slide03 SFU Futura_12" pitchFamily="2" charset="77"/>
              </a:rPr>
              <a:t> </a:t>
            </a:r>
            <a:r>
              <a:rPr lang="en-US" sz="1700" dirty="0" err="1">
                <a:latin typeface="#9Slide03 SFU Futura_12" pitchFamily="2" charset="77"/>
              </a:rPr>
              <a:t>đến</a:t>
            </a:r>
            <a:r>
              <a:rPr lang="en-US" sz="1700" dirty="0">
                <a:latin typeface="#9Slide03 SFU Futura_12" pitchFamily="2" charset="77"/>
              </a:rPr>
              <a:t> </a:t>
            </a:r>
            <a:r>
              <a:rPr lang="en-US" sz="1700" dirty="0" err="1">
                <a:latin typeface="#9Slide03 SFU Futura_12" pitchFamily="2" charset="77"/>
              </a:rPr>
              <a:t>yếu</a:t>
            </a:r>
            <a:r>
              <a:rPr lang="en-US" sz="1700" dirty="0">
                <a:latin typeface="#9Slide03 SFU Futura_12" pitchFamily="2" charset="77"/>
              </a:rPr>
              <a:t> </a:t>
            </a:r>
            <a:r>
              <a:rPr lang="en-US" sz="1700" dirty="0" err="1">
                <a:latin typeface="#9Slide03 SFU Futura_12" pitchFamily="2" charset="77"/>
              </a:rPr>
              <a:t>tố</a:t>
            </a:r>
            <a:r>
              <a:rPr lang="en-US" sz="1700" dirty="0">
                <a:latin typeface="#9Slide03 SFU Futura_12" pitchFamily="2" charset="77"/>
              </a:rPr>
              <a:t> </a:t>
            </a:r>
            <a:r>
              <a:rPr lang="en-US" sz="1700" dirty="0" err="1">
                <a:latin typeface="#9Slide03 SFU Futura_12" pitchFamily="2" charset="77"/>
              </a:rPr>
              <a:t>khí</a:t>
            </a:r>
            <a:r>
              <a:rPr lang="en-US" sz="1700" dirty="0">
                <a:latin typeface="#9Slide03 SFU Futura_12" pitchFamily="2" charset="77"/>
              </a:rPr>
              <a:t> </a:t>
            </a:r>
            <a:r>
              <a:rPr lang="en-US" sz="1700" dirty="0" err="1">
                <a:latin typeface="#9Slide03 SFU Futura_12" pitchFamily="2" charset="77"/>
              </a:rPr>
              <a:t>hậu</a:t>
            </a:r>
            <a:r>
              <a:rPr lang="en-US" sz="1700" dirty="0">
                <a:latin typeface="#9Slide03 SFU Futura_12" pitchFamily="2" charset="77"/>
              </a:rPr>
              <a:t> </a:t>
            </a:r>
            <a:r>
              <a:rPr lang="en-US" sz="1700" dirty="0" err="1">
                <a:latin typeface="#9Slide03 SFU Futura_12" pitchFamily="2" charset="77"/>
              </a:rPr>
              <a:t>của</a:t>
            </a:r>
            <a:r>
              <a:rPr lang="en-US" sz="1700" dirty="0">
                <a:latin typeface="#9Slide03 SFU Futura_12" pitchFamily="2" charset="77"/>
              </a:rPr>
              <a:t> </a:t>
            </a:r>
            <a:r>
              <a:rPr lang="en-US" sz="1700" dirty="0" err="1">
                <a:latin typeface="#9Slide03 SFU Futura_12" pitchFamily="2" charset="77"/>
              </a:rPr>
              <a:t>biển</a:t>
            </a:r>
            <a:r>
              <a:rPr lang="en-US" sz="1700" dirty="0">
                <a:latin typeface="#9Slide03 SFU Futura_12" pitchFamily="2" charset="77"/>
              </a:rPr>
              <a:t> </a:t>
            </a:r>
            <a:r>
              <a:rPr lang="en-US" sz="1700" dirty="0" err="1">
                <a:latin typeface="#9Slide03 SFU Futura_12" pitchFamily="2" charset="77"/>
              </a:rPr>
              <a:t>cũng</a:t>
            </a:r>
            <a:r>
              <a:rPr lang="en-US" sz="1700" dirty="0">
                <a:latin typeface="#9Slide03 SFU Futura_12" pitchFamily="2" charset="77"/>
              </a:rPr>
              <a:t> </a:t>
            </a:r>
            <a:r>
              <a:rPr lang="en-US" sz="1700" dirty="0" err="1">
                <a:latin typeface="#9Slide03 SFU Futura_12" pitchFamily="2" charset="77"/>
              </a:rPr>
              <a:t>như</a:t>
            </a:r>
            <a:r>
              <a:rPr lang="en-US" sz="1700" dirty="0">
                <a:latin typeface="#9Slide03 SFU Futura_12" pitchFamily="2" charset="77"/>
              </a:rPr>
              <a:t> </a:t>
            </a:r>
            <a:r>
              <a:rPr lang="en-US" sz="1700" dirty="0" err="1">
                <a:latin typeface="#9Slide03 SFU Futura_12" pitchFamily="2" charset="77"/>
              </a:rPr>
              <a:t>các</a:t>
            </a:r>
            <a:r>
              <a:rPr lang="en-US" sz="1700" dirty="0">
                <a:latin typeface="#9Slide03 SFU Futura_12" pitchFamily="2" charset="77"/>
              </a:rPr>
              <a:t> </a:t>
            </a:r>
            <a:r>
              <a:rPr lang="en-US" sz="1700" dirty="0" err="1">
                <a:latin typeface="#9Slide03 SFU Futura_12" pitchFamily="2" charset="77"/>
              </a:rPr>
              <a:t>tư</a:t>
            </a:r>
            <a:r>
              <a:rPr lang="en-US" sz="1700" dirty="0">
                <a:latin typeface="#9Slide03 SFU Futura_12" pitchFamily="2" charset="77"/>
              </a:rPr>
              <a:t> </a:t>
            </a:r>
            <a:r>
              <a:rPr lang="en-US" sz="1700" dirty="0" err="1">
                <a:latin typeface="#9Slide03 SFU Futura_12" pitchFamily="2" charset="77"/>
              </a:rPr>
              <a:t>trang</a:t>
            </a:r>
            <a:r>
              <a:rPr lang="en-US" sz="1700" dirty="0">
                <a:latin typeface="#9Slide03 SFU Futura_12" pitchFamily="2" charset="77"/>
              </a:rPr>
              <a:t> </a:t>
            </a:r>
            <a:r>
              <a:rPr lang="en-US" sz="1700" dirty="0" err="1">
                <a:latin typeface="#9Slide03 SFU Futura_12" pitchFamily="2" charset="77"/>
              </a:rPr>
              <a:t>mà</a:t>
            </a:r>
            <a:r>
              <a:rPr lang="en-US" sz="1700" dirty="0">
                <a:latin typeface="#9Slide03 SFU Futura_12" pitchFamily="2" charset="77"/>
              </a:rPr>
              <a:t> </a:t>
            </a:r>
            <a:r>
              <a:rPr lang="en-US" sz="1700" dirty="0" err="1">
                <a:latin typeface="#9Slide03 SFU Futura_12" pitchFamily="2" charset="77"/>
              </a:rPr>
              <a:t>đoàn</a:t>
            </a:r>
            <a:r>
              <a:rPr lang="en-US" sz="1700" dirty="0">
                <a:latin typeface="#9Slide03 SFU Futura_12" pitchFamily="2" charset="77"/>
              </a:rPr>
              <a:t> </a:t>
            </a:r>
            <a:r>
              <a:rPr lang="en-US" sz="1700" dirty="0" err="1">
                <a:latin typeface="#9Slide03 SFU Futura_12" pitchFamily="2" charset="77"/>
              </a:rPr>
              <a:t>thuỷ</a:t>
            </a:r>
            <a:r>
              <a:rPr lang="en-US" sz="1700" dirty="0">
                <a:latin typeface="#9Slide03 SFU Futura_12" pitchFamily="2" charset="77"/>
              </a:rPr>
              <a:t> </a:t>
            </a:r>
            <a:r>
              <a:rPr lang="en-US" sz="1700" dirty="0" err="1">
                <a:latin typeface="#9Slide03 SFU Futura_12" pitchFamily="2" charset="77"/>
              </a:rPr>
              <a:t>thủ</a:t>
            </a:r>
            <a:r>
              <a:rPr lang="en-US" sz="1700" dirty="0">
                <a:latin typeface="#9Slide03 SFU Futura_12" pitchFamily="2" charset="77"/>
              </a:rPr>
              <a:t> </a:t>
            </a:r>
            <a:r>
              <a:rPr lang="en-US" sz="1700" dirty="0" err="1">
                <a:latin typeface="#9Slide03 SFU Futura_12" pitchFamily="2" charset="77"/>
              </a:rPr>
              <a:t>cần</a:t>
            </a:r>
            <a:r>
              <a:rPr lang="en-US" sz="1700" dirty="0">
                <a:latin typeface="#9Slide03 SFU Futura_12" pitchFamily="2" charset="77"/>
              </a:rPr>
              <a:t> </a:t>
            </a:r>
            <a:r>
              <a:rPr lang="en-US" sz="1700" dirty="0" err="1">
                <a:latin typeface="#9Slide03 SFU Futura_12" pitchFamily="2" charset="77"/>
              </a:rPr>
              <a:t>chuẩn</a:t>
            </a:r>
            <a:r>
              <a:rPr lang="en-US" sz="1700" dirty="0">
                <a:latin typeface="#9Slide03 SFU Futura_12" pitchFamily="2" charset="77"/>
              </a:rPr>
              <a:t> </a:t>
            </a:r>
            <a:r>
              <a:rPr lang="en-US" sz="1700" dirty="0" err="1">
                <a:latin typeface="#9Slide03 SFU Futura_12" pitchFamily="2" charset="77"/>
              </a:rPr>
              <a:t>bị</a:t>
            </a:r>
            <a:r>
              <a:rPr lang="en-US" sz="1700" dirty="0">
                <a:latin typeface="#9Slide03 SFU Futura_12" pitchFamily="2" charset="77"/>
              </a:rPr>
              <a:t>. Con </a:t>
            </a:r>
            <a:r>
              <a:rPr lang="en-US" sz="1700" dirty="0" err="1">
                <a:latin typeface="#9Slide03 SFU Futura_12" pitchFamily="2" charset="77"/>
              </a:rPr>
              <a:t>hãy</a:t>
            </a:r>
            <a:r>
              <a:rPr lang="en-US" sz="1700" dirty="0">
                <a:latin typeface="#9Slide03 SFU Futura_12" pitchFamily="2" charset="77"/>
              </a:rPr>
              <a:t> </a:t>
            </a:r>
            <a:r>
              <a:rPr lang="en-US" sz="1700" dirty="0" err="1">
                <a:latin typeface="#9Slide03 SFU Futura_12" pitchFamily="2" charset="77"/>
              </a:rPr>
              <a:t>giúp</a:t>
            </a:r>
            <a:r>
              <a:rPr lang="en-US" sz="1700" dirty="0">
                <a:latin typeface="#9Slide03 SFU Futura_12" pitchFamily="2" charset="77"/>
              </a:rPr>
              <a:t> </a:t>
            </a:r>
            <a:r>
              <a:rPr lang="en-US" sz="1700" dirty="0" err="1">
                <a:latin typeface="#9Slide03 SFU Futura_12" pitchFamily="2" charset="77"/>
              </a:rPr>
              <a:t>đoàn</a:t>
            </a:r>
            <a:r>
              <a:rPr lang="en-US" sz="1700" dirty="0">
                <a:latin typeface="#9Slide03 SFU Futura_12" pitchFamily="2" charset="77"/>
              </a:rPr>
              <a:t> </a:t>
            </a:r>
            <a:r>
              <a:rPr lang="en-US" sz="1700" dirty="0" err="1">
                <a:latin typeface="#9Slide03 SFU Futura_12" pitchFamily="2" charset="77"/>
              </a:rPr>
              <a:t>thuỷ</a:t>
            </a:r>
            <a:r>
              <a:rPr lang="en-US" sz="1700" dirty="0">
                <a:latin typeface="#9Slide03 SFU Futura_12" pitchFamily="2" charset="77"/>
              </a:rPr>
              <a:t> </a:t>
            </a:r>
            <a:r>
              <a:rPr lang="en-US" sz="1700" dirty="0" err="1">
                <a:latin typeface="#9Slide03 SFU Futura_12" pitchFamily="2" charset="77"/>
              </a:rPr>
              <a:t>thủ</a:t>
            </a:r>
            <a:r>
              <a:rPr lang="en-US" sz="1700" dirty="0">
                <a:latin typeface="#9Slide03 SFU Futura_12" pitchFamily="2" charset="77"/>
              </a:rPr>
              <a:t> </a:t>
            </a:r>
            <a:r>
              <a:rPr lang="en-US" sz="1700" dirty="0" err="1">
                <a:latin typeface="#9Slide03 SFU Futura_12" pitchFamily="2" charset="77"/>
              </a:rPr>
              <a:t>tìm</a:t>
            </a:r>
            <a:r>
              <a:rPr lang="en-US" sz="1700" dirty="0">
                <a:latin typeface="#9Slide03 SFU Futura_12" pitchFamily="2" charset="77"/>
              </a:rPr>
              <a:t> </a:t>
            </a:r>
            <a:r>
              <a:rPr lang="en-US" sz="1700" dirty="0" err="1">
                <a:latin typeface="#9Slide03 SFU Futura_12" pitchFamily="2" charset="77"/>
              </a:rPr>
              <a:t>hiểu</a:t>
            </a:r>
            <a:r>
              <a:rPr lang="en-US" sz="1700" dirty="0">
                <a:latin typeface="#9Slide03 SFU Futura_12" pitchFamily="2" charset="77"/>
              </a:rPr>
              <a:t> </a:t>
            </a:r>
            <a:r>
              <a:rPr lang="en-US" sz="1700" dirty="0" err="1">
                <a:latin typeface="#9Slide03 SFU Futura_12" pitchFamily="2" charset="77"/>
              </a:rPr>
              <a:t>những</a:t>
            </a:r>
            <a:r>
              <a:rPr lang="en-US" sz="1700" dirty="0">
                <a:latin typeface="#9Slide03 SFU Futura_12" pitchFamily="2" charset="77"/>
              </a:rPr>
              <a:t> </a:t>
            </a:r>
            <a:r>
              <a:rPr lang="en-US" sz="1700" dirty="0" err="1">
                <a:latin typeface="#9Slide03 SFU Futura_12" pitchFamily="2" charset="77"/>
              </a:rPr>
              <a:t>yếu</a:t>
            </a:r>
            <a:r>
              <a:rPr lang="en-US" sz="1700" dirty="0">
                <a:latin typeface="#9Slide03 SFU Futura_12" pitchFamily="2" charset="77"/>
              </a:rPr>
              <a:t> </a:t>
            </a:r>
            <a:r>
              <a:rPr lang="en-US" sz="1700" dirty="0" err="1">
                <a:latin typeface="#9Slide03 SFU Futura_12" pitchFamily="2" charset="77"/>
              </a:rPr>
              <a:t>tố</a:t>
            </a:r>
            <a:r>
              <a:rPr lang="en-US" sz="1700" dirty="0">
                <a:latin typeface="#9Slide03 SFU Futura_12" pitchFamily="2" charset="77"/>
              </a:rPr>
              <a:t> </a:t>
            </a:r>
            <a:r>
              <a:rPr lang="en-US" sz="1700" dirty="0" err="1">
                <a:latin typeface="#9Slide03 SFU Futura_12" pitchFamily="2" charset="77"/>
              </a:rPr>
              <a:t>biển</a:t>
            </a:r>
            <a:r>
              <a:rPr lang="en-US" sz="1700" dirty="0">
                <a:latin typeface="#9Slide03 SFU Futura_12" pitchFamily="2" charset="77"/>
              </a:rPr>
              <a:t> </a:t>
            </a:r>
            <a:r>
              <a:rPr lang="en-US" sz="1700" dirty="0" err="1">
                <a:latin typeface="#9Slide03 SFU Futura_12" pitchFamily="2" charset="77"/>
              </a:rPr>
              <a:t>đó</a:t>
            </a:r>
            <a:r>
              <a:rPr lang="en-US" sz="1700" dirty="0">
                <a:latin typeface="#9Slide03 SFU Futura_12" pitchFamily="2" charset="77"/>
              </a:rPr>
              <a:t> </a:t>
            </a:r>
            <a:r>
              <a:rPr lang="en-US" sz="1700" dirty="0" err="1">
                <a:latin typeface="#9Slide03 SFU Futura_12" pitchFamily="2" charset="77"/>
              </a:rPr>
              <a:t>bằng</a:t>
            </a:r>
            <a:r>
              <a:rPr lang="en-US" sz="1700" dirty="0">
                <a:latin typeface="#9Slide03 SFU Futura_12" pitchFamily="2" charset="77"/>
              </a:rPr>
              <a:t> </a:t>
            </a:r>
            <a:r>
              <a:rPr lang="en-US" sz="1700" dirty="0" err="1">
                <a:latin typeface="#9Slide03 SFU Futura_12" pitchFamily="2" charset="77"/>
              </a:rPr>
              <a:t>cách</a:t>
            </a:r>
            <a:r>
              <a:rPr lang="en-US" sz="1700" dirty="0">
                <a:latin typeface="#9Slide03 SFU Futura_12" pitchFamily="2" charset="77"/>
              </a:rPr>
              <a:t> </a:t>
            </a:r>
            <a:r>
              <a:rPr lang="en-US" sz="1700" dirty="0" err="1">
                <a:latin typeface="#9Slide03 SFU Futura_12" pitchFamily="2" charset="77"/>
              </a:rPr>
              <a:t>thực</a:t>
            </a:r>
            <a:r>
              <a:rPr lang="en-US" sz="1700" dirty="0">
                <a:latin typeface="#9Slide03 SFU Futura_12" pitchFamily="2" charset="77"/>
              </a:rPr>
              <a:t> </a:t>
            </a:r>
            <a:r>
              <a:rPr lang="en-US" sz="1700" dirty="0" err="1">
                <a:latin typeface="#9Slide03 SFU Futura_12" pitchFamily="2" charset="77"/>
              </a:rPr>
              <a:t>hiện</a:t>
            </a:r>
            <a:r>
              <a:rPr lang="en-US" sz="1700" dirty="0">
                <a:latin typeface="#9Slide03 SFU Futura_12" pitchFamily="2" charset="77"/>
              </a:rPr>
              <a:t> </a:t>
            </a:r>
            <a:r>
              <a:rPr lang="en-US" sz="1700" dirty="0" err="1">
                <a:latin typeface="#9Slide03 SFU Futura_12" pitchFamily="2" charset="77"/>
              </a:rPr>
              <a:t>các</a:t>
            </a:r>
            <a:r>
              <a:rPr lang="en-US" sz="1700" dirty="0">
                <a:latin typeface="#9Slide03 SFU Futura_12" pitchFamily="2" charset="77"/>
              </a:rPr>
              <a:t> </a:t>
            </a:r>
            <a:r>
              <a:rPr lang="en-US" sz="1700" dirty="0" err="1">
                <a:latin typeface="#9Slide03 SFU Futura_12" pitchFamily="2" charset="77"/>
              </a:rPr>
              <a:t>nhiệm</a:t>
            </a:r>
            <a:r>
              <a:rPr lang="en-US" sz="1700" dirty="0">
                <a:latin typeface="#9Slide03 SFU Futura_12" pitchFamily="2" charset="77"/>
              </a:rPr>
              <a:t> </a:t>
            </a:r>
            <a:r>
              <a:rPr lang="en-US" sz="1700" dirty="0" err="1">
                <a:latin typeface="#9Slide03 SFU Futura_12" pitchFamily="2" charset="77"/>
              </a:rPr>
              <a:t>vụ</a:t>
            </a:r>
            <a:r>
              <a:rPr lang="en-US" sz="1700" dirty="0">
                <a:latin typeface="#9Slide03 SFU Futura_12" pitchFamily="2" charset="77"/>
              </a:rPr>
              <a:t> </a:t>
            </a:r>
            <a:r>
              <a:rPr lang="en-US" sz="1700" dirty="0" err="1">
                <a:latin typeface="#9Slide03 SFU Futura_12" pitchFamily="2" charset="77"/>
              </a:rPr>
              <a:t>trong</a:t>
            </a:r>
            <a:r>
              <a:rPr lang="en-US" sz="1700" dirty="0">
                <a:latin typeface="#9Slide03 SFU Futura_12" pitchFamily="2" charset="77"/>
              </a:rPr>
              <a:t> </a:t>
            </a:r>
            <a:r>
              <a:rPr lang="en-US" sz="1700" dirty="0" err="1">
                <a:latin typeface="#9Slide03 SFU Futura_12" pitchFamily="2" charset="77"/>
              </a:rPr>
              <a:t>phiếu</a:t>
            </a:r>
            <a:r>
              <a:rPr lang="en-US" sz="1700" dirty="0">
                <a:latin typeface="#9Slide03 SFU Futura_12" pitchFamily="2" charset="77"/>
              </a:rPr>
              <a:t> </a:t>
            </a:r>
            <a:r>
              <a:rPr lang="en-US" sz="1700" dirty="0" err="1">
                <a:latin typeface="#9Slide03 SFU Futura_12" pitchFamily="2" charset="77"/>
              </a:rPr>
              <a:t>học</a:t>
            </a:r>
            <a:r>
              <a:rPr lang="en-US" sz="1700" dirty="0">
                <a:latin typeface="#9Slide03 SFU Futura_12" pitchFamily="2" charset="77"/>
              </a:rPr>
              <a:t> </a:t>
            </a:r>
            <a:r>
              <a:rPr lang="en-US" sz="1700" dirty="0" err="1">
                <a:latin typeface="#9Slide03 SFU Futura_12" pitchFamily="2" charset="77"/>
              </a:rPr>
              <a:t>tập</a:t>
            </a:r>
            <a:r>
              <a:rPr lang="en-US" sz="1700" dirty="0">
                <a:latin typeface="#9Slide03 SFU Futura_12" pitchFamily="2" charset="77"/>
              </a:rPr>
              <a:t> </a:t>
            </a:r>
            <a:r>
              <a:rPr lang="en-US" sz="1700" dirty="0" err="1">
                <a:latin typeface="#9Slide03 SFU Futura_12" pitchFamily="2" charset="77"/>
              </a:rPr>
              <a:t>sau</a:t>
            </a:r>
            <a:endParaRPr lang="en-US" sz="1700" dirty="0">
              <a:latin typeface="#9Slide03 SFU Futura_12" pitchFamily="2" charset="77"/>
            </a:endParaRPr>
          </a:p>
        </p:txBody>
      </p:sp>
      <p:sp>
        <p:nvSpPr>
          <p:cNvPr id="29" name="Rectangle 15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25843" y="6053360"/>
            <a:ext cx="740664" cy="1541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17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904923" y="215201"/>
            <a:ext cx="740664" cy="118334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19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6793" y="354959"/>
            <a:ext cx="6184973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3C99F402-2791-684B-867A-A9075B0067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7738" y="688502"/>
            <a:ext cx="5628018" cy="5248126"/>
          </a:xfrm>
          <a:prstGeom prst="rect">
            <a:avLst/>
          </a:prstGeom>
        </p:spPr>
      </p:pic>
      <p:pic>
        <p:nvPicPr>
          <p:cNvPr id="46" name="Picture 45" descr="Diagram&#10;&#10;Description automatically generated with low confidence">
            <a:extLst>
              <a:ext uri="{FF2B5EF4-FFF2-40B4-BE49-F238E27FC236}">
                <a16:creationId xmlns:a16="http://schemas.microsoft.com/office/drawing/2014/main" id="{D99616A8-4A8D-6C4D-AF3A-22EF085F4B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84209" y="1"/>
            <a:ext cx="688502" cy="688502"/>
          </a:xfrm>
          <a:prstGeom prst="rect">
            <a:avLst/>
          </a:prstGeom>
        </p:spPr>
      </p:pic>
      <p:pic>
        <p:nvPicPr>
          <p:cNvPr id="47" name="Picture 10" descr="Cruise Ship Icon Png #150755 - Free Icons Library">
            <a:extLst>
              <a:ext uri="{FF2B5EF4-FFF2-40B4-BE49-F238E27FC236}">
                <a16:creationId xmlns:a16="http://schemas.microsoft.com/office/drawing/2014/main" id="{D8CB4362-75B1-4143-9F43-1A31978F9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16" y="-28314"/>
            <a:ext cx="1267792" cy="1267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93188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7104</TotalTime>
  <Words>1784</Words>
  <Application>Microsoft Office PowerPoint</Application>
  <PresentationFormat>Widescreen</PresentationFormat>
  <Paragraphs>159</Paragraphs>
  <Slides>22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7" baseType="lpstr">
      <vt:lpstr>#9Slide03 SFU Futura_12</vt:lpstr>
      <vt:lpstr>#9SLIDE03 SFU FUTURA_03  BOOK</vt:lpstr>
      <vt:lpstr>#9Slide07 IcielBaliho Script</vt:lpstr>
      <vt:lpstr>#9Slide07 SVNDessert Menu Scrip</vt:lpstr>
      <vt:lpstr>#9Slide05 SVNAngellife</vt:lpstr>
      <vt:lpstr>Calibri</vt:lpstr>
      <vt:lpstr>#9Slide06 Hellvina Hand Script</vt:lpstr>
      <vt:lpstr>#9Slide05 Fourth</vt:lpstr>
      <vt:lpstr>Arial</vt:lpstr>
      <vt:lpstr>Calibri Light</vt:lpstr>
      <vt:lpstr>#9Slide07 Dorayaki</vt:lpstr>
      <vt:lpstr>#9Slide03 AllRoundGothic Demi</vt:lpstr>
      <vt:lpstr>Times New Roman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chungoc268@gmail.com</dc:creator>
  <cp:lastModifiedBy>Lan trinh</cp:lastModifiedBy>
  <cp:revision>74</cp:revision>
  <dcterms:created xsi:type="dcterms:W3CDTF">2020-10-12T06:56:45Z</dcterms:created>
  <dcterms:modified xsi:type="dcterms:W3CDTF">2024-10-22T14:08:28Z</dcterms:modified>
</cp:coreProperties>
</file>