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65" r:id="rId2"/>
    <p:sldId id="261" r:id="rId3"/>
    <p:sldId id="343" r:id="rId4"/>
    <p:sldId id="345" r:id="rId5"/>
    <p:sldId id="347" r:id="rId6"/>
    <p:sldId id="351" r:id="rId7"/>
    <p:sldId id="352" r:id="rId8"/>
    <p:sldId id="353" r:id="rId9"/>
    <p:sldId id="354" r:id="rId10"/>
    <p:sldId id="355" r:id="rId11"/>
    <p:sldId id="263" r:id="rId12"/>
    <p:sldId id="269" r:id="rId13"/>
    <p:sldId id="264" r:id="rId14"/>
    <p:sldId id="268" r:id="rId15"/>
    <p:sldId id="271" r:id="rId16"/>
    <p:sldId id="370" r:id="rId17"/>
    <p:sldId id="33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2" autoAdjust="0"/>
    <p:restoredTop sz="94660"/>
  </p:normalViewPr>
  <p:slideViewPr>
    <p:cSldViewPr snapToGrid="0">
      <p:cViewPr varScale="1">
        <p:scale>
          <a:sx n="62" d="100"/>
          <a:sy n="62" d="100"/>
        </p:scale>
        <p:origin x="96"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DC42AA-7BEB-4EFF-9172-AC2DFD0C3F38}" type="datetimeFigureOut">
              <a:rPr lang="en-US" smtClean="0"/>
              <a:t>10/21/2024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2C4FCD-7192-4DCC-9431-DC1EBED20760}" type="slidenum">
              <a:rPr lang="en-US" smtClean="0"/>
              <a:t>‹#›</a:t>
            </a:fld>
            <a:endParaRPr lang="en-US"/>
          </a:p>
        </p:txBody>
      </p:sp>
    </p:spTree>
    <p:extLst>
      <p:ext uri="{BB962C8B-B14F-4D97-AF65-F5344CB8AC3E}">
        <p14:creationId xmlns:p14="http://schemas.microsoft.com/office/powerpoint/2010/main" val="4103329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B87E72BB-06D9-7B4D-9E5F-43C519A92F5B}"/>
              </a:ext>
            </a:extLst>
          </p:cNvPr>
          <p:cNvSpPr txBox="1">
            <a:spLocks noGrp="1"/>
          </p:cNvSpPr>
          <p:nvPr>
            <p:ph idx="1"/>
          </p:nvPr>
        </p:nvSpPr>
        <p:spPr>
          <a:xfrm>
            <a:off x="609601" y="1600200"/>
            <a:ext cx="5384804" cy="4525963"/>
          </a:xfrm>
        </p:spPr>
        <p:txBody>
          <a:bodyPr/>
          <a:lstStyle>
            <a:lvl1pPr>
              <a:defRPr/>
            </a:lvl1pPr>
            <a:lvl2pPr marL="1219170" marR="0" lvl="1" indent="-423319" fontAlgn="auto">
              <a:lnSpc>
                <a:spcPct val="100000"/>
              </a:lnSpc>
              <a:spcBef>
                <a:spcPts val="2133"/>
              </a:spcBef>
              <a:spcAft>
                <a:spcPts val="0"/>
              </a:spcAft>
              <a:buClr>
                <a:srgbClr val="174451"/>
              </a:buClr>
              <a:buSzPts val="1400"/>
              <a:buFont typeface="Lato"/>
              <a:buChar char="○"/>
              <a:tabLst/>
              <a:defRPr lang="en-US" sz="1867" b="0" i="0" u="none" strike="noStrike" kern="0" cap="none" spc="0" baseline="0">
                <a:solidFill>
                  <a:srgbClr val="174451"/>
                </a:solidFill>
                <a:uFillTx/>
                <a:latin typeface="Lato"/>
                <a:ea typeface="Lato"/>
                <a:cs typeface="Lato"/>
              </a:defRPr>
            </a:lvl2pPr>
            <a:lvl3pPr marL="1828754" marR="0" lvl="2" indent="-423319" fontAlgn="auto">
              <a:lnSpc>
                <a:spcPct val="100000"/>
              </a:lnSpc>
              <a:spcBef>
                <a:spcPts val="2133"/>
              </a:spcBef>
              <a:spcAft>
                <a:spcPts val="0"/>
              </a:spcAft>
              <a:buClr>
                <a:srgbClr val="174451"/>
              </a:buClr>
              <a:buSzPts val="1400"/>
              <a:buFont typeface="Lato"/>
              <a:buChar char="■"/>
              <a:tabLst/>
              <a:defRPr lang="en-US" sz="1867" b="0" i="0" u="none" strike="noStrike" kern="0" cap="none" spc="0" baseline="0">
                <a:solidFill>
                  <a:srgbClr val="174451"/>
                </a:solidFill>
                <a:uFillTx/>
                <a:latin typeface="Lato"/>
                <a:ea typeface="Lato"/>
                <a:cs typeface="Lato"/>
              </a:defRPr>
            </a:lvl3pPr>
            <a:lvl4pPr marL="2438339" marR="0" lvl="3" indent="-423319" fontAlgn="auto">
              <a:lnSpc>
                <a:spcPct val="100000"/>
              </a:lnSpc>
              <a:spcBef>
                <a:spcPts val="2133"/>
              </a:spcBef>
              <a:spcAft>
                <a:spcPts val="0"/>
              </a:spcAft>
              <a:buClr>
                <a:srgbClr val="174451"/>
              </a:buClr>
              <a:buSzPts val="1400"/>
              <a:buFont typeface="Lato"/>
              <a:buChar char="●"/>
              <a:tabLst/>
              <a:defRPr lang="en-US" sz="1867" b="0" i="0" u="none" strike="noStrike" kern="0" cap="none" spc="0" baseline="0">
                <a:solidFill>
                  <a:srgbClr val="174451"/>
                </a:solidFill>
                <a:uFillTx/>
                <a:latin typeface="Lato"/>
                <a:ea typeface="Lato"/>
                <a:cs typeface="Lato"/>
              </a:defRPr>
            </a:lvl4pPr>
            <a:lvl5pPr marL="3047924" marR="0" lvl="4" indent="-423319" fontAlgn="auto">
              <a:lnSpc>
                <a:spcPct val="100000"/>
              </a:lnSpc>
              <a:spcBef>
                <a:spcPts val="2133"/>
              </a:spcBef>
              <a:spcAft>
                <a:spcPts val="0"/>
              </a:spcAft>
              <a:buClr>
                <a:srgbClr val="174451"/>
              </a:buClr>
              <a:buSzPts val="1400"/>
              <a:buFont typeface="Lato"/>
              <a:buChar char="○"/>
              <a:tabLst/>
              <a:defRPr lang="en-US" sz="1867" b="0" i="0" u="none" strike="noStrike" kern="0" cap="none" spc="0" baseline="0">
                <a:solidFill>
                  <a:srgbClr val="174451"/>
                </a:solidFill>
                <a:uFillTx/>
                <a:latin typeface="Lato"/>
                <a:ea typeface="Lato"/>
                <a:cs typeface="Lat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3">
            <a:extLst>
              <a:ext uri="{FF2B5EF4-FFF2-40B4-BE49-F238E27FC236}">
                <a16:creationId xmlns:a16="http://schemas.microsoft.com/office/drawing/2014/main" id="{AA4A2FE8-1988-FA24-5A1A-165D0E89A7CE}"/>
              </a:ext>
            </a:extLst>
          </p:cNvPr>
          <p:cNvSpPr txBox="1">
            <a:spLocks noGrp="1"/>
          </p:cNvSpPr>
          <p:nvPr>
            <p:ph idx="2"/>
          </p:nvPr>
        </p:nvSpPr>
        <p:spPr>
          <a:xfrm>
            <a:off x="6197595" y="1600200"/>
            <a:ext cx="5384804" cy="4525963"/>
          </a:xfrm>
        </p:spPr>
        <p:txBody>
          <a:bodyPr/>
          <a:lstStyle>
            <a:lvl1pPr>
              <a:defRPr/>
            </a:lvl1pPr>
            <a:lvl2pPr marL="1219170" marR="0" lvl="1" indent="-423319" fontAlgn="auto">
              <a:lnSpc>
                <a:spcPct val="100000"/>
              </a:lnSpc>
              <a:spcBef>
                <a:spcPts val="2133"/>
              </a:spcBef>
              <a:spcAft>
                <a:spcPts val="0"/>
              </a:spcAft>
              <a:buClr>
                <a:srgbClr val="174451"/>
              </a:buClr>
              <a:buSzPts val="1400"/>
              <a:buFont typeface="Lato"/>
              <a:buChar char="○"/>
              <a:tabLst/>
              <a:defRPr lang="en-US" sz="1867" b="0" i="0" u="none" strike="noStrike" kern="0" cap="none" spc="0" baseline="0">
                <a:solidFill>
                  <a:srgbClr val="174451"/>
                </a:solidFill>
                <a:uFillTx/>
                <a:latin typeface="Lato"/>
                <a:ea typeface="Lato"/>
                <a:cs typeface="Lato"/>
              </a:defRPr>
            </a:lvl2pPr>
            <a:lvl3pPr marL="1828754" marR="0" lvl="2" indent="-423319" fontAlgn="auto">
              <a:lnSpc>
                <a:spcPct val="100000"/>
              </a:lnSpc>
              <a:spcBef>
                <a:spcPts val="2133"/>
              </a:spcBef>
              <a:spcAft>
                <a:spcPts val="0"/>
              </a:spcAft>
              <a:buClr>
                <a:srgbClr val="174451"/>
              </a:buClr>
              <a:buSzPts val="1400"/>
              <a:buFont typeface="Lato"/>
              <a:buChar char="■"/>
              <a:tabLst/>
              <a:defRPr lang="en-US" sz="1867" b="0" i="0" u="none" strike="noStrike" kern="0" cap="none" spc="0" baseline="0">
                <a:solidFill>
                  <a:srgbClr val="174451"/>
                </a:solidFill>
                <a:uFillTx/>
                <a:latin typeface="Lato"/>
                <a:ea typeface="Lato"/>
                <a:cs typeface="Lato"/>
              </a:defRPr>
            </a:lvl3pPr>
            <a:lvl4pPr marL="2438339" marR="0" lvl="3" indent="-423319" fontAlgn="auto">
              <a:lnSpc>
                <a:spcPct val="100000"/>
              </a:lnSpc>
              <a:spcBef>
                <a:spcPts val="2133"/>
              </a:spcBef>
              <a:spcAft>
                <a:spcPts val="0"/>
              </a:spcAft>
              <a:buClr>
                <a:srgbClr val="174451"/>
              </a:buClr>
              <a:buSzPts val="1400"/>
              <a:buFont typeface="Lato"/>
              <a:buChar char="●"/>
              <a:tabLst/>
              <a:defRPr lang="en-US" sz="1867" b="0" i="0" u="none" strike="noStrike" kern="0" cap="none" spc="0" baseline="0">
                <a:solidFill>
                  <a:srgbClr val="174451"/>
                </a:solidFill>
                <a:uFillTx/>
                <a:latin typeface="Lato"/>
                <a:ea typeface="Lato"/>
                <a:cs typeface="Lato"/>
              </a:defRPr>
            </a:lvl4pPr>
            <a:lvl5pPr marL="3047924" marR="0" lvl="4" indent="-423319" fontAlgn="auto">
              <a:lnSpc>
                <a:spcPct val="100000"/>
              </a:lnSpc>
              <a:spcBef>
                <a:spcPts val="2133"/>
              </a:spcBef>
              <a:spcAft>
                <a:spcPts val="0"/>
              </a:spcAft>
              <a:buClr>
                <a:srgbClr val="174451"/>
              </a:buClr>
              <a:buSzPts val="1400"/>
              <a:buFont typeface="Lato"/>
              <a:buChar char="○"/>
              <a:tabLst/>
              <a:defRPr lang="en-US" sz="1867" b="0" i="0" u="none" strike="noStrike" kern="0" cap="none" spc="0" baseline="0">
                <a:solidFill>
                  <a:srgbClr val="174451"/>
                </a:solidFill>
                <a:uFillTx/>
                <a:latin typeface="Lato"/>
                <a:ea typeface="Lato"/>
                <a:cs typeface="Lat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4">
            <a:extLst>
              <a:ext uri="{FF2B5EF4-FFF2-40B4-BE49-F238E27FC236}">
                <a16:creationId xmlns:a16="http://schemas.microsoft.com/office/drawing/2014/main" id="{D28E1C28-8F53-2D31-95BD-E45E550787C4}"/>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1219170" rtl="0" fontAlgn="auto" hangingPunct="1">
              <a:lnSpc>
                <a:spcPct val="100000"/>
              </a:lnSpc>
              <a:spcBef>
                <a:spcPts val="0"/>
              </a:spcBef>
              <a:spcAft>
                <a:spcPts val="0"/>
              </a:spcAft>
              <a:buNone/>
              <a:tabLst/>
              <a:defRPr lang="en-US" sz="1867" b="0" i="0" u="none" strike="noStrike" kern="0" cap="none" spc="0" baseline="0">
                <a:solidFill>
                  <a:srgbClr val="000000"/>
                </a:solidFill>
                <a:uFillTx/>
                <a:latin typeface="Arial"/>
                <a:ea typeface="Arial"/>
                <a:cs typeface="Arial"/>
              </a:defRPr>
            </a:lvl1pPr>
          </a:lstStyle>
          <a:p>
            <a:pPr lvl="0"/>
            <a:endParaRPr lang="en-US"/>
          </a:p>
        </p:txBody>
      </p:sp>
      <p:sp>
        <p:nvSpPr>
          <p:cNvPr id="5" name="Footer Placeholder 5">
            <a:extLst>
              <a:ext uri="{FF2B5EF4-FFF2-40B4-BE49-F238E27FC236}">
                <a16:creationId xmlns:a16="http://schemas.microsoft.com/office/drawing/2014/main" id="{A1F3E994-902A-8B28-4527-9733EA39E35F}"/>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1219170" rtl="0" fontAlgn="auto" hangingPunct="1">
              <a:lnSpc>
                <a:spcPct val="100000"/>
              </a:lnSpc>
              <a:spcBef>
                <a:spcPts val="0"/>
              </a:spcBef>
              <a:spcAft>
                <a:spcPts val="0"/>
              </a:spcAft>
              <a:buNone/>
              <a:tabLst/>
              <a:defRPr lang="en-US" sz="1867" b="0" i="0" u="none" strike="noStrike" kern="0" cap="none" spc="0" baseline="0">
                <a:solidFill>
                  <a:srgbClr val="000000"/>
                </a:solidFill>
                <a:uFillTx/>
                <a:latin typeface="Arial"/>
                <a:ea typeface="Arial"/>
                <a:cs typeface="Arial"/>
              </a:defRPr>
            </a:lvl1pPr>
          </a:lstStyle>
          <a:p>
            <a:pPr lvl="0"/>
            <a:endParaRPr lang="en-US"/>
          </a:p>
        </p:txBody>
      </p:sp>
      <p:sp>
        <p:nvSpPr>
          <p:cNvPr id="6" name="Slide Number Placeholder 6">
            <a:extLst>
              <a:ext uri="{FF2B5EF4-FFF2-40B4-BE49-F238E27FC236}">
                <a16:creationId xmlns:a16="http://schemas.microsoft.com/office/drawing/2014/main" id="{BD29C3CD-1B5C-982F-9F83-DF00C438FE0D}"/>
              </a:ext>
            </a:extLst>
          </p:cNvPr>
          <p:cNvSpPr txBox="1">
            <a:spLocks noGrp="1"/>
          </p:cNvSpPr>
          <p:nvPr>
            <p:ph type="sldNum" sz="quarter" idx="8"/>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1219170" rtl="0" fontAlgn="auto" hangingPunct="1">
              <a:lnSpc>
                <a:spcPct val="100000"/>
              </a:lnSpc>
              <a:spcBef>
                <a:spcPts val="0"/>
              </a:spcBef>
              <a:spcAft>
                <a:spcPts val="0"/>
              </a:spcAft>
              <a:buNone/>
              <a:tabLst/>
              <a:defRPr lang="en-US" sz="1867" b="0" i="0" u="none" strike="noStrike" kern="0" cap="none" spc="0" baseline="0">
                <a:solidFill>
                  <a:srgbClr val="000000"/>
                </a:solidFill>
                <a:uFillTx/>
                <a:latin typeface="Arial"/>
                <a:ea typeface="Arial"/>
                <a:cs typeface="Arial"/>
              </a:defRPr>
            </a:lvl1pPr>
          </a:lstStyle>
          <a:p>
            <a:pPr lvl="0"/>
            <a:fld id="{37EE6444-F02D-439D-A3F9-928F7AD8C357}" type="slidenum">
              <a:t>‹#›</a:t>
            </a:fld>
            <a:endParaRPr lang="en-US"/>
          </a:p>
        </p:txBody>
      </p:sp>
    </p:spTree>
    <p:extLst>
      <p:ext uri="{BB962C8B-B14F-4D97-AF65-F5344CB8AC3E}">
        <p14:creationId xmlns:p14="http://schemas.microsoft.com/office/powerpoint/2010/main" val="220822712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10/21/2024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10/21/2024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10/21/2024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10/21/2024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gif"/><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2.jpeg"/><Relationship Id="rId5" Type="http://schemas.openxmlformats.org/officeDocument/2006/relationships/image" Target="../media/image7.gif"/><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oleObject" Target="../embeddings/oleObject3.bin"/><Relationship Id="rId4" Type="http://schemas.openxmlformats.org/officeDocument/2006/relationships/image" Target="../media/image20.emf"/></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4a"/><Relationship Id="rId7" Type="http://schemas.openxmlformats.org/officeDocument/2006/relationships/image" Target="../media/image7.gif"/><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5" Type="http://schemas.openxmlformats.org/officeDocument/2006/relationships/slideLayout" Target="../slideLayouts/slideLayout12.xml"/><Relationship Id="rId4" Type="http://schemas.openxmlformats.org/officeDocument/2006/relationships/audio" Target="../media/media3.m4a"/><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2.jpeg"/><Relationship Id="rId5" Type="http://schemas.openxmlformats.org/officeDocument/2006/relationships/image" Target="../media/image7.gif"/><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3.png"/><Relationship Id="rId5" Type="http://schemas.openxmlformats.org/officeDocument/2006/relationships/image" Target="../media/image7.gif"/><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4.png"/><Relationship Id="rId5" Type="http://schemas.openxmlformats.org/officeDocument/2006/relationships/image" Target="../media/image7.gif"/><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1BF25F73-9AF4-8CBE-80DC-F5DC22F0FDE4}"/>
              </a:ext>
            </a:extLst>
          </p:cNvPr>
          <p:cNvSpPr txBox="1"/>
          <p:nvPr/>
        </p:nvSpPr>
        <p:spPr>
          <a:xfrm rot="10097659">
            <a:off x="1606989" y="5164580"/>
            <a:ext cx="3886200" cy="430887"/>
          </a:xfrm>
          <a:prstGeom prst="rect">
            <a:avLst/>
          </a:prstGeom>
          <a:noFill/>
          <a:ln cap="flat">
            <a:noFill/>
          </a:ln>
        </p:spPr>
        <p:txBody>
          <a:bodyPr vert="horz" wrap="square" lIns="121920" tIns="60960" rIns="121920" bIns="60960" anchor="t" anchorCtr="0" compatLnSpc="1">
            <a:spAutoFit/>
          </a:bodyPr>
          <a:lstStyle/>
          <a:p>
            <a:pPr defTabSz="1219170" hangingPunct="0">
              <a:spcBef>
                <a:spcPts val="1200"/>
              </a:spcBef>
              <a:defRPr sz="1800" b="0" i="0" u="none" strike="noStrike" kern="0" cap="none" spc="0" baseline="0">
                <a:solidFill>
                  <a:srgbClr val="000000"/>
                </a:solidFill>
                <a:uFillTx/>
              </a:defRPr>
            </a:pPr>
            <a:endParaRPr lang="en-US" sz="2000" kern="0">
              <a:solidFill>
                <a:srgbClr val="99CC00"/>
              </a:solidFill>
              <a:latin typeface="VNI-Thufap2" pitchFamily="2"/>
              <a:ea typeface="Arial"/>
              <a:cs typeface="Arial"/>
            </a:endParaRPr>
          </a:p>
        </p:txBody>
      </p:sp>
      <p:pic>
        <p:nvPicPr>
          <p:cNvPr id="3" name="Picture 5" descr="072">
            <a:extLst>
              <a:ext uri="{FF2B5EF4-FFF2-40B4-BE49-F238E27FC236}">
                <a16:creationId xmlns:a16="http://schemas.microsoft.com/office/drawing/2014/main" id="{23285F3D-40DA-AFD4-9AF6-CC2DCBC29042}"/>
              </a:ext>
            </a:extLst>
          </p:cNvPr>
          <p:cNvPicPr>
            <a:picLocks noChangeAspect="1"/>
          </p:cNvPicPr>
          <p:nvPr/>
        </p:nvPicPr>
        <p:blipFill>
          <a:blip r:embed="rId4"/>
          <a:srcRect/>
          <a:stretch>
            <a:fillRect/>
          </a:stretch>
        </p:blipFill>
        <p:spPr>
          <a:xfrm rot="2153439">
            <a:off x="-35504" y="3690035"/>
            <a:ext cx="4018568" cy="1066971"/>
          </a:xfrm>
          <a:prstGeom prst="rect">
            <a:avLst/>
          </a:prstGeom>
          <a:noFill/>
          <a:ln w="34920" cap="flat">
            <a:solidFill>
              <a:srgbClr val="FFFFFF"/>
            </a:solidFill>
            <a:prstDash val="solid"/>
          </a:ln>
          <a:effectLst>
            <a:outerShdw dir="16200000" algn="tl">
              <a:srgbClr val="000000">
                <a:alpha val="43000"/>
              </a:srgbClr>
            </a:outerShdw>
          </a:effectLst>
        </p:spPr>
      </p:pic>
      <p:sp>
        <p:nvSpPr>
          <p:cNvPr id="4" name="Rectangle 4">
            <a:extLst>
              <a:ext uri="{FF2B5EF4-FFF2-40B4-BE49-F238E27FC236}">
                <a16:creationId xmlns:a16="http://schemas.microsoft.com/office/drawing/2014/main" id="{4E0F0DD1-2D45-30D1-6522-D3AD1F60C62A}"/>
              </a:ext>
            </a:extLst>
          </p:cNvPr>
          <p:cNvSpPr txBox="1">
            <a:spLocks noGrp="1"/>
          </p:cNvSpPr>
          <p:nvPr>
            <p:ph type="subTitle" idx="1"/>
          </p:nvPr>
        </p:nvSpPr>
        <p:spPr>
          <a:xfrm>
            <a:off x="2250831" y="4911693"/>
            <a:ext cx="6169403" cy="1135611"/>
          </a:xfrm>
        </p:spPr>
        <p:txBody>
          <a:bodyPr/>
          <a:lstStyle/>
          <a:p>
            <a:pPr lvl="0"/>
            <a:r>
              <a:rPr lang="en-US" sz="2000" b="1" dirty="0">
                <a:solidFill>
                  <a:srgbClr val="CC0066"/>
                </a:solidFill>
                <a:latin typeface="Times New Roman" pitchFamily="18"/>
              </a:rPr>
              <a:t>GIÁO VIÊN THỰC HIỆN: NGUYỄN THỊ VÂN ANH</a:t>
            </a:r>
          </a:p>
        </p:txBody>
      </p:sp>
      <p:pic>
        <p:nvPicPr>
          <p:cNvPr id="5" name="Picture 10" descr="072">
            <a:extLst>
              <a:ext uri="{FF2B5EF4-FFF2-40B4-BE49-F238E27FC236}">
                <a16:creationId xmlns:a16="http://schemas.microsoft.com/office/drawing/2014/main" id="{791C18FD-4BA7-6671-57CC-0CD5376A1C80}"/>
              </a:ext>
            </a:extLst>
          </p:cNvPr>
          <p:cNvPicPr>
            <a:picLocks noChangeAspect="1"/>
          </p:cNvPicPr>
          <p:nvPr/>
        </p:nvPicPr>
        <p:blipFill>
          <a:blip r:embed="rId4"/>
          <a:srcRect/>
          <a:stretch>
            <a:fillRect/>
          </a:stretch>
        </p:blipFill>
        <p:spPr>
          <a:xfrm rot="19780314">
            <a:off x="7869133" y="3957364"/>
            <a:ext cx="4048840" cy="1179027"/>
          </a:xfrm>
          <a:prstGeom prst="rect">
            <a:avLst/>
          </a:prstGeom>
          <a:noFill/>
          <a:ln w="34920" cap="flat">
            <a:solidFill>
              <a:srgbClr val="FFFFFF"/>
            </a:solidFill>
            <a:prstDash val="solid"/>
          </a:ln>
          <a:effectLst>
            <a:outerShdw dir="16200000" algn="tl">
              <a:srgbClr val="000000">
                <a:alpha val="43000"/>
              </a:srgbClr>
            </a:outerShdw>
          </a:effectLst>
        </p:spPr>
      </p:pic>
      <p:sp>
        <p:nvSpPr>
          <p:cNvPr id="6" name="Rectangle 11">
            <a:extLst>
              <a:ext uri="{FF2B5EF4-FFF2-40B4-BE49-F238E27FC236}">
                <a16:creationId xmlns:a16="http://schemas.microsoft.com/office/drawing/2014/main" id="{12D72024-BEB4-2A3A-2166-60DD7123FC1A}"/>
              </a:ext>
            </a:extLst>
          </p:cNvPr>
          <p:cNvSpPr/>
          <p:nvPr/>
        </p:nvSpPr>
        <p:spPr>
          <a:xfrm>
            <a:off x="3184167" y="5445069"/>
            <a:ext cx="4759329" cy="720729"/>
          </a:xfrm>
          <a:prstGeom prst="rect">
            <a:avLst/>
          </a:prstGeom>
          <a:noFill/>
          <a:ln cap="flat">
            <a:noFill/>
            <a:prstDash val="solid"/>
          </a:ln>
        </p:spPr>
        <p:txBody>
          <a:bodyPr vert="horz" wrap="square" lIns="121920" tIns="60960" rIns="121920" bIns="60960" anchor="ctr" anchorCtr="1" compatLnSpc="1">
            <a:noAutofit/>
          </a:bodyPr>
          <a:lstStyle/>
          <a:p>
            <a:pPr algn="ctr" defTabSz="1219170">
              <a:defRPr sz="1800" b="0" i="0" u="none" strike="noStrike" kern="0" cap="none" spc="0" baseline="0">
                <a:solidFill>
                  <a:srgbClr val="000000"/>
                </a:solidFill>
                <a:uFillTx/>
              </a:defRPr>
            </a:pPr>
            <a:endParaRPr lang="en-US" sz="2200" b="1" kern="0" dirty="0">
              <a:solidFill>
                <a:srgbClr val="663300"/>
              </a:solidFill>
              <a:latin typeface="Times New Roman" pitchFamily="18"/>
              <a:ea typeface="Arial"/>
              <a:cs typeface="Times New Roman" pitchFamily="18"/>
            </a:endParaRPr>
          </a:p>
        </p:txBody>
      </p:sp>
      <p:sp>
        <p:nvSpPr>
          <p:cNvPr id="7" name="Rectangle 1">
            <a:extLst>
              <a:ext uri="{FF2B5EF4-FFF2-40B4-BE49-F238E27FC236}">
                <a16:creationId xmlns:a16="http://schemas.microsoft.com/office/drawing/2014/main" id="{13CF8C6A-82EA-14EF-F5DA-D6703B959722}"/>
              </a:ext>
            </a:extLst>
          </p:cNvPr>
          <p:cNvSpPr/>
          <p:nvPr/>
        </p:nvSpPr>
        <p:spPr>
          <a:xfrm>
            <a:off x="0" y="-1426134"/>
            <a:ext cx="12192000" cy="1218407"/>
          </a:xfrm>
          <a:prstGeom prst="rect">
            <a:avLst/>
          </a:prstGeom>
          <a:solidFill>
            <a:srgbClr val="FD9F80"/>
          </a:solidFill>
          <a:ln cap="flat">
            <a:noFill/>
            <a:prstDash val="solid"/>
          </a:ln>
        </p:spPr>
        <p:txBody>
          <a:bodyPr vert="horz" wrap="square" lIns="121920" tIns="60960" rIns="121920" bIns="60960" anchor="t" anchorCtr="1" compatLnSpc="1">
            <a:noAutofit/>
          </a:bodyPr>
          <a:lstStyle/>
          <a:p>
            <a:pPr algn="ctr" defTabSz="1219170">
              <a:defRPr sz="1800" b="0" i="0" u="none" strike="noStrike" kern="0" cap="none" spc="0" baseline="0">
                <a:solidFill>
                  <a:srgbClr val="000000"/>
                </a:solidFill>
                <a:uFillTx/>
              </a:defRPr>
            </a:pPr>
            <a:r>
              <a:rPr lang="en-US" sz="2800" b="1" kern="0" dirty="0">
                <a:solidFill>
                  <a:srgbClr val="002060"/>
                </a:solidFill>
                <a:latin typeface="Times New Roman" pitchFamily="18"/>
                <a:cs typeface="Times New Roman" pitchFamily="18"/>
              </a:rPr>
              <a:t>     </a:t>
            </a:r>
          </a:p>
        </p:txBody>
      </p:sp>
      <p:pic>
        <p:nvPicPr>
          <p:cNvPr id="8" name="Picture 17" descr="Giao duc">
            <a:extLst>
              <a:ext uri="{FF2B5EF4-FFF2-40B4-BE49-F238E27FC236}">
                <a16:creationId xmlns:a16="http://schemas.microsoft.com/office/drawing/2014/main" id="{68F86336-FB48-EA6E-EBB3-95DD70BF8F2C}"/>
              </a:ext>
            </a:extLst>
          </p:cNvPr>
          <p:cNvPicPr>
            <a:picLocks noChangeAspect="1"/>
          </p:cNvPicPr>
          <p:nvPr/>
        </p:nvPicPr>
        <p:blipFill>
          <a:blip r:embed="rId5"/>
          <a:srcRect b="27376"/>
          <a:stretch>
            <a:fillRect/>
          </a:stretch>
        </p:blipFill>
        <p:spPr>
          <a:xfrm>
            <a:off x="184331" y="107679"/>
            <a:ext cx="1051023" cy="846112"/>
          </a:xfrm>
          <a:prstGeom prst="rect">
            <a:avLst/>
          </a:prstGeom>
          <a:noFill/>
          <a:ln cap="flat">
            <a:noFill/>
          </a:ln>
        </p:spPr>
      </p:pic>
      <p:sp>
        <p:nvSpPr>
          <p:cNvPr id="9" name="Rectangle 15">
            <a:extLst>
              <a:ext uri="{FF2B5EF4-FFF2-40B4-BE49-F238E27FC236}">
                <a16:creationId xmlns:a16="http://schemas.microsoft.com/office/drawing/2014/main" id="{72152943-64EE-E2E5-59DE-78D7E23C44EC}"/>
              </a:ext>
            </a:extLst>
          </p:cNvPr>
          <p:cNvSpPr/>
          <p:nvPr/>
        </p:nvSpPr>
        <p:spPr>
          <a:xfrm>
            <a:off x="1235354" y="481035"/>
            <a:ext cx="8522268" cy="601516"/>
          </a:xfrm>
          <a:prstGeom prst="rect">
            <a:avLst/>
          </a:prstGeom>
          <a:noFill/>
          <a:ln cap="flat">
            <a:noFill/>
            <a:prstDash val="solid"/>
          </a:ln>
        </p:spPr>
        <p:txBody>
          <a:bodyPr vert="horz" wrap="square" lIns="121920" tIns="60960" rIns="121920" bIns="60960" anchor="t" anchorCtr="1" compatLnSpc="1">
            <a:noAutofit/>
          </a:bodyPr>
          <a:lstStyle/>
          <a:p>
            <a:pPr algn="ctr" defTabSz="1219170">
              <a:spcBef>
                <a:spcPts val="533"/>
              </a:spcBef>
              <a:defRPr sz="1800" b="0" i="0" u="none" strike="noStrike" kern="0" cap="none" spc="0" baseline="0">
                <a:solidFill>
                  <a:srgbClr val="000000"/>
                </a:solidFill>
                <a:uFillTx/>
              </a:defRPr>
            </a:pPr>
            <a:endParaRPr lang="en-US" sz="2400" b="1" kern="0" dirty="0">
              <a:solidFill>
                <a:srgbClr val="FF0000"/>
              </a:solidFill>
              <a:latin typeface="Times New Roman" pitchFamily="18"/>
              <a:ea typeface="Arial"/>
              <a:cs typeface="Arial"/>
            </a:endParaRPr>
          </a:p>
        </p:txBody>
      </p:sp>
      <p:grpSp>
        <p:nvGrpSpPr>
          <p:cNvPr id="10" name="Group 12">
            <a:extLst>
              <a:ext uri="{FF2B5EF4-FFF2-40B4-BE49-F238E27FC236}">
                <a16:creationId xmlns:a16="http://schemas.microsoft.com/office/drawing/2014/main" id="{55830040-4728-BC3C-46B7-092C4CC0421C}"/>
              </a:ext>
            </a:extLst>
          </p:cNvPr>
          <p:cNvGrpSpPr/>
          <p:nvPr/>
        </p:nvGrpSpPr>
        <p:grpSpPr>
          <a:xfrm>
            <a:off x="10905000" y="305689"/>
            <a:ext cx="1214432" cy="1166811"/>
            <a:chOff x="8178750" y="229267"/>
            <a:chExt cx="910824" cy="875108"/>
          </a:xfrm>
        </p:grpSpPr>
        <p:pic>
          <p:nvPicPr>
            <p:cNvPr id="11" name="Picture 13" descr="GOLDENCD">
              <a:extLst>
                <a:ext uri="{FF2B5EF4-FFF2-40B4-BE49-F238E27FC236}">
                  <a16:creationId xmlns:a16="http://schemas.microsoft.com/office/drawing/2014/main" id="{94342E00-ABC9-131F-6728-A8EDEA6A2C5A}"/>
                </a:ext>
              </a:extLst>
            </p:cNvPr>
            <p:cNvPicPr>
              <a:picLocks noChangeAspect="1"/>
            </p:cNvPicPr>
            <p:nvPr/>
          </p:nvPicPr>
          <p:blipFill>
            <a:blip r:embed="rId6"/>
            <a:srcRect/>
            <a:stretch>
              <a:fillRect/>
            </a:stretch>
          </p:blipFill>
          <p:spPr>
            <a:xfrm>
              <a:off x="8577236" y="393347"/>
              <a:ext cx="512338" cy="492248"/>
            </a:xfrm>
            <a:prstGeom prst="rect">
              <a:avLst/>
            </a:prstGeom>
            <a:noFill/>
            <a:ln cap="flat">
              <a:noFill/>
            </a:ln>
          </p:spPr>
        </p:pic>
        <p:pic>
          <p:nvPicPr>
            <p:cNvPr id="12" name="Picture 14" descr="WaterLily-02">
              <a:extLst>
                <a:ext uri="{FF2B5EF4-FFF2-40B4-BE49-F238E27FC236}">
                  <a16:creationId xmlns:a16="http://schemas.microsoft.com/office/drawing/2014/main" id="{86F158C0-CC64-6E68-8D4C-34DA2EC89421}"/>
                </a:ext>
              </a:extLst>
            </p:cNvPr>
            <p:cNvPicPr>
              <a:picLocks noChangeAspect="1"/>
            </p:cNvPicPr>
            <p:nvPr/>
          </p:nvPicPr>
          <p:blipFill>
            <a:blip r:embed="rId7"/>
            <a:srcRect/>
            <a:stretch>
              <a:fillRect/>
            </a:stretch>
          </p:blipFill>
          <p:spPr>
            <a:xfrm>
              <a:off x="8178750" y="229267"/>
              <a:ext cx="835514" cy="875108"/>
            </a:xfrm>
            <a:prstGeom prst="rect">
              <a:avLst/>
            </a:prstGeom>
            <a:noFill/>
            <a:ln cap="flat">
              <a:noFill/>
            </a:ln>
          </p:spPr>
        </p:pic>
      </p:grpSp>
      <p:grpSp>
        <p:nvGrpSpPr>
          <p:cNvPr id="13" name="Group 7">
            <a:extLst>
              <a:ext uri="{FF2B5EF4-FFF2-40B4-BE49-F238E27FC236}">
                <a16:creationId xmlns:a16="http://schemas.microsoft.com/office/drawing/2014/main" id="{5AC3F015-92B4-0EB5-F03D-4E00CA5E51BD}"/>
              </a:ext>
            </a:extLst>
          </p:cNvPr>
          <p:cNvGrpSpPr/>
          <p:nvPr/>
        </p:nvGrpSpPr>
        <p:grpSpPr>
          <a:xfrm>
            <a:off x="9930592" y="346167"/>
            <a:ext cx="1260481" cy="1085856"/>
            <a:chOff x="7447943" y="259625"/>
            <a:chExt cx="945361" cy="814392"/>
          </a:xfrm>
        </p:grpSpPr>
        <p:pic>
          <p:nvPicPr>
            <p:cNvPr id="14" name="Picture 8" descr="GOLDENCD">
              <a:extLst>
                <a:ext uri="{FF2B5EF4-FFF2-40B4-BE49-F238E27FC236}">
                  <a16:creationId xmlns:a16="http://schemas.microsoft.com/office/drawing/2014/main" id="{AC6C4C3E-A622-B788-1FE5-D57D3CE13034}"/>
                </a:ext>
              </a:extLst>
            </p:cNvPr>
            <p:cNvPicPr>
              <a:picLocks noChangeAspect="1"/>
            </p:cNvPicPr>
            <p:nvPr/>
          </p:nvPicPr>
          <p:blipFill>
            <a:blip r:embed="rId6"/>
            <a:srcRect/>
            <a:stretch>
              <a:fillRect/>
            </a:stretch>
          </p:blipFill>
          <p:spPr>
            <a:xfrm>
              <a:off x="7861544" y="412321"/>
              <a:ext cx="531760" cy="458096"/>
            </a:xfrm>
            <a:prstGeom prst="rect">
              <a:avLst/>
            </a:prstGeom>
            <a:noFill/>
            <a:ln cap="flat">
              <a:noFill/>
            </a:ln>
          </p:spPr>
        </p:pic>
        <p:pic>
          <p:nvPicPr>
            <p:cNvPr id="15" name="Picture 9" descr="WaterLily-02">
              <a:extLst>
                <a:ext uri="{FF2B5EF4-FFF2-40B4-BE49-F238E27FC236}">
                  <a16:creationId xmlns:a16="http://schemas.microsoft.com/office/drawing/2014/main" id="{122C4EEF-5733-42F8-10F7-A686242CE940}"/>
                </a:ext>
              </a:extLst>
            </p:cNvPr>
            <p:cNvPicPr>
              <a:picLocks noChangeAspect="1"/>
            </p:cNvPicPr>
            <p:nvPr/>
          </p:nvPicPr>
          <p:blipFill>
            <a:blip r:embed="rId7"/>
            <a:srcRect/>
            <a:stretch>
              <a:fillRect/>
            </a:stretch>
          </p:blipFill>
          <p:spPr>
            <a:xfrm>
              <a:off x="7447943" y="259625"/>
              <a:ext cx="867189" cy="814392"/>
            </a:xfrm>
            <a:prstGeom prst="rect">
              <a:avLst/>
            </a:prstGeom>
            <a:noFill/>
            <a:ln cap="flat">
              <a:noFill/>
            </a:ln>
          </p:spPr>
        </p:pic>
      </p:grpSp>
      <p:grpSp>
        <p:nvGrpSpPr>
          <p:cNvPr id="16" name="Group 7">
            <a:extLst>
              <a:ext uri="{FF2B5EF4-FFF2-40B4-BE49-F238E27FC236}">
                <a16:creationId xmlns:a16="http://schemas.microsoft.com/office/drawing/2014/main" id="{F9C01655-5C56-2CB9-CBF9-BC5FB854D173}"/>
              </a:ext>
            </a:extLst>
          </p:cNvPr>
          <p:cNvGrpSpPr/>
          <p:nvPr/>
        </p:nvGrpSpPr>
        <p:grpSpPr>
          <a:xfrm>
            <a:off x="1636204" y="653009"/>
            <a:ext cx="1260469" cy="1085856"/>
            <a:chOff x="1358085" y="280611"/>
            <a:chExt cx="945352" cy="814392"/>
          </a:xfrm>
        </p:grpSpPr>
        <p:pic>
          <p:nvPicPr>
            <p:cNvPr id="17" name="Picture 8" descr="GOLDENCD">
              <a:extLst>
                <a:ext uri="{FF2B5EF4-FFF2-40B4-BE49-F238E27FC236}">
                  <a16:creationId xmlns:a16="http://schemas.microsoft.com/office/drawing/2014/main" id="{8604FDF5-227A-1589-97F1-6797C7101243}"/>
                </a:ext>
              </a:extLst>
            </p:cNvPr>
            <p:cNvPicPr>
              <a:picLocks noChangeAspect="1"/>
            </p:cNvPicPr>
            <p:nvPr/>
          </p:nvPicPr>
          <p:blipFill>
            <a:blip r:embed="rId6"/>
            <a:srcRect/>
            <a:stretch>
              <a:fillRect/>
            </a:stretch>
          </p:blipFill>
          <p:spPr>
            <a:xfrm>
              <a:off x="1771677" y="433306"/>
              <a:ext cx="531760" cy="458096"/>
            </a:xfrm>
            <a:prstGeom prst="rect">
              <a:avLst/>
            </a:prstGeom>
            <a:noFill/>
            <a:ln cap="flat">
              <a:noFill/>
            </a:ln>
          </p:spPr>
        </p:pic>
        <p:pic>
          <p:nvPicPr>
            <p:cNvPr id="18" name="Picture 9" descr="WaterLily-02">
              <a:extLst>
                <a:ext uri="{FF2B5EF4-FFF2-40B4-BE49-F238E27FC236}">
                  <a16:creationId xmlns:a16="http://schemas.microsoft.com/office/drawing/2014/main" id="{17E0F027-C963-0671-B9E9-06C138241B9D}"/>
                </a:ext>
              </a:extLst>
            </p:cNvPr>
            <p:cNvPicPr>
              <a:picLocks noChangeAspect="1"/>
            </p:cNvPicPr>
            <p:nvPr/>
          </p:nvPicPr>
          <p:blipFill>
            <a:blip r:embed="rId7"/>
            <a:srcRect/>
            <a:stretch>
              <a:fillRect/>
            </a:stretch>
          </p:blipFill>
          <p:spPr>
            <a:xfrm>
              <a:off x="1358085" y="280611"/>
              <a:ext cx="867189" cy="814392"/>
            </a:xfrm>
            <a:prstGeom prst="rect">
              <a:avLst/>
            </a:prstGeom>
            <a:noFill/>
            <a:ln cap="flat">
              <a:noFill/>
            </a:ln>
          </p:spPr>
        </p:pic>
      </p:grpSp>
      <p:grpSp>
        <p:nvGrpSpPr>
          <p:cNvPr id="19" name="Group 7">
            <a:extLst>
              <a:ext uri="{FF2B5EF4-FFF2-40B4-BE49-F238E27FC236}">
                <a16:creationId xmlns:a16="http://schemas.microsoft.com/office/drawing/2014/main" id="{6E0F9070-400B-F425-9F8E-D07981407720}"/>
              </a:ext>
            </a:extLst>
          </p:cNvPr>
          <p:cNvGrpSpPr/>
          <p:nvPr/>
        </p:nvGrpSpPr>
        <p:grpSpPr>
          <a:xfrm>
            <a:off x="532551" y="669194"/>
            <a:ext cx="1260469" cy="1085856"/>
            <a:chOff x="657005" y="272024"/>
            <a:chExt cx="945352" cy="814392"/>
          </a:xfrm>
        </p:grpSpPr>
        <p:pic>
          <p:nvPicPr>
            <p:cNvPr id="20" name="Picture 8" descr="GOLDENCD">
              <a:extLst>
                <a:ext uri="{FF2B5EF4-FFF2-40B4-BE49-F238E27FC236}">
                  <a16:creationId xmlns:a16="http://schemas.microsoft.com/office/drawing/2014/main" id="{30B925F1-471F-58B0-69C9-BB4444BE5DD5}"/>
                </a:ext>
              </a:extLst>
            </p:cNvPr>
            <p:cNvPicPr>
              <a:picLocks noChangeAspect="1"/>
            </p:cNvPicPr>
            <p:nvPr/>
          </p:nvPicPr>
          <p:blipFill>
            <a:blip r:embed="rId6"/>
            <a:srcRect/>
            <a:stretch>
              <a:fillRect/>
            </a:stretch>
          </p:blipFill>
          <p:spPr>
            <a:xfrm>
              <a:off x="1070597" y="424720"/>
              <a:ext cx="531760" cy="458096"/>
            </a:xfrm>
            <a:prstGeom prst="rect">
              <a:avLst/>
            </a:prstGeom>
            <a:noFill/>
            <a:ln cap="flat">
              <a:noFill/>
            </a:ln>
          </p:spPr>
        </p:pic>
        <p:pic>
          <p:nvPicPr>
            <p:cNvPr id="21" name="Picture 9" descr="WaterLily-02">
              <a:extLst>
                <a:ext uri="{FF2B5EF4-FFF2-40B4-BE49-F238E27FC236}">
                  <a16:creationId xmlns:a16="http://schemas.microsoft.com/office/drawing/2014/main" id="{A65438CF-F46A-700C-460F-8EDBE88EB0F9}"/>
                </a:ext>
              </a:extLst>
            </p:cNvPr>
            <p:cNvPicPr>
              <a:picLocks noChangeAspect="1"/>
            </p:cNvPicPr>
            <p:nvPr/>
          </p:nvPicPr>
          <p:blipFill>
            <a:blip r:embed="rId7"/>
            <a:srcRect/>
            <a:stretch>
              <a:fillRect/>
            </a:stretch>
          </p:blipFill>
          <p:spPr>
            <a:xfrm>
              <a:off x="657005" y="272024"/>
              <a:ext cx="867189" cy="814392"/>
            </a:xfrm>
            <a:prstGeom prst="rect">
              <a:avLst/>
            </a:prstGeom>
            <a:noFill/>
            <a:ln cap="flat">
              <a:noFill/>
            </a:ln>
          </p:spPr>
        </p:pic>
      </p:grpSp>
      <p:sp>
        <p:nvSpPr>
          <p:cNvPr id="22" name="TextBox 2">
            <a:extLst>
              <a:ext uri="{FF2B5EF4-FFF2-40B4-BE49-F238E27FC236}">
                <a16:creationId xmlns:a16="http://schemas.microsoft.com/office/drawing/2014/main" id="{671B56F7-30E1-7402-8D3E-B7925FBBDB97}"/>
              </a:ext>
            </a:extLst>
          </p:cNvPr>
          <p:cNvSpPr txBox="1"/>
          <p:nvPr/>
        </p:nvSpPr>
        <p:spPr>
          <a:xfrm>
            <a:off x="2878885" y="960801"/>
            <a:ext cx="6861060" cy="1477328"/>
          </a:xfrm>
          <a:prstGeom prst="rect">
            <a:avLst/>
          </a:prstGeom>
          <a:noFill/>
          <a:ln cap="flat">
            <a:noFill/>
          </a:ln>
        </p:spPr>
        <p:txBody>
          <a:bodyPr vert="horz" wrap="square" lIns="121920" tIns="60960" rIns="121920" bIns="60960" anchor="t" anchorCtr="1" compatLnSpc="1">
            <a:spAutoFit/>
          </a:bodyPr>
          <a:lstStyle/>
          <a:p>
            <a:pPr algn="ctr"/>
            <a:r>
              <a:rPr lang="en-US" sz="4400" b="1" dirty="0">
                <a:solidFill>
                  <a:srgbClr val="FF0066"/>
                </a:solidFill>
                <a:latin typeface="Times New Roman" panose="02020603050405020304" pitchFamily="18" charset="0"/>
              </a:rPr>
              <a:t>CHÀO MỪNG QUÝ THẦY CÔ VÀ CÁC EM </a:t>
            </a:r>
            <a:endParaRPr lang="en-US" sz="1400" dirty="0"/>
          </a:p>
        </p:txBody>
      </p:sp>
      <p:sp>
        <p:nvSpPr>
          <p:cNvPr id="23" name="TextBox 3">
            <a:extLst>
              <a:ext uri="{FF2B5EF4-FFF2-40B4-BE49-F238E27FC236}">
                <a16:creationId xmlns:a16="http://schemas.microsoft.com/office/drawing/2014/main" id="{8F6557EC-E9AB-9EA5-9B51-E39C9E1C1690}"/>
              </a:ext>
            </a:extLst>
          </p:cNvPr>
          <p:cNvSpPr txBox="1"/>
          <p:nvPr/>
        </p:nvSpPr>
        <p:spPr>
          <a:xfrm>
            <a:off x="2187660" y="2406053"/>
            <a:ext cx="8294400" cy="615553"/>
          </a:xfrm>
          <a:prstGeom prst="rect">
            <a:avLst/>
          </a:prstGeom>
          <a:noFill/>
          <a:ln cap="flat">
            <a:noFill/>
          </a:ln>
        </p:spPr>
        <p:txBody>
          <a:bodyPr vert="horz" wrap="square" lIns="121920" tIns="60960" rIns="121920" bIns="60960" anchor="t" anchorCtr="1" compatLnSpc="1">
            <a:spAutoFit/>
          </a:bodyPr>
          <a:lstStyle/>
          <a:p>
            <a:pPr algn="ctr" defTabSz="1219170">
              <a:defRPr sz="1800" b="0" i="0" u="none" strike="noStrike" kern="0" cap="none" spc="0" baseline="0">
                <a:solidFill>
                  <a:srgbClr val="000000"/>
                </a:solidFill>
                <a:uFillTx/>
              </a:defRPr>
            </a:pPr>
            <a:r>
              <a:rPr lang="en-US" sz="3200" b="1" kern="0" dirty="0">
                <a:solidFill>
                  <a:srgbClr val="FF0066"/>
                </a:solidFill>
                <a:latin typeface="Times New Roman" pitchFamily="18"/>
                <a:ea typeface="Arial"/>
                <a:cs typeface="Arial"/>
              </a:rPr>
              <a:t>ĐẾN VỚI BỘ MÔN ÂM NHẠC LỚP 6</a:t>
            </a:r>
          </a:p>
        </p:txBody>
      </p:sp>
      <p:pic>
        <p:nvPicPr>
          <p:cNvPr id="24" name="ghi ta(1)">
            <a:extLst>
              <a:ext uri="{FF2B5EF4-FFF2-40B4-BE49-F238E27FC236}">
                <a16:creationId xmlns:a16="http://schemas.microsoft.com/office/drawing/2014/main" id="{99EEAA59-4C4A-34A1-B664-55B36B6FF73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4331" y="6248399"/>
            <a:ext cx="609600" cy="609600"/>
          </a:xfrm>
          <a:prstGeom prst="rect">
            <a:avLst/>
          </a:prstGeom>
          <a:noFill/>
          <a:ln cap="flat">
            <a:noFill/>
          </a:ln>
        </p:spPr>
      </p:pic>
      <p:sp>
        <p:nvSpPr>
          <p:cNvPr id="25" name="TextBox 29">
            <a:extLst>
              <a:ext uri="{FF2B5EF4-FFF2-40B4-BE49-F238E27FC236}">
                <a16:creationId xmlns:a16="http://schemas.microsoft.com/office/drawing/2014/main" id="{08944B0B-09FE-D62D-5687-D1D2CAF67EE8}"/>
              </a:ext>
            </a:extLst>
          </p:cNvPr>
          <p:cNvSpPr txBox="1"/>
          <p:nvPr/>
        </p:nvSpPr>
        <p:spPr>
          <a:xfrm>
            <a:off x="1003877" y="3485742"/>
            <a:ext cx="10184233" cy="861774"/>
          </a:xfrm>
          <a:prstGeom prst="rect">
            <a:avLst/>
          </a:prstGeom>
          <a:noFill/>
          <a:ln cap="flat">
            <a:noFill/>
          </a:ln>
        </p:spPr>
        <p:txBody>
          <a:bodyPr vert="horz" wrap="square" lIns="121920" tIns="60960" rIns="121920" bIns="60960" anchor="t" anchorCtr="1" compatLnSpc="1">
            <a:spAutoFit/>
          </a:bodyPr>
          <a:lstStyle/>
          <a:p>
            <a:pPr algn="ctr" defTabSz="1219170">
              <a:defRPr sz="1800" b="0" i="0" u="none" strike="noStrike" kern="0" cap="none" spc="0" baseline="0">
                <a:solidFill>
                  <a:srgbClr val="000000"/>
                </a:solidFill>
                <a:uFillTx/>
              </a:defRPr>
            </a:pPr>
            <a:r>
              <a:rPr lang="en-US" sz="2400" b="1" kern="0" dirty="0">
                <a:solidFill>
                  <a:srgbClr val="002060"/>
                </a:solidFill>
                <a:latin typeface="Times New Roman" pitchFamily="18"/>
                <a:ea typeface="Arial"/>
                <a:cs typeface="Arial"/>
              </a:rPr>
              <a:t>BỘ SÁCH GIÁO KHOA – CHÂN TRỜI SÁNG TẠO</a:t>
            </a:r>
          </a:p>
          <a:p>
            <a:pPr algn="ctr" defTabSz="1219170">
              <a:defRPr sz="1800" b="0" i="0" u="none" strike="noStrike" kern="0" cap="none" spc="0" baseline="0">
                <a:solidFill>
                  <a:srgbClr val="000000"/>
                </a:solidFill>
                <a:uFillTx/>
              </a:defRPr>
            </a:pPr>
            <a:r>
              <a:rPr lang="en-US" sz="2400" b="1" kern="0" dirty="0" err="1">
                <a:solidFill>
                  <a:srgbClr val="002060"/>
                </a:solidFill>
                <a:latin typeface="Times New Roman" pitchFamily="18"/>
                <a:ea typeface="Arial"/>
                <a:cs typeface="Arial"/>
              </a:rPr>
              <a:t>Chuyên</a:t>
            </a:r>
            <a:r>
              <a:rPr lang="en-US" sz="2400" b="1" kern="0" dirty="0">
                <a:solidFill>
                  <a:srgbClr val="002060"/>
                </a:solidFill>
                <a:latin typeface="Times New Roman" pitchFamily="18"/>
                <a:ea typeface="Arial"/>
                <a:cs typeface="Arial"/>
              </a:rPr>
              <a:t> </a:t>
            </a:r>
            <a:r>
              <a:rPr lang="en-US" sz="2400" b="1" kern="0" dirty="0" err="1">
                <a:solidFill>
                  <a:srgbClr val="002060"/>
                </a:solidFill>
                <a:latin typeface="Times New Roman" pitchFamily="18"/>
                <a:ea typeface="Arial"/>
                <a:cs typeface="Arial"/>
              </a:rPr>
              <a:t>đề</a:t>
            </a:r>
            <a:r>
              <a:rPr lang="en-US" sz="2400" b="1" kern="0" dirty="0">
                <a:solidFill>
                  <a:srgbClr val="002060"/>
                </a:solidFill>
                <a:latin typeface="Times New Roman" pitchFamily="18"/>
                <a:ea typeface="Arial"/>
                <a:cs typeface="Arial"/>
              </a:rPr>
              <a:t> : </a:t>
            </a:r>
            <a:r>
              <a:rPr lang="en-US" sz="2400" b="1" kern="0" dirty="0" err="1">
                <a:solidFill>
                  <a:srgbClr val="002060"/>
                </a:solidFill>
                <a:latin typeface="Times New Roman" pitchFamily="18"/>
                <a:ea typeface="Arial"/>
                <a:cs typeface="Arial"/>
              </a:rPr>
              <a:t>Nghiên</a:t>
            </a:r>
            <a:r>
              <a:rPr lang="en-US" sz="2400" b="1" kern="0" dirty="0">
                <a:solidFill>
                  <a:srgbClr val="002060"/>
                </a:solidFill>
                <a:latin typeface="Times New Roman" pitchFamily="18"/>
                <a:ea typeface="Arial"/>
                <a:cs typeface="Arial"/>
              </a:rPr>
              <a:t> </a:t>
            </a:r>
            <a:r>
              <a:rPr lang="en-US" sz="2400" b="1" kern="0" dirty="0" err="1">
                <a:solidFill>
                  <a:srgbClr val="002060"/>
                </a:solidFill>
                <a:latin typeface="Times New Roman" pitchFamily="18"/>
                <a:ea typeface="Arial"/>
                <a:cs typeface="Arial"/>
              </a:rPr>
              <a:t>cứu</a:t>
            </a:r>
            <a:r>
              <a:rPr lang="en-US" sz="2400" b="1" kern="0" dirty="0">
                <a:solidFill>
                  <a:srgbClr val="002060"/>
                </a:solidFill>
                <a:latin typeface="Times New Roman" pitchFamily="18"/>
                <a:ea typeface="Arial"/>
                <a:cs typeface="Arial"/>
              </a:rPr>
              <a:t> </a:t>
            </a:r>
            <a:r>
              <a:rPr lang="en-US" sz="2400" b="1" kern="0" dirty="0" err="1">
                <a:solidFill>
                  <a:srgbClr val="002060"/>
                </a:solidFill>
                <a:latin typeface="Times New Roman" pitchFamily="18"/>
                <a:ea typeface="Arial"/>
                <a:cs typeface="Arial"/>
              </a:rPr>
              <a:t>bài</a:t>
            </a:r>
            <a:r>
              <a:rPr lang="en-US" sz="2400" b="1" kern="0" dirty="0">
                <a:solidFill>
                  <a:srgbClr val="002060"/>
                </a:solidFill>
                <a:latin typeface="Times New Roman" pitchFamily="18"/>
                <a:ea typeface="Arial"/>
                <a:cs typeface="Arial"/>
              </a:rPr>
              <a:t> </a:t>
            </a:r>
            <a:r>
              <a:rPr lang="en-US" sz="2400" b="1" kern="0" dirty="0" err="1">
                <a:solidFill>
                  <a:srgbClr val="002060"/>
                </a:solidFill>
                <a:latin typeface="Times New Roman" pitchFamily="18"/>
                <a:ea typeface="Arial"/>
                <a:cs typeface="Arial"/>
              </a:rPr>
              <a:t>học</a:t>
            </a:r>
            <a:endParaRPr lang="en-US" sz="2400" kern="0" dirty="0">
              <a:solidFill>
                <a:srgbClr val="002060"/>
              </a:solidFill>
              <a:latin typeface="Arial"/>
              <a:ea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p:tgtEl>
                                          <p:spTgt spid="24"/>
                                        </p:tgtEl>
                                      </p:cBhvr>
                                    </p:cmd>
                                  </p:childTnLst>
                                </p:cTn>
                              </p:par>
                              <p:par>
                                <p:cTn id="7" presetID="3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2000" fill="hold"/>
                                        <p:tgtEl>
                                          <p:spTgt spid="5"/>
                                        </p:tgtEl>
                                        <p:attrNameLst>
                                          <p:attrName>ppt_w</p:attrName>
                                        </p:attrNameLst>
                                      </p:cBhvr>
                                      <p:tavLst>
                                        <p:tav tm="0">
                                          <p:val>
                                            <p:strVal val="0"/>
                                          </p:val>
                                        </p:tav>
                                        <p:tav tm="100000">
                                          <p:val>
                                            <p:strVal val="#ppt_w"/>
                                          </p:val>
                                        </p:tav>
                                      </p:tavLst>
                                    </p:anim>
                                    <p:anim calcmode="lin" valueType="num">
                                      <p:cBhvr>
                                        <p:cTn id="10" dur="2000" fill="hold"/>
                                        <p:tgtEl>
                                          <p:spTgt spid="5"/>
                                        </p:tgtEl>
                                        <p:attrNameLst>
                                          <p:attrName>ppt_h</p:attrName>
                                        </p:attrNameLst>
                                      </p:cBhvr>
                                      <p:tavLst>
                                        <p:tav tm="0">
                                          <p:val>
                                            <p:strVal val="0"/>
                                          </p:val>
                                        </p:tav>
                                        <p:tav tm="100000">
                                          <p:val>
                                            <p:strVal val="#ppt_h"/>
                                          </p:val>
                                        </p:tav>
                                      </p:tavLst>
                                    </p:anim>
                                    <p:anim calcmode="lin" valueType="num">
                                      <p:cBhvr>
                                        <p:cTn id="11" dur="2000" fill="hold"/>
                                        <p:tgtEl>
                                          <p:spTgt spid="5"/>
                                        </p:tgtEl>
                                        <p:attrNameLst>
                                          <p:attrName>r</p:attrName>
                                        </p:attrNameLst>
                                      </p:cBhvr>
                                      <p:tavLst>
                                        <p:tav tm="0">
                                          <p:val>
                                            <p:strVal val="90"/>
                                          </p:val>
                                        </p:tav>
                                        <p:tav tm="100000">
                                          <p:val>
                                            <p:strVal val="0"/>
                                          </p:val>
                                        </p:tav>
                                      </p:tavLst>
                                    </p:anim>
                                    <p:animEffect transition="in" filter="fade">
                                      <p:cBhvr>
                                        <p:cTn id="12" dur="2000"/>
                                        <p:tgtEl>
                                          <p:spTgt spid="5"/>
                                        </p:tgtEl>
                                      </p:cBhvr>
                                    </p:animEffect>
                                  </p:childTnLst>
                                </p:cTn>
                              </p:par>
                              <p:par>
                                <p:cTn id="13" presetID="3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2000" fill="hold"/>
                                        <p:tgtEl>
                                          <p:spTgt spid="3"/>
                                        </p:tgtEl>
                                        <p:attrNameLst>
                                          <p:attrName>ppt_w</p:attrName>
                                        </p:attrNameLst>
                                      </p:cBhvr>
                                      <p:tavLst>
                                        <p:tav tm="0">
                                          <p:val>
                                            <p:strVal val="0"/>
                                          </p:val>
                                        </p:tav>
                                        <p:tav tm="100000">
                                          <p:val>
                                            <p:strVal val="#ppt_w"/>
                                          </p:val>
                                        </p:tav>
                                      </p:tavLst>
                                    </p:anim>
                                    <p:anim calcmode="lin" valueType="num">
                                      <p:cBhvr>
                                        <p:cTn id="16" dur="2000" fill="hold"/>
                                        <p:tgtEl>
                                          <p:spTgt spid="3"/>
                                        </p:tgtEl>
                                        <p:attrNameLst>
                                          <p:attrName>ppt_h</p:attrName>
                                        </p:attrNameLst>
                                      </p:cBhvr>
                                      <p:tavLst>
                                        <p:tav tm="0">
                                          <p:val>
                                            <p:strVal val="0"/>
                                          </p:val>
                                        </p:tav>
                                        <p:tav tm="100000">
                                          <p:val>
                                            <p:strVal val="#ppt_h"/>
                                          </p:val>
                                        </p:tav>
                                      </p:tavLst>
                                    </p:anim>
                                    <p:anim calcmode="lin" valueType="num">
                                      <p:cBhvr>
                                        <p:cTn id="17" dur="2000" fill="hold"/>
                                        <p:tgtEl>
                                          <p:spTgt spid="3"/>
                                        </p:tgtEl>
                                        <p:attrNameLst>
                                          <p:attrName>r</p:attrName>
                                        </p:attrNameLst>
                                      </p:cBhvr>
                                      <p:tavLst>
                                        <p:tav tm="0">
                                          <p:val>
                                            <p:strVal val="90"/>
                                          </p:val>
                                        </p:tav>
                                        <p:tav tm="100000">
                                          <p:val>
                                            <p:strVal val="0"/>
                                          </p:val>
                                        </p:tav>
                                      </p:tavLst>
                                    </p:anim>
                                    <p:animEffect transition="in" filter="fade">
                                      <p:cBhvr>
                                        <p:cTn id="18" dur="2000"/>
                                        <p:tgtEl>
                                          <p:spTgt spid="3"/>
                                        </p:tgtEl>
                                      </p:cBhvr>
                                    </p:animEffect>
                                  </p:childTnLst>
                                </p:cTn>
                              </p:par>
                              <p:par>
                                <p:cTn id="19" presetID="22" presetClass="entr" presetSubtype="8" fill="hold" nodeType="withEffect">
                                  <p:stCondLst>
                                    <p:cond delay="0"/>
                                  </p:stCondLst>
                                  <p:childTnLst>
                                    <p:set>
                                      <p:cBhvr>
                                        <p:cTn id="20" dur="1" fill="hold">
                                          <p:stCondLst>
                                            <p:cond delay="0"/>
                                          </p:stCondLst>
                                        </p:cTn>
                                        <p:tgtEl>
                                          <p:spTgt spid="22">
                                            <p:txEl>
                                              <p:pRg st="0" end="0"/>
                                            </p:txEl>
                                          </p:spTgt>
                                        </p:tgtEl>
                                        <p:attrNameLst>
                                          <p:attrName>style.visibility</p:attrName>
                                        </p:attrNameLst>
                                      </p:cBhvr>
                                      <p:to>
                                        <p:strVal val="visible"/>
                                      </p:to>
                                    </p:set>
                                    <p:animEffect transition="in" filter="wipe(left)">
                                      <p:cBhvr>
                                        <p:cTn id="21" dur="3000"/>
                                        <p:tgtEl>
                                          <p:spTgt spid="22">
                                            <p:txEl>
                                              <p:pRg st="0" end="0"/>
                                            </p:txEl>
                                          </p:spTgt>
                                        </p:tgtEl>
                                      </p:cBhvr>
                                    </p:animEffect>
                                  </p:childTnLst>
                                </p:cTn>
                              </p:par>
                              <p:par>
                                <p:cTn id="22" presetID="22" presetClass="entr" presetSubtype="8" fill="hold" grpId="0" nodeType="withEffect">
                                  <p:stCondLst>
                                    <p:cond delay="300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3000"/>
                                        <p:tgtEl>
                                          <p:spTgt spid="23"/>
                                        </p:tgtEl>
                                      </p:cBhvr>
                                    </p:animEffect>
                                  </p:childTnLst>
                                </p:cTn>
                              </p:par>
                              <p:par>
                                <p:cTn id="25" presetID="22" presetClass="entr" presetSubtype="8" fill="hold" grpId="0" nodeType="withEffect">
                                  <p:stCondLst>
                                    <p:cond delay="600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3000"/>
                                        <p:tgtEl>
                                          <p:spTgt spid="25"/>
                                        </p:tgtEl>
                                      </p:cBhvr>
                                    </p:animEffect>
                                  </p:childTnLst>
                                </p:cTn>
                              </p:par>
                              <p:par>
                                <p:cTn id="28" presetID="22" presetClass="entr" presetSubtype="8" fill="hold" grpId="0" nodeType="withEffect">
                                  <p:stCondLst>
                                    <p:cond delay="900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wipe(left)">
                                      <p:cBhvr>
                                        <p:cTn id="30" dur="3000"/>
                                        <p:tgtEl>
                                          <p:spTgt spid="4">
                                            <p:txEl>
                                              <p:pRg st="0" end="0"/>
                                            </p:txEl>
                                          </p:spTgt>
                                        </p:tgtEl>
                                      </p:cBhvr>
                                    </p:animEffect>
                                  </p:childTnLst>
                                </p:cTn>
                              </p:par>
                              <p:par>
                                <p:cTn id="31" presetID="6" presetClass="entr" presetSubtype="16" fill="hold" grpId="1" nodeType="withEffect">
                                  <p:stCondLst>
                                    <p:cond delay="10500"/>
                                  </p:stCondLst>
                                  <p:childTnLst>
                                    <p:set>
                                      <p:cBhvr>
                                        <p:cTn id="32" dur="1" fill="hold">
                                          <p:stCondLst>
                                            <p:cond delay="0"/>
                                          </p:stCondLst>
                                        </p:cTn>
                                        <p:tgtEl>
                                          <p:spTgt spid="4">
                                            <p:txEl>
                                              <p:pRg st="0" end="0"/>
                                            </p:txEl>
                                          </p:spTgt>
                                        </p:tgtEl>
                                        <p:attrNameLst>
                                          <p:attrName>style.visibility</p:attrName>
                                        </p:attrNameLst>
                                      </p:cBhvr>
                                      <p:to>
                                        <p:strVal val="visible"/>
                                      </p:to>
                                    </p:set>
                                    <p:animEffect transition="in" filter="circle(in)">
                                      <p:cBhvr>
                                        <p:cTn id="33" dur="2000"/>
                                        <p:tgtEl>
                                          <p:spTgt spid="4">
                                            <p:txEl>
                                              <p:pRg st="0" end="0"/>
                                            </p:txEl>
                                          </p:spTgt>
                                        </p:tgtEl>
                                      </p:cBhvr>
                                    </p:animEffect>
                                  </p:childTnLst>
                                </p:cTn>
                              </p:par>
                              <p:par>
                                <p:cTn id="34" presetID="21" presetClass="entr" presetSubtype="1" fill="hold" grpId="0" nodeType="withEffect" nodePh="1">
                                  <p:stCondLst>
                                    <p:cond delay="11700"/>
                                  </p:stCondLst>
                                  <p:endCondLst>
                                    <p:cond evt="begin" delay="0">
                                      <p:tn val="34"/>
                                    </p:cond>
                                  </p:endCondLst>
                                  <p:childTnLst>
                                    <p:set>
                                      <p:cBhvr>
                                        <p:cTn id="35" dur="1" fill="hold">
                                          <p:stCondLst>
                                            <p:cond delay="0"/>
                                          </p:stCondLst>
                                        </p:cTn>
                                        <p:tgtEl>
                                          <p:spTgt spid="6"/>
                                        </p:tgtEl>
                                        <p:attrNameLst>
                                          <p:attrName>style.visibility</p:attrName>
                                        </p:attrNameLst>
                                      </p:cBhvr>
                                      <p:to>
                                        <p:strVal val="visible"/>
                                      </p:to>
                                    </p:set>
                                    <p:animEffect transition="in" filter="wheel(1)">
                                      <p:cBhvr>
                                        <p:cTn id="3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37">
                  <p:endCondLst>
                    <p:cond evt="onNext" delay="0">
                      <p:tgtEl>
                        <p:sldTgt/>
                      </p:tgtEl>
                    </p:cond>
                    <p:cond evt="onPrev" delay="0">
                      <p:tgtEl>
                        <p:sldTgt/>
                      </p:tgtEl>
                    </p:cond>
                  </p:endCondLst>
                </p:cTn>
                <p:tgtEl>
                  <p:spTgt spid="24"/>
                </p:tgtEl>
              </p:cMediaNode>
            </p:audio>
          </p:childTnLst>
        </p:cTn>
      </p:par>
    </p:tnLst>
    <p:bldLst>
      <p:bldP spid="4" grpId="0" build="p"/>
      <p:bldP spid="4" grpId="1" build="p"/>
      <p:bldP spid="6" grpId="0"/>
      <p:bldP spid="23" grpId="0"/>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6792FBA-1941-5C2B-FBF4-56ABDA4220E1}"/>
              </a:ext>
            </a:extLst>
          </p:cNvPr>
          <p:cNvSpPr txBox="1">
            <a:spLocks noGrp="1"/>
          </p:cNvSpPr>
          <p:nvPr>
            <p:ph type="title"/>
          </p:nvPr>
        </p:nvSpPr>
        <p:spPr>
          <a:xfrm>
            <a:off x="1225710" y="77724"/>
            <a:ext cx="9465820" cy="1686909"/>
          </a:xfrm>
          <a:prstGeom prst="rect">
            <a:avLst/>
          </a:prstGeom>
          <a:noFill/>
          <a:ln>
            <a:noFill/>
          </a:ln>
        </p:spPr>
        <p:txBody>
          <a:bodyPr vert="horz" wrap="square" lIns="121895" tIns="121895" rIns="121895" bIns="121895" anchor="ctr" anchorCtr="0" compatLnSpc="1">
            <a:noAutofit/>
          </a:bodyPr>
          <a:lstStyle/>
          <a:p>
            <a:pPr lvl="0"/>
            <a:r>
              <a:rPr lang="en-US" sz="2933">
                <a:solidFill>
                  <a:srgbClr val="00B050"/>
                </a:solidFill>
                <a:latin typeface="Times New Roman" pitchFamily="18"/>
                <a:cs typeface="Times New Roman" pitchFamily="18"/>
              </a:rPr>
              <a:t>5. Đọc cả bài đọc nhạc số 2 với tốc độ chậm, gõ phách nhẹ nhàng, lưu ý dừng ở dấu lặng, ngân đủ nốt trắng 2 phách</a:t>
            </a:r>
            <a:endParaRPr lang="en-US" sz="2933">
              <a:solidFill>
                <a:srgbClr val="00B050"/>
              </a:solidFill>
              <a:latin typeface="Times New Roman" pitchFamily="18"/>
            </a:endParaRPr>
          </a:p>
        </p:txBody>
      </p:sp>
      <p:pic>
        <p:nvPicPr>
          <p:cNvPr id="3" name="Picture 3" descr="Den-truong">
            <a:extLst>
              <a:ext uri="{FF2B5EF4-FFF2-40B4-BE49-F238E27FC236}">
                <a16:creationId xmlns:a16="http://schemas.microsoft.com/office/drawing/2014/main" id="{7166D41D-8C73-CD49-9E8C-E3CBB84F3E6A}"/>
              </a:ext>
            </a:extLst>
          </p:cNvPr>
          <p:cNvPicPr>
            <a:picLocks noGrp="1" noChangeAspect="1"/>
          </p:cNvPicPr>
          <p:nvPr>
            <p:ph idx="1"/>
          </p:nvPr>
        </p:nvPicPr>
        <p:blipFill>
          <a:blip r:embed="rId4"/>
          <a:stretch>
            <a:fillRect/>
          </a:stretch>
        </p:blipFill>
        <p:spPr>
          <a:xfrm>
            <a:off x="10141647" y="5093365"/>
            <a:ext cx="1745333" cy="1334792"/>
          </a:xfrm>
        </p:spPr>
      </p:pic>
      <p:pic>
        <p:nvPicPr>
          <p:cNvPr id="4" name="Picture 10" descr="VIOLINWH">
            <a:extLst>
              <a:ext uri="{FF2B5EF4-FFF2-40B4-BE49-F238E27FC236}">
                <a16:creationId xmlns:a16="http://schemas.microsoft.com/office/drawing/2014/main" id="{22FAC49B-F96C-35D3-F49C-72AAEC88A3CC}"/>
              </a:ext>
            </a:extLst>
          </p:cNvPr>
          <p:cNvPicPr>
            <a:picLocks noGrp="1" noChangeAspect="1"/>
          </p:cNvPicPr>
          <p:nvPr>
            <p:ph idx="2"/>
          </p:nvPr>
        </p:nvPicPr>
        <p:blipFill>
          <a:blip r:embed="rId5"/>
          <a:srcRect/>
          <a:stretch>
            <a:fillRect/>
          </a:stretch>
        </p:blipFill>
        <p:spPr>
          <a:xfrm>
            <a:off x="85331" y="50487"/>
            <a:ext cx="918703" cy="699967"/>
          </a:xfrm>
        </p:spPr>
      </p:pic>
      <p:pic>
        <p:nvPicPr>
          <p:cNvPr id="5" name="Picture 10" descr="VIOLINWH">
            <a:extLst>
              <a:ext uri="{FF2B5EF4-FFF2-40B4-BE49-F238E27FC236}">
                <a16:creationId xmlns:a16="http://schemas.microsoft.com/office/drawing/2014/main" id="{B113508C-00AD-15AD-B988-D298463442B6}"/>
              </a:ext>
            </a:extLst>
          </p:cNvPr>
          <p:cNvPicPr>
            <a:picLocks noChangeAspect="1"/>
          </p:cNvPicPr>
          <p:nvPr/>
        </p:nvPicPr>
        <p:blipFill>
          <a:blip r:embed="rId5"/>
          <a:srcRect/>
          <a:stretch>
            <a:fillRect/>
          </a:stretch>
        </p:blipFill>
        <p:spPr>
          <a:xfrm>
            <a:off x="11117946" y="101547"/>
            <a:ext cx="988721" cy="753319"/>
          </a:xfrm>
          <a:prstGeom prst="rect">
            <a:avLst/>
          </a:prstGeom>
          <a:noFill/>
          <a:ln cap="flat">
            <a:noFill/>
          </a:ln>
        </p:spPr>
      </p:pic>
      <p:pic>
        <p:nvPicPr>
          <p:cNvPr id="6" name="Picture 3" descr="Den-truong">
            <a:extLst>
              <a:ext uri="{FF2B5EF4-FFF2-40B4-BE49-F238E27FC236}">
                <a16:creationId xmlns:a16="http://schemas.microsoft.com/office/drawing/2014/main" id="{FE667070-A7E3-FF6F-7356-35D8CA107DD3}"/>
              </a:ext>
            </a:extLst>
          </p:cNvPr>
          <p:cNvPicPr>
            <a:picLocks noChangeAspect="1"/>
          </p:cNvPicPr>
          <p:nvPr/>
        </p:nvPicPr>
        <p:blipFill>
          <a:blip r:embed="rId4"/>
          <a:stretch>
            <a:fillRect/>
          </a:stretch>
        </p:blipFill>
        <p:spPr>
          <a:xfrm>
            <a:off x="236890" y="4870838"/>
            <a:ext cx="1977639" cy="1459479"/>
          </a:xfrm>
          <a:prstGeom prst="rect">
            <a:avLst/>
          </a:prstGeom>
          <a:noFill/>
          <a:ln cap="flat">
            <a:noFill/>
          </a:ln>
        </p:spPr>
      </p:pic>
      <p:sp>
        <p:nvSpPr>
          <p:cNvPr id="7" name="TextBox 11">
            <a:extLst>
              <a:ext uri="{FF2B5EF4-FFF2-40B4-BE49-F238E27FC236}">
                <a16:creationId xmlns:a16="http://schemas.microsoft.com/office/drawing/2014/main" id="{4B6D4FA3-772F-5D68-1C84-09CF0822AEA3}"/>
              </a:ext>
            </a:extLst>
          </p:cNvPr>
          <p:cNvSpPr txBox="1"/>
          <p:nvPr/>
        </p:nvSpPr>
        <p:spPr>
          <a:xfrm>
            <a:off x="2071737" y="1646469"/>
            <a:ext cx="2865571" cy="451342"/>
          </a:xfrm>
          <a:prstGeom prst="rect">
            <a:avLst/>
          </a:prstGeom>
          <a:noFill/>
          <a:ln cap="flat">
            <a:noFill/>
          </a:ln>
        </p:spPr>
        <p:txBody>
          <a:bodyPr vert="horz" wrap="square" lIns="121920" tIns="60960" rIns="121920" bIns="60960" anchor="t" anchorCtr="0" compatLnSpc="1">
            <a:spAutoFit/>
          </a:bodyPr>
          <a:lstStyle/>
          <a:p>
            <a:pPr defTabSz="1219170">
              <a:defRPr sz="1800" b="0" i="0" u="none" strike="noStrike" kern="0" cap="none" spc="0" baseline="0">
                <a:solidFill>
                  <a:srgbClr val="000000"/>
                </a:solidFill>
                <a:uFillTx/>
              </a:defRPr>
            </a:pPr>
            <a:r>
              <a:rPr lang="en-US" sz="2133" b="1" i="1" kern="0">
                <a:solidFill>
                  <a:srgbClr val="000000"/>
                </a:solidFill>
                <a:latin typeface="Times New Roman" pitchFamily="18"/>
                <a:ea typeface="Arial"/>
                <a:cs typeface="Times New Roman" pitchFamily="18"/>
              </a:rPr>
              <a:t>Moderato (vừa phải)</a:t>
            </a:r>
            <a:endParaRPr lang="vi-VN" sz="2133" b="1" i="1" kern="0">
              <a:solidFill>
                <a:srgbClr val="000000"/>
              </a:solidFill>
              <a:latin typeface="Times New Roman" pitchFamily="18"/>
              <a:ea typeface="Arial"/>
              <a:cs typeface="Times New Roman" pitchFamily="18"/>
            </a:endParaRPr>
          </a:p>
        </p:txBody>
      </p:sp>
      <p:pic>
        <p:nvPicPr>
          <p:cNvPr id="8" name="Content Placeholder 4">
            <a:extLst>
              <a:ext uri="{FF2B5EF4-FFF2-40B4-BE49-F238E27FC236}">
                <a16:creationId xmlns:a16="http://schemas.microsoft.com/office/drawing/2014/main" id="{E665A075-7F69-394D-17BE-EB6D896269FC}"/>
              </a:ext>
            </a:extLst>
          </p:cNvPr>
          <p:cNvPicPr>
            <a:picLocks noChangeAspect="1"/>
          </p:cNvPicPr>
          <p:nvPr/>
        </p:nvPicPr>
        <p:blipFill>
          <a:blip r:embed="rId6"/>
          <a:stretch>
            <a:fillRect/>
          </a:stretch>
        </p:blipFill>
        <p:spPr>
          <a:xfrm>
            <a:off x="1389328" y="2097865"/>
            <a:ext cx="9728617" cy="2615879"/>
          </a:xfrm>
          <a:prstGeom prst="rect">
            <a:avLst/>
          </a:prstGeom>
          <a:noFill/>
          <a:ln cap="flat">
            <a:noFill/>
          </a:ln>
        </p:spPr>
      </p:pic>
      <p:pic>
        <p:nvPicPr>
          <p:cNvPr id="9" name="Toàn bài">
            <a:extLst>
              <a:ext uri="{FF2B5EF4-FFF2-40B4-BE49-F238E27FC236}">
                <a16:creationId xmlns:a16="http://schemas.microsoft.com/office/drawing/2014/main" id="{39FD68B6-3319-10C5-A0F4-CF149B3C9C5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38353" y="1437839"/>
            <a:ext cx="541860" cy="541860"/>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3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strVal val="0"/>
                                          </p:val>
                                        </p:tav>
                                        <p:tav tm="100000">
                                          <p:val>
                                            <p:strVal val="#ppt_w"/>
                                          </p:val>
                                        </p:tav>
                                      </p:tavLst>
                                    </p:anim>
                                    <p:anim calcmode="lin" valueType="num">
                                      <p:cBhvr>
                                        <p:cTn id="11" dur="1000" fill="hold"/>
                                        <p:tgtEl>
                                          <p:spTgt spid="7"/>
                                        </p:tgtEl>
                                        <p:attrNameLst>
                                          <p:attrName>ppt_h</p:attrName>
                                        </p:attrNameLst>
                                      </p:cBhvr>
                                      <p:tavLst>
                                        <p:tav tm="0">
                                          <p:val>
                                            <p:strVal val="0"/>
                                          </p:val>
                                        </p:tav>
                                        <p:tav tm="100000">
                                          <p:val>
                                            <p:strVal val="#ppt_h"/>
                                          </p:val>
                                        </p:tav>
                                      </p:tavLst>
                                    </p:anim>
                                    <p:anim calcmode="lin" valueType="num">
                                      <p:cBhvr>
                                        <p:cTn id="12" dur="1000" fill="hold"/>
                                        <p:tgtEl>
                                          <p:spTgt spid="7"/>
                                        </p:tgtEl>
                                        <p:attrNameLst>
                                          <p:attrName>r</p:attrName>
                                        </p:attrNameLst>
                                      </p:cBhvr>
                                      <p:tavLst>
                                        <p:tav tm="0">
                                          <p:val>
                                            <p:strVal val="90"/>
                                          </p:val>
                                        </p:tav>
                                        <p:tav tm="100000">
                                          <p:val>
                                            <p:strVal val="0"/>
                                          </p:val>
                                        </p:tav>
                                      </p:tavLst>
                                    </p:anim>
                                    <p:animEffect transition="in" filter="fade">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1000" fill="hold"/>
                                        <p:tgtEl>
                                          <p:spTgt spid="8"/>
                                        </p:tgtEl>
                                        <p:attrNameLst>
                                          <p:attrName>ppt_w</p:attrName>
                                        </p:attrNameLst>
                                      </p:cBhvr>
                                      <p:tavLst>
                                        <p:tav tm="0">
                                          <p:val>
                                            <p:strVal val="0"/>
                                          </p:val>
                                        </p:tav>
                                        <p:tav tm="100000">
                                          <p:val>
                                            <p:strVal val="#ppt_w"/>
                                          </p:val>
                                        </p:tav>
                                      </p:tavLst>
                                    </p:anim>
                                    <p:anim calcmode="lin" valueType="num">
                                      <p:cBhvr>
                                        <p:cTn id="19" dur="1000" fill="hold"/>
                                        <p:tgtEl>
                                          <p:spTgt spid="8"/>
                                        </p:tgtEl>
                                        <p:attrNameLst>
                                          <p:attrName>ppt_h</p:attrName>
                                        </p:attrNameLst>
                                      </p:cBhvr>
                                      <p:tavLst>
                                        <p:tav tm="0">
                                          <p:val>
                                            <p:strVal val="0"/>
                                          </p:val>
                                        </p:tav>
                                        <p:tav tm="100000">
                                          <p:val>
                                            <p:strVal val="#ppt_h"/>
                                          </p:val>
                                        </p:tav>
                                      </p:tavLst>
                                    </p:anim>
                                    <p:anim calcmode="lin" valueType="num">
                                      <p:cBhvr>
                                        <p:cTn id="20" dur="1000" fill="hold"/>
                                        <p:tgtEl>
                                          <p:spTgt spid="8"/>
                                        </p:tgtEl>
                                        <p:attrNameLst>
                                          <p:attrName>r</p:attrName>
                                        </p:attrNameLst>
                                      </p:cBhvr>
                                      <p:tavLst>
                                        <p:tav tm="0">
                                          <p:val>
                                            <p:strVal val="90"/>
                                          </p:val>
                                        </p:tav>
                                        <p:tav tm="100000">
                                          <p:val>
                                            <p:strVal val="0"/>
                                          </p:val>
                                        </p:tav>
                                      </p:tavLst>
                                    </p:anim>
                                    <p:animEffect transition="in" filter="fade">
                                      <p:cBhvr>
                                        <p:cTn id="2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dur="indefinite" nodeType="interactiveSeq">
                <p:stCondLst>
                  <p:cond evt="onClick" delay="0">
                    <p:tgtEl>
                      <p:spTgt spid="9"/>
                    </p:tgtEl>
                  </p:cond>
                </p:stCondLst>
                <p:childTnLst>
                  <p:par>
                    <p:cTn id="23" fill="hold">
                      <p:stCondLst>
                        <p:cond evt="onBegin" delay="0">
                          <p:tn val="22"/>
                        </p:cond>
                      </p:stCondLst>
                      <p:childTnLst>
                        <p:par>
                          <p:cTn id="24" fill="hold">
                            <p:stCondLst>
                              <p:cond delay="0"/>
                            </p:stCondLst>
                            <p:childTnLst>
                              <p:par>
                                <p:cTn id="25" presetID="1" presetClass="mediacall" presetSubtype="0" fill="hold" nodeType="clickEffect">
                                  <p:stCondLst>
                                    <p:cond delay="0"/>
                                  </p:stCondLst>
                                  <p:childTnLst>
                                    <p:cmd type="call" cmd="playFrom(0.0)">
                                      <p:cBhvr>
                                        <p:cTn id="26"/>
                                        <p:tgtEl>
                                          <p:spTgt spid="9"/>
                                        </p:tgtEl>
                                      </p:cBhvr>
                                    </p:cmd>
                                  </p:childTnLst>
                                </p:cTn>
                              </p:par>
                            </p:childTnLst>
                          </p:cTn>
                        </p:par>
                      </p:childTnLst>
                    </p:cTn>
                  </p:par>
                </p:childTnLst>
              </p:cTn>
              <p:nextCondLst>
                <p:cond evt="onClick" delay="0">
                  <p:tgtEl>
                    <p:spTgt spid="9"/>
                  </p:tgtEl>
                </p:cond>
              </p:nextCondLst>
            </p:seq>
            <p:audio>
              <p:cMediaNode>
                <p:cTn id="27">
                  <p:stCondLst>
                    <p:cond delay="indefinite"/>
                  </p:stCondLst>
                  <p:endCondLst>
                    <p:cond evt="onNext" delay="0">
                      <p:tgtEl>
                        <p:sldTgt/>
                      </p:tgtEl>
                    </p:cond>
                    <p:cond evt="onPrev" delay="0">
                      <p:tgtEl>
                        <p:sldTgt/>
                      </p:tgtEl>
                    </p:cond>
                  </p:endCondLst>
                </p:cTn>
                <p:tgtEl>
                  <p:spTgt spid="9"/>
                </p:tgtEl>
              </p:cMediaNode>
            </p:audio>
          </p:childTnLst>
        </p:cTn>
      </p:par>
    </p:tnLst>
    <p:bldLst>
      <p:bldP spid="2"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688975" y="160020"/>
            <a:ext cx="5817842" cy="523220"/>
          </a:xfrm>
          <a:prstGeom prst="rect">
            <a:avLst/>
          </a:prstGeom>
          <a:noFill/>
        </p:spPr>
        <p:txBody>
          <a:bodyPr wrap="square" rtlCol="0">
            <a:spAutoFit/>
          </a:bodyPr>
          <a:lstStyle/>
          <a:p>
            <a:r>
              <a:rPr lang="en-US" sz="2800" b="1" dirty="0">
                <a:solidFill>
                  <a:schemeClr val="accent2"/>
                </a:solidFill>
              </a:rPr>
              <a:t>NỘI DUNG 2  </a:t>
            </a:r>
            <a:r>
              <a:rPr lang="en-US" sz="2800" b="1" dirty="0"/>
              <a:t>- </a:t>
            </a:r>
            <a:r>
              <a:rPr lang="en-US" sz="2800" b="1" dirty="0">
                <a:solidFill>
                  <a:schemeClr val="accent1"/>
                </a:solidFill>
              </a:rPr>
              <a:t>NHẠC SỸ VĂN CAO</a:t>
            </a:r>
          </a:p>
        </p:txBody>
      </p:sp>
      <p:pic>
        <p:nvPicPr>
          <p:cNvPr id="5" name="Content Placeholder 4"/>
          <p:cNvPicPr>
            <a:picLocks noGrp="1" noChangeAspect="1"/>
          </p:cNvPicPr>
          <p:nvPr>
            <p:ph sz="half" idx="1"/>
          </p:nvPr>
        </p:nvPicPr>
        <p:blipFill>
          <a:blip r:embed="rId2"/>
          <a:stretch>
            <a:fillRect/>
          </a:stretch>
        </p:blipFill>
        <p:spPr>
          <a:xfrm>
            <a:off x="474345" y="1211580"/>
            <a:ext cx="5622290" cy="5172710"/>
          </a:xfrm>
          <a:prstGeom prst="rect">
            <a:avLst/>
          </a:prstGeom>
        </p:spPr>
      </p:pic>
      <p:pic>
        <p:nvPicPr>
          <p:cNvPr id="7" name="Content Placeholder 6"/>
          <p:cNvPicPr>
            <a:picLocks noGrp="1" noChangeAspect="1"/>
          </p:cNvPicPr>
          <p:nvPr>
            <p:ph sz="half" idx="2"/>
          </p:nvPr>
        </p:nvPicPr>
        <p:blipFill>
          <a:blip r:embed="rId3"/>
          <a:stretch>
            <a:fillRect/>
          </a:stretch>
        </p:blipFill>
        <p:spPr>
          <a:xfrm>
            <a:off x="6210300" y="1211580"/>
            <a:ext cx="5497830" cy="5173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0" y="0"/>
            <a:ext cx="12056745" cy="68573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350520" y="811530"/>
            <a:ext cx="10455275" cy="7263527"/>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en-US" sz="2800" dirty="0">
                <a:solidFill>
                  <a:schemeClr val="accent1"/>
                </a:solidFill>
              </a:rPr>
              <a:t>- </a:t>
            </a:r>
            <a:r>
              <a:rPr lang="en-US" sz="2800" dirty="0" err="1">
                <a:solidFill>
                  <a:schemeClr val="accent1"/>
                </a:solidFill>
              </a:rPr>
              <a:t>Ngày</a:t>
            </a:r>
            <a:r>
              <a:rPr lang="en-US" sz="2800" dirty="0">
                <a:solidFill>
                  <a:schemeClr val="accent1"/>
                </a:solidFill>
              </a:rPr>
              <a:t> sinh:</a:t>
            </a:r>
            <a:r>
              <a:rPr lang="en-US" sz="2800" dirty="0">
                <a:solidFill>
                  <a:schemeClr val="accent1"/>
                </a:solidFill>
                <a:sym typeface="+mn-ea"/>
              </a:rPr>
              <a:t>15 </a:t>
            </a:r>
            <a:r>
              <a:rPr lang="en-US" sz="2800" dirty="0" err="1">
                <a:solidFill>
                  <a:schemeClr val="accent1"/>
                </a:solidFill>
                <a:sym typeface="+mn-ea"/>
              </a:rPr>
              <a:t>tháng</a:t>
            </a:r>
            <a:r>
              <a:rPr lang="en-US" sz="2800" dirty="0">
                <a:solidFill>
                  <a:schemeClr val="accent1"/>
                </a:solidFill>
                <a:sym typeface="+mn-ea"/>
              </a:rPr>
              <a:t> 11 </a:t>
            </a:r>
            <a:r>
              <a:rPr lang="en-US" sz="2800" dirty="0" err="1">
                <a:solidFill>
                  <a:schemeClr val="accent1"/>
                </a:solidFill>
                <a:sym typeface="+mn-ea"/>
              </a:rPr>
              <a:t>năm</a:t>
            </a:r>
            <a:r>
              <a:rPr lang="en-US" sz="2800" dirty="0">
                <a:solidFill>
                  <a:schemeClr val="accent1"/>
                </a:solidFill>
                <a:sym typeface="+mn-ea"/>
              </a:rPr>
              <a:t> 1923</a:t>
            </a:r>
            <a:endParaRPr lang="en-US" sz="2800" dirty="0">
              <a:solidFill>
                <a:schemeClr val="accent1"/>
              </a:solidFill>
            </a:endParaRPr>
          </a:p>
          <a:p>
            <a:r>
              <a:rPr lang="en-US" sz="2800" dirty="0" err="1">
                <a:solidFill>
                  <a:schemeClr val="accent1"/>
                </a:solidFill>
              </a:rPr>
              <a:t>Nơi</a:t>
            </a:r>
            <a:r>
              <a:rPr lang="en-US" sz="2800" dirty="0">
                <a:solidFill>
                  <a:schemeClr val="accent1"/>
                </a:solidFill>
              </a:rPr>
              <a:t> </a:t>
            </a:r>
            <a:r>
              <a:rPr lang="en-US" sz="2800" dirty="0" err="1">
                <a:solidFill>
                  <a:schemeClr val="accent1"/>
                </a:solidFill>
              </a:rPr>
              <a:t>sinh</a:t>
            </a:r>
            <a:r>
              <a:rPr lang="en-US" sz="2800" dirty="0">
                <a:solidFill>
                  <a:schemeClr val="accent1"/>
                </a:solidFill>
              </a:rPr>
              <a:t> : </a:t>
            </a:r>
            <a:r>
              <a:rPr lang="en-US" sz="2800" dirty="0" err="1">
                <a:solidFill>
                  <a:schemeClr val="accent1"/>
                </a:solidFill>
              </a:rPr>
              <a:t>Hải</a:t>
            </a:r>
            <a:r>
              <a:rPr lang="en-US" sz="2800" dirty="0">
                <a:solidFill>
                  <a:schemeClr val="accent1"/>
                </a:solidFill>
              </a:rPr>
              <a:t> </a:t>
            </a:r>
            <a:r>
              <a:rPr lang="en-US" sz="2800" dirty="0" err="1">
                <a:solidFill>
                  <a:schemeClr val="accent1"/>
                </a:solidFill>
              </a:rPr>
              <a:t>Phòng</a:t>
            </a:r>
            <a:endParaRPr lang="en-US" sz="2800" dirty="0">
              <a:solidFill>
                <a:schemeClr val="accent1"/>
              </a:solidFill>
            </a:endParaRPr>
          </a:p>
          <a:p>
            <a:r>
              <a:rPr lang="en-US" sz="2800" dirty="0" err="1">
                <a:solidFill>
                  <a:schemeClr val="accent1"/>
                </a:solidFill>
              </a:rPr>
              <a:t>Quê</a:t>
            </a:r>
            <a:r>
              <a:rPr lang="en-US" sz="2800" dirty="0">
                <a:solidFill>
                  <a:schemeClr val="accent1"/>
                </a:solidFill>
              </a:rPr>
              <a:t> </a:t>
            </a:r>
            <a:r>
              <a:rPr lang="en-US" sz="2800" dirty="0" err="1">
                <a:solidFill>
                  <a:schemeClr val="accent1"/>
                </a:solidFill>
              </a:rPr>
              <a:t>gốc</a:t>
            </a:r>
            <a:r>
              <a:rPr lang="en-US" sz="2800" dirty="0">
                <a:solidFill>
                  <a:schemeClr val="accent1"/>
                </a:solidFill>
              </a:rPr>
              <a:t> : Nam </a:t>
            </a:r>
            <a:r>
              <a:rPr lang="en-US" sz="2800" dirty="0" err="1">
                <a:solidFill>
                  <a:schemeClr val="accent1"/>
                </a:solidFill>
              </a:rPr>
              <a:t>Định</a:t>
            </a:r>
            <a:endParaRPr lang="en-US" sz="2800" dirty="0">
              <a:solidFill>
                <a:schemeClr val="accent1"/>
              </a:solidFill>
            </a:endParaRPr>
          </a:p>
          <a:p>
            <a:pPr marL="457200" indent="-457200">
              <a:buFontTx/>
              <a:buChar char="-"/>
            </a:pPr>
            <a:r>
              <a:rPr lang="en-US" sz="2800" dirty="0" err="1">
                <a:solidFill>
                  <a:schemeClr val="accent1"/>
                </a:solidFill>
              </a:rPr>
              <a:t>Ngày</a:t>
            </a:r>
            <a:r>
              <a:rPr lang="en-US" sz="2800" dirty="0">
                <a:solidFill>
                  <a:schemeClr val="accent1"/>
                </a:solidFill>
              </a:rPr>
              <a:t> mất:</a:t>
            </a:r>
            <a:r>
              <a:rPr lang="en-US" sz="2800" dirty="0">
                <a:solidFill>
                  <a:schemeClr val="accent1"/>
                </a:solidFill>
                <a:sym typeface="+mn-ea"/>
              </a:rPr>
              <a:t>10 </a:t>
            </a:r>
            <a:r>
              <a:rPr lang="en-US" sz="2800" dirty="0" err="1">
                <a:solidFill>
                  <a:schemeClr val="accent1"/>
                </a:solidFill>
                <a:sym typeface="+mn-ea"/>
              </a:rPr>
              <a:t>tháng</a:t>
            </a:r>
            <a:r>
              <a:rPr lang="en-US" sz="2800" dirty="0">
                <a:solidFill>
                  <a:schemeClr val="accent1"/>
                </a:solidFill>
                <a:sym typeface="+mn-ea"/>
              </a:rPr>
              <a:t> 7 </a:t>
            </a:r>
            <a:r>
              <a:rPr lang="en-US" sz="2800" dirty="0" err="1">
                <a:solidFill>
                  <a:schemeClr val="accent1"/>
                </a:solidFill>
                <a:sym typeface="+mn-ea"/>
              </a:rPr>
              <a:t>năm</a:t>
            </a:r>
            <a:r>
              <a:rPr lang="en-US" sz="2800" dirty="0">
                <a:solidFill>
                  <a:schemeClr val="accent1"/>
                </a:solidFill>
                <a:sym typeface="+mn-ea"/>
              </a:rPr>
              <a:t> 1995</a:t>
            </a:r>
          </a:p>
          <a:p>
            <a:pPr marL="457200" indent="-457200">
              <a:buFontTx/>
              <a:buChar char="-"/>
            </a:pPr>
            <a:r>
              <a:rPr lang="en-US" sz="2800" dirty="0" err="1">
                <a:solidFill>
                  <a:schemeClr val="accent1"/>
                </a:solidFill>
                <a:sym typeface="+mn-ea"/>
              </a:rPr>
              <a:t>Một</a:t>
            </a:r>
            <a:r>
              <a:rPr lang="en-US" sz="2800" dirty="0">
                <a:solidFill>
                  <a:schemeClr val="accent1"/>
                </a:solidFill>
                <a:sym typeface="+mn-ea"/>
              </a:rPr>
              <a:t> </a:t>
            </a:r>
            <a:r>
              <a:rPr lang="en-US" sz="2800" dirty="0" err="1">
                <a:solidFill>
                  <a:schemeClr val="accent1"/>
                </a:solidFill>
                <a:sym typeface="+mn-ea"/>
              </a:rPr>
              <a:t>số</a:t>
            </a:r>
            <a:r>
              <a:rPr lang="en-US" sz="2800" dirty="0">
                <a:solidFill>
                  <a:schemeClr val="accent1"/>
                </a:solidFill>
                <a:sym typeface="+mn-ea"/>
              </a:rPr>
              <a:t> </a:t>
            </a:r>
            <a:r>
              <a:rPr lang="en-US" sz="2800" dirty="0" err="1">
                <a:solidFill>
                  <a:schemeClr val="accent1"/>
                </a:solidFill>
                <a:sym typeface="+mn-ea"/>
              </a:rPr>
              <a:t>tác</a:t>
            </a:r>
            <a:r>
              <a:rPr lang="en-US" sz="2800" dirty="0">
                <a:solidFill>
                  <a:schemeClr val="accent1"/>
                </a:solidFill>
                <a:sym typeface="+mn-ea"/>
              </a:rPr>
              <a:t> </a:t>
            </a:r>
            <a:r>
              <a:rPr lang="en-US" sz="2800" dirty="0" err="1">
                <a:solidFill>
                  <a:schemeClr val="accent1"/>
                </a:solidFill>
                <a:sym typeface="+mn-ea"/>
              </a:rPr>
              <a:t>phẩm</a:t>
            </a:r>
            <a:r>
              <a:rPr lang="en-US" sz="2800" dirty="0">
                <a:solidFill>
                  <a:schemeClr val="accent1"/>
                </a:solidFill>
                <a:sym typeface="+mn-ea"/>
              </a:rPr>
              <a:t> </a:t>
            </a:r>
            <a:r>
              <a:rPr lang="en-US" sz="2800" dirty="0" err="1">
                <a:solidFill>
                  <a:schemeClr val="accent1"/>
                </a:solidFill>
                <a:sym typeface="+mn-ea"/>
              </a:rPr>
              <a:t>tiêu</a:t>
            </a:r>
            <a:r>
              <a:rPr lang="en-US" sz="2800" dirty="0">
                <a:solidFill>
                  <a:schemeClr val="accent1"/>
                </a:solidFill>
                <a:sym typeface="+mn-ea"/>
              </a:rPr>
              <a:t> </a:t>
            </a:r>
            <a:r>
              <a:rPr lang="en-US" sz="2800" dirty="0" err="1">
                <a:solidFill>
                  <a:schemeClr val="accent1"/>
                </a:solidFill>
                <a:sym typeface="+mn-ea"/>
              </a:rPr>
              <a:t>biểu</a:t>
            </a:r>
            <a:r>
              <a:rPr lang="en-US" sz="2800" dirty="0">
                <a:solidFill>
                  <a:schemeClr val="accent1"/>
                </a:solidFill>
                <a:sym typeface="+mn-ea"/>
              </a:rPr>
              <a:t>:</a:t>
            </a:r>
          </a:p>
          <a:p>
            <a:pPr marL="457200" indent="-457200">
              <a:buFontTx/>
              <a:buChar char="-"/>
            </a:pPr>
            <a:r>
              <a:rPr lang="en-US" sz="2800" dirty="0" err="1">
                <a:solidFill>
                  <a:schemeClr val="accent1"/>
                </a:solidFill>
                <a:sym typeface="+mn-ea"/>
              </a:rPr>
              <a:t>Tiến</a:t>
            </a:r>
            <a:r>
              <a:rPr lang="en-US" sz="2800" dirty="0">
                <a:solidFill>
                  <a:schemeClr val="accent1"/>
                </a:solidFill>
                <a:sym typeface="+mn-ea"/>
              </a:rPr>
              <a:t> </a:t>
            </a:r>
            <a:r>
              <a:rPr lang="en-US" sz="2800" dirty="0" err="1">
                <a:solidFill>
                  <a:schemeClr val="accent1"/>
                </a:solidFill>
                <a:sym typeface="+mn-ea"/>
              </a:rPr>
              <a:t>quân</a:t>
            </a:r>
            <a:r>
              <a:rPr lang="en-US" sz="2800" dirty="0">
                <a:solidFill>
                  <a:schemeClr val="accent1"/>
                </a:solidFill>
                <a:sym typeface="+mn-ea"/>
              </a:rPr>
              <a:t> ca, </a:t>
            </a:r>
            <a:r>
              <a:rPr lang="en-US" sz="2800" dirty="0" err="1">
                <a:solidFill>
                  <a:schemeClr val="accent1"/>
                </a:solidFill>
                <a:sym typeface="+mn-ea"/>
              </a:rPr>
              <a:t>Tiến</a:t>
            </a:r>
            <a:r>
              <a:rPr lang="en-US" sz="2800" dirty="0">
                <a:solidFill>
                  <a:schemeClr val="accent1"/>
                </a:solidFill>
                <a:sym typeface="+mn-ea"/>
              </a:rPr>
              <a:t> </a:t>
            </a:r>
            <a:r>
              <a:rPr lang="en-US" sz="2800" dirty="0" err="1">
                <a:solidFill>
                  <a:schemeClr val="accent1"/>
                </a:solidFill>
                <a:sym typeface="+mn-ea"/>
              </a:rPr>
              <a:t>về</a:t>
            </a:r>
            <a:r>
              <a:rPr lang="en-US" sz="2800" dirty="0">
                <a:solidFill>
                  <a:schemeClr val="accent1"/>
                </a:solidFill>
                <a:sym typeface="+mn-ea"/>
              </a:rPr>
              <a:t> </a:t>
            </a:r>
            <a:r>
              <a:rPr lang="en-US" sz="2800" dirty="0" err="1">
                <a:solidFill>
                  <a:schemeClr val="accent1"/>
                </a:solidFill>
                <a:sym typeface="+mn-ea"/>
              </a:rPr>
              <a:t>Hà</a:t>
            </a:r>
            <a:r>
              <a:rPr lang="en-US" sz="2800" dirty="0">
                <a:solidFill>
                  <a:schemeClr val="accent1"/>
                </a:solidFill>
                <a:sym typeface="+mn-ea"/>
              </a:rPr>
              <a:t> </a:t>
            </a:r>
            <a:r>
              <a:rPr lang="en-US" sz="2800" dirty="0" err="1">
                <a:solidFill>
                  <a:schemeClr val="accent1"/>
                </a:solidFill>
                <a:sym typeface="+mn-ea"/>
              </a:rPr>
              <a:t>nội</a:t>
            </a:r>
            <a:r>
              <a:rPr lang="en-US" sz="2800" dirty="0">
                <a:solidFill>
                  <a:schemeClr val="accent1"/>
                </a:solidFill>
                <a:sym typeface="+mn-ea"/>
              </a:rPr>
              <a:t>, </a:t>
            </a:r>
            <a:r>
              <a:rPr lang="en-US" sz="2800" dirty="0" err="1">
                <a:solidFill>
                  <a:schemeClr val="accent1"/>
                </a:solidFill>
                <a:sym typeface="+mn-ea"/>
              </a:rPr>
              <a:t>Mùa</a:t>
            </a:r>
            <a:r>
              <a:rPr lang="en-US" sz="2800" dirty="0">
                <a:solidFill>
                  <a:schemeClr val="accent1"/>
                </a:solidFill>
                <a:sym typeface="+mn-ea"/>
              </a:rPr>
              <a:t> </a:t>
            </a:r>
            <a:r>
              <a:rPr lang="en-US" sz="2800" dirty="0" err="1">
                <a:solidFill>
                  <a:schemeClr val="accent1"/>
                </a:solidFill>
                <a:sym typeface="+mn-ea"/>
              </a:rPr>
              <a:t>xuân</a:t>
            </a:r>
            <a:r>
              <a:rPr lang="en-US" sz="2800" dirty="0">
                <a:solidFill>
                  <a:schemeClr val="accent1"/>
                </a:solidFill>
                <a:sym typeface="+mn-ea"/>
              </a:rPr>
              <a:t> </a:t>
            </a:r>
            <a:r>
              <a:rPr lang="en-US" sz="2800" dirty="0" err="1">
                <a:solidFill>
                  <a:schemeClr val="accent1"/>
                </a:solidFill>
                <a:sym typeface="+mn-ea"/>
              </a:rPr>
              <a:t>đầu</a:t>
            </a:r>
            <a:r>
              <a:rPr lang="en-US" sz="2800" dirty="0">
                <a:solidFill>
                  <a:schemeClr val="accent1"/>
                </a:solidFill>
                <a:sym typeface="+mn-ea"/>
              </a:rPr>
              <a:t> </a:t>
            </a:r>
            <a:r>
              <a:rPr lang="en-US" sz="2800" dirty="0" err="1">
                <a:solidFill>
                  <a:schemeClr val="accent1"/>
                </a:solidFill>
                <a:sym typeface="+mn-ea"/>
              </a:rPr>
              <a:t>tiên</a:t>
            </a:r>
            <a:r>
              <a:rPr lang="en-US" sz="2800" dirty="0">
                <a:solidFill>
                  <a:schemeClr val="accent1"/>
                </a:solidFill>
                <a:sym typeface="+mn-ea"/>
              </a:rPr>
              <a:t>, </a:t>
            </a:r>
            <a:r>
              <a:rPr lang="en-US" sz="2800" dirty="0" err="1">
                <a:solidFill>
                  <a:schemeClr val="accent1"/>
                </a:solidFill>
                <a:sym typeface="+mn-ea"/>
              </a:rPr>
              <a:t>Làng</a:t>
            </a:r>
            <a:r>
              <a:rPr lang="en-US" sz="2800" dirty="0">
                <a:solidFill>
                  <a:schemeClr val="accent1"/>
                </a:solidFill>
                <a:sym typeface="+mn-ea"/>
              </a:rPr>
              <a:t> </a:t>
            </a:r>
            <a:r>
              <a:rPr lang="en-US" sz="2800" dirty="0" err="1">
                <a:solidFill>
                  <a:schemeClr val="accent1"/>
                </a:solidFill>
                <a:sym typeface="+mn-ea"/>
              </a:rPr>
              <a:t>tôi</a:t>
            </a:r>
            <a:r>
              <a:rPr lang="en-US" sz="2800" dirty="0">
                <a:solidFill>
                  <a:schemeClr val="accent1"/>
                </a:solidFill>
                <a:sym typeface="+mn-ea"/>
              </a:rPr>
              <a:t>, </a:t>
            </a:r>
            <a:r>
              <a:rPr lang="en-US" sz="2800" dirty="0" err="1">
                <a:solidFill>
                  <a:schemeClr val="accent1"/>
                </a:solidFill>
                <a:sym typeface="+mn-ea"/>
              </a:rPr>
              <a:t>Ngày</a:t>
            </a:r>
            <a:r>
              <a:rPr lang="en-US" sz="2800" dirty="0">
                <a:solidFill>
                  <a:schemeClr val="accent1"/>
                </a:solidFill>
                <a:sym typeface="+mn-ea"/>
              </a:rPr>
              <a:t> </a:t>
            </a:r>
            <a:r>
              <a:rPr lang="en-US" sz="2800" dirty="0" err="1">
                <a:solidFill>
                  <a:schemeClr val="accent1"/>
                </a:solidFill>
                <a:sym typeface="+mn-ea"/>
              </a:rPr>
              <a:t>mùa</a:t>
            </a:r>
            <a:r>
              <a:rPr lang="en-US" sz="2800" dirty="0">
                <a:solidFill>
                  <a:schemeClr val="accent1"/>
                </a:solidFill>
                <a:sym typeface="+mn-ea"/>
              </a:rPr>
              <a:t>….</a:t>
            </a:r>
            <a:r>
              <a:rPr lang="en-US" sz="2800" dirty="0" err="1">
                <a:solidFill>
                  <a:schemeClr val="accent1"/>
                </a:solidFill>
                <a:sym typeface="+mn-ea"/>
              </a:rPr>
              <a:t>Những</a:t>
            </a:r>
            <a:r>
              <a:rPr lang="en-US" sz="2800" dirty="0">
                <a:solidFill>
                  <a:schemeClr val="accent1"/>
                </a:solidFill>
                <a:sym typeface="+mn-ea"/>
              </a:rPr>
              <a:t> ca </a:t>
            </a:r>
            <a:r>
              <a:rPr lang="en-US" sz="2800" dirty="0" err="1">
                <a:solidFill>
                  <a:schemeClr val="accent1"/>
                </a:solidFill>
                <a:sym typeface="+mn-ea"/>
              </a:rPr>
              <a:t>khúc</a:t>
            </a:r>
            <a:r>
              <a:rPr lang="en-US" sz="2800" dirty="0">
                <a:solidFill>
                  <a:schemeClr val="accent1"/>
                </a:solidFill>
                <a:sym typeface="+mn-ea"/>
              </a:rPr>
              <a:t> </a:t>
            </a:r>
            <a:r>
              <a:rPr lang="en-US" sz="2800" dirty="0" err="1">
                <a:solidFill>
                  <a:schemeClr val="accent1"/>
                </a:solidFill>
                <a:sym typeface="+mn-ea"/>
              </a:rPr>
              <a:t>của</a:t>
            </a:r>
            <a:r>
              <a:rPr lang="en-US" sz="2800" dirty="0">
                <a:solidFill>
                  <a:schemeClr val="accent1"/>
                </a:solidFill>
                <a:sym typeface="+mn-ea"/>
              </a:rPr>
              <a:t> </a:t>
            </a:r>
            <a:r>
              <a:rPr lang="en-US" sz="2800" dirty="0" err="1">
                <a:solidFill>
                  <a:schemeClr val="accent1"/>
                </a:solidFill>
                <a:sym typeface="+mn-ea"/>
              </a:rPr>
              <a:t>ông</a:t>
            </a:r>
            <a:r>
              <a:rPr lang="en-US" sz="2800" dirty="0">
                <a:solidFill>
                  <a:schemeClr val="accent1"/>
                </a:solidFill>
                <a:sym typeface="+mn-ea"/>
              </a:rPr>
              <a:t> </a:t>
            </a:r>
            <a:r>
              <a:rPr lang="en-US" sz="2800" dirty="0" err="1">
                <a:solidFill>
                  <a:schemeClr val="accent1"/>
                </a:solidFill>
                <a:sym typeface="+mn-ea"/>
              </a:rPr>
              <a:t>mang</a:t>
            </a:r>
            <a:r>
              <a:rPr lang="en-US" sz="2800" dirty="0">
                <a:solidFill>
                  <a:schemeClr val="accent1"/>
                </a:solidFill>
                <a:sym typeface="+mn-ea"/>
              </a:rPr>
              <a:t> </a:t>
            </a:r>
            <a:r>
              <a:rPr lang="en-US" sz="2800" dirty="0" err="1">
                <a:solidFill>
                  <a:schemeClr val="accent1"/>
                </a:solidFill>
                <a:sym typeface="+mn-ea"/>
              </a:rPr>
              <a:t>tính</a:t>
            </a:r>
            <a:r>
              <a:rPr lang="en-US" sz="2800" dirty="0">
                <a:solidFill>
                  <a:schemeClr val="accent1"/>
                </a:solidFill>
                <a:sym typeface="+mn-ea"/>
              </a:rPr>
              <a:t> </a:t>
            </a:r>
            <a:r>
              <a:rPr lang="en-US" sz="2800" dirty="0" err="1">
                <a:solidFill>
                  <a:schemeClr val="accent1"/>
                </a:solidFill>
                <a:sym typeface="+mn-ea"/>
              </a:rPr>
              <a:t>nhân</a:t>
            </a:r>
            <a:r>
              <a:rPr lang="en-US" sz="2800" dirty="0">
                <a:solidFill>
                  <a:schemeClr val="accent1"/>
                </a:solidFill>
                <a:sym typeface="+mn-ea"/>
              </a:rPr>
              <a:t> </a:t>
            </a:r>
            <a:r>
              <a:rPr lang="en-US" sz="2800" dirty="0" err="1">
                <a:solidFill>
                  <a:schemeClr val="accent1"/>
                </a:solidFill>
                <a:sym typeface="+mn-ea"/>
              </a:rPr>
              <a:t>văn</a:t>
            </a:r>
            <a:r>
              <a:rPr lang="en-US" sz="2800" dirty="0">
                <a:solidFill>
                  <a:schemeClr val="accent1"/>
                </a:solidFill>
                <a:sym typeface="+mn-ea"/>
              </a:rPr>
              <a:t> </a:t>
            </a:r>
            <a:r>
              <a:rPr lang="en-US" sz="2800" dirty="0" err="1">
                <a:solidFill>
                  <a:schemeClr val="accent1"/>
                </a:solidFill>
                <a:sym typeface="+mn-ea"/>
              </a:rPr>
              <a:t>sâu</a:t>
            </a:r>
            <a:r>
              <a:rPr lang="en-US" sz="2800" dirty="0">
                <a:solidFill>
                  <a:schemeClr val="accent1"/>
                </a:solidFill>
                <a:sym typeface="+mn-ea"/>
              </a:rPr>
              <a:t> </a:t>
            </a:r>
            <a:r>
              <a:rPr lang="en-US" sz="2800" dirty="0" err="1">
                <a:solidFill>
                  <a:schemeClr val="accent1"/>
                </a:solidFill>
                <a:sym typeface="+mn-ea"/>
              </a:rPr>
              <a:t>sắc,thắm</a:t>
            </a:r>
            <a:r>
              <a:rPr lang="en-US" sz="2800" dirty="0">
                <a:solidFill>
                  <a:schemeClr val="accent1"/>
                </a:solidFill>
                <a:sym typeface="+mn-ea"/>
              </a:rPr>
              <a:t> đ</a:t>
            </a:r>
            <a:r>
              <a:rPr lang="vi-VN" sz="2800" dirty="0">
                <a:solidFill>
                  <a:schemeClr val="accent1"/>
                </a:solidFill>
                <a:sym typeface="+mn-ea"/>
              </a:rPr>
              <a:t>ượm</a:t>
            </a:r>
            <a:r>
              <a:rPr lang="en-US" sz="2800" dirty="0">
                <a:solidFill>
                  <a:schemeClr val="accent1"/>
                </a:solidFill>
                <a:sym typeface="+mn-ea"/>
              </a:rPr>
              <a:t> </a:t>
            </a:r>
            <a:r>
              <a:rPr lang="en-US" sz="2800" dirty="0" err="1">
                <a:solidFill>
                  <a:schemeClr val="accent1"/>
                </a:solidFill>
                <a:sym typeface="+mn-ea"/>
              </a:rPr>
              <a:t>tình</a:t>
            </a:r>
            <a:r>
              <a:rPr lang="en-US" sz="2800" dirty="0">
                <a:solidFill>
                  <a:schemeClr val="accent1"/>
                </a:solidFill>
                <a:sym typeface="+mn-ea"/>
              </a:rPr>
              <a:t> </a:t>
            </a:r>
            <a:r>
              <a:rPr lang="en-US" sz="2800" dirty="0" err="1">
                <a:solidFill>
                  <a:schemeClr val="accent1"/>
                </a:solidFill>
                <a:sym typeface="+mn-ea"/>
              </a:rPr>
              <a:t>yêu</a:t>
            </a:r>
            <a:r>
              <a:rPr lang="en-US" sz="2800" dirty="0">
                <a:solidFill>
                  <a:schemeClr val="accent1"/>
                </a:solidFill>
                <a:sym typeface="+mn-ea"/>
              </a:rPr>
              <a:t> </a:t>
            </a:r>
            <a:r>
              <a:rPr lang="en-US" sz="2800" dirty="0" err="1">
                <a:solidFill>
                  <a:schemeClr val="accent1"/>
                </a:solidFill>
                <a:sym typeface="+mn-ea"/>
              </a:rPr>
              <a:t>cuộc</a:t>
            </a:r>
            <a:r>
              <a:rPr lang="en-US" sz="2800" dirty="0">
                <a:solidFill>
                  <a:schemeClr val="accent1"/>
                </a:solidFill>
                <a:sym typeface="+mn-ea"/>
              </a:rPr>
              <a:t> </a:t>
            </a:r>
            <a:r>
              <a:rPr lang="en-US" sz="2800" dirty="0" err="1">
                <a:solidFill>
                  <a:schemeClr val="accent1"/>
                </a:solidFill>
                <a:sym typeface="+mn-ea"/>
              </a:rPr>
              <a:t>sống</a:t>
            </a:r>
            <a:r>
              <a:rPr lang="en-US" sz="2800" dirty="0">
                <a:solidFill>
                  <a:schemeClr val="accent1"/>
                </a:solidFill>
                <a:sym typeface="+mn-ea"/>
              </a:rPr>
              <a:t> </a:t>
            </a:r>
            <a:r>
              <a:rPr lang="en-US" sz="2800" dirty="0" err="1">
                <a:solidFill>
                  <a:schemeClr val="accent1"/>
                </a:solidFill>
                <a:sym typeface="+mn-ea"/>
              </a:rPr>
              <a:t>và</a:t>
            </a:r>
            <a:r>
              <a:rPr lang="en-US" sz="2800" dirty="0">
                <a:solidFill>
                  <a:schemeClr val="accent1"/>
                </a:solidFill>
                <a:sym typeface="+mn-ea"/>
              </a:rPr>
              <a:t> </a:t>
            </a:r>
            <a:r>
              <a:rPr lang="en-US" sz="2800" dirty="0" err="1">
                <a:solidFill>
                  <a:schemeClr val="accent1"/>
                </a:solidFill>
                <a:sym typeface="+mn-ea"/>
              </a:rPr>
              <a:t>khát</a:t>
            </a:r>
            <a:r>
              <a:rPr lang="en-US" sz="2800" dirty="0">
                <a:solidFill>
                  <a:schemeClr val="accent1"/>
                </a:solidFill>
                <a:sym typeface="+mn-ea"/>
              </a:rPr>
              <a:t> </a:t>
            </a:r>
            <a:r>
              <a:rPr lang="en-US" sz="2800" dirty="0" err="1">
                <a:solidFill>
                  <a:schemeClr val="accent1"/>
                </a:solidFill>
                <a:sym typeface="+mn-ea"/>
              </a:rPr>
              <a:t>vọng</a:t>
            </a:r>
            <a:r>
              <a:rPr lang="en-US" sz="2800" dirty="0">
                <a:solidFill>
                  <a:schemeClr val="accent1"/>
                </a:solidFill>
                <a:sym typeface="+mn-ea"/>
              </a:rPr>
              <a:t> </a:t>
            </a:r>
            <a:r>
              <a:rPr lang="en-US" sz="2800" dirty="0" err="1">
                <a:solidFill>
                  <a:schemeClr val="accent1"/>
                </a:solidFill>
                <a:sym typeface="+mn-ea"/>
              </a:rPr>
              <a:t>hòa</a:t>
            </a:r>
            <a:r>
              <a:rPr lang="en-US" sz="2800" dirty="0">
                <a:solidFill>
                  <a:schemeClr val="accent1"/>
                </a:solidFill>
                <a:sym typeface="+mn-ea"/>
              </a:rPr>
              <a:t> </a:t>
            </a:r>
            <a:r>
              <a:rPr lang="en-US" sz="2800" dirty="0" err="1">
                <a:solidFill>
                  <a:schemeClr val="accent1"/>
                </a:solidFill>
                <a:sym typeface="+mn-ea"/>
              </a:rPr>
              <a:t>bình</a:t>
            </a:r>
            <a:r>
              <a:rPr lang="en-US" sz="2800" dirty="0">
                <a:solidFill>
                  <a:schemeClr val="accent1"/>
                </a:solidFill>
                <a:sym typeface="+mn-ea"/>
              </a:rPr>
              <a:t>, </a:t>
            </a:r>
            <a:r>
              <a:rPr lang="en-US" sz="2800" dirty="0" err="1">
                <a:solidFill>
                  <a:schemeClr val="accent1"/>
                </a:solidFill>
                <a:sym typeface="+mn-ea"/>
              </a:rPr>
              <a:t>độc</a:t>
            </a:r>
            <a:r>
              <a:rPr lang="en-US" sz="2800" dirty="0">
                <a:solidFill>
                  <a:schemeClr val="accent1"/>
                </a:solidFill>
                <a:sym typeface="+mn-ea"/>
              </a:rPr>
              <a:t> </a:t>
            </a:r>
            <a:r>
              <a:rPr lang="en-US" sz="2800" dirty="0" err="1">
                <a:solidFill>
                  <a:schemeClr val="accent1"/>
                </a:solidFill>
                <a:sym typeface="+mn-ea"/>
              </a:rPr>
              <a:t>lập</a:t>
            </a:r>
            <a:r>
              <a:rPr lang="en-US" sz="2800" dirty="0">
                <a:solidFill>
                  <a:schemeClr val="accent1"/>
                </a:solidFill>
                <a:sym typeface="+mn-ea"/>
              </a:rPr>
              <a:t>, </a:t>
            </a:r>
            <a:r>
              <a:rPr lang="en-US" sz="2800" dirty="0" err="1">
                <a:solidFill>
                  <a:schemeClr val="accent1"/>
                </a:solidFill>
                <a:sym typeface="+mn-ea"/>
              </a:rPr>
              <a:t>tự</a:t>
            </a:r>
            <a:r>
              <a:rPr lang="en-US" sz="2800" dirty="0">
                <a:solidFill>
                  <a:schemeClr val="accent1"/>
                </a:solidFill>
                <a:sym typeface="+mn-ea"/>
              </a:rPr>
              <a:t> do </a:t>
            </a:r>
            <a:r>
              <a:rPr lang="en-US" sz="2800" dirty="0" err="1">
                <a:solidFill>
                  <a:schemeClr val="accent1"/>
                </a:solidFill>
                <a:sym typeface="+mn-ea"/>
              </a:rPr>
              <a:t>của</a:t>
            </a:r>
            <a:r>
              <a:rPr lang="en-US" sz="2800" dirty="0">
                <a:solidFill>
                  <a:schemeClr val="accent1"/>
                </a:solidFill>
                <a:sym typeface="+mn-ea"/>
              </a:rPr>
              <a:t> </a:t>
            </a:r>
            <a:r>
              <a:rPr lang="en-US" sz="2800" dirty="0" err="1">
                <a:solidFill>
                  <a:schemeClr val="accent1"/>
                </a:solidFill>
                <a:sym typeface="+mn-ea"/>
              </a:rPr>
              <a:t>dân</a:t>
            </a:r>
            <a:r>
              <a:rPr lang="en-US" sz="2800" dirty="0">
                <a:solidFill>
                  <a:schemeClr val="accent1"/>
                </a:solidFill>
                <a:sym typeface="+mn-ea"/>
              </a:rPr>
              <a:t> </a:t>
            </a:r>
            <a:r>
              <a:rPr lang="en-US" sz="2800" dirty="0" err="1">
                <a:solidFill>
                  <a:schemeClr val="accent1"/>
                </a:solidFill>
                <a:sym typeface="+mn-ea"/>
              </a:rPr>
              <a:t>tộc</a:t>
            </a:r>
            <a:r>
              <a:rPr lang="en-US" sz="2800" dirty="0">
                <a:solidFill>
                  <a:schemeClr val="accent1"/>
                </a:solidFill>
                <a:sym typeface="+mn-ea"/>
              </a:rPr>
              <a:t> </a:t>
            </a:r>
            <a:r>
              <a:rPr lang="en-US" sz="2800" dirty="0" err="1">
                <a:solidFill>
                  <a:schemeClr val="accent1"/>
                </a:solidFill>
                <a:sym typeface="+mn-ea"/>
              </a:rPr>
              <a:t>Việt</a:t>
            </a:r>
            <a:r>
              <a:rPr lang="en-US" sz="2800" dirty="0">
                <a:solidFill>
                  <a:schemeClr val="accent1"/>
                </a:solidFill>
                <a:sym typeface="+mn-ea"/>
              </a:rPr>
              <a:t> Nam.</a:t>
            </a:r>
            <a:endParaRPr lang="en-US" sz="2800" dirty="0">
              <a:solidFill>
                <a:schemeClr val="accent1"/>
              </a:solidFill>
            </a:endParaRPr>
          </a:p>
          <a:p>
            <a:r>
              <a:rPr lang="en-US" sz="2800" dirty="0" err="1">
                <a:solidFill>
                  <a:schemeClr val="accent1"/>
                </a:solidFill>
                <a:effectLst/>
              </a:rPr>
              <a:t>Văn</a:t>
            </a:r>
            <a:r>
              <a:rPr lang="en-US" sz="2800" dirty="0">
                <a:solidFill>
                  <a:schemeClr val="accent1"/>
                </a:solidFill>
                <a:effectLst/>
              </a:rPr>
              <a:t> Cao </a:t>
            </a:r>
            <a:r>
              <a:rPr lang="en-US" sz="2800" dirty="0" err="1">
                <a:solidFill>
                  <a:schemeClr val="accent1"/>
                </a:solidFill>
                <a:effectLst/>
              </a:rPr>
              <a:t>là</a:t>
            </a:r>
            <a:r>
              <a:rPr lang="en-US" sz="2800" dirty="0">
                <a:solidFill>
                  <a:schemeClr val="accent1"/>
                </a:solidFill>
                <a:effectLst/>
              </a:rPr>
              <a:t> </a:t>
            </a:r>
            <a:r>
              <a:rPr lang="en-US" sz="2800" dirty="0" err="1">
                <a:solidFill>
                  <a:schemeClr val="accent1"/>
                </a:solidFill>
                <a:effectLst/>
              </a:rPr>
              <a:t>một</a:t>
            </a:r>
            <a:r>
              <a:rPr lang="en-US" sz="2800" dirty="0">
                <a:solidFill>
                  <a:schemeClr val="accent1"/>
                </a:solidFill>
                <a:effectLst/>
              </a:rPr>
              <a:t> </a:t>
            </a:r>
            <a:r>
              <a:rPr lang="en-US" sz="2800" dirty="0" err="1">
                <a:solidFill>
                  <a:schemeClr val="accent1"/>
                </a:solidFill>
                <a:effectLst/>
              </a:rPr>
              <a:t>nhạc</a:t>
            </a:r>
            <a:r>
              <a:rPr lang="en-US" sz="2800" dirty="0">
                <a:solidFill>
                  <a:schemeClr val="accent1"/>
                </a:solidFill>
                <a:effectLst/>
              </a:rPr>
              <a:t> </a:t>
            </a:r>
            <a:r>
              <a:rPr lang="en-US" sz="2800" dirty="0" err="1">
                <a:solidFill>
                  <a:schemeClr val="accent1"/>
                </a:solidFill>
                <a:effectLst/>
              </a:rPr>
              <a:t>sĩ</a:t>
            </a:r>
            <a:r>
              <a:rPr lang="en-US" sz="2800" dirty="0">
                <a:solidFill>
                  <a:schemeClr val="accent1"/>
                </a:solidFill>
                <a:effectLst/>
              </a:rPr>
              <a:t>, </a:t>
            </a:r>
            <a:r>
              <a:rPr lang="en-US" sz="2800" dirty="0" err="1">
                <a:solidFill>
                  <a:schemeClr val="accent1"/>
                </a:solidFill>
                <a:effectLst/>
              </a:rPr>
              <a:t>họa</a:t>
            </a:r>
            <a:r>
              <a:rPr lang="en-US" sz="2800" dirty="0">
                <a:solidFill>
                  <a:schemeClr val="accent1"/>
                </a:solidFill>
                <a:effectLst/>
              </a:rPr>
              <a:t> </a:t>
            </a:r>
            <a:r>
              <a:rPr lang="en-US" sz="2800" dirty="0" err="1">
                <a:solidFill>
                  <a:schemeClr val="accent1"/>
                </a:solidFill>
                <a:effectLst/>
              </a:rPr>
              <a:t>sỹ</a:t>
            </a:r>
            <a:r>
              <a:rPr lang="en-US" sz="2800" dirty="0">
                <a:solidFill>
                  <a:schemeClr val="accent1"/>
                </a:solidFill>
                <a:effectLst/>
              </a:rPr>
              <a:t> </a:t>
            </a:r>
            <a:r>
              <a:rPr lang="en-US" sz="2800" dirty="0" err="1">
                <a:solidFill>
                  <a:schemeClr val="accent1"/>
                </a:solidFill>
                <a:effectLst/>
              </a:rPr>
              <a:t>lớp</a:t>
            </a:r>
            <a:r>
              <a:rPr lang="en-US" sz="2800" dirty="0">
                <a:solidFill>
                  <a:schemeClr val="accent1"/>
                </a:solidFill>
                <a:effectLst/>
              </a:rPr>
              <a:t> </a:t>
            </a:r>
            <a:r>
              <a:rPr lang="en-US" sz="2800" dirty="0" err="1">
                <a:solidFill>
                  <a:schemeClr val="accent1"/>
                </a:solidFill>
                <a:effectLst/>
              </a:rPr>
              <a:t>đầu</a:t>
            </a:r>
            <a:r>
              <a:rPr lang="en-US" sz="2800" dirty="0">
                <a:solidFill>
                  <a:schemeClr val="accent1"/>
                </a:solidFill>
                <a:effectLst/>
              </a:rPr>
              <a:t> </a:t>
            </a:r>
            <a:r>
              <a:rPr lang="en-US" sz="2800" dirty="0" err="1">
                <a:solidFill>
                  <a:schemeClr val="accent1"/>
                </a:solidFill>
                <a:effectLst/>
              </a:rPr>
              <a:t>tiên</a:t>
            </a:r>
            <a:r>
              <a:rPr lang="en-US" sz="2800" dirty="0">
                <a:solidFill>
                  <a:schemeClr val="accent1"/>
                </a:solidFill>
                <a:effectLst/>
              </a:rPr>
              <a:t> </a:t>
            </a:r>
            <a:r>
              <a:rPr lang="en-US" sz="2800" dirty="0" err="1">
                <a:solidFill>
                  <a:schemeClr val="accent1"/>
                </a:solidFill>
                <a:effectLst/>
              </a:rPr>
              <a:t>của</a:t>
            </a:r>
            <a:r>
              <a:rPr lang="en-US" sz="2800" dirty="0">
                <a:solidFill>
                  <a:schemeClr val="accent1"/>
                </a:solidFill>
                <a:effectLst/>
              </a:rPr>
              <a:t> </a:t>
            </a:r>
            <a:r>
              <a:rPr lang="en-US" sz="2800" dirty="0" err="1">
                <a:solidFill>
                  <a:schemeClr val="accent1"/>
                </a:solidFill>
                <a:effectLst/>
              </a:rPr>
              <a:t>nền</a:t>
            </a:r>
            <a:r>
              <a:rPr lang="en-US" sz="2800" dirty="0">
                <a:solidFill>
                  <a:schemeClr val="accent1"/>
                </a:solidFill>
                <a:effectLst/>
              </a:rPr>
              <a:t> </a:t>
            </a:r>
            <a:r>
              <a:rPr lang="en-US" sz="2800" dirty="0" err="1">
                <a:solidFill>
                  <a:schemeClr val="accent1"/>
                </a:solidFill>
                <a:effectLst/>
              </a:rPr>
              <a:t>âm</a:t>
            </a:r>
            <a:r>
              <a:rPr lang="en-US" sz="2800" dirty="0">
                <a:solidFill>
                  <a:schemeClr val="accent1"/>
                </a:solidFill>
                <a:effectLst/>
              </a:rPr>
              <a:t> </a:t>
            </a:r>
            <a:r>
              <a:rPr lang="en-US" sz="2800" dirty="0" err="1">
                <a:solidFill>
                  <a:schemeClr val="accent1"/>
                </a:solidFill>
                <a:effectLst/>
              </a:rPr>
              <a:t>nhạc</a:t>
            </a:r>
            <a:r>
              <a:rPr lang="en-US" sz="2800" dirty="0">
                <a:solidFill>
                  <a:schemeClr val="accent1"/>
                </a:solidFill>
                <a:effectLst/>
              </a:rPr>
              <a:t> </a:t>
            </a:r>
            <a:r>
              <a:rPr lang="en-US" sz="2800" dirty="0" err="1">
                <a:solidFill>
                  <a:schemeClr val="accent1"/>
                </a:solidFill>
                <a:effectLst/>
              </a:rPr>
              <a:t>Việt</a:t>
            </a:r>
            <a:r>
              <a:rPr lang="en-US" sz="2800" dirty="0">
                <a:solidFill>
                  <a:schemeClr val="accent1"/>
                </a:solidFill>
                <a:effectLst/>
              </a:rPr>
              <a:t> Nam </a:t>
            </a:r>
            <a:r>
              <a:rPr lang="en-US" sz="2800" dirty="0" err="1">
                <a:solidFill>
                  <a:schemeClr val="accent1"/>
                </a:solidFill>
                <a:effectLst/>
              </a:rPr>
              <a:t>hiện</a:t>
            </a:r>
            <a:r>
              <a:rPr lang="en-US" sz="2800" dirty="0">
                <a:solidFill>
                  <a:schemeClr val="accent1"/>
                </a:solidFill>
                <a:effectLst/>
              </a:rPr>
              <a:t> </a:t>
            </a:r>
            <a:r>
              <a:rPr lang="en-US" sz="2800" dirty="0" err="1">
                <a:solidFill>
                  <a:schemeClr val="accent1"/>
                </a:solidFill>
                <a:effectLst/>
              </a:rPr>
              <a:t>đại</a:t>
            </a:r>
            <a:r>
              <a:rPr lang="en-US" sz="2800" dirty="0">
                <a:solidFill>
                  <a:schemeClr val="accent1"/>
                </a:solidFill>
                <a:effectLst/>
              </a:rPr>
              <a:t>. </a:t>
            </a:r>
            <a:r>
              <a:rPr lang="en-US" sz="2800" dirty="0">
                <a:solidFill>
                  <a:schemeClr val="accent1"/>
                </a:solidFill>
              </a:rPr>
              <a:t>C</a:t>
            </a:r>
            <a:r>
              <a:rPr lang="en-US" sz="2800" dirty="0">
                <a:solidFill>
                  <a:schemeClr val="accent1"/>
                </a:solidFill>
                <a:effectLst/>
              </a:rPr>
              <a:t>a </a:t>
            </a:r>
            <a:r>
              <a:rPr lang="en-US" sz="2800" dirty="0" err="1">
                <a:solidFill>
                  <a:schemeClr val="accent1"/>
                </a:solidFill>
                <a:effectLst/>
              </a:rPr>
              <a:t>khúc</a:t>
            </a:r>
            <a:r>
              <a:rPr lang="en-US" sz="2800" dirty="0">
                <a:solidFill>
                  <a:schemeClr val="accent1"/>
                </a:solidFill>
                <a:effectLst/>
              </a:rPr>
              <a:t> </a:t>
            </a:r>
            <a:r>
              <a:rPr lang="en-US" sz="2800" dirty="0" err="1">
                <a:solidFill>
                  <a:schemeClr val="accent1"/>
                </a:solidFill>
                <a:effectLst/>
              </a:rPr>
              <a:t>Tiến</a:t>
            </a:r>
            <a:r>
              <a:rPr lang="en-US" sz="2800" dirty="0">
                <a:solidFill>
                  <a:schemeClr val="accent1"/>
                </a:solidFill>
                <a:effectLst/>
              </a:rPr>
              <a:t> </a:t>
            </a:r>
            <a:r>
              <a:rPr lang="en-US" sz="2800" dirty="0" err="1">
                <a:solidFill>
                  <a:schemeClr val="accent1"/>
                </a:solidFill>
                <a:effectLst/>
              </a:rPr>
              <a:t>quân</a:t>
            </a:r>
            <a:r>
              <a:rPr lang="en-US" sz="2800" dirty="0">
                <a:solidFill>
                  <a:schemeClr val="accent1"/>
                </a:solidFill>
                <a:effectLst/>
              </a:rPr>
              <a:t> ca </a:t>
            </a:r>
            <a:r>
              <a:rPr lang="en-US" sz="2800" dirty="0" err="1">
                <a:solidFill>
                  <a:schemeClr val="accent1"/>
                </a:solidFill>
                <a:effectLst/>
              </a:rPr>
              <a:t>được</a:t>
            </a:r>
            <a:r>
              <a:rPr lang="en-US" sz="2800" dirty="0">
                <a:solidFill>
                  <a:schemeClr val="accent1"/>
                </a:solidFill>
                <a:effectLst/>
              </a:rPr>
              <a:t> </a:t>
            </a:r>
            <a:r>
              <a:rPr lang="en-US" sz="2800" dirty="0" err="1">
                <a:solidFill>
                  <a:schemeClr val="accent1"/>
                </a:solidFill>
                <a:effectLst/>
              </a:rPr>
              <a:t>ông</a:t>
            </a:r>
            <a:r>
              <a:rPr lang="en-US" sz="2800" dirty="0">
                <a:solidFill>
                  <a:schemeClr val="accent1"/>
                </a:solidFill>
                <a:effectLst/>
              </a:rPr>
              <a:t> </a:t>
            </a:r>
            <a:r>
              <a:rPr lang="en-US" sz="2800" dirty="0" err="1">
                <a:solidFill>
                  <a:schemeClr val="accent1"/>
                </a:solidFill>
                <a:effectLst/>
              </a:rPr>
              <a:t>sáng</a:t>
            </a:r>
            <a:r>
              <a:rPr lang="en-US" sz="2800" dirty="0">
                <a:solidFill>
                  <a:schemeClr val="accent1"/>
                </a:solidFill>
                <a:effectLst/>
              </a:rPr>
              <a:t> </a:t>
            </a:r>
            <a:r>
              <a:rPr lang="en-US" sz="2800" dirty="0" err="1">
                <a:solidFill>
                  <a:schemeClr val="accent1"/>
                </a:solidFill>
                <a:effectLst/>
              </a:rPr>
              <a:t>tác</a:t>
            </a:r>
            <a:r>
              <a:rPr lang="en-US" sz="2800" dirty="0">
                <a:solidFill>
                  <a:schemeClr val="accent1"/>
                </a:solidFill>
                <a:effectLst/>
              </a:rPr>
              <a:t> </a:t>
            </a:r>
            <a:r>
              <a:rPr lang="en-US" sz="2800" dirty="0" err="1">
                <a:solidFill>
                  <a:schemeClr val="accent1"/>
                </a:solidFill>
                <a:effectLst/>
              </a:rPr>
              <a:t>năm</a:t>
            </a:r>
            <a:r>
              <a:rPr lang="en-US" sz="2800" dirty="0">
                <a:solidFill>
                  <a:schemeClr val="accent1"/>
                </a:solidFill>
                <a:effectLst/>
              </a:rPr>
              <a:t> 1944 </a:t>
            </a:r>
            <a:r>
              <a:rPr lang="en-US" sz="2800" dirty="0" err="1">
                <a:solidFill>
                  <a:schemeClr val="accent1"/>
                </a:solidFill>
                <a:effectLst/>
              </a:rPr>
              <a:t>đã</a:t>
            </a:r>
            <a:r>
              <a:rPr lang="en-US" sz="2800" dirty="0">
                <a:solidFill>
                  <a:schemeClr val="accent1"/>
                </a:solidFill>
                <a:effectLst/>
              </a:rPr>
              <a:t> </a:t>
            </a:r>
            <a:r>
              <a:rPr lang="en-US" sz="2800" dirty="0" err="1">
                <a:solidFill>
                  <a:schemeClr val="accent1"/>
                </a:solidFill>
                <a:effectLst/>
              </a:rPr>
              <a:t>được</a:t>
            </a:r>
            <a:r>
              <a:rPr lang="en-US" sz="2800" dirty="0">
                <a:solidFill>
                  <a:schemeClr val="accent1"/>
                </a:solidFill>
                <a:effectLst/>
              </a:rPr>
              <a:t> </a:t>
            </a:r>
            <a:r>
              <a:rPr lang="en-US" sz="2800" dirty="0" err="1">
                <a:solidFill>
                  <a:schemeClr val="accent1"/>
                </a:solidFill>
                <a:effectLst/>
              </a:rPr>
              <a:t>Quốc</a:t>
            </a:r>
            <a:r>
              <a:rPr lang="en-US" sz="2800" dirty="0">
                <a:solidFill>
                  <a:schemeClr val="accent1"/>
                </a:solidFill>
                <a:effectLst/>
              </a:rPr>
              <a:t> </a:t>
            </a:r>
            <a:r>
              <a:rPr lang="en-US" sz="2800" dirty="0" err="1">
                <a:solidFill>
                  <a:schemeClr val="accent1"/>
                </a:solidFill>
                <a:effectLst/>
              </a:rPr>
              <a:t>Hội</a:t>
            </a:r>
            <a:r>
              <a:rPr lang="en-US" sz="2800" dirty="0">
                <a:solidFill>
                  <a:schemeClr val="accent1"/>
                </a:solidFill>
                <a:effectLst/>
              </a:rPr>
              <a:t> </a:t>
            </a:r>
            <a:r>
              <a:rPr lang="en-US" sz="2800" dirty="0" err="1">
                <a:solidFill>
                  <a:schemeClr val="accent1"/>
                </a:solidFill>
                <a:effectLst/>
              </a:rPr>
              <a:t>chọn</a:t>
            </a:r>
            <a:r>
              <a:rPr lang="en-US" sz="2800" dirty="0">
                <a:solidFill>
                  <a:schemeClr val="accent1"/>
                </a:solidFill>
                <a:effectLst/>
              </a:rPr>
              <a:t> </a:t>
            </a:r>
            <a:r>
              <a:rPr lang="en-US" sz="2800" dirty="0" err="1">
                <a:solidFill>
                  <a:schemeClr val="accent1"/>
                </a:solidFill>
                <a:effectLst/>
              </a:rPr>
              <a:t>làm</a:t>
            </a:r>
            <a:r>
              <a:rPr lang="en-US" sz="2800" dirty="0">
                <a:solidFill>
                  <a:schemeClr val="accent1"/>
                </a:solidFill>
                <a:effectLst/>
              </a:rPr>
              <a:t> </a:t>
            </a:r>
            <a:r>
              <a:rPr lang="en-US" sz="2800" dirty="0" err="1">
                <a:solidFill>
                  <a:schemeClr val="accent1"/>
                </a:solidFill>
                <a:effectLst/>
              </a:rPr>
              <a:t>bài</a:t>
            </a:r>
            <a:r>
              <a:rPr lang="en-US" sz="2800" dirty="0">
                <a:solidFill>
                  <a:schemeClr val="accent1"/>
                </a:solidFill>
                <a:effectLst/>
              </a:rPr>
              <a:t> </a:t>
            </a:r>
            <a:r>
              <a:rPr lang="en-US" sz="2800" dirty="0" err="1">
                <a:solidFill>
                  <a:schemeClr val="accent1"/>
                </a:solidFill>
                <a:effectLst/>
              </a:rPr>
              <a:t>Quốc</a:t>
            </a:r>
            <a:r>
              <a:rPr lang="en-US" sz="2800" dirty="0">
                <a:solidFill>
                  <a:schemeClr val="accent1"/>
                </a:solidFill>
                <a:effectLst/>
              </a:rPr>
              <a:t> ca </a:t>
            </a:r>
            <a:r>
              <a:rPr lang="en-US" sz="2800" dirty="0" err="1">
                <a:solidFill>
                  <a:schemeClr val="accent1"/>
                </a:solidFill>
                <a:effectLst/>
              </a:rPr>
              <a:t>Việt</a:t>
            </a:r>
            <a:r>
              <a:rPr lang="en-US" sz="2800" dirty="0">
                <a:solidFill>
                  <a:schemeClr val="accent1"/>
                </a:solidFill>
                <a:effectLst/>
              </a:rPr>
              <a:t> </a:t>
            </a:r>
            <a:r>
              <a:rPr lang="en-US" sz="2800" dirty="0">
                <a:solidFill>
                  <a:schemeClr val="accent1"/>
                </a:solidFill>
              </a:rPr>
              <a:t>Nam </a:t>
            </a:r>
            <a:r>
              <a:rPr lang="en-US" sz="2800" dirty="0" err="1">
                <a:solidFill>
                  <a:schemeClr val="accent1"/>
                </a:solidFill>
              </a:rPr>
              <a:t>Dân</a:t>
            </a:r>
            <a:r>
              <a:rPr lang="en-US" sz="2800" dirty="0">
                <a:solidFill>
                  <a:schemeClr val="accent1"/>
                </a:solidFill>
              </a:rPr>
              <a:t> </a:t>
            </a:r>
            <a:r>
              <a:rPr lang="en-US" sz="2800" dirty="0" err="1">
                <a:solidFill>
                  <a:schemeClr val="accent1"/>
                </a:solidFill>
              </a:rPr>
              <a:t>chủ</a:t>
            </a:r>
            <a:r>
              <a:rPr lang="en-US" sz="2800" dirty="0">
                <a:solidFill>
                  <a:schemeClr val="accent1"/>
                </a:solidFill>
              </a:rPr>
              <a:t> </a:t>
            </a:r>
            <a:r>
              <a:rPr lang="en-US" sz="2800" dirty="0" err="1">
                <a:solidFill>
                  <a:schemeClr val="accent1"/>
                </a:solidFill>
              </a:rPr>
              <a:t>Cộng</a:t>
            </a:r>
            <a:r>
              <a:rPr lang="en-US" sz="2800" dirty="0">
                <a:solidFill>
                  <a:schemeClr val="accent1"/>
                </a:solidFill>
              </a:rPr>
              <a:t> </a:t>
            </a:r>
            <a:r>
              <a:rPr lang="en-US" sz="2800" dirty="0" err="1">
                <a:solidFill>
                  <a:schemeClr val="accent1"/>
                </a:solidFill>
              </a:rPr>
              <a:t>hòa</a:t>
            </a:r>
            <a:r>
              <a:rPr lang="en-US" sz="2800" dirty="0">
                <a:solidFill>
                  <a:schemeClr val="accent1"/>
                </a:solidFill>
                <a:effectLst/>
              </a:rPr>
              <a:t> nay </a:t>
            </a:r>
            <a:r>
              <a:rPr lang="en-US" sz="2800" dirty="0" err="1">
                <a:solidFill>
                  <a:schemeClr val="accent1"/>
                </a:solidFill>
                <a:effectLst/>
              </a:rPr>
              <a:t>là</a:t>
            </a:r>
            <a:r>
              <a:rPr lang="en-US" sz="2800" dirty="0">
                <a:solidFill>
                  <a:schemeClr val="accent1"/>
                </a:solidFill>
                <a:effectLst/>
              </a:rPr>
              <a:t> </a:t>
            </a:r>
            <a:r>
              <a:rPr lang="en-US" sz="2800" dirty="0" err="1">
                <a:solidFill>
                  <a:schemeClr val="accent1"/>
                </a:solidFill>
                <a:effectLst/>
              </a:rPr>
              <a:t>Cộng</a:t>
            </a:r>
            <a:r>
              <a:rPr lang="en-US" sz="2800" dirty="0">
                <a:solidFill>
                  <a:schemeClr val="accent1"/>
                </a:solidFill>
                <a:effectLst/>
              </a:rPr>
              <a:t> </a:t>
            </a:r>
            <a:r>
              <a:rPr lang="en-US" sz="2800" dirty="0" err="1">
                <a:solidFill>
                  <a:schemeClr val="accent1"/>
                </a:solidFill>
                <a:effectLst/>
              </a:rPr>
              <a:t>hòa</a:t>
            </a:r>
            <a:r>
              <a:rPr lang="en-US" sz="2800" dirty="0">
                <a:solidFill>
                  <a:schemeClr val="accent1"/>
                </a:solidFill>
                <a:effectLst/>
              </a:rPr>
              <a:t> </a:t>
            </a:r>
            <a:r>
              <a:rPr lang="en-US" sz="2800" dirty="0" err="1">
                <a:solidFill>
                  <a:schemeClr val="accent1"/>
                </a:solidFill>
                <a:effectLst/>
              </a:rPr>
              <a:t>xã</a:t>
            </a:r>
            <a:r>
              <a:rPr lang="en-US" sz="2800" dirty="0">
                <a:solidFill>
                  <a:schemeClr val="accent1"/>
                </a:solidFill>
                <a:effectLst/>
              </a:rPr>
              <a:t> </a:t>
            </a:r>
            <a:r>
              <a:rPr lang="en-US" sz="2800" dirty="0" err="1">
                <a:solidFill>
                  <a:schemeClr val="accent1"/>
                </a:solidFill>
                <a:effectLst/>
              </a:rPr>
              <a:t>hội</a:t>
            </a:r>
            <a:r>
              <a:rPr lang="en-US" sz="2800" dirty="0">
                <a:solidFill>
                  <a:schemeClr val="accent1"/>
                </a:solidFill>
                <a:effectLst/>
              </a:rPr>
              <a:t> </a:t>
            </a:r>
            <a:r>
              <a:rPr lang="en-US" sz="2800" dirty="0" err="1">
                <a:solidFill>
                  <a:schemeClr val="accent1"/>
                </a:solidFill>
                <a:effectLst/>
              </a:rPr>
              <a:t>chủ</a:t>
            </a:r>
            <a:r>
              <a:rPr lang="en-US" sz="2800" dirty="0">
                <a:solidFill>
                  <a:schemeClr val="accent1"/>
                </a:solidFill>
                <a:effectLst/>
              </a:rPr>
              <a:t> </a:t>
            </a:r>
            <a:r>
              <a:rPr lang="en-US" sz="2800" dirty="0" err="1">
                <a:solidFill>
                  <a:schemeClr val="accent1"/>
                </a:solidFill>
                <a:effectLst/>
              </a:rPr>
              <a:t>nghĩa</a:t>
            </a:r>
            <a:r>
              <a:rPr lang="en-US" sz="2800" dirty="0">
                <a:solidFill>
                  <a:schemeClr val="accent1"/>
                </a:solidFill>
                <a:effectLst/>
              </a:rPr>
              <a:t> </a:t>
            </a:r>
            <a:r>
              <a:rPr lang="en-US" sz="2800" dirty="0" err="1">
                <a:solidFill>
                  <a:schemeClr val="accent1"/>
                </a:solidFill>
                <a:effectLst/>
              </a:rPr>
              <a:t>Việt</a:t>
            </a:r>
            <a:r>
              <a:rPr lang="en-US" sz="2800" dirty="0">
                <a:solidFill>
                  <a:schemeClr val="accent1"/>
                </a:solidFill>
                <a:effectLst/>
              </a:rPr>
              <a:t> Nam </a:t>
            </a:r>
            <a:r>
              <a:rPr lang="en-US" sz="2800" dirty="0">
                <a:solidFill>
                  <a:schemeClr val="accent1"/>
                </a:solidFill>
              </a:rPr>
              <a:t>.</a:t>
            </a:r>
            <a:r>
              <a:rPr lang="en-US" sz="2800" dirty="0">
                <a:solidFill>
                  <a:schemeClr val="accent1"/>
                </a:solidFill>
                <a:effectLst/>
              </a:rPr>
              <a:t> </a:t>
            </a:r>
            <a:r>
              <a:rPr lang="en-US" sz="2800" dirty="0" err="1">
                <a:solidFill>
                  <a:schemeClr val="accent1"/>
                </a:solidFill>
                <a:effectLst/>
              </a:rPr>
              <a:t>Giải</a:t>
            </a:r>
            <a:r>
              <a:rPr lang="en-US" sz="2800" dirty="0">
                <a:solidFill>
                  <a:schemeClr val="accent1"/>
                </a:solidFill>
                <a:effectLst/>
              </a:rPr>
              <a:t> </a:t>
            </a:r>
            <a:r>
              <a:rPr lang="en-US" sz="2800" dirty="0" err="1">
                <a:solidFill>
                  <a:schemeClr val="accent1"/>
                </a:solidFill>
                <a:effectLst/>
              </a:rPr>
              <a:t>thưởng:</a:t>
            </a:r>
            <a:r>
              <a:rPr lang="en-US" sz="2800" dirty="0" err="1">
                <a:solidFill>
                  <a:schemeClr val="accent1"/>
                </a:solidFill>
                <a:effectLst/>
                <a:sym typeface="+mn-ea"/>
              </a:rPr>
              <a:t>Huân</a:t>
            </a:r>
            <a:r>
              <a:rPr lang="en-US" sz="2800" dirty="0">
                <a:solidFill>
                  <a:schemeClr val="accent1"/>
                </a:solidFill>
                <a:effectLst/>
                <a:sym typeface="+mn-ea"/>
              </a:rPr>
              <a:t> </a:t>
            </a:r>
            <a:r>
              <a:rPr lang="en-US" sz="2800" dirty="0" err="1">
                <a:solidFill>
                  <a:schemeClr val="accent1"/>
                </a:solidFill>
                <a:effectLst/>
                <a:sym typeface="+mn-ea"/>
              </a:rPr>
              <a:t>chương</a:t>
            </a:r>
            <a:r>
              <a:rPr lang="en-US" sz="2800" dirty="0">
                <a:solidFill>
                  <a:schemeClr val="accent1"/>
                </a:solidFill>
                <a:effectLst/>
                <a:sym typeface="+mn-ea"/>
              </a:rPr>
              <a:t> </a:t>
            </a:r>
            <a:r>
              <a:rPr lang="en-US" sz="2800" dirty="0" err="1">
                <a:solidFill>
                  <a:schemeClr val="accent1"/>
                </a:solidFill>
                <a:effectLst/>
                <a:sym typeface="+mn-ea"/>
              </a:rPr>
              <a:t>Độc</a:t>
            </a:r>
            <a:r>
              <a:rPr lang="en-US" sz="2800" dirty="0">
                <a:solidFill>
                  <a:schemeClr val="accent1"/>
                </a:solidFill>
                <a:effectLst/>
                <a:sym typeface="+mn-ea"/>
              </a:rPr>
              <a:t> </a:t>
            </a:r>
            <a:r>
              <a:rPr lang="en-US" sz="2800" dirty="0" err="1">
                <a:solidFill>
                  <a:schemeClr val="accent1"/>
                </a:solidFill>
                <a:effectLst/>
                <a:sym typeface="+mn-ea"/>
              </a:rPr>
              <a:t>lập</a:t>
            </a:r>
            <a:r>
              <a:rPr lang="en-US" sz="2800" dirty="0">
                <a:solidFill>
                  <a:schemeClr val="accent1"/>
                </a:solidFill>
                <a:effectLst/>
                <a:sym typeface="+mn-ea"/>
              </a:rPr>
              <a:t>, </a:t>
            </a:r>
            <a:r>
              <a:rPr lang="en-US" sz="2800" dirty="0" err="1">
                <a:solidFill>
                  <a:schemeClr val="accent1"/>
                </a:solidFill>
                <a:effectLst/>
                <a:sym typeface="+mn-ea"/>
              </a:rPr>
              <a:t>Truy</a:t>
            </a:r>
            <a:r>
              <a:rPr lang="en-US" sz="2800" dirty="0">
                <a:solidFill>
                  <a:schemeClr val="accent1"/>
                </a:solidFill>
                <a:effectLst/>
                <a:sym typeface="+mn-ea"/>
              </a:rPr>
              <a:t> </a:t>
            </a:r>
            <a:r>
              <a:rPr lang="en-US" sz="2800" dirty="0" err="1">
                <a:solidFill>
                  <a:schemeClr val="accent1"/>
                </a:solidFill>
                <a:effectLst/>
                <a:sym typeface="+mn-ea"/>
              </a:rPr>
              <a:t>tặng</a:t>
            </a:r>
            <a:r>
              <a:rPr lang="en-US" sz="2800" dirty="0">
                <a:solidFill>
                  <a:schemeClr val="accent1"/>
                </a:solidFill>
                <a:effectLst/>
                <a:sym typeface="+mn-ea"/>
              </a:rPr>
              <a:t> </a:t>
            </a:r>
            <a:r>
              <a:rPr lang="en-US" sz="2800" dirty="0" err="1">
                <a:solidFill>
                  <a:schemeClr val="accent1"/>
                </a:solidFill>
                <a:effectLst/>
                <a:sym typeface="+mn-ea"/>
              </a:rPr>
              <a:t>Giải</a:t>
            </a:r>
            <a:r>
              <a:rPr lang="en-US" sz="2800" dirty="0">
                <a:solidFill>
                  <a:schemeClr val="accent1"/>
                </a:solidFill>
                <a:effectLst/>
                <a:sym typeface="+mn-ea"/>
              </a:rPr>
              <a:t> </a:t>
            </a:r>
            <a:r>
              <a:rPr lang="en-US" sz="2800" dirty="0" err="1">
                <a:solidFill>
                  <a:schemeClr val="accent1"/>
                </a:solidFill>
                <a:effectLst/>
                <a:sym typeface="+mn-ea"/>
              </a:rPr>
              <a:t>thưởng</a:t>
            </a:r>
            <a:r>
              <a:rPr lang="en-US" sz="2800" dirty="0">
                <a:solidFill>
                  <a:schemeClr val="accent1"/>
                </a:solidFill>
                <a:effectLst/>
                <a:sym typeface="+mn-ea"/>
              </a:rPr>
              <a:t> </a:t>
            </a:r>
            <a:r>
              <a:rPr lang="en-US" sz="2800" dirty="0" err="1">
                <a:solidFill>
                  <a:schemeClr val="accent1"/>
                </a:solidFill>
                <a:effectLst/>
                <a:sym typeface="+mn-ea"/>
              </a:rPr>
              <a:t>Hồ</a:t>
            </a:r>
            <a:r>
              <a:rPr lang="en-US" sz="2800" dirty="0">
                <a:solidFill>
                  <a:schemeClr val="accent1"/>
                </a:solidFill>
                <a:effectLst/>
                <a:sym typeface="+mn-ea"/>
              </a:rPr>
              <a:t> </a:t>
            </a:r>
            <a:r>
              <a:rPr lang="en-US" sz="2800" dirty="0" err="1">
                <a:solidFill>
                  <a:schemeClr val="accent1"/>
                </a:solidFill>
                <a:effectLst/>
                <a:sym typeface="+mn-ea"/>
              </a:rPr>
              <a:t>Chí</a:t>
            </a:r>
            <a:r>
              <a:rPr lang="en-US" sz="2800" dirty="0">
                <a:solidFill>
                  <a:schemeClr val="accent1"/>
                </a:solidFill>
                <a:effectLst/>
                <a:sym typeface="+mn-ea"/>
              </a:rPr>
              <a:t> Mi</a:t>
            </a:r>
            <a:r>
              <a:rPr lang="en-US" sz="2800" dirty="0">
                <a:solidFill>
                  <a:schemeClr val="accent1"/>
                </a:solidFill>
                <a:sym typeface="+mn-ea"/>
              </a:rPr>
              <a:t>nh </a:t>
            </a:r>
            <a:r>
              <a:rPr lang="en-US" sz="2800" dirty="0" err="1">
                <a:solidFill>
                  <a:schemeClr val="accent1"/>
                </a:solidFill>
                <a:sym typeface="+mn-ea"/>
              </a:rPr>
              <a:t>về</a:t>
            </a:r>
            <a:r>
              <a:rPr lang="en-US" sz="2800" dirty="0">
                <a:solidFill>
                  <a:schemeClr val="accent1"/>
                </a:solidFill>
                <a:sym typeface="+mn-ea"/>
              </a:rPr>
              <a:t> </a:t>
            </a:r>
            <a:r>
              <a:rPr lang="en-US" sz="2800" dirty="0" err="1">
                <a:solidFill>
                  <a:schemeClr val="accent1"/>
                </a:solidFill>
                <a:sym typeface="+mn-ea"/>
              </a:rPr>
              <a:t>văn</a:t>
            </a:r>
            <a:r>
              <a:rPr lang="en-US" sz="2800" dirty="0">
                <a:solidFill>
                  <a:schemeClr val="accent1"/>
                </a:solidFill>
                <a:sym typeface="+mn-ea"/>
              </a:rPr>
              <a:t> </a:t>
            </a:r>
            <a:r>
              <a:rPr lang="en-US" sz="2800" dirty="0" err="1">
                <a:solidFill>
                  <a:schemeClr val="accent1"/>
                </a:solidFill>
                <a:sym typeface="+mn-ea"/>
              </a:rPr>
              <a:t>học</a:t>
            </a:r>
            <a:r>
              <a:rPr lang="en-US" sz="2800" dirty="0">
                <a:solidFill>
                  <a:schemeClr val="accent1"/>
                </a:solidFill>
                <a:sym typeface="+mn-ea"/>
              </a:rPr>
              <a:t> </a:t>
            </a:r>
            <a:r>
              <a:rPr lang="en-US" sz="2800" dirty="0" err="1">
                <a:solidFill>
                  <a:schemeClr val="accent1"/>
                </a:solidFill>
                <a:sym typeface="+mn-ea"/>
              </a:rPr>
              <a:t>nghệ</a:t>
            </a:r>
            <a:r>
              <a:rPr lang="en-US" sz="2800" dirty="0">
                <a:solidFill>
                  <a:schemeClr val="accent1"/>
                </a:solidFill>
                <a:sym typeface="+mn-ea"/>
              </a:rPr>
              <a:t> </a:t>
            </a:r>
            <a:r>
              <a:rPr lang="en-US" sz="2800" dirty="0" err="1">
                <a:solidFill>
                  <a:schemeClr val="accent1"/>
                </a:solidFill>
                <a:sym typeface="+mn-ea"/>
              </a:rPr>
              <a:t>thuật</a:t>
            </a:r>
            <a:r>
              <a:rPr lang="en-US" sz="2800" dirty="0">
                <a:solidFill>
                  <a:schemeClr val="accent1"/>
                </a:solidFill>
                <a:sym typeface="+mn-ea"/>
              </a:rPr>
              <a:t>.</a:t>
            </a:r>
            <a:endParaRPr lang="en-US" sz="2800" dirty="0">
              <a:solidFill>
                <a:schemeClr val="accent1"/>
              </a:solidFill>
            </a:endParaRPr>
          </a:p>
          <a:p>
            <a:endParaRPr lang="en-US" sz="2800" dirty="0">
              <a:solidFill>
                <a:schemeClr val="accent4"/>
              </a:solidFill>
            </a:endParaRPr>
          </a:p>
          <a:p>
            <a:endParaRPr lang="en-US" sz="2800" dirty="0">
              <a:solidFill>
                <a:schemeClr val="accent4"/>
              </a:solidFill>
            </a:endParaRPr>
          </a:p>
          <a:p>
            <a:endParaRPr lang="en-US" dirty="0">
              <a:solidFill>
                <a:schemeClr val="accent4"/>
              </a:solidFill>
            </a:endParaRPr>
          </a:p>
        </p:txBody>
      </p:sp>
      <p:sp>
        <p:nvSpPr>
          <p:cNvPr id="6" name="Text Box 5"/>
          <p:cNvSpPr txBox="1"/>
          <p:nvPr/>
        </p:nvSpPr>
        <p:spPr>
          <a:xfrm>
            <a:off x="3449320" y="198120"/>
            <a:ext cx="4438015" cy="460375"/>
          </a:xfrm>
          <a:prstGeom prst="rect">
            <a:avLst/>
          </a:prstGeom>
          <a:noFill/>
        </p:spPr>
        <p:txBody>
          <a:bodyPr wrap="square" rtlCol="0">
            <a:spAutoFit/>
            <a:scene3d>
              <a:camera prst="orthographicFront"/>
              <a:lightRig rig="threePt" dir="t"/>
            </a:scene3d>
          </a:bodyPr>
          <a:lstStyle/>
          <a:p>
            <a:pPr algn="ctr"/>
            <a:r>
              <a:rPr lang="en-US" sz="24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TÓM TẮT VỀ NHẠC SỸ VĂN CAO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513715" y="250190"/>
          <a:ext cx="8298815" cy="6607810"/>
        </p:xfrm>
        <a:graphic>
          <a:graphicData uri="http://schemas.openxmlformats.org/presentationml/2006/ole">
            <mc:AlternateContent xmlns:mc="http://schemas.openxmlformats.org/markup-compatibility/2006">
              <mc:Choice xmlns:v="urn:schemas-microsoft-com:vml" Requires="v">
                <p:oleObj r:id="rId2" imgW="3552825" imgH="3609975" progId="Paint.Picture">
                  <p:embed/>
                </p:oleObj>
              </mc:Choice>
              <mc:Fallback>
                <p:oleObj r:id="rId2" imgW="3552825" imgH="3609975" progId="Paint.Picture">
                  <p:embed/>
                  <p:pic>
                    <p:nvPicPr>
                      <p:cNvPr id="0" name="Picture 5"/>
                      <p:cNvPicPr/>
                      <p:nvPr/>
                    </p:nvPicPr>
                    <p:blipFill>
                      <a:blip r:embed="rId3"/>
                      <a:stretch>
                        <a:fillRect/>
                      </a:stretch>
                    </p:blipFill>
                    <p:spPr>
                      <a:xfrm>
                        <a:off x="513715" y="250190"/>
                        <a:ext cx="8298815" cy="6607810"/>
                      </a:xfrm>
                      <a:prstGeom prst="rect">
                        <a:avLst/>
                      </a:prstGeom>
                    </p:spPr>
                  </p:pic>
                </p:oleObj>
              </mc:Fallback>
            </mc:AlternateContent>
          </a:graphicData>
        </a:graphic>
      </p:graphicFrame>
      <p:sp>
        <p:nvSpPr>
          <p:cNvPr id="14" name="Oval Callout 13"/>
          <p:cNvSpPr/>
          <p:nvPr/>
        </p:nvSpPr>
        <p:spPr>
          <a:xfrm>
            <a:off x="2760345" y="5480685"/>
            <a:ext cx="1733550" cy="1254125"/>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solidFill>
                  <a:srgbClr val="FF0000"/>
                </a:solidFill>
              </a:rPr>
              <a:t>Nhạc Sỹ Văn Cao</a:t>
            </a:r>
          </a:p>
        </p:txBody>
      </p:sp>
      <p:sp>
        <p:nvSpPr>
          <p:cNvPr id="17" name="Flowchart: Alternate Process 16"/>
          <p:cNvSpPr/>
          <p:nvPr/>
        </p:nvSpPr>
        <p:spPr>
          <a:xfrm>
            <a:off x="513715" y="373380"/>
            <a:ext cx="2952115" cy="824230"/>
          </a:xfrm>
          <a:prstGeom prst="flowChartAlternateProcess">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a:t>Nhạc Sỹ văn Cao sinh ngày tháng năm nào?</a:t>
            </a:r>
          </a:p>
        </p:txBody>
      </p:sp>
      <p:sp>
        <p:nvSpPr>
          <p:cNvPr id="18" name="Pentagon 17"/>
          <p:cNvSpPr/>
          <p:nvPr/>
        </p:nvSpPr>
        <p:spPr>
          <a:xfrm>
            <a:off x="4993005" y="1034415"/>
            <a:ext cx="3689985" cy="862965"/>
          </a:xfrm>
          <a:prstGeom prst="homePlat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t>Ông đã được nhà nước truy tặng giải thưởng gì?</a:t>
            </a:r>
          </a:p>
        </p:txBody>
      </p:sp>
      <p:sp>
        <p:nvSpPr>
          <p:cNvPr id="19" name="Chevron 18"/>
          <p:cNvSpPr/>
          <p:nvPr/>
        </p:nvSpPr>
        <p:spPr>
          <a:xfrm>
            <a:off x="6421120" y="3660775"/>
            <a:ext cx="5597525" cy="1409065"/>
          </a:xfrm>
          <a:prstGeom prst="chevron">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err="1"/>
              <a:t>Bài</a:t>
            </a:r>
            <a:r>
              <a:rPr lang="en-US" b="1" dirty="0"/>
              <a:t> </a:t>
            </a:r>
            <a:r>
              <a:rPr lang="en-US" b="1" dirty="0" err="1"/>
              <a:t>hát</a:t>
            </a:r>
            <a:r>
              <a:rPr lang="en-US" b="1" dirty="0"/>
              <a:t> </a:t>
            </a:r>
            <a:r>
              <a:rPr lang="en-US" b="1" dirty="0" err="1"/>
              <a:t>nào</a:t>
            </a:r>
            <a:r>
              <a:rPr lang="en-US" b="1" dirty="0"/>
              <a:t> </a:t>
            </a:r>
            <a:r>
              <a:rPr lang="en-US" b="1" dirty="0" err="1"/>
              <a:t>của</a:t>
            </a:r>
            <a:r>
              <a:rPr lang="en-US" b="1" dirty="0"/>
              <a:t> </a:t>
            </a:r>
            <a:r>
              <a:rPr lang="en-US" b="1" dirty="0" err="1"/>
              <a:t>ông</a:t>
            </a:r>
            <a:r>
              <a:rPr lang="en-US" b="1" dirty="0"/>
              <a:t> </a:t>
            </a:r>
            <a:r>
              <a:rPr lang="en-US" b="1" dirty="0" err="1"/>
              <a:t>mà</a:t>
            </a:r>
            <a:r>
              <a:rPr lang="en-US" b="1" dirty="0"/>
              <a:t> </a:t>
            </a:r>
            <a:r>
              <a:rPr lang="en-US" b="1" dirty="0" err="1"/>
              <a:t>nhân</a:t>
            </a:r>
            <a:r>
              <a:rPr lang="en-US" b="1" dirty="0"/>
              <a:t> </a:t>
            </a:r>
            <a:r>
              <a:rPr lang="en-US" b="1" dirty="0" err="1"/>
              <a:t>dân</a:t>
            </a:r>
            <a:r>
              <a:rPr lang="en-US" b="1" dirty="0"/>
              <a:t> </a:t>
            </a:r>
            <a:r>
              <a:rPr lang="en-US" b="1" dirty="0" err="1"/>
              <a:t>cả</a:t>
            </a:r>
            <a:r>
              <a:rPr lang="en-US" b="1" dirty="0"/>
              <a:t> </a:t>
            </a:r>
            <a:r>
              <a:rPr lang="en-US" b="1" dirty="0" err="1"/>
              <a:t>nước</a:t>
            </a:r>
            <a:r>
              <a:rPr lang="en-US" b="1" dirty="0"/>
              <a:t> </a:t>
            </a:r>
            <a:r>
              <a:rPr lang="en-US" b="1" dirty="0" err="1"/>
              <a:t>đều</a:t>
            </a:r>
            <a:r>
              <a:rPr lang="en-US" b="1" dirty="0"/>
              <a:t> </a:t>
            </a:r>
            <a:r>
              <a:rPr lang="en-US" b="1" dirty="0" err="1"/>
              <a:t>biết</a:t>
            </a:r>
            <a:r>
              <a:rPr lang="en-US" b="1" dirty="0"/>
              <a:t>?</a:t>
            </a:r>
          </a:p>
        </p:txBody>
      </p:sp>
      <p:sp>
        <p:nvSpPr>
          <p:cNvPr id="23" name="Flowchart: Alternate Process 22"/>
          <p:cNvSpPr/>
          <p:nvPr/>
        </p:nvSpPr>
        <p:spPr>
          <a:xfrm>
            <a:off x="8721090" y="2146300"/>
            <a:ext cx="3326130" cy="1064260"/>
          </a:xfrm>
          <a:prstGeom prst="flowChartAlternateProcess">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t>Em hãy nêu một vài tên bài hát tiêu biểu của nhạc sỹ Văn Cao?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 calcmode="lin" valueType="num">
                                      <p:cBhvr additive="base">
                                        <p:cTn id="12" dur="50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grpId="0" nodeType="clickEffect">
                                  <p:stCondLst>
                                    <p:cond delay="0"/>
                                  </p:stCondLst>
                                  <p:childTnLst>
                                    <p:animRot by="21600000">
                                      <p:cBhvr>
                                        <p:cTn id="17" dur="2000" fill="hold"/>
                                        <p:tgtEl>
                                          <p:spTgt spid="18"/>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linds(horizont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7"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0" fill="hold"/>
                                        <p:tgtEl>
                                          <p:spTgt spid="19"/>
                                        </p:tgtEl>
                                        <p:attrNameLst>
                                          <p:attrName>ppt_x</p:attrName>
                                        </p:attrNameLst>
                                      </p:cBhvr>
                                      <p:tavLst>
                                        <p:tav tm="0">
                                          <p:val>
                                            <p:strVal val="#ppt_x"/>
                                          </p:val>
                                        </p:tav>
                                        <p:tav tm="100000">
                                          <p:val>
                                            <p:strVal val="#ppt_x"/>
                                          </p:val>
                                        </p:tav>
                                      </p:tavLst>
                                    </p:anim>
                                    <p:anim calcmode="lin" valueType="num">
                                      <p:cBhvr additive="base">
                                        <p:cTn id="28" dur="5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201295" y="4362450"/>
            <a:ext cx="11790045" cy="2868930"/>
          </a:xfrm>
          <a:prstGeom prst="rect">
            <a:avLst/>
          </a:prstGeom>
        </p:spPr>
      </p:pic>
      <p:sp>
        <p:nvSpPr>
          <p:cNvPr id="8" name="Text Box 7"/>
          <p:cNvSpPr txBox="1"/>
          <p:nvPr/>
        </p:nvSpPr>
        <p:spPr>
          <a:xfrm>
            <a:off x="499110" y="1222375"/>
            <a:ext cx="10849610" cy="3046095"/>
          </a:xfrm>
          <a:prstGeom prst="rect">
            <a:avLst/>
          </a:prstGeom>
          <a:noFill/>
        </p:spPr>
        <p:txBody>
          <a:bodyPr wrap="square" rtlCol="0" anchor="t">
            <a:spAutoFit/>
          </a:bodyPr>
          <a:lstStyle/>
          <a:p>
            <a:r>
              <a:rPr lang="en-US" sz="2400"/>
              <a:t>Theo nhiều nhạc sĩ thì “Tiến về Hà Nội” được xem như một bài hát mang tính dự báo về ngày Giải phóng Thủ đô nhưng lại trùng khớp một cách kỳ lạ với những gì đã diễn ra sau đó. Vào tháng 10/1954, Hà Nội đón những đoàn quân từ chiến khu Việt Bắc về tiếp quản và hình ảnh những đoàn quân “đi như sóng” tiến về Hà Nội đẹp không khác gì lời bài hát mà nhạc Văn Cao đã viết từ trước đó: “Trùng trùng quân đi như sóng/ Lớp lớp đoàn quân tiến về/ Chúng ta đi nghe vui lúc quân thù đầu hàng, cờ ngày nào tung bay trên phố…/ Năm cửa ô đón mừng đoàn quân tiến về/ Như đài hoa đón mừng nở năm cánh đào…”.</a:t>
            </a:r>
          </a:p>
        </p:txBody>
      </p:sp>
      <p:sp>
        <p:nvSpPr>
          <p:cNvPr id="9" name="Text Box 8"/>
          <p:cNvSpPr txBox="1"/>
          <p:nvPr/>
        </p:nvSpPr>
        <p:spPr>
          <a:xfrm>
            <a:off x="2626995" y="668020"/>
            <a:ext cx="6914570" cy="460375"/>
          </a:xfrm>
          <a:prstGeom prst="rect">
            <a:avLst/>
          </a:prstGeom>
          <a:noFill/>
        </p:spPr>
        <p:txBody>
          <a:bodyPr wrap="square" rtlCol="0">
            <a:spAutoFit/>
          </a:bodyPr>
          <a:lstStyle/>
          <a:p>
            <a:r>
              <a:rPr lang="en-US" sz="2400" b="1"/>
              <a:t>GIỚI THIỆU SƠ LƯỢC VỀ BÀI HÁT “ TIẾN VỀ HÀ NỘI”</a:t>
            </a:r>
          </a:p>
        </p:txBody>
      </p:sp>
      <p:sp>
        <p:nvSpPr>
          <p:cNvPr id="10" name="Text Box 9"/>
          <p:cNvSpPr txBox="1"/>
          <p:nvPr/>
        </p:nvSpPr>
        <p:spPr>
          <a:xfrm>
            <a:off x="4694555" y="98425"/>
            <a:ext cx="1750060" cy="460375"/>
          </a:xfrm>
          <a:prstGeom prst="rect">
            <a:avLst/>
          </a:prstGeom>
          <a:noFill/>
        </p:spPr>
        <p:txBody>
          <a:bodyPr wrap="none" rtlCol="0" anchor="t">
            <a:spAutoFit/>
          </a:bodyPr>
          <a:lstStyle/>
          <a:p>
            <a:pPr algn="ctr"/>
            <a:r>
              <a:rPr lang="en-US" sz="2400" b="1">
                <a:sym typeface="+mn-ea"/>
              </a:rPr>
              <a:t>NỘI DUNG 3</a:t>
            </a:r>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0" fill="hold"/>
                                        <p:tgtEl>
                                          <p:spTgt spid="8"/>
                                        </p:tgtEl>
                                        <p:attrNameLst>
                                          <p:attrName>ppt_x</p:attrName>
                                        </p:attrNameLst>
                                      </p:cBhvr>
                                      <p:tavLst>
                                        <p:tav tm="0">
                                          <p:val>
                                            <p:strVal val="#ppt_x"/>
                                          </p:val>
                                        </p:tav>
                                        <p:tav tm="100000">
                                          <p:val>
                                            <p:strVal val="#ppt_x"/>
                                          </p:val>
                                        </p:tav>
                                      </p:tavLst>
                                    </p:anim>
                                    <p:anim calcmode="lin" valueType="num">
                                      <p:cBhvr additive="base">
                                        <p:cTn id="8" dur="5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1" presetClass="path" presetSubtype="0" accel="50000" decel="50000" fill="hold" nodeType="clickEffect">
                                  <p:stCondLst>
                                    <p:cond delay="0"/>
                                  </p:stCondLst>
                                  <p:childTnLst>
                                    <p:animMotion origin="layout" path="M 0 0  L 0.036 0.062  L 0.108 0.062  L 0.072 0.125  L 0.108 0.187  L 0.036 0.187  L 0 0.25  L -0.036 0.187  L -0.108 0.187  L -0.072 0.125  L -0.108 0.062  L -0.036 0.062  L 0 0  Z" pathEditMode="relative" ptsTypes="">
                                      <p:cBhvr>
                                        <p:cTn id="12"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E64C3-9063-EA2F-9C36-96FE5BEAAE4B}"/>
              </a:ext>
            </a:extLst>
          </p:cNvPr>
          <p:cNvSpPr>
            <a:spLocks noGrp="1"/>
          </p:cNvSpPr>
          <p:nvPr>
            <p:ph type="title"/>
          </p:nvPr>
        </p:nvSpPr>
        <p:spPr>
          <a:xfrm>
            <a:off x="838200" y="590412"/>
            <a:ext cx="10515600" cy="1325563"/>
          </a:xfrm>
        </p:spPr>
        <p:txBody>
          <a:bodyPr>
            <a:normAutofit fontScale="90000"/>
          </a:bodyPr>
          <a:lstStyle/>
          <a:p>
            <a:r>
              <a:rPr lang="en-US" dirty="0" err="1"/>
              <a:t>Bài</a:t>
            </a:r>
            <a:r>
              <a:rPr lang="en-US" dirty="0"/>
              <a:t> </a:t>
            </a:r>
            <a:r>
              <a:rPr lang="en-US" dirty="0" err="1"/>
              <a:t>hát</a:t>
            </a:r>
            <a:r>
              <a:rPr lang="en-US" dirty="0"/>
              <a:t> </a:t>
            </a:r>
            <a:r>
              <a:rPr lang="en-US" dirty="0" err="1"/>
              <a:t>như</a:t>
            </a:r>
            <a:r>
              <a:rPr lang="en-US" dirty="0"/>
              <a:t> </a:t>
            </a:r>
            <a:r>
              <a:rPr lang="en-US" dirty="0" err="1"/>
              <a:t>một</a:t>
            </a:r>
            <a:r>
              <a:rPr lang="en-US" dirty="0"/>
              <a:t> </a:t>
            </a:r>
            <a:r>
              <a:rPr lang="en-US" dirty="0" err="1"/>
              <a:t>lời</a:t>
            </a:r>
            <a:r>
              <a:rPr lang="en-US" dirty="0"/>
              <a:t> </a:t>
            </a:r>
            <a:r>
              <a:rPr lang="en-US" dirty="0" err="1"/>
              <a:t>tuyên</a:t>
            </a:r>
            <a:r>
              <a:rPr lang="en-US" dirty="0"/>
              <a:t> </a:t>
            </a:r>
            <a:r>
              <a:rPr lang="en-US" dirty="0" err="1"/>
              <a:t>đoán</a:t>
            </a:r>
            <a:r>
              <a:rPr lang="en-US" dirty="0"/>
              <a:t> </a:t>
            </a:r>
            <a:r>
              <a:rPr lang="en-US" dirty="0" err="1"/>
              <a:t>phía</a:t>
            </a:r>
            <a:r>
              <a:rPr lang="en-US" dirty="0"/>
              <a:t> </a:t>
            </a:r>
            <a:r>
              <a:rPr lang="en-US" dirty="0" err="1"/>
              <a:t>trước</a:t>
            </a:r>
            <a:r>
              <a:rPr lang="en-US" dirty="0"/>
              <a:t> </a:t>
            </a:r>
            <a:r>
              <a:rPr lang="en-US" dirty="0" err="1"/>
              <a:t>là</a:t>
            </a:r>
            <a:r>
              <a:rPr lang="en-US" dirty="0"/>
              <a:t> </a:t>
            </a:r>
            <a:r>
              <a:rPr lang="en-US" dirty="0" err="1"/>
              <a:t>hòa</a:t>
            </a:r>
            <a:r>
              <a:rPr lang="en-US" dirty="0"/>
              <a:t> </a:t>
            </a:r>
            <a:r>
              <a:rPr lang="en-US" dirty="0" err="1"/>
              <a:t>bình</a:t>
            </a:r>
            <a:r>
              <a:rPr lang="en-US" dirty="0"/>
              <a:t> </a:t>
            </a:r>
            <a:r>
              <a:rPr lang="en-US" dirty="0" err="1"/>
              <a:t>và</a:t>
            </a:r>
            <a:r>
              <a:rPr lang="en-US" dirty="0"/>
              <a:t> </a:t>
            </a:r>
            <a:r>
              <a:rPr lang="en-US" dirty="0" err="1"/>
              <a:t>sự</a:t>
            </a:r>
            <a:r>
              <a:rPr lang="en-US" dirty="0"/>
              <a:t> </a:t>
            </a:r>
            <a:r>
              <a:rPr lang="en-US" dirty="0" err="1"/>
              <a:t>tự</a:t>
            </a:r>
            <a:r>
              <a:rPr lang="en-US" dirty="0"/>
              <a:t> do </a:t>
            </a:r>
            <a:r>
              <a:rPr lang="en-US" dirty="0" err="1"/>
              <a:t>của</a:t>
            </a:r>
            <a:r>
              <a:rPr lang="en-US" dirty="0"/>
              <a:t> </a:t>
            </a:r>
            <a:r>
              <a:rPr lang="en-US" dirty="0" err="1"/>
              <a:t>nhạc</a:t>
            </a:r>
            <a:r>
              <a:rPr lang="en-US" dirty="0"/>
              <a:t> </a:t>
            </a:r>
            <a:r>
              <a:rPr lang="en-US" dirty="0" err="1"/>
              <a:t>sỹ</a:t>
            </a:r>
            <a:r>
              <a:rPr lang="en-US" dirty="0"/>
              <a:t> </a:t>
            </a:r>
            <a:r>
              <a:rPr lang="en-US" dirty="0" err="1"/>
              <a:t>Văn</a:t>
            </a:r>
            <a:r>
              <a:rPr lang="en-US" dirty="0"/>
              <a:t> Cao. </a:t>
            </a:r>
            <a:r>
              <a:rPr lang="en-US" dirty="0" err="1"/>
              <a:t>Ông</a:t>
            </a:r>
            <a:r>
              <a:rPr lang="en-US" dirty="0"/>
              <a:t> </a:t>
            </a:r>
            <a:r>
              <a:rPr lang="en-US" dirty="0" err="1"/>
              <a:t>sáng</a:t>
            </a:r>
            <a:r>
              <a:rPr lang="en-US" dirty="0"/>
              <a:t> </a:t>
            </a:r>
            <a:r>
              <a:rPr lang="en-US" dirty="0" err="1"/>
              <a:t>tác</a:t>
            </a:r>
            <a:r>
              <a:rPr lang="en-US" dirty="0"/>
              <a:t> </a:t>
            </a:r>
            <a:r>
              <a:rPr lang="en-US" dirty="0" err="1"/>
              <a:t>năm</a:t>
            </a:r>
            <a:r>
              <a:rPr lang="en-US" dirty="0"/>
              <a:t> 1949 </a:t>
            </a:r>
            <a:r>
              <a:rPr lang="en-US" dirty="0" err="1"/>
              <a:t>tức</a:t>
            </a:r>
            <a:r>
              <a:rPr lang="en-US" dirty="0"/>
              <a:t> </a:t>
            </a:r>
            <a:r>
              <a:rPr lang="en-US" dirty="0" err="1"/>
              <a:t>là</a:t>
            </a:r>
            <a:r>
              <a:rPr lang="en-US" dirty="0"/>
              <a:t> </a:t>
            </a:r>
            <a:r>
              <a:rPr lang="en-US" dirty="0" err="1"/>
              <a:t>ra</a:t>
            </a:r>
            <a:r>
              <a:rPr lang="en-US" dirty="0"/>
              <a:t> </a:t>
            </a:r>
            <a:r>
              <a:rPr lang="en-US" dirty="0" err="1"/>
              <a:t>đời</a:t>
            </a:r>
            <a:r>
              <a:rPr lang="en-US" dirty="0"/>
              <a:t> </a:t>
            </a:r>
            <a:r>
              <a:rPr lang="en-US" dirty="0" err="1"/>
              <a:t>trước</a:t>
            </a:r>
            <a:r>
              <a:rPr lang="en-US" dirty="0"/>
              <a:t> 5 </a:t>
            </a:r>
            <a:r>
              <a:rPr lang="en-US" dirty="0" err="1"/>
              <a:t>năm</a:t>
            </a:r>
            <a:r>
              <a:rPr lang="en-US" dirty="0"/>
              <a:t> </a:t>
            </a:r>
            <a:r>
              <a:rPr lang="en-US" dirty="0" err="1"/>
              <a:t>khi</a:t>
            </a:r>
            <a:r>
              <a:rPr lang="en-US" dirty="0"/>
              <a:t> </a:t>
            </a:r>
            <a:r>
              <a:rPr lang="en-US" dirty="0" err="1"/>
              <a:t>Hà</a:t>
            </a:r>
            <a:r>
              <a:rPr lang="en-US" dirty="0"/>
              <a:t> </a:t>
            </a:r>
            <a:r>
              <a:rPr lang="en-US" dirty="0" err="1"/>
              <a:t>Nội</a:t>
            </a:r>
            <a:r>
              <a:rPr lang="en-US" dirty="0"/>
              <a:t> </a:t>
            </a:r>
            <a:r>
              <a:rPr lang="en-US" dirty="0" err="1"/>
              <a:t>được</a:t>
            </a:r>
            <a:r>
              <a:rPr lang="en-US" dirty="0"/>
              <a:t> </a:t>
            </a:r>
            <a:r>
              <a:rPr lang="en-US" dirty="0" err="1"/>
              <a:t>giải</a:t>
            </a:r>
            <a:r>
              <a:rPr lang="en-US" dirty="0"/>
              <a:t> </a:t>
            </a:r>
            <a:r>
              <a:rPr lang="en-US" dirty="0" err="1"/>
              <a:t>phóng</a:t>
            </a:r>
            <a:r>
              <a:rPr lang="en-US" dirty="0"/>
              <a:t>.</a:t>
            </a:r>
          </a:p>
        </p:txBody>
      </p:sp>
      <p:sp>
        <p:nvSpPr>
          <p:cNvPr id="3" name="Content Placeholder 2">
            <a:extLst>
              <a:ext uri="{FF2B5EF4-FFF2-40B4-BE49-F238E27FC236}">
                <a16:creationId xmlns:a16="http://schemas.microsoft.com/office/drawing/2014/main" id="{3E628EE6-3328-2E8F-31E4-F73F5359D286}"/>
              </a:ext>
            </a:extLst>
          </p:cNvPr>
          <p:cNvSpPr>
            <a:spLocks noGrp="1"/>
          </p:cNvSpPr>
          <p:nvPr>
            <p:ph idx="1"/>
          </p:nvPr>
        </p:nvSpPr>
        <p:spPr>
          <a:xfrm>
            <a:off x="745435" y="2506662"/>
            <a:ext cx="10515600" cy="4351338"/>
          </a:xfrm>
        </p:spPr>
        <p:txBody>
          <a:bodyPr/>
          <a:lstStyle/>
          <a:p>
            <a:r>
              <a:rPr lang="en-US" dirty="0" err="1"/>
              <a:t>Bài</a:t>
            </a:r>
            <a:r>
              <a:rPr lang="en-US" dirty="0"/>
              <a:t> </a:t>
            </a:r>
            <a:r>
              <a:rPr lang="en-US" dirty="0" err="1"/>
              <a:t>hát</a:t>
            </a:r>
            <a:r>
              <a:rPr lang="en-US" dirty="0"/>
              <a:t> ca </a:t>
            </a:r>
            <a:r>
              <a:rPr lang="en-US" dirty="0" err="1"/>
              <a:t>gợi</a:t>
            </a:r>
            <a:r>
              <a:rPr lang="en-US" dirty="0"/>
              <a:t> </a:t>
            </a:r>
            <a:r>
              <a:rPr lang="en-US" dirty="0" err="1"/>
              <a:t>sức</a:t>
            </a:r>
            <a:r>
              <a:rPr lang="en-US" dirty="0"/>
              <a:t> </a:t>
            </a:r>
            <a:r>
              <a:rPr lang="en-US" dirty="0" err="1"/>
              <a:t>mạnh</a:t>
            </a:r>
            <a:r>
              <a:rPr lang="en-US" dirty="0"/>
              <a:t> </a:t>
            </a:r>
            <a:r>
              <a:rPr lang="en-US" dirty="0" err="1"/>
              <a:t>mẽ</a:t>
            </a:r>
            <a:r>
              <a:rPr lang="en-US" dirty="0"/>
              <a:t> </a:t>
            </a:r>
            <a:r>
              <a:rPr lang="en-US" dirty="0" err="1"/>
              <a:t>của</a:t>
            </a:r>
            <a:r>
              <a:rPr lang="en-US" dirty="0"/>
              <a:t> </a:t>
            </a:r>
            <a:r>
              <a:rPr lang="en-US" dirty="0" err="1"/>
              <a:t>Quân</a:t>
            </a:r>
            <a:r>
              <a:rPr lang="en-US" dirty="0"/>
              <a:t> </a:t>
            </a:r>
            <a:r>
              <a:rPr lang="en-US" dirty="0" err="1"/>
              <a:t>Đội</a:t>
            </a:r>
            <a:r>
              <a:rPr lang="en-US" dirty="0"/>
              <a:t> </a:t>
            </a:r>
            <a:r>
              <a:rPr lang="en-US" dirty="0" err="1"/>
              <a:t>nhân</a:t>
            </a:r>
            <a:r>
              <a:rPr lang="en-US" dirty="0"/>
              <a:t> </a:t>
            </a:r>
            <a:r>
              <a:rPr lang="en-US" dirty="0" err="1"/>
              <a:t>dân</a:t>
            </a:r>
            <a:r>
              <a:rPr lang="en-US" dirty="0"/>
              <a:t> </a:t>
            </a:r>
            <a:r>
              <a:rPr lang="en-US" dirty="0" err="1"/>
              <a:t>Việt</a:t>
            </a:r>
            <a:r>
              <a:rPr lang="en-US" dirty="0"/>
              <a:t> Nam</a:t>
            </a:r>
          </a:p>
          <a:p>
            <a:r>
              <a:rPr lang="en-US" dirty="0" err="1"/>
              <a:t>Trùng</a:t>
            </a:r>
            <a:r>
              <a:rPr lang="en-US" dirty="0"/>
              <a:t> </a:t>
            </a:r>
            <a:r>
              <a:rPr lang="en-US" dirty="0" err="1"/>
              <a:t>trùng</a:t>
            </a:r>
            <a:r>
              <a:rPr lang="en-US" dirty="0"/>
              <a:t> </a:t>
            </a:r>
            <a:r>
              <a:rPr lang="en-US" dirty="0" err="1"/>
              <a:t>quân</a:t>
            </a:r>
            <a:r>
              <a:rPr lang="en-US" dirty="0"/>
              <a:t> </a:t>
            </a:r>
            <a:r>
              <a:rPr lang="en-US" dirty="0" err="1"/>
              <a:t>đi</a:t>
            </a:r>
            <a:r>
              <a:rPr lang="en-US" dirty="0"/>
              <a:t> </a:t>
            </a:r>
            <a:r>
              <a:rPr lang="en-US" dirty="0" err="1"/>
              <a:t>như</a:t>
            </a:r>
            <a:r>
              <a:rPr lang="en-US" dirty="0"/>
              <a:t> </a:t>
            </a:r>
            <a:r>
              <a:rPr lang="en-US" dirty="0" err="1"/>
              <a:t>sóng</a:t>
            </a:r>
            <a:r>
              <a:rPr lang="en-US" dirty="0"/>
              <a:t>, </a:t>
            </a:r>
            <a:r>
              <a:rPr lang="en-US" dirty="0" err="1"/>
              <a:t>lớp</a:t>
            </a:r>
            <a:r>
              <a:rPr lang="en-US" dirty="0"/>
              <a:t> </a:t>
            </a:r>
            <a:r>
              <a:rPr lang="en-US" dirty="0" err="1"/>
              <a:t>lớp</a:t>
            </a:r>
            <a:r>
              <a:rPr lang="en-US" dirty="0"/>
              <a:t> </a:t>
            </a:r>
            <a:r>
              <a:rPr lang="en-US" dirty="0" err="1"/>
              <a:t>đoàn</a:t>
            </a:r>
            <a:r>
              <a:rPr lang="en-US" dirty="0"/>
              <a:t> </a:t>
            </a:r>
            <a:r>
              <a:rPr lang="en-US" dirty="0" err="1"/>
              <a:t>quân</a:t>
            </a:r>
            <a:r>
              <a:rPr lang="en-US" dirty="0"/>
              <a:t> </a:t>
            </a:r>
            <a:r>
              <a:rPr lang="en-US" dirty="0" err="1"/>
              <a:t>tiến</a:t>
            </a:r>
            <a:r>
              <a:rPr lang="en-US" dirty="0"/>
              <a:t> </a:t>
            </a:r>
            <a:r>
              <a:rPr lang="en-US" dirty="0" err="1"/>
              <a:t>về</a:t>
            </a:r>
            <a:r>
              <a:rPr lang="en-US" dirty="0"/>
              <a:t>…</a:t>
            </a:r>
          </a:p>
          <a:p>
            <a:r>
              <a:rPr lang="en-US" dirty="0" err="1"/>
              <a:t>Năm</a:t>
            </a:r>
            <a:r>
              <a:rPr lang="en-US" dirty="0"/>
              <a:t> </a:t>
            </a:r>
            <a:r>
              <a:rPr lang="en-US" dirty="0" err="1"/>
              <a:t>cửa</a:t>
            </a:r>
            <a:r>
              <a:rPr lang="en-US" dirty="0"/>
              <a:t> ô </a:t>
            </a:r>
            <a:r>
              <a:rPr lang="en-US" dirty="0" err="1"/>
              <a:t>đón</a:t>
            </a:r>
            <a:r>
              <a:rPr lang="en-US" dirty="0"/>
              <a:t> </a:t>
            </a:r>
            <a:r>
              <a:rPr lang="en-US" dirty="0" err="1"/>
              <a:t>mừng</a:t>
            </a:r>
            <a:r>
              <a:rPr lang="en-US" dirty="0"/>
              <a:t> </a:t>
            </a:r>
            <a:r>
              <a:rPr lang="en-US" dirty="0" err="1"/>
              <a:t>đoàn</a:t>
            </a:r>
            <a:r>
              <a:rPr lang="en-US" dirty="0"/>
              <a:t> </a:t>
            </a:r>
            <a:r>
              <a:rPr lang="en-US" dirty="0" err="1"/>
              <a:t>quân</a:t>
            </a:r>
            <a:r>
              <a:rPr lang="en-US" dirty="0"/>
              <a:t> </a:t>
            </a:r>
            <a:r>
              <a:rPr lang="en-US" dirty="0" err="1"/>
              <a:t>giải</a:t>
            </a:r>
            <a:r>
              <a:rPr lang="en-US" dirty="0"/>
              <a:t> </a:t>
            </a:r>
            <a:r>
              <a:rPr lang="en-US" dirty="0" err="1"/>
              <a:t>phóng</a:t>
            </a:r>
            <a:r>
              <a:rPr lang="en-US" dirty="0"/>
              <a:t> </a:t>
            </a:r>
            <a:r>
              <a:rPr lang="en-US" dirty="0" err="1"/>
              <a:t>tiến</a:t>
            </a:r>
            <a:r>
              <a:rPr lang="en-US" dirty="0"/>
              <a:t> </a:t>
            </a:r>
            <a:r>
              <a:rPr lang="en-US" dirty="0" err="1"/>
              <a:t>về</a:t>
            </a:r>
            <a:r>
              <a:rPr lang="en-US" dirty="0"/>
              <a:t> </a:t>
            </a:r>
            <a:r>
              <a:rPr lang="en-US" dirty="0" err="1"/>
              <a:t>tiếp</a:t>
            </a:r>
            <a:r>
              <a:rPr lang="en-US" dirty="0"/>
              <a:t> </a:t>
            </a:r>
            <a:r>
              <a:rPr lang="en-US" dirty="0" err="1"/>
              <a:t>quản</a:t>
            </a:r>
            <a:r>
              <a:rPr lang="en-US" dirty="0"/>
              <a:t> </a:t>
            </a:r>
            <a:r>
              <a:rPr lang="en-US" dirty="0" err="1"/>
              <a:t>thủ</a:t>
            </a:r>
            <a:r>
              <a:rPr lang="en-US" dirty="0"/>
              <a:t> </a:t>
            </a:r>
            <a:r>
              <a:rPr lang="en-US" dirty="0" err="1"/>
              <a:t>đô</a:t>
            </a:r>
            <a:r>
              <a:rPr lang="en-US" dirty="0"/>
              <a:t> ,</a:t>
            </a:r>
            <a:r>
              <a:rPr lang="en-US" dirty="0" err="1"/>
              <a:t>rừng</a:t>
            </a:r>
            <a:r>
              <a:rPr lang="en-US" dirty="0"/>
              <a:t> </a:t>
            </a:r>
            <a:r>
              <a:rPr lang="en-US" dirty="0" err="1"/>
              <a:t>người</a:t>
            </a:r>
            <a:r>
              <a:rPr lang="en-US" dirty="0"/>
              <a:t>, </a:t>
            </a:r>
            <a:r>
              <a:rPr lang="en-US" dirty="0" err="1"/>
              <a:t>rừng</a:t>
            </a:r>
            <a:r>
              <a:rPr lang="en-US" dirty="0"/>
              <a:t> </a:t>
            </a:r>
            <a:r>
              <a:rPr lang="en-US" dirty="0" err="1"/>
              <a:t>hoa</a:t>
            </a:r>
            <a:r>
              <a:rPr lang="en-US" dirty="0"/>
              <a:t> </a:t>
            </a:r>
            <a:r>
              <a:rPr lang="en-US" dirty="0" err="1"/>
              <a:t>chào</a:t>
            </a:r>
            <a:r>
              <a:rPr lang="en-US" dirty="0"/>
              <a:t> </a:t>
            </a:r>
            <a:r>
              <a:rPr lang="en-US" dirty="0" err="1"/>
              <a:t>đón</a:t>
            </a:r>
            <a:r>
              <a:rPr lang="en-US" dirty="0"/>
              <a:t> </a:t>
            </a:r>
            <a:r>
              <a:rPr lang="en-US" dirty="0" err="1"/>
              <a:t>bộ</a:t>
            </a:r>
            <a:r>
              <a:rPr lang="en-US" dirty="0"/>
              <a:t> </a:t>
            </a:r>
            <a:r>
              <a:rPr lang="en-US" dirty="0" err="1"/>
              <a:t>đội</a:t>
            </a:r>
            <a:r>
              <a:rPr lang="en-US" dirty="0"/>
              <a:t> </a:t>
            </a:r>
            <a:r>
              <a:rPr lang="en-US" dirty="0" err="1"/>
              <a:t>cụ</a:t>
            </a:r>
            <a:r>
              <a:rPr lang="en-US" dirty="0"/>
              <a:t> </a:t>
            </a:r>
            <a:r>
              <a:rPr lang="en-US" dirty="0" err="1"/>
              <a:t>Hồ</a:t>
            </a:r>
            <a:r>
              <a:rPr lang="en-US" dirty="0"/>
              <a:t>.</a:t>
            </a:r>
          </a:p>
          <a:p>
            <a:r>
              <a:rPr lang="en-US" dirty="0" err="1"/>
              <a:t>Bài</a:t>
            </a:r>
            <a:r>
              <a:rPr lang="en-US" dirty="0"/>
              <a:t> </a:t>
            </a:r>
            <a:r>
              <a:rPr lang="en-US" dirty="0" err="1"/>
              <a:t>hát</a:t>
            </a:r>
            <a:r>
              <a:rPr lang="en-US" dirty="0"/>
              <a:t> </a:t>
            </a:r>
            <a:r>
              <a:rPr lang="en-US" dirty="0" err="1"/>
              <a:t>được</a:t>
            </a:r>
            <a:r>
              <a:rPr lang="en-US" dirty="0"/>
              <a:t> </a:t>
            </a:r>
            <a:r>
              <a:rPr lang="en-US" dirty="0" err="1"/>
              <a:t>nhiều</a:t>
            </a:r>
            <a:r>
              <a:rPr lang="en-US" dirty="0"/>
              <a:t> </a:t>
            </a:r>
            <a:r>
              <a:rPr lang="en-US" dirty="0" err="1"/>
              <a:t>người</a:t>
            </a:r>
            <a:r>
              <a:rPr lang="en-US" dirty="0"/>
              <a:t> </a:t>
            </a:r>
            <a:r>
              <a:rPr lang="en-US" dirty="0" err="1"/>
              <a:t>yêu</a:t>
            </a:r>
            <a:r>
              <a:rPr lang="en-US" dirty="0"/>
              <a:t> </a:t>
            </a:r>
            <a:r>
              <a:rPr lang="en-US" dirty="0" err="1"/>
              <a:t>mến</a:t>
            </a:r>
            <a:r>
              <a:rPr lang="en-US" dirty="0"/>
              <a:t>, </a:t>
            </a:r>
            <a:r>
              <a:rPr lang="en-US" dirty="0" err="1"/>
              <a:t>âm</a:t>
            </a:r>
            <a:r>
              <a:rPr lang="en-US" dirty="0"/>
              <a:t> </a:t>
            </a:r>
            <a:r>
              <a:rPr lang="en-US" dirty="0" err="1"/>
              <a:t>thanh</a:t>
            </a:r>
            <a:r>
              <a:rPr lang="en-US" dirty="0"/>
              <a:t> </a:t>
            </a:r>
            <a:r>
              <a:rPr lang="en-US" dirty="0" err="1"/>
              <a:t>của</a:t>
            </a:r>
            <a:r>
              <a:rPr lang="en-US" dirty="0"/>
              <a:t> ca </a:t>
            </a:r>
            <a:r>
              <a:rPr lang="en-US" dirty="0" err="1"/>
              <a:t>khúc</a:t>
            </a:r>
            <a:r>
              <a:rPr lang="en-US" dirty="0"/>
              <a:t> </a:t>
            </a:r>
            <a:r>
              <a:rPr lang="en-US" dirty="0" err="1"/>
              <a:t>vẫn</a:t>
            </a:r>
            <a:r>
              <a:rPr lang="en-US" dirty="0"/>
              <a:t> </a:t>
            </a:r>
            <a:r>
              <a:rPr lang="en-US" dirty="0" err="1"/>
              <a:t>thường</a:t>
            </a:r>
            <a:r>
              <a:rPr lang="en-US" dirty="0"/>
              <a:t> </a:t>
            </a:r>
            <a:r>
              <a:rPr lang="en-US" dirty="0" err="1"/>
              <a:t>xuyên</a:t>
            </a:r>
            <a:r>
              <a:rPr lang="en-US" dirty="0"/>
              <a:t> vang </a:t>
            </a:r>
            <a:r>
              <a:rPr lang="en-US" dirty="0" err="1"/>
              <a:t>lên</a:t>
            </a:r>
            <a:r>
              <a:rPr lang="en-US" dirty="0"/>
              <a:t> </a:t>
            </a:r>
            <a:r>
              <a:rPr lang="en-US" dirty="0" err="1"/>
              <a:t>trong</a:t>
            </a:r>
            <a:r>
              <a:rPr lang="en-US" dirty="0"/>
              <a:t> </a:t>
            </a:r>
            <a:r>
              <a:rPr lang="en-US" dirty="0" err="1"/>
              <a:t>dịp</a:t>
            </a:r>
            <a:r>
              <a:rPr lang="en-US" dirty="0"/>
              <a:t> </a:t>
            </a:r>
            <a:r>
              <a:rPr lang="en-US" dirty="0" err="1"/>
              <a:t>kỷ</a:t>
            </a:r>
            <a:r>
              <a:rPr lang="en-US" dirty="0"/>
              <a:t> </a:t>
            </a:r>
            <a:r>
              <a:rPr lang="en-US" dirty="0" err="1"/>
              <a:t>niệm</a:t>
            </a:r>
            <a:r>
              <a:rPr lang="en-US" dirty="0"/>
              <a:t> </a:t>
            </a:r>
            <a:r>
              <a:rPr lang="en-US" dirty="0" err="1"/>
              <a:t>giải</a:t>
            </a:r>
            <a:r>
              <a:rPr lang="en-US" dirty="0"/>
              <a:t> </a:t>
            </a:r>
            <a:r>
              <a:rPr lang="en-US" dirty="0" err="1"/>
              <a:t>phóng</a:t>
            </a:r>
            <a:r>
              <a:rPr lang="en-US" dirty="0"/>
              <a:t> </a:t>
            </a:r>
            <a:r>
              <a:rPr lang="en-US" dirty="0" err="1"/>
              <a:t>thủ</a:t>
            </a:r>
            <a:r>
              <a:rPr lang="en-US" dirty="0"/>
              <a:t> </a:t>
            </a:r>
            <a:r>
              <a:rPr lang="en-US" dirty="0" err="1"/>
              <a:t>đô</a:t>
            </a:r>
            <a:r>
              <a:rPr lang="en-US" dirty="0"/>
              <a:t> 10/10. Ca </a:t>
            </a:r>
            <a:r>
              <a:rPr lang="en-US" dirty="0" err="1"/>
              <a:t>khúc</a:t>
            </a:r>
            <a:r>
              <a:rPr lang="en-US" dirty="0"/>
              <a:t> </a:t>
            </a:r>
            <a:r>
              <a:rPr lang="en-US" dirty="0" err="1"/>
              <a:t>đã</a:t>
            </a:r>
            <a:r>
              <a:rPr lang="en-US" dirty="0"/>
              <a:t> </a:t>
            </a:r>
            <a:r>
              <a:rPr lang="en-US" dirty="0" err="1"/>
              <a:t>trở</a:t>
            </a:r>
            <a:r>
              <a:rPr lang="en-US" dirty="0"/>
              <a:t> </a:t>
            </a:r>
            <a:r>
              <a:rPr lang="en-US" dirty="0" err="1"/>
              <a:t>thành</a:t>
            </a:r>
            <a:r>
              <a:rPr lang="en-US" dirty="0"/>
              <a:t> </a:t>
            </a:r>
            <a:r>
              <a:rPr lang="en-US" dirty="0" err="1"/>
              <a:t>Khúc</a:t>
            </a:r>
            <a:r>
              <a:rPr lang="en-US" dirty="0"/>
              <a:t> ca </a:t>
            </a:r>
            <a:r>
              <a:rPr lang="en-US" dirty="0" err="1"/>
              <a:t>khải</a:t>
            </a:r>
            <a:r>
              <a:rPr lang="en-US" dirty="0"/>
              <a:t> </a:t>
            </a:r>
            <a:r>
              <a:rPr lang="en-US" dirty="0" err="1"/>
              <a:t>hoàn</a:t>
            </a:r>
            <a:r>
              <a:rPr lang="en-US" dirty="0"/>
              <a:t> </a:t>
            </a:r>
            <a:r>
              <a:rPr lang="en-US" dirty="0" err="1"/>
              <a:t>của</a:t>
            </a:r>
            <a:r>
              <a:rPr lang="en-US" dirty="0"/>
              <a:t> </a:t>
            </a:r>
            <a:r>
              <a:rPr lang="en-US" dirty="0" err="1"/>
              <a:t>đoàn</a:t>
            </a:r>
            <a:r>
              <a:rPr lang="en-US" dirty="0"/>
              <a:t> </a:t>
            </a:r>
            <a:r>
              <a:rPr lang="en-US" dirty="0" err="1"/>
              <a:t>quân</a:t>
            </a:r>
            <a:r>
              <a:rPr lang="en-US" dirty="0"/>
              <a:t> </a:t>
            </a:r>
            <a:r>
              <a:rPr lang="en-US" dirty="0" err="1"/>
              <a:t>Việt</a:t>
            </a:r>
            <a:r>
              <a:rPr lang="en-US" dirty="0"/>
              <a:t> </a:t>
            </a:r>
            <a:r>
              <a:rPr lang="en-US" dirty="0" err="1"/>
              <a:t>Nam,của</a:t>
            </a:r>
            <a:r>
              <a:rPr lang="en-US" dirty="0"/>
              <a:t> </a:t>
            </a:r>
            <a:r>
              <a:rPr lang="en-US" dirty="0" err="1"/>
              <a:t>Người</a:t>
            </a:r>
            <a:r>
              <a:rPr lang="en-US" dirty="0"/>
              <a:t> </a:t>
            </a:r>
            <a:r>
              <a:rPr lang="en-US" dirty="0" err="1"/>
              <a:t>Hà</a:t>
            </a:r>
            <a:r>
              <a:rPr lang="en-US" dirty="0"/>
              <a:t> </a:t>
            </a:r>
            <a:r>
              <a:rPr lang="en-US" dirty="0" err="1"/>
              <a:t>Nội</a:t>
            </a:r>
            <a:r>
              <a:rPr lang="en-US" dirty="0"/>
              <a:t> </a:t>
            </a:r>
            <a:r>
              <a:rPr lang="en-US" dirty="0" err="1"/>
              <a:t>trong</a:t>
            </a:r>
            <a:r>
              <a:rPr lang="en-US" dirty="0"/>
              <a:t> </a:t>
            </a:r>
            <a:r>
              <a:rPr lang="en-US" dirty="0" err="1"/>
              <a:t>ngày</a:t>
            </a:r>
            <a:r>
              <a:rPr lang="en-US" dirty="0"/>
              <a:t> </a:t>
            </a:r>
            <a:r>
              <a:rPr lang="en-US" dirty="0" err="1"/>
              <a:t>hôm</a:t>
            </a:r>
            <a:r>
              <a:rPr lang="en-US" dirty="0"/>
              <a:t> qua </a:t>
            </a:r>
            <a:r>
              <a:rPr lang="en-US" dirty="0" err="1"/>
              <a:t>và</a:t>
            </a:r>
            <a:r>
              <a:rPr lang="en-US" dirty="0"/>
              <a:t> </a:t>
            </a:r>
            <a:r>
              <a:rPr lang="en-US" dirty="0" err="1"/>
              <a:t>mãi</a:t>
            </a:r>
            <a:r>
              <a:rPr lang="en-US" dirty="0"/>
              <a:t> </a:t>
            </a:r>
            <a:r>
              <a:rPr lang="en-US" dirty="0" err="1"/>
              <a:t>mãi</a:t>
            </a:r>
            <a:r>
              <a:rPr lang="en-US" dirty="0"/>
              <a:t> </a:t>
            </a:r>
            <a:r>
              <a:rPr lang="en-US" dirty="0" err="1"/>
              <a:t>về</a:t>
            </a:r>
            <a:r>
              <a:rPr lang="en-US" dirty="0"/>
              <a:t> </a:t>
            </a:r>
            <a:r>
              <a:rPr lang="en-US" dirty="0" err="1"/>
              <a:t>sau</a:t>
            </a:r>
            <a:r>
              <a:rPr lang="en-US" dirty="0"/>
              <a:t>.</a:t>
            </a:r>
          </a:p>
        </p:txBody>
      </p:sp>
    </p:spTree>
    <p:extLst>
      <p:ext uri="{BB962C8B-B14F-4D97-AF65-F5344CB8AC3E}">
        <p14:creationId xmlns:p14="http://schemas.microsoft.com/office/powerpoint/2010/main" val="2702989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WordArt 2">
            <a:extLst>
              <a:ext uri="{FF2B5EF4-FFF2-40B4-BE49-F238E27FC236}">
                <a16:creationId xmlns:a16="http://schemas.microsoft.com/office/drawing/2014/main" id="{6C7F7D32-4736-48DB-A48D-06F7CF0A4F2F}"/>
              </a:ext>
            </a:extLst>
          </p:cNvPr>
          <p:cNvSpPr>
            <a:spLocks noChangeArrowheads="1" noChangeShapeType="1" noTextEdit="1"/>
          </p:cNvSpPr>
          <p:nvPr/>
        </p:nvSpPr>
        <p:spPr bwMode="auto">
          <a:xfrm>
            <a:off x="1981200" y="622300"/>
            <a:ext cx="8229600" cy="1143000"/>
          </a:xfrm>
          <a:prstGeom prst="rect">
            <a:avLst/>
          </a:prstGeom>
        </p:spPr>
        <p:txBody>
          <a:bodyPr wrap="none" fromWordArt="1">
            <a:prstTxWarp prst="textPlain">
              <a:avLst>
                <a:gd name="adj" fmla="val 50000"/>
              </a:avLst>
            </a:prstTxWarp>
          </a:bodyPr>
          <a:lstStyle/>
          <a:p>
            <a:pPr algn="ctr"/>
            <a:r>
              <a:rPr lang="vi-VN" sz="2800" b="1" kern="10" dirty="0">
                <a:ln w="19050">
                  <a:solidFill>
                    <a:srgbClr val="FF6600"/>
                  </a:solidFill>
                  <a:round/>
                  <a:headEnd/>
                  <a:tailEnd/>
                </a:ln>
                <a:gradFill rotWithShape="1">
                  <a:gsLst>
                    <a:gs pos="0">
                      <a:srgbClr val="FFFF00"/>
                    </a:gs>
                    <a:gs pos="50000">
                      <a:srgbClr val="FF0000"/>
                    </a:gs>
                    <a:gs pos="100000">
                      <a:srgbClr val="FFFF00"/>
                    </a:gs>
                  </a:gsLst>
                  <a:lin ang="0" scaled="1"/>
                </a:gradFill>
                <a:effectLst>
                  <a:outerShdw dist="35921" dir="2700000" algn="ctr" rotWithShape="0">
                    <a:srgbClr val="990000"/>
                  </a:outerShdw>
                </a:effectLst>
                <a:ea typeface="+mn-lt"/>
                <a:cs typeface="+mn-lt"/>
              </a:rPr>
              <a:t>GIỜ HỌC ĐÃ KẾT THÚC</a:t>
            </a:r>
          </a:p>
          <a:p>
            <a:pPr algn="ctr"/>
            <a:r>
              <a:rPr lang="vi-VN" sz="2800" b="1" kern="10" dirty="0">
                <a:ln w="19050">
                  <a:solidFill>
                    <a:srgbClr val="FF6600"/>
                  </a:solidFill>
                  <a:round/>
                  <a:headEnd/>
                  <a:tailEnd/>
                </a:ln>
                <a:gradFill rotWithShape="1">
                  <a:gsLst>
                    <a:gs pos="0">
                      <a:srgbClr val="FFFF00"/>
                    </a:gs>
                    <a:gs pos="50000">
                      <a:srgbClr val="FF0000"/>
                    </a:gs>
                    <a:gs pos="100000">
                      <a:srgbClr val="FFFF00"/>
                    </a:gs>
                  </a:gsLst>
                  <a:lin ang="0" scaled="1"/>
                </a:gradFill>
                <a:effectLst>
                  <a:outerShdw dist="35921" dir="2700000" algn="ctr" rotWithShape="0">
                    <a:srgbClr val="990000"/>
                  </a:outerShdw>
                </a:effectLst>
                <a:ea typeface="+mn-lt"/>
                <a:cs typeface="+mn-lt"/>
              </a:rPr>
              <a:t>CHÂN THÀNH CẢM ƠN QUÝ THẦY CÔ </a:t>
            </a:r>
          </a:p>
          <a:p>
            <a:pPr algn="ctr"/>
            <a:r>
              <a:rPr lang="vi-VN" sz="2800" b="1" kern="10" dirty="0">
                <a:ln w="19050">
                  <a:solidFill>
                    <a:srgbClr val="FF6600"/>
                  </a:solidFill>
                  <a:round/>
                  <a:headEnd/>
                  <a:tailEnd/>
                </a:ln>
                <a:gradFill rotWithShape="1">
                  <a:gsLst>
                    <a:gs pos="0">
                      <a:srgbClr val="FFFF00"/>
                    </a:gs>
                    <a:gs pos="50000">
                      <a:srgbClr val="FF0000"/>
                    </a:gs>
                    <a:gs pos="100000">
                      <a:srgbClr val="FFFF00"/>
                    </a:gs>
                  </a:gsLst>
                  <a:lin ang="0" scaled="1"/>
                </a:gradFill>
                <a:effectLst>
                  <a:outerShdw dist="35921" dir="2700000" algn="ctr" rotWithShape="0">
                    <a:srgbClr val="990000"/>
                  </a:outerShdw>
                </a:effectLst>
                <a:ea typeface="+mn-lt"/>
                <a:cs typeface="+mn-lt"/>
              </a:rPr>
              <a:t>CÙNG CÁC EM HỌC SINH</a:t>
            </a:r>
          </a:p>
        </p:txBody>
      </p:sp>
      <p:graphicFrame>
        <p:nvGraphicFramePr>
          <p:cNvPr id="41987" name="Object 3">
            <a:extLst>
              <a:ext uri="{FF2B5EF4-FFF2-40B4-BE49-F238E27FC236}">
                <a16:creationId xmlns:a16="http://schemas.microsoft.com/office/drawing/2014/main" id="{805B6CDD-4A79-4AFB-B84E-E29D1223E804}"/>
              </a:ext>
            </a:extLst>
          </p:cNvPr>
          <p:cNvGraphicFramePr>
            <a:graphicFrameLocks noGrp="1" noChangeAspect="1"/>
          </p:cNvGraphicFramePr>
          <p:nvPr>
            <p:ph sz="half" idx="1"/>
          </p:nvPr>
        </p:nvGraphicFramePr>
        <p:xfrm>
          <a:off x="2444750" y="2971800"/>
          <a:ext cx="1182688" cy="889000"/>
        </p:xfrm>
        <a:graphic>
          <a:graphicData uri="http://schemas.openxmlformats.org/presentationml/2006/ole">
            <mc:AlternateContent xmlns:mc="http://schemas.openxmlformats.org/markup-compatibility/2006">
              <mc:Choice xmlns:v="urn:schemas-microsoft-com:vml" Requires="v">
                <p:oleObj name="CorelDRAW" r:id="rId3" imgW="3177479" imgH="2387194" progId="CorelDRAW.Graphic.12">
                  <p:embed/>
                </p:oleObj>
              </mc:Choice>
              <mc:Fallback>
                <p:oleObj name="CorelDRAW" r:id="rId3" imgW="3177479" imgH="2387194" progId="CorelDRAW.Graphic.12">
                  <p:embed/>
                  <p:pic>
                    <p:nvPicPr>
                      <p:cNvPr id="41987" name="Object 3">
                        <a:extLst>
                          <a:ext uri="{FF2B5EF4-FFF2-40B4-BE49-F238E27FC236}">
                            <a16:creationId xmlns:a16="http://schemas.microsoft.com/office/drawing/2014/main" id="{805B6CDD-4A79-4AFB-B84E-E29D1223E804}"/>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4750" y="2971800"/>
                        <a:ext cx="1182688"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988" name="Object 4">
            <a:extLst>
              <a:ext uri="{FF2B5EF4-FFF2-40B4-BE49-F238E27FC236}">
                <a16:creationId xmlns:a16="http://schemas.microsoft.com/office/drawing/2014/main" id="{FFB29014-163A-4520-AB02-C8A08D6776A0}"/>
              </a:ext>
            </a:extLst>
          </p:cNvPr>
          <p:cNvGraphicFramePr>
            <a:graphicFrameLocks noGrp="1" noChangeAspect="1"/>
          </p:cNvGraphicFramePr>
          <p:nvPr>
            <p:ph sz="half" idx="2"/>
          </p:nvPr>
        </p:nvGraphicFramePr>
        <p:xfrm>
          <a:off x="8482014" y="2971800"/>
          <a:ext cx="1149350" cy="863600"/>
        </p:xfrm>
        <a:graphic>
          <a:graphicData uri="http://schemas.openxmlformats.org/presentationml/2006/ole">
            <mc:AlternateContent xmlns:mc="http://schemas.openxmlformats.org/markup-compatibility/2006">
              <mc:Choice xmlns:v="urn:schemas-microsoft-com:vml" Requires="v">
                <p:oleObj name="CorelDRAW" r:id="rId5" imgW="3177479" imgH="2387194" progId="CorelDRAW.Graphic.12">
                  <p:embed/>
                </p:oleObj>
              </mc:Choice>
              <mc:Fallback>
                <p:oleObj name="CorelDRAW" r:id="rId5" imgW="3177479" imgH="2387194" progId="CorelDRAW.Graphic.12">
                  <p:embed/>
                  <p:pic>
                    <p:nvPicPr>
                      <p:cNvPr id="41988" name="Object 4">
                        <a:extLst>
                          <a:ext uri="{FF2B5EF4-FFF2-40B4-BE49-F238E27FC236}">
                            <a16:creationId xmlns:a16="http://schemas.microsoft.com/office/drawing/2014/main" id="{FFB29014-163A-4520-AB02-C8A08D6776A0}"/>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2014" y="2971800"/>
                        <a:ext cx="1149350"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89" name="Music">
            <a:extLst>
              <a:ext uri="{FF2B5EF4-FFF2-40B4-BE49-F238E27FC236}">
                <a16:creationId xmlns:a16="http://schemas.microsoft.com/office/drawing/2014/main" id="{BE83F1AF-66DC-448F-A1DE-BD5038A1832D}"/>
              </a:ext>
            </a:extLst>
          </p:cNvPr>
          <p:cNvSpPr>
            <a:spLocks noEditPoints="1" noChangeArrowheads="1"/>
          </p:cNvSpPr>
          <p:nvPr/>
        </p:nvSpPr>
        <p:spPr bwMode="auto">
          <a:xfrm rot="11236284">
            <a:off x="3733802" y="4724400"/>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1990" name="Music">
            <a:extLst>
              <a:ext uri="{FF2B5EF4-FFF2-40B4-BE49-F238E27FC236}">
                <a16:creationId xmlns:a16="http://schemas.microsoft.com/office/drawing/2014/main" id="{D5164C11-E6E9-440A-B196-A02901B069C5}"/>
              </a:ext>
            </a:extLst>
          </p:cNvPr>
          <p:cNvSpPr>
            <a:spLocks noEditPoints="1" noChangeArrowheads="1"/>
          </p:cNvSpPr>
          <p:nvPr/>
        </p:nvSpPr>
        <p:spPr bwMode="auto">
          <a:xfrm rot="11236284">
            <a:off x="5638802" y="5181600"/>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1991" name="Music">
            <a:extLst>
              <a:ext uri="{FF2B5EF4-FFF2-40B4-BE49-F238E27FC236}">
                <a16:creationId xmlns:a16="http://schemas.microsoft.com/office/drawing/2014/main" id="{7672390A-0BC2-46D4-923E-9B71F1AAB8E0}"/>
              </a:ext>
            </a:extLst>
          </p:cNvPr>
          <p:cNvSpPr>
            <a:spLocks noEditPoints="1" noChangeArrowheads="1"/>
          </p:cNvSpPr>
          <p:nvPr/>
        </p:nvSpPr>
        <p:spPr bwMode="auto">
          <a:xfrm rot="11236284">
            <a:off x="7924802" y="4800600"/>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1992" name="Music">
            <a:extLst>
              <a:ext uri="{FF2B5EF4-FFF2-40B4-BE49-F238E27FC236}">
                <a16:creationId xmlns:a16="http://schemas.microsoft.com/office/drawing/2014/main" id="{25961AC9-0DD0-4573-A039-9E93953ECBEA}"/>
              </a:ext>
            </a:extLst>
          </p:cNvPr>
          <p:cNvSpPr>
            <a:spLocks noEditPoints="1" noChangeArrowheads="1"/>
          </p:cNvSpPr>
          <p:nvPr/>
        </p:nvSpPr>
        <p:spPr bwMode="auto">
          <a:xfrm rot="11236284">
            <a:off x="9677402" y="3962400"/>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pic>
        <p:nvPicPr>
          <p:cNvPr id="15369" name="Picture 9">
            <a:extLst>
              <a:ext uri="{FF2B5EF4-FFF2-40B4-BE49-F238E27FC236}">
                <a16:creationId xmlns:a16="http://schemas.microsoft.com/office/drawing/2014/main" id="{F3A2B9DF-0CBE-4B37-B49E-17776561CC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2514600"/>
            <a:ext cx="3352800"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Music">
            <a:extLst>
              <a:ext uri="{FF2B5EF4-FFF2-40B4-BE49-F238E27FC236}">
                <a16:creationId xmlns:a16="http://schemas.microsoft.com/office/drawing/2014/main" id="{3215AA3F-FCBD-40CD-B815-1146AFEE6498}"/>
              </a:ext>
            </a:extLst>
          </p:cNvPr>
          <p:cNvSpPr>
            <a:spLocks noEditPoints="1" noChangeArrowheads="1"/>
          </p:cNvSpPr>
          <p:nvPr/>
        </p:nvSpPr>
        <p:spPr bwMode="auto">
          <a:xfrm rot="11236284">
            <a:off x="5943602" y="2057400"/>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1995" name="Music">
            <a:extLst>
              <a:ext uri="{FF2B5EF4-FFF2-40B4-BE49-F238E27FC236}">
                <a16:creationId xmlns:a16="http://schemas.microsoft.com/office/drawing/2014/main" id="{ED9A6A76-1761-42ED-A7B8-2DEDAB740E41}"/>
              </a:ext>
            </a:extLst>
          </p:cNvPr>
          <p:cNvSpPr>
            <a:spLocks noEditPoints="1" noChangeArrowheads="1"/>
          </p:cNvSpPr>
          <p:nvPr/>
        </p:nvSpPr>
        <p:spPr bwMode="auto">
          <a:xfrm rot="11236284">
            <a:off x="2743202" y="4343400"/>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1996" name="Music">
            <a:extLst>
              <a:ext uri="{FF2B5EF4-FFF2-40B4-BE49-F238E27FC236}">
                <a16:creationId xmlns:a16="http://schemas.microsoft.com/office/drawing/2014/main" id="{8E9F88CB-4433-4282-9539-3DDA80825BA5}"/>
              </a:ext>
            </a:extLst>
          </p:cNvPr>
          <p:cNvSpPr>
            <a:spLocks noEditPoints="1" noChangeArrowheads="1"/>
          </p:cNvSpPr>
          <p:nvPr/>
        </p:nvSpPr>
        <p:spPr bwMode="auto">
          <a:xfrm rot="11236284">
            <a:off x="8763002" y="4343400"/>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1997" name="Music">
            <a:extLst>
              <a:ext uri="{FF2B5EF4-FFF2-40B4-BE49-F238E27FC236}">
                <a16:creationId xmlns:a16="http://schemas.microsoft.com/office/drawing/2014/main" id="{839D64D3-60C9-4414-A32B-31E382FBA0F0}"/>
              </a:ext>
            </a:extLst>
          </p:cNvPr>
          <p:cNvSpPr>
            <a:spLocks noEditPoints="1" noChangeArrowheads="1"/>
          </p:cNvSpPr>
          <p:nvPr/>
        </p:nvSpPr>
        <p:spPr bwMode="auto">
          <a:xfrm rot="11236284">
            <a:off x="4648202" y="5029200"/>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1998" name="Music">
            <a:extLst>
              <a:ext uri="{FF2B5EF4-FFF2-40B4-BE49-F238E27FC236}">
                <a16:creationId xmlns:a16="http://schemas.microsoft.com/office/drawing/2014/main" id="{AB3BCFD9-90CD-4C73-91A5-D6C9D8F17931}"/>
              </a:ext>
            </a:extLst>
          </p:cNvPr>
          <p:cNvSpPr>
            <a:spLocks noEditPoints="1" noChangeArrowheads="1"/>
          </p:cNvSpPr>
          <p:nvPr/>
        </p:nvSpPr>
        <p:spPr bwMode="auto">
          <a:xfrm rot="11236284">
            <a:off x="6705602" y="5029200"/>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1999" name="Music">
            <a:extLst>
              <a:ext uri="{FF2B5EF4-FFF2-40B4-BE49-F238E27FC236}">
                <a16:creationId xmlns:a16="http://schemas.microsoft.com/office/drawing/2014/main" id="{C0728576-E03C-48B0-80EC-8726A4B5539A}"/>
              </a:ext>
            </a:extLst>
          </p:cNvPr>
          <p:cNvSpPr>
            <a:spLocks noEditPoints="1" noChangeArrowheads="1"/>
          </p:cNvSpPr>
          <p:nvPr/>
        </p:nvSpPr>
        <p:spPr bwMode="auto">
          <a:xfrm rot="11236284">
            <a:off x="2590802" y="2057400"/>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2000" name="Music">
            <a:extLst>
              <a:ext uri="{FF2B5EF4-FFF2-40B4-BE49-F238E27FC236}">
                <a16:creationId xmlns:a16="http://schemas.microsoft.com/office/drawing/2014/main" id="{CB87D53C-BA9F-41F0-9553-3DC0709BDD0C}"/>
              </a:ext>
            </a:extLst>
          </p:cNvPr>
          <p:cNvSpPr>
            <a:spLocks noEditPoints="1" noChangeArrowheads="1"/>
          </p:cNvSpPr>
          <p:nvPr/>
        </p:nvSpPr>
        <p:spPr bwMode="auto">
          <a:xfrm rot="11236284">
            <a:off x="9144002" y="2057400"/>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
        <p:nvSpPr>
          <p:cNvPr id="42001" name="Music">
            <a:extLst>
              <a:ext uri="{FF2B5EF4-FFF2-40B4-BE49-F238E27FC236}">
                <a16:creationId xmlns:a16="http://schemas.microsoft.com/office/drawing/2014/main" id="{6777B293-A4A4-484C-9182-A45618226200}"/>
              </a:ext>
            </a:extLst>
          </p:cNvPr>
          <p:cNvSpPr>
            <a:spLocks noEditPoints="1" noChangeArrowheads="1"/>
          </p:cNvSpPr>
          <p:nvPr/>
        </p:nvSpPr>
        <p:spPr bwMode="auto">
          <a:xfrm rot="11236284">
            <a:off x="1828802" y="3886200"/>
            <a:ext cx="619125"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3300">
                  <a:alpha val="99001"/>
                </a:srgbClr>
              </a:gs>
              <a:gs pos="100000">
                <a:srgbClr val="FFFF00"/>
              </a:gs>
            </a:gsLst>
            <a:lin ang="5400000" scaled="1"/>
          </a:gradFill>
          <a:ln w="9525">
            <a:solidFill>
              <a:srgbClr val="FF00FF"/>
            </a:solidFill>
            <a:miter lim="800000"/>
            <a:headEnd/>
            <a:tailEnd/>
          </a:ln>
          <a:effectLst>
            <a:outerShdw dist="107763" dir="2700000" algn="ctr" rotWithShape="0">
              <a:srgbClr val="808080"/>
            </a:outerShdw>
          </a:effectLst>
        </p:spPr>
        <p:txBody>
          <a:bodyPr/>
          <a:lstStyle/>
          <a:p>
            <a:endParaRPr lang="vi-VN"/>
          </a:p>
        </p:txBody>
      </p:sp>
    </p:spTree>
    <p:extLst>
      <p:ext uri="{BB962C8B-B14F-4D97-AF65-F5344CB8AC3E}">
        <p14:creationId xmlns:p14="http://schemas.microsoft.com/office/powerpoint/2010/main" val="4041258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p:cTn id="7" dur="2000" fill="hold"/>
                                        <p:tgtEl>
                                          <p:spTgt spid="41986"/>
                                        </p:tgtEl>
                                        <p:attrNameLst>
                                          <p:attrName>ppt_x</p:attrName>
                                        </p:attrNameLst>
                                      </p:cBhvr>
                                      <p:tavLst>
                                        <p:tav tm="0">
                                          <p:val>
                                            <p:strVal val="#ppt_x-.2"/>
                                          </p:val>
                                        </p:tav>
                                        <p:tav tm="100000">
                                          <p:val>
                                            <p:strVal val="#ppt_x"/>
                                          </p:val>
                                        </p:tav>
                                      </p:tavLst>
                                    </p:anim>
                                    <p:anim calcmode="lin" valueType="num">
                                      <p:cBhvr>
                                        <p:cTn id="8" dur="2000" fill="hold"/>
                                        <p:tgtEl>
                                          <p:spTgt spid="41986"/>
                                        </p:tgtEl>
                                        <p:attrNameLst>
                                          <p:attrName>ppt_y</p:attrName>
                                        </p:attrNameLst>
                                      </p:cBhvr>
                                      <p:tavLst>
                                        <p:tav tm="0">
                                          <p:val>
                                            <p:strVal val="#ppt_y"/>
                                          </p:val>
                                        </p:tav>
                                        <p:tav tm="100000">
                                          <p:val>
                                            <p:strVal val="#ppt_y"/>
                                          </p:val>
                                        </p:tav>
                                      </p:tavLst>
                                    </p:anim>
                                    <p:animEffect transition="in" filter="wipe(right)" prLst="gradientSize: 0.1">
                                      <p:cBhvr>
                                        <p:cTn id="9" dur="2000"/>
                                        <p:tgtEl>
                                          <p:spTgt spid="41986"/>
                                        </p:tgtEl>
                                      </p:cBhvr>
                                    </p:animEffect>
                                  </p:childTnLst>
                                  <p:subTnLst>
                                    <p:audio>
                                      <p:cMediaNode>
                                        <p:cTn display="0" masterRel="sameClick">
                                          <p:stCondLst>
                                            <p:cond evt="begin" delay="0">
                                              <p:tn val="5"/>
                                            </p:cond>
                                          </p:stCondLst>
                                          <p:endCondLst>
                                            <p:cond evt="onStopAudio" delay="0">
                                              <p:tgtEl>
                                                <p:sldTgt/>
                                              </p:tgtEl>
                                            </p:cond>
                                          </p:endCondLst>
                                        </p:cTn>
                                        <p:tgtEl>
                                          <p:sndTgt r:embed="rId2" name="nhac mua xuan ket.nhowav.wav"/>
                                        </p:tgtEl>
                                      </p:cMediaNode>
                                    </p:audio>
                                  </p:subTnLst>
                                </p:cTn>
                              </p:par>
                              <p:par>
                                <p:cTn id="10" presetID="9" presetClass="emph" presetSubtype="0" nodeType="withEffect">
                                  <p:stCondLst>
                                    <p:cond delay="0"/>
                                  </p:stCondLst>
                                  <p:childTnLst>
                                    <p:set>
                                      <p:cBhvr rctx="PPT">
                                        <p:cTn id="11" dur="indefinite"/>
                                        <p:tgtEl>
                                          <p:spTgt spid="41987"/>
                                        </p:tgtEl>
                                        <p:attrNameLst>
                                          <p:attrName>style.opacity</p:attrName>
                                        </p:attrNameLst>
                                      </p:cBhvr>
                                      <p:to>
                                        <p:strVal val="0.5"/>
                                      </p:to>
                                    </p:set>
                                    <p:animEffect filter="image" prLst="opacity: 0.5">
                                      <p:cBhvr rctx="IE">
                                        <p:cTn id="12" dur="indefinite"/>
                                        <p:tgtEl>
                                          <p:spTgt spid="41987"/>
                                        </p:tgtEl>
                                      </p:cBhvr>
                                    </p:animEffect>
                                  </p:childTnLst>
                                </p:cTn>
                              </p:par>
                              <p:par>
                                <p:cTn id="13" presetID="26" presetClass="emph" presetSubtype="0" repeatCount="indefinite" fill="hold" nodeType="withEffect">
                                  <p:stCondLst>
                                    <p:cond delay="0"/>
                                  </p:stCondLst>
                                  <p:childTnLst>
                                    <p:animEffect transition="out" filter="fade">
                                      <p:cBhvr>
                                        <p:cTn id="14" dur="2000" tmFilter="0, 0; .2, .5; .8, .5; 1, 0"/>
                                        <p:tgtEl>
                                          <p:spTgt spid="41987"/>
                                        </p:tgtEl>
                                      </p:cBhvr>
                                    </p:animEffect>
                                    <p:animScale>
                                      <p:cBhvr>
                                        <p:cTn id="15" dur="1000" autoRev="1" fill="hold"/>
                                        <p:tgtEl>
                                          <p:spTgt spid="41987"/>
                                        </p:tgtEl>
                                      </p:cBhvr>
                                      <p:by x="105000" y="105000"/>
                                    </p:animScale>
                                  </p:childTnLst>
                                </p:cTn>
                              </p:par>
                              <p:par>
                                <p:cTn id="16" presetID="9" presetClass="emph" presetSubtype="0" nodeType="withEffect">
                                  <p:stCondLst>
                                    <p:cond delay="0"/>
                                  </p:stCondLst>
                                  <p:childTnLst>
                                    <p:set>
                                      <p:cBhvr rctx="PPT">
                                        <p:cTn id="17" dur="indefinite"/>
                                        <p:tgtEl>
                                          <p:spTgt spid="41988"/>
                                        </p:tgtEl>
                                        <p:attrNameLst>
                                          <p:attrName>style.opacity</p:attrName>
                                        </p:attrNameLst>
                                      </p:cBhvr>
                                      <p:to>
                                        <p:strVal val="0.5"/>
                                      </p:to>
                                    </p:set>
                                    <p:animEffect filter="image" prLst="opacity: 0.5">
                                      <p:cBhvr rctx="IE">
                                        <p:cTn id="18" dur="indefinite"/>
                                        <p:tgtEl>
                                          <p:spTgt spid="41988"/>
                                        </p:tgtEl>
                                      </p:cBhvr>
                                    </p:animEffect>
                                  </p:childTnLst>
                                </p:cTn>
                              </p:par>
                              <p:par>
                                <p:cTn id="19" presetID="26" presetClass="emph" presetSubtype="0" repeatCount="indefinite" fill="hold" nodeType="withEffect">
                                  <p:stCondLst>
                                    <p:cond delay="0"/>
                                  </p:stCondLst>
                                  <p:childTnLst>
                                    <p:animEffect transition="out" filter="fade">
                                      <p:cBhvr>
                                        <p:cTn id="20" dur="2000" tmFilter="0, 0; .2, .5; .8, .5; 1, 0"/>
                                        <p:tgtEl>
                                          <p:spTgt spid="41988"/>
                                        </p:tgtEl>
                                      </p:cBhvr>
                                    </p:animEffect>
                                    <p:animScale>
                                      <p:cBhvr>
                                        <p:cTn id="21" dur="1000" autoRev="1" fill="hold"/>
                                        <p:tgtEl>
                                          <p:spTgt spid="41988"/>
                                        </p:tgtEl>
                                      </p:cBhvr>
                                      <p:by x="105000" y="105000"/>
                                    </p:animScale>
                                  </p:childTnLst>
                                </p:cTn>
                              </p:par>
                              <p:par>
                                <p:cTn id="22" presetID="8" presetClass="emph" presetSubtype="0" repeatCount="indefinite" fill="hold" nodeType="withEffect">
                                  <p:stCondLst>
                                    <p:cond delay="0"/>
                                  </p:stCondLst>
                                  <p:iterate type="lt">
                                    <p:tmPct val="0"/>
                                  </p:iterate>
                                  <p:childTnLst>
                                    <p:animRot by="21600000">
                                      <p:cBhvr>
                                        <p:cTn id="23" dur="2000" fill="hold"/>
                                        <p:tgtEl>
                                          <p:spTgt spid="41989"/>
                                        </p:tgtEl>
                                        <p:attrNameLst>
                                          <p:attrName>r</p:attrName>
                                        </p:attrNameLst>
                                      </p:cBhvr>
                                    </p:animRot>
                                  </p:childTnLst>
                                </p:cTn>
                              </p:par>
                              <p:par>
                                <p:cTn id="24" presetID="31" presetClass="entr" presetSubtype="0" repeatCount="indefinite" fill="hold" nodeType="withEffect">
                                  <p:stCondLst>
                                    <p:cond delay="0"/>
                                  </p:stCondLst>
                                  <p:iterate type="lt">
                                    <p:tmPct val="5000"/>
                                  </p:iterate>
                                  <p:childTnLst>
                                    <p:set>
                                      <p:cBhvr>
                                        <p:cTn id="25" dur="1" fill="hold">
                                          <p:stCondLst>
                                            <p:cond delay="0"/>
                                          </p:stCondLst>
                                        </p:cTn>
                                        <p:tgtEl>
                                          <p:spTgt spid="41989"/>
                                        </p:tgtEl>
                                        <p:attrNameLst>
                                          <p:attrName>style.visibility</p:attrName>
                                        </p:attrNameLst>
                                      </p:cBhvr>
                                      <p:to>
                                        <p:strVal val="visible"/>
                                      </p:to>
                                    </p:set>
                                    <p:anim calcmode="lin" valueType="num">
                                      <p:cBhvr>
                                        <p:cTn id="26" dur="2000" fill="hold"/>
                                        <p:tgtEl>
                                          <p:spTgt spid="41989"/>
                                        </p:tgtEl>
                                        <p:attrNameLst>
                                          <p:attrName>ppt_w</p:attrName>
                                        </p:attrNameLst>
                                      </p:cBhvr>
                                      <p:tavLst>
                                        <p:tav tm="0">
                                          <p:val>
                                            <p:fltVal val="0"/>
                                          </p:val>
                                        </p:tav>
                                        <p:tav tm="100000">
                                          <p:val>
                                            <p:strVal val="#ppt_w"/>
                                          </p:val>
                                        </p:tav>
                                      </p:tavLst>
                                    </p:anim>
                                    <p:anim calcmode="lin" valueType="num">
                                      <p:cBhvr>
                                        <p:cTn id="27" dur="2000" fill="hold"/>
                                        <p:tgtEl>
                                          <p:spTgt spid="41989"/>
                                        </p:tgtEl>
                                        <p:attrNameLst>
                                          <p:attrName>ppt_h</p:attrName>
                                        </p:attrNameLst>
                                      </p:cBhvr>
                                      <p:tavLst>
                                        <p:tav tm="0">
                                          <p:val>
                                            <p:fltVal val="0"/>
                                          </p:val>
                                        </p:tav>
                                        <p:tav tm="100000">
                                          <p:val>
                                            <p:strVal val="#ppt_h"/>
                                          </p:val>
                                        </p:tav>
                                      </p:tavLst>
                                    </p:anim>
                                    <p:anim calcmode="lin" valueType="num">
                                      <p:cBhvr>
                                        <p:cTn id="28" dur="2000" fill="hold"/>
                                        <p:tgtEl>
                                          <p:spTgt spid="41989"/>
                                        </p:tgtEl>
                                        <p:attrNameLst>
                                          <p:attrName>style.rotation</p:attrName>
                                        </p:attrNameLst>
                                      </p:cBhvr>
                                      <p:tavLst>
                                        <p:tav tm="0">
                                          <p:val>
                                            <p:fltVal val="90"/>
                                          </p:val>
                                        </p:tav>
                                        <p:tav tm="100000">
                                          <p:val>
                                            <p:fltVal val="0"/>
                                          </p:val>
                                        </p:tav>
                                      </p:tavLst>
                                    </p:anim>
                                    <p:animEffect transition="in" filter="fade">
                                      <p:cBhvr>
                                        <p:cTn id="29" dur="2000"/>
                                        <p:tgtEl>
                                          <p:spTgt spid="41989"/>
                                        </p:tgtEl>
                                      </p:cBhvr>
                                    </p:animEffect>
                                  </p:childTnLst>
                                </p:cTn>
                              </p:par>
                              <p:par>
                                <p:cTn id="30" presetID="8" presetClass="emph" presetSubtype="0" repeatCount="indefinite" fill="hold" nodeType="withEffect">
                                  <p:stCondLst>
                                    <p:cond delay="0"/>
                                  </p:stCondLst>
                                  <p:iterate type="lt">
                                    <p:tmPct val="0"/>
                                  </p:iterate>
                                  <p:childTnLst>
                                    <p:animRot by="21600000">
                                      <p:cBhvr>
                                        <p:cTn id="31" dur="2000" fill="hold"/>
                                        <p:tgtEl>
                                          <p:spTgt spid="41990"/>
                                        </p:tgtEl>
                                        <p:attrNameLst>
                                          <p:attrName>r</p:attrName>
                                        </p:attrNameLst>
                                      </p:cBhvr>
                                    </p:animRot>
                                  </p:childTnLst>
                                </p:cTn>
                              </p:par>
                              <p:par>
                                <p:cTn id="32" presetID="31" presetClass="entr" presetSubtype="0" repeatCount="indefinite" fill="hold" nodeType="withEffect">
                                  <p:stCondLst>
                                    <p:cond delay="0"/>
                                  </p:stCondLst>
                                  <p:iterate type="lt">
                                    <p:tmPct val="5000"/>
                                  </p:iterate>
                                  <p:childTnLst>
                                    <p:set>
                                      <p:cBhvr>
                                        <p:cTn id="33" dur="1" fill="hold">
                                          <p:stCondLst>
                                            <p:cond delay="0"/>
                                          </p:stCondLst>
                                        </p:cTn>
                                        <p:tgtEl>
                                          <p:spTgt spid="41990"/>
                                        </p:tgtEl>
                                        <p:attrNameLst>
                                          <p:attrName>style.visibility</p:attrName>
                                        </p:attrNameLst>
                                      </p:cBhvr>
                                      <p:to>
                                        <p:strVal val="visible"/>
                                      </p:to>
                                    </p:set>
                                    <p:anim calcmode="lin" valueType="num">
                                      <p:cBhvr>
                                        <p:cTn id="34" dur="2000" fill="hold"/>
                                        <p:tgtEl>
                                          <p:spTgt spid="41990"/>
                                        </p:tgtEl>
                                        <p:attrNameLst>
                                          <p:attrName>ppt_w</p:attrName>
                                        </p:attrNameLst>
                                      </p:cBhvr>
                                      <p:tavLst>
                                        <p:tav tm="0">
                                          <p:val>
                                            <p:fltVal val="0"/>
                                          </p:val>
                                        </p:tav>
                                        <p:tav tm="100000">
                                          <p:val>
                                            <p:strVal val="#ppt_w"/>
                                          </p:val>
                                        </p:tav>
                                      </p:tavLst>
                                    </p:anim>
                                    <p:anim calcmode="lin" valueType="num">
                                      <p:cBhvr>
                                        <p:cTn id="35" dur="2000" fill="hold"/>
                                        <p:tgtEl>
                                          <p:spTgt spid="41990"/>
                                        </p:tgtEl>
                                        <p:attrNameLst>
                                          <p:attrName>ppt_h</p:attrName>
                                        </p:attrNameLst>
                                      </p:cBhvr>
                                      <p:tavLst>
                                        <p:tav tm="0">
                                          <p:val>
                                            <p:fltVal val="0"/>
                                          </p:val>
                                        </p:tav>
                                        <p:tav tm="100000">
                                          <p:val>
                                            <p:strVal val="#ppt_h"/>
                                          </p:val>
                                        </p:tav>
                                      </p:tavLst>
                                    </p:anim>
                                    <p:anim calcmode="lin" valueType="num">
                                      <p:cBhvr>
                                        <p:cTn id="36" dur="2000" fill="hold"/>
                                        <p:tgtEl>
                                          <p:spTgt spid="41990"/>
                                        </p:tgtEl>
                                        <p:attrNameLst>
                                          <p:attrName>style.rotation</p:attrName>
                                        </p:attrNameLst>
                                      </p:cBhvr>
                                      <p:tavLst>
                                        <p:tav tm="0">
                                          <p:val>
                                            <p:fltVal val="90"/>
                                          </p:val>
                                        </p:tav>
                                        <p:tav tm="100000">
                                          <p:val>
                                            <p:fltVal val="0"/>
                                          </p:val>
                                        </p:tav>
                                      </p:tavLst>
                                    </p:anim>
                                    <p:animEffect transition="in" filter="fade">
                                      <p:cBhvr>
                                        <p:cTn id="37" dur="2000"/>
                                        <p:tgtEl>
                                          <p:spTgt spid="41990"/>
                                        </p:tgtEl>
                                      </p:cBhvr>
                                    </p:animEffect>
                                  </p:childTnLst>
                                </p:cTn>
                              </p:par>
                              <p:par>
                                <p:cTn id="38" presetID="8" presetClass="emph" presetSubtype="0" repeatCount="indefinite" fill="hold" nodeType="withEffect">
                                  <p:stCondLst>
                                    <p:cond delay="0"/>
                                  </p:stCondLst>
                                  <p:iterate type="lt">
                                    <p:tmPct val="0"/>
                                  </p:iterate>
                                  <p:childTnLst>
                                    <p:animRot by="21600000">
                                      <p:cBhvr>
                                        <p:cTn id="39" dur="2000" fill="hold"/>
                                        <p:tgtEl>
                                          <p:spTgt spid="41991"/>
                                        </p:tgtEl>
                                        <p:attrNameLst>
                                          <p:attrName>r</p:attrName>
                                        </p:attrNameLst>
                                      </p:cBhvr>
                                    </p:animRot>
                                  </p:childTnLst>
                                </p:cTn>
                              </p:par>
                              <p:par>
                                <p:cTn id="40" presetID="31" presetClass="entr" presetSubtype="0" repeatCount="indefinite" fill="hold" nodeType="withEffect">
                                  <p:stCondLst>
                                    <p:cond delay="0"/>
                                  </p:stCondLst>
                                  <p:iterate type="lt">
                                    <p:tmPct val="5000"/>
                                  </p:iterate>
                                  <p:childTnLst>
                                    <p:set>
                                      <p:cBhvr>
                                        <p:cTn id="41" dur="1" fill="hold">
                                          <p:stCondLst>
                                            <p:cond delay="0"/>
                                          </p:stCondLst>
                                        </p:cTn>
                                        <p:tgtEl>
                                          <p:spTgt spid="41991"/>
                                        </p:tgtEl>
                                        <p:attrNameLst>
                                          <p:attrName>style.visibility</p:attrName>
                                        </p:attrNameLst>
                                      </p:cBhvr>
                                      <p:to>
                                        <p:strVal val="visible"/>
                                      </p:to>
                                    </p:set>
                                    <p:anim calcmode="lin" valueType="num">
                                      <p:cBhvr>
                                        <p:cTn id="42" dur="2000" fill="hold"/>
                                        <p:tgtEl>
                                          <p:spTgt spid="41991"/>
                                        </p:tgtEl>
                                        <p:attrNameLst>
                                          <p:attrName>ppt_w</p:attrName>
                                        </p:attrNameLst>
                                      </p:cBhvr>
                                      <p:tavLst>
                                        <p:tav tm="0">
                                          <p:val>
                                            <p:fltVal val="0"/>
                                          </p:val>
                                        </p:tav>
                                        <p:tav tm="100000">
                                          <p:val>
                                            <p:strVal val="#ppt_w"/>
                                          </p:val>
                                        </p:tav>
                                      </p:tavLst>
                                    </p:anim>
                                    <p:anim calcmode="lin" valueType="num">
                                      <p:cBhvr>
                                        <p:cTn id="43" dur="2000" fill="hold"/>
                                        <p:tgtEl>
                                          <p:spTgt spid="41991"/>
                                        </p:tgtEl>
                                        <p:attrNameLst>
                                          <p:attrName>ppt_h</p:attrName>
                                        </p:attrNameLst>
                                      </p:cBhvr>
                                      <p:tavLst>
                                        <p:tav tm="0">
                                          <p:val>
                                            <p:fltVal val="0"/>
                                          </p:val>
                                        </p:tav>
                                        <p:tav tm="100000">
                                          <p:val>
                                            <p:strVal val="#ppt_h"/>
                                          </p:val>
                                        </p:tav>
                                      </p:tavLst>
                                    </p:anim>
                                    <p:anim calcmode="lin" valueType="num">
                                      <p:cBhvr>
                                        <p:cTn id="44" dur="2000" fill="hold"/>
                                        <p:tgtEl>
                                          <p:spTgt spid="41991"/>
                                        </p:tgtEl>
                                        <p:attrNameLst>
                                          <p:attrName>style.rotation</p:attrName>
                                        </p:attrNameLst>
                                      </p:cBhvr>
                                      <p:tavLst>
                                        <p:tav tm="0">
                                          <p:val>
                                            <p:fltVal val="90"/>
                                          </p:val>
                                        </p:tav>
                                        <p:tav tm="100000">
                                          <p:val>
                                            <p:fltVal val="0"/>
                                          </p:val>
                                        </p:tav>
                                      </p:tavLst>
                                    </p:anim>
                                    <p:animEffect transition="in" filter="fade">
                                      <p:cBhvr>
                                        <p:cTn id="45" dur="2000"/>
                                        <p:tgtEl>
                                          <p:spTgt spid="41991"/>
                                        </p:tgtEl>
                                      </p:cBhvr>
                                    </p:animEffect>
                                  </p:childTnLst>
                                </p:cTn>
                              </p:par>
                              <p:par>
                                <p:cTn id="46" presetID="8" presetClass="emph" presetSubtype="0" repeatCount="indefinite" fill="hold" nodeType="withEffect">
                                  <p:stCondLst>
                                    <p:cond delay="0"/>
                                  </p:stCondLst>
                                  <p:iterate type="lt">
                                    <p:tmPct val="0"/>
                                  </p:iterate>
                                  <p:childTnLst>
                                    <p:animRot by="21600000">
                                      <p:cBhvr>
                                        <p:cTn id="47" dur="2000" fill="hold"/>
                                        <p:tgtEl>
                                          <p:spTgt spid="41992"/>
                                        </p:tgtEl>
                                        <p:attrNameLst>
                                          <p:attrName>r</p:attrName>
                                        </p:attrNameLst>
                                      </p:cBhvr>
                                    </p:animRot>
                                  </p:childTnLst>
                                </p:cTn>
                              </p:par>
                              <p:par>
                                <p:cTn id="48" presetID="31" presetClass="entr" presetSubtype="0" repeatCount="indefinite" fill="hold" nodeType="withEffect">
                                  <p:stCondLst>
                                    <p:cond delay="0"/>
                                  </p:stCondLst>
                                  <p:iterate type="lt">
                                    <p:tmPct val="5000"/>
                                  </p:iterate>
                                  <p:childTnLst>
                                    <p:set>
                                      <p:cBhvr>
                                        <p:cTn id="49" dur="1" fill="hold">
                                          <p:stCondLst>
                                            <p:cond delay="0"/>
                                          </p:stCondLst>
                                        </p:cTn>
                                        <p:tgtEl>
                                          <p:spTgt spid="41992"/>
                                        </p:tgtEl>
                                        <p:attrNameLst>
                                          <p:attrName>style.visibility</p:attrName>
                                        </p:attrNameLst>
                                      </p:cBhvr>
                                      <p:to>
                                        <p:strVal val="visible"/>
                                      </p:to>
                                    </p:set>
                                    <p:anim calcmode="lin" valueType="num">
                                      <p:cBhvr>
                                        <p:cTn id="50" dur="2000" fill="hold"/>
                                        <p:tgtEl>
                                          <p:spTgt spid="41992"/>
                                        </p:tgtEl>
                                        <p:attrNameLst>
                                          <p:attrName>ppt_w</p:attrName>
                                        </p:attrNameLst>
                                      </p:cBhvr>
                                      <p:tavLst>
                                        <p:tav tm="0">
                                          <p:val>
                                            <p:fltVal val="0"/>
                                          </p:val>
                                        </p:tav>
                                        <p:tav tm="100000">
                                          <p:val>
                                            <p:strVal val="#ppt_w"/>
                                          </p:val>
                                        </p:tav>
                                      </p:tavLst>
                                    </p:anim>
                                    <p:anim calcmode="lin" valueType="num">
                                      <p:cBhvr>
                                        <p:cTn id="51" dur="2000" fill="hold"/>
                                        <p:tgtEl>
                                          <p:spTgt spid="41992"/>
                                        </p:tgtEl>
                                        <p:attrNameLst>
                                          <p:attrName>ppt_h</p:attrName>
                                        </p:attrNameLst>
                                      </p:cBhvr>
                                      <p:tavLst>
                                        <p:tav tm="0">
                                          <p:val>
                                            <p:fltVal val="0"/>
                                          </p:val>
                                        </p:tav>
                                        <p:tav tm="100000">
                                          <p:val>
                                            <p:strVal val="#ppt_h"/>
                                          </p:val>
                                        </p:tav>
                                      </p:tavLst>
                                    </p:anim>
                                    <p:anim calcmode="lin" valueType="num">
                                      <p:cBhvr>
                                        <p:cTn id="52" dur="2000" fill="hold"/>
                                        <p:tgtEl>
                                          <p:spTgt spid="41992"/>
                                        </p:tgtEl>
                                        <p:attrNameLst>
                                          <p:attrName>style.rotation</p:attrName>
                                        </p:attrNameLst>
                                      </p:cBhvr>
                                      <p:tavLst>
                                        <p:tav tm="0">
                                          <p:val>
                                            <p:fltVal val="90"/>
                                          </p:val>
                                        </p:tav>
                                        <p:tav tm="100000">
                                          <p:val>
                                            <p:fltVal val="0"/>
                                          </p:val>
                                        </p:tav>
                                      </p:tavLst>
                                    </p:anim>
                                    <p:animEffect transition="in" filter="fade">
                                      <p:cBhvr>
                                        <p:cTn id="53" dur="2000"/>
                                        <p:tgtEl>
                                          <p:spTgt spid="41992"/>
                                        </p:tgtEl>
                                      </p:cBhvr>
                                    </p:animEffect>
                                  </p:childTnLst>
                                </p:cTn>
                              </p:par>
                              <p:par>
                                <p:cTn id="54" presetID="8" presetClass="emph" presetSubtype="0" repeatCount="indefinite" fill="hold" nodeType="withEffect">
                                  <p:stCondLst>
                                    <p:cond delay="0"/>
                                  </p:stCondLst>
                                  <p:childTnLst>
                                    <p:animRot by="21600000">
                                      <p:cBhvr>
                                        <p:cTn id="55" dur="2000" fill="hold"/>
                                        <p:tgtEl>
                                          <p:spTgt spid="41994"/>
                                        </p:tgtEl>
                                        <p:attrNameLst>
                                          <p:attrName>r</p:attrName>
                                        </p:attrNameLst>
                                      </p:cBhvr>
                                    </p:animRot>
                                  </p:childTnLst>
                                </p:cTn>
                              </p:par>
                              <p:par>
                                <p:cTn id="56" presetID="8" presetClass="emph" presetSubtype="0" repeatCount="indefinite" fill="hold" nodeType="withEffect">
                                  <p:stCondLst>
                                    <p:cond delay="0"/>
                                  </p:stCondLst>
                                  <p:childTnLst>
                                    <p:animRot by="21600000">
                                      <p:cBhvr>
                                        <p:cTn id="57" dur="2000" fill="hold"/>
                                        <p:tgtEl>
                                          <p:spTgt spid="41995"/>
                                        </p:tgtEl>
                                        <p:attrNameLst>
                                          <p:attrName>r</p:attrName>
                                        </p:attrNameLst>
                                      </p:cBhvr>
                                    </p:animRot>
                                  </p:childTnLst>
                                </p:cTn>
                              </p:par>
                              <p:par>
                                <p:cTn id="58" presetID="8" presetClass="emph" presetSubtype="0" repeatCount="indefinite" fill="hold" nodeType="withEffect">
                                  <p:stCondLst>
                                    <p:cond delay="0"/>
                                  </p:stCondLst>
                                  <p:childTnLst>
                                    <p:animRot by="21600000">
                                      <p:cBhvr>
                                        <p:cTn id="59" dur="2000" fill="hold"/>
                                        <p:tgtEl>
                                          <p:spTgt spid="41996"/>
                                        </p:tgtEl>
                                        <p:attrNameLst>
                                          <p:attrName>r</p:attrName>
                                        </p:attrNameLst>
                                      </p:cBhvr>
                                    </p:animRot>
                                  </p:childTnLst>
                                </p:cTn>
                              </p:par>
                              <p:par>
                                <p:cTn id="60" presetID="8" presetClass="emph" presetSubtype="0" repeatCount="indefinite" fill="hold" nodeType="withEffect">
                                  <p:stCondLst>
                                    <p:cond delay="0"/>
                                  </p:stCondLst>
                                  <p:childTnLst>
                                    <p:animRot by="21600000">
                                      <p:cBhvr>
                                        <p:cTn id="61" dur="2000" fill="hold"/>
                                        <p:tgtEl>
                                          <p:spTgt spid="41997"/>
                                        </p:tgtEl>
                                        <p:attrNameLst>
                                          <p:attrName>r</p:attrName>
                                        </p:attrNameLst>
                                      </p:cBhvr>
                                    </p:animRot>
                                  </p:childTnLst>
                                </p:cTn>
                              </p:par>
                              <p:par>
                                <p:cTn id="62" presetID="8" presetClass="emph" presetSubtype="0" repeatCount="indefinite" fill="hold" nodeType="withEffect">
                                  <p:stCondLst>
                                    <p:cond delay="0"/>
                                  </p:stCondLst>
                                  <p:childTnLst>
                                    <p:animRot by="21600000">
                                      <p:cBhvr>
                                        <p:cTn id="63" dur="2000" fill="hold"/>
                                        <p:tgtEl>
                                          <p:spTgt spid="41998"/>
                                        </p:tgtEl>
                                        <p:attrNameLst>
                                          <p:attrName>r</p:attrName>
                                        </p:attrNameLst>
                                      </p:cBhvr>
                                    </p:animRot>
                                  </p:childTnLst>
                                </p:cTn>
                              </p:par>
                              <p:par>
                                <p:cTn id="64" presetID="8" presetClass="emph" presetSubtype="0" repeatCount="indefinite" fill="hold" nodeType="withEffect">
                                  <p:stCondLst>
                                    <p:cond delay="0"/>
                                  </p:stCondLst>
                                  <p:childTnLst>
                                    <p:animRot by="21600000">
                                      <p:cBhvr>
                                        <p:cTn id="65" dur="2000" fill="hold"/>
                                        <p:tgtEl>
                                          <p:spTgt spid="41999"/>
                                        </p:tgtEl>
                                        <p:attrNameLst>
                                          <p:attrName>r</p:attrName>
                                        </p:attrNameLst>
                                      </p:cBhvr>
                                    </p:animRot>
                                  </p:childTnLst>
                                </p:cTn>
                              </p:par>
                              <p:par>
                                <p:cTn id="66" presetID="8" presetClass="emph" presetSubtype="0" repeatCount="indefinite" fill="hold" nodeType="withEffect">
                                  <p:stCondLst>
                                    <p:cond delay="0"/>
                                  </p:stCondLst>
                                  <p:childTnLst>
                                    <p:animRot by="21600000">
                                      <p:cBhvr>
                                        <p:cTn id="67" dur="2000" fill="hold"/>
                                        <p:tgtEl>
                                          <p:spTgt spid="42000"/>
                                        </p:tgtEl>
                                        <p:attrNameLst>
                                          <p:attrName>r</p:attrName>
                                        </p:attrNameLst>
                                      </p:cBhvr>
                                    </p:animRot>
                                  </p:childTnLst>
                                </p:cTn>
                              </p:par>
                              <p:par>
                                <p:cTn id="68" presetID="8" presetClass="emph" presetSubtype="0" repeatCount="indefinite" fill="hold" nodeType="withEffect">
                                  <p:stCondLst>
                                    <p:cond delay="0"/>
                                  </p:stCondLst>
                                  <p:iterate type="lt">
                                    <p:tmPct val="0"/>
                                  </p:iterate>
                                  <p:childTnLst>
                                    <p:animRot by="21600000">
                                      <p:cBhvr>
                                        <p:cTn id="69" dur="2000" fill="hold"/>
                                        <p:tgtEl>
                                          <p:spTgt spid="42001"/>
                                        </p:tgtEl>
                                        <p:attrNameLst>
                                          <p:attrName>r</p:attrName>
                                        </p:attrNameLst>
                                      </p:cBhvr>
                                    </p:animRot>
                                  </p:childTnLst>
                                </p:cTn>
                              </p:par>
                              <p:par>
                                <p:cTn id="70" presetID="31" presetClass="entr" presetSubtype="0" repeatCount="indefinite" fill="hold" nodeType="withEffect">
                                  <p:stCondLst>
                                    <p:cond delay="0"/>
                                  </p:stCondLst>
                                  <p:iterate type="lt">
                                    <p:tmPct val="5000"/>
                                  </p:iterate>
                                  <p:childTnLst>
                                    <p:set>
                                      <p:cBhvr>
                                        <p:cTn id="71" dur="1" fill="hold">
                                          <p:stCondLst>
                                            <p:cond delay="0"/>
                                          </p:stCondLst>
                                        </p:cTn>
                                        <p:tgtEl>
                                          <p:spTgt spid="42001"/>
                                        </p:tgtEl>
                                        <p:attrNameLst>
                                          <p:attrName>style.visibility</p:attrName>
                                        </p:attrNameLst>
                                      </p:cBhvr>
                                      <p:to>
                                        <p:strVal val="visible"/>
                                      </p:to>
                                    </p:set>
                                    <p:anim calcmode="lin" valueType="num">
                                      <p:cBhvr>
                                        <p:cTn id="72" dur="2000" fill="hold"/>
                                        <p:tgtEl>
                                          <p:spTgt spid="42001"/>
                                        </p:tgtEl>
                                        <p:attrNameLst>
                                          <p:attrName>ppt_w</p:attrName>
                                        </p:attrNameLst>
                                      </p:cBhvr>
                                      <p:tavLst>
                                        <p:tav tm="0">
                                          <p:val>
                                            <p:fltVal val="0"/>
                                          </p:val>
                                        </p:tav>
                                        <p:tav tm="100000">
                                          <p:val>
                                            <p:strVal val="#ppt_w"/>
                                          </p:val>
                                        </p:tav>
                                      </p:tavLst>
                                    </p:anim>
                                    <p:anim calcmode="lin" valueType="num">
                                      <p:cBhvr>
                                        <p:cTn id="73" dur="2000" fill="hold"/>
                                        <p:tgtEl>
                                          <p:spTgt spid="42001"/>
                                        </p:tgtEl>
                                        <p:attrNameLst>
                                          <p:attrName>ppt_h</p:attrName>
                                        </p:attrNameLst>
                                      </p:cBhvr>
                                      <p:tavLst>
                                        <p:tav tm="0">
                                          <p:val>
                                            <p:fltVal val="0"/>
                                          </p:val>
                                        </p:tav>
                                        <p:tav tm="100000">
                                          <p:val>
                                            <p:strVal val="#ppt_h"/>
                                          </p:val>
                                        </p:tav>
                                      </p:tavLst>
                                    </p:anim>
                                    <p:anim calcmode="lin" valueType="num">
                                      <p:cBhvr>
                                        <p:cTn id="74" dur="2000" fill="hold"/>
                                        <p:tgtEl>
                                          <p:spTgt spid="42001"/>
                                        </p:tgtEl>
                                        <p:attrNameLst>
                                          <p:attrName>style.rotation</p:attrName>
                                        </p:attrNameLst>
                                      </p:cBhvr>
                                      <p:tavLst>
                                        <p:tav tm="0">
                                          <p:val>
                                            <p:fltVal val="90"/>
                                          </p:val>
                                        </p:tav>
                                        <p:tav tm="100000">
                                          <p:val>
                                            <p:fltVal val="0"/>
                                          </p:val>
                                        </p:tav>
                                      </p:tavLst>
                                    </p:anim>
                                    <p:animEffect transition="in" filter="fade">
                                      <p:cBhvr>
                                        <p:cTn id="75" dur="2000"/>
                                        <p:tgtEl>
                                          <p:spTgt spid="420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5725" y="2633980"/>
            <a:ext cx="12106275" cy="4224020"/>
          </a:xfrm>
          <a:prstGeom prst="rect">
            <a:avLst/>
          </a:prstGeom>
        </p:spPr>
      </p:pic>
      <p:sp>
        <p:nvSpPr>
          <p:cNvPr id="7" name="Text Box 6"/>
          <p:cNvSpPr txBox="1"/>
          <p:nvPr/>
        </p:nvSpPr>
        <p:spPr>
          <a:xfrm>
            <a:off x="1934817" y="300355"/>
            <a:ext cx="8759687" cy="3231654"/>
          </a:xfrm>
          <a:prstGeom prst="rect">
            <a:avLst/>
          </a:prstGeom>
          <a:noFill/>
        </p:spPr>
        <p:txBody>
          <a:bodyPr wrap="square" rtlCol="0">
            <a:spAutoFit/>
          </a:bodyPr>
          <a:lstStyle/>
          <a:p>
            <a:pPr algn="ctr"/>
            <a:r>
              <a:rPr lang="en-US" sz="4400" b="1" dirty="0">
                <a:solidFill>
                  <a:schemeClr val="accent2"/>
                </a:solidFill>
              </a:rPr>
              <a:t>CHỦ ĐỀ 2: BÀI CA HÒA BÌNH</a:t>
            </a:r>
          </a:p>
          <a:p>
            <a:pPr algn="ctr"/>
            <a:r>
              <a:rPr lang="en-US" sz="3200" b="1" dirty="0">
                <a:solidFill>
                  <a:srgbClr val="002060"/>
                </a:solidFill>
              </a:rPr>
              <a:t>TIẾT 7</a:t>
            </a:r>
          </a:p>
          <a:p>
            <a:pPr algn="l"/>
            <a:r>
              <a:rPr lang="en-US" sz="3200" b="1" dirty="0">
                <a:solidFill>
                  <a:srgbClr val="002060"/>
                </a:solidFill>
              </a:rPr>
              <a:t>- ĐỌC NHẠC:BÀI ĐỌC NHẠC SỐ 2</a:t>
            </a:r>
          </a:p>
          <a:p>
            <a:pPr algn="l"/>
            <a:r>
              <a:rPr lang="en-US" sz="3200" b="1" dirty="0">
                <a:solidFill>
                  <a:srgbClr val="002060"/>
                </a:solidFill>
              </a:rPr>
              <a:t>-THƯỜNG THỨC ÂM NHẠC: NHẠC SỸ VĂN CAO</a:t>
            </a:r>
          </a:p>
          <a:p>
            <a:pPr algn="l"/>
            <a:r>
              <a:rPr lang="en-US" sz="3200" b="1" dirty="0">
                <a:solidFill>
                  <a:srgbClr val="002060"/>
                </a:solidFill>
              </a:rPr>
              <a:t>- NGHE NHẠC BÀI TIẾN VỀ HÀ NỘI</a:t>
            </a:r>
          </a:p>
          <a:p>
            <a:pPr algn="l"/>
            <a:endParaRPr lang="en-US" sz="3200" b="1" dirty="0">
              <a:solidFill>
                <a:srgbClr val="92D050"/>
              </a:solidFill>
            </a:endParaRPr>
          </a:p>
        </p:txBody>
      </p:sp>
    </p:spTree>
    <p:extLst>
      <p:ext uri="{BB962C8B-B14F-4D97-AF65-F5344CB8AC3E}">
        <p14:creationId xmlns:p14="http://schemas.microsoft.com/office/powerpoint/2010/main" val="162395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0" fill="hold"/>
                                        <p:tgtEl>
                                          <p:spTgt spid="7"/>
                                        </p:tgtEl>
                                        <p:attrNameLst>
                                          <p:attrName>ppt_x</p:attrName>
                                        </p:attrNameLst>
                                      </p:cBhvr>
                                      <p:tavLst>
                                        <p:tav tm="0">
                                          <p:val>
                                            <p:strVal val="#ppt_x"/>
                                          </p:val>
                                        </p:tav>
                                        <p:tav tm="100000">
                                          <p:val>
                                            <p:strVal val="#ppt_x"/>
                                          </p:val>
                                        </p:tav>
                                      </p:tavLst>
                                    </p:anim>
                                    <p:anim calcmode="lin" valueType="num">
                                      <p:cBhvr additive="base">
                                        <p:cTn id="8" dur="5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ADB2828-3ED0-887A-2071-980490B85EAF}"/>
              </a:ext>
            </a:extLst>
          </p:cNvPr>
          <p:cNvSpPr txBox="1">
            <a:spLocks noGrp="1"/>
          </p:cNvSpPr>
          <p:nvPr>
            <p:ph type="title"/>
          </p:nvPr>
        </p:nvSpPr>
        <p:spPr>
          <a:xfrm>
            <a:off x="2090367" y="1676119"/>
            <a:ext cx="9139488" cy="753319"/>
          </a:xfrm>
          <a:prstGeom prst="rect">
            <a:avLst/>
          </a:prstGeom>
          <a:noFill/>
          <a:ln>
            <a:noFill/>
          </a:ln>
        </p:spPr>
        <p:txBody>
          <a:bodyPr vert="horz" wrap="square" lIns="121895" tIns="121895" rIns="121895" bIns="121895" anchor="ctr" anchorCtr="0" compatLnSpc="1">
            <a:normAutofit fontScale="90000"/>
          </a:bodyPr>
          <a:lstStyle/>
          <a:p>
            <a:pPr lvl="0"/>
            <a:br>
              <a:rPr lang="en-CA" sz="3600">
                <a:solidFill>
                  <a:srgbClr val="C00000"/>
                </a:solidFill>
                <a:latin typeface="Times New Roman" pitchFamily="18"/>
                <a:cs typeface="Times New Roman" pitchFamily="18"/>
              </a:rPr>
            </a:br>
            <a:br>
              <a:rPr lang="en-CA" sz="3600">
                <a:solidFill>
                  <a:srgbClr val="C00000"/>
                </a:solidFill>
                <a:latin typeface="Times New Roman" pitchFamily="18"/>
                <a:cs typeface="Times New Roman" pitchFamily="18"/>
              </a:rPr>
            </a:br>
            <a:br>
              <a:rPr lang="en-CA" sz="3600">
                <a:solidFill>
                  <a:srgbClr val="C00000"/>
                </a:solidFill>
                <a:latin typeface="Times New Roman" pitchFamily="18"/>
                <a:cs typeface="Times New Roman" pitchFamily="18"/>
              </a:rPr>
            </a:br>
            <a:r>
              <a:rPr lang="en-CA" sz="3600">
                <a:solidFill>
                  <a:srgbClr val="C00000"/>
                </a:solidFill>
                <a:latin typeface="Times New Roman" pitchFamily="18"/>
                <a:cs typeface="Times New Roman" pitchFamily="18"/>
              </a:rPr>
              <a:t>- </a:t>
            </a:r>
            <a:r>
              <a:rPr lang="vi-VN" sz="3600">
                <a:solidFill>
                  <a:srgbClr val="C00000"/>
                </a:solidFill>
                <a:latin typeface="Times New Roman" pitchFamily="18"/>
                <a:cs typeface="Times New Roman" pitchFamily="18"/>
              </a:rPr>
              <a:t>Đọc tên nốt nhạc trong bà</a:t>
            </a:r>
            <a:r>
              <a:rPr lang="en-US" sz="3600">
                <a:solidFill>
                  <a:srgbClr val="C00000"/>
                </a:solidFill>
                <a:latin typeface="Times New Roman" pitchFamily="18"/>
                <a:cs typeface="Times New Roman" pitchFamily="18"/>
              </a:rPr>
              <a:t>i</a:t>
            </a:r>
            <a:br>
              <a:rPr lang="en-US" sz="3600">
                <a:solidFill>
                  <a:srgbClr val="C00000"/>
                </a:solidFill>
                <a:latin typeface="Times New Roman" pitchFamily="18"/>
                <a:cs typeface="Times New Roman" pitchFamily="18"/>
              </a:rPr>
            </a:br>
            <a:r>
              <a:rPr lang="en-US" sz="3600">
                <a:solidFill>
                  <a:srgbClr val="C00000"/>
                </a:solidFill>
                <a:latin typeface="Times New Roman" pitchFamily="18"/>
                <a:cs typeface="Times New Roman" pitchFamily="18"/>
              </a:rPr>
              <a:t>- Hãy nêu các kí hiệu âm nhạc đã học</a:t>
            </a:r>
            <a:br>
              <a:rPr lang="en-US" sz="3600">
                <a:solidFill>
                  <a:srgbClr val="C00000"/>
                </a:solidFill>
                <a:latin typeface="Times New Roman" pitchFamily="18"/>
                <a:cs typeface="Times New Roman" pitchFamily="18"/>
              </a:rPr>
            </a:br>
            <a:r>
              <a:rPr lang="en-US" sz="3600">
                <a:solidFill>
                  <a:srgbClr val="C00000"/>
                </a:solidFill>
                <a:latin typeface="Times New Roman" pitchFamily="18"/>
                <a:cs typeface="Times New Roman" pitchFamily="18"/>
              </a:rPr>
              <a:t>- Nhận xét sự giống và khác nhau của các tiết nhạc</a:t>
            </a:r>
            <a:br>
              <a:rPr lang="en-US" sz="3600">
                <a:solidFill>
                  <a:srgbClr val="C00000"/>
                </a:solidFill>
                <a:latin typeface="Times New Roman" pitchFamily="18"/>
                <a:cs typeface="Times New Roman" pitchFamily="18"/>
              </a:rPr>
            </a:br>
            <a:endParaRPr lang="en-US" b="0">
              <a:solidFill>
                <a:srgbClr val="C00000"/>
              </a:solidFill>
              <a:latin typeface="Times New Roman" pitchFamily="18"/>
            </a:endParaRPr>
          </a:p>
        </p:txBody>
      </p:sp>
      <p:pic>
        <p:nvPicPr>
          <p:cNvPr id="3" name="Picture 10" descr="VIOLINWH">
            <a:extLst>
              <a:ext uri="{FF2B5EF4-FFF2-40B4-BE49-F238E27FC236}">
                <a16:creationId xmlns:a16="http://schemas.microsoft.com/office/drawing/2014/main" id="{C7B1C4D1-9B06-3392-15D7-AA44008B75B0}"/>
              </a:ext>
            </a:extLst>
          </p:cNvPr>
          <p:cNvPicPr>
            <a:picLocks noGrp="1" noChangeAspect="1"/>
          </p:cNvPicPr>
          <p:nvPr>
            <p:ph idx="1"/>
          </p:nvPr>
        </p:nvPicPr>
        <p:blipFill>
          <a:blip r:embed="rId2"/>
          <a:srcRect/>
          <a:stretch>
            <a:fillRect/>
          </a:stretch>
        </p:blipFill>
        <p:spPr>
          <a:xfrm>
            <a:off x="699650" y="684519"/>
            <a:ext cx="918703" cy="699967"/>
          </a:xfrm>
        </p:spPr>
      </p:pic>
      <p:pic>
        <p:nvPicPr>
          <p:cNvPr id="4" name="Picture 10" descr="VIOLINWH">
            <a:extLst>
              <a:ext uri="{FF2B5EF4-FFF2-40B4-BE49-F238E27FC236}">
                <a16:creationId xmlns:a16="http://schemas.microsoft.com/office/drawing/2014/main" id="{C15DA729-CC32-EACF-887A-2833BA50F76D}"/>
              </a:ext>
            </a:extLst>
          </p:cNvPr>
          <p:cNvPicPr>
            <a:picLocks noChangeAspect="1"/>
          </p:cNvPicPr>
          <p:nvPr/>
        </p:nvPicPr>
        <p:blipFill>
          <a:blip r:embed="rId2"/>
          <a:srcRect/>
          <a:stretch>
            <a:fillRect/>
          </a:stretch>
        </p:blipFill>
        <p:spPr>
          <a:xfrm>
            <a:off x="10519953" y="684519"/>
            <a:ext cx="988721" cy="753319"/>
          </a:xfrm>
          <a:prstGeom prst="rect">
            <a:avLst/>
          </a:prstGeom>
          <a:noFill/>
          <a:ln cap="flat">
            <a:noFill/>
          </a:ln>
        </p:spPr>
      </p:pic>
      <p:sp>
        <p:nvSpPr>
          <p:cNvPr id="5" name="TextBox 4">
            <a:extLst>
              <a:ext uri="{FF2B5EF4-FFF2-40B4-BE49-F238E27FC236}">
                <a16:creationId xmlns:a16="http://schemas.microsoft.com/office/drawing/2014/main" id="{4278DCBF-D948-2BC8-BCB4-4E36DD20394A}"/>
              </a:ext>
            </a:extLst>
          </p:cNvPr>
          <p:cNvSpPr txBox="1"/>
          <p:nvPr/>
        </p:nvSpPr>
        <p:spPr>
          <a:xfrm>
            <a:off x="536155" y="188977"/>
            <a:ext cx="10972519" cy="984885"/>
          </a:xfrm>
          <a:prstGeom prst="rect">
            <a:avLst/>
          </a:prstGeom>
          <a:noFill/>
          <a:ln cap="flat">
            <a:noFill/>
          </a:ln>
        </p:spPr>
        <p:txBody>
          <a:bodyPr vert="horz" wrap="square" lIns="0" tIns="0" rIns="0" bIns="0" anchor="t" anchorCtr="1" compatLnSpc="1">
            <a:spAutoFit/>
          </a:bodyPr>
          <a:lstStyle/>
          <a:p>
            <a:pPr algn="ctr" defTabSz="1219170">
              <a:defRPr sz="1800" b="0" i="0" u="none" strike="noStrike" kern="0" cap="none" spc="0" baseline="0">
                <a:solidFill>
                  <a:srgbClr val="000000"/>
                </a:solidFill>
                <a:uFillTx/>
              </a:defRPr>
            </a:pPr>
            <a:r>
              <a:rPr lang="en-US" sz="3200" b="1" kern="0" dirty="0">
                <a:solidFill>
                  <a:srgbClr val="00B050"/>
                </a:solidFill>
                <a:latin typeface="Times New Roman" pitchFamily="18"/>
                <a:ea typeface="Arial"/>
                <a:cs typeface="Times New Roman" pitchFamily="18"/>
              </a:rPr>
              <a:t>NỘI DUNG 1: ĐỌC NHẠC </a:t>
            </a:r>
          </a:p>
          <a:p>
            <a:pPr algn="ctr" defTabSz="1219170">
              <a:defRPr sz="1800" b="0" i="0" u="none" strike="noStrike" kern="0" cap="none" spc="0" baseline="0">
                <a:solidFill>
                  <a:srgbClr val="000000"/>
                </a:solidFill>
                <a:uFillTx/>
              </a:defRPr>
            </a:pPr>
            <a:r>
              <a:rPr lang="en-US" sz="3200" b="1" kern="0" dirty="0">
                <a:solidFill>
                  <a:srgbClr val="FF0000"/>
                </a:solidFill>
                <a:latin typeface="Times New Roman" pitchFamily="18"/>
                <a:ea typeface="Arial"/>
                <a:cs typeface="Times New Roman" pitchFamily="18"/>
              </a:rPr>
              <a:t>BÀI ĐỌC NHẠC SỐ 2</a:t>
            </a:r>
          </a:p>
        </p:txBody>
      </p:sp>
      <p:sp>
        <p:nvSpPr>
          <p:cNvPr id="6" name="TextBox 8">
            <a:extLst>
              <a:ext uri="{FF2B5EF4-FFF2-40B4-BE49-F238E27FC236}">
                <a16:creationId xmlns:a16="http://schemas.microsoft.com/office/drawing/2014/main" id="{AF357C30-AFB3-A47F-70EB-610242E4593F}"/>
              </a:ext>
            </a:extLst>
          </p:cNvPr>
          <p:cNvSpPr txBox="1"/>
          <p:nvPr/>
        </p:nvSpPr>
        <p:spPr>
          <a:xfrm>
            <a:off x="2090367" y="1119754"/>
            <a:ext cx="6317675" cy="555408"/>
          </a:xfrm>
          <a:prstGeom prst="rect">
            <a:avLst/>
          </a:prstGeom>
          <a:noFill/>
          <a:ln cap="flat">
            <a:noFill/>
          </a:ln>
        </p:spPr>
        <p:txBody>
          <a:bodyPr vert="horz" wrap="square" lIns="0" tIns="0" rIns="0" bIns="0" anchor="ctr" anchorCtr="0" compatLnSpc="1">
            <a:spAutoFit/>
          </a:bodyPr>
          <a:lstStyle/>
          <a:p>
            <a:pPr marL="0" lvl="1" defTabSz="1219170">
              <a:lnSpc>
                <a:spcPts val="4860"/>
              </a:lnSpc>
              <a:defRPr sz="1800" b="0" i="0" u="none" strike="noStrike" kern="0" cap="none" spc="0" baseline="0">
                <a:solidFill>
                  <a:srgbClr val="000000"/>
                </a:solidFill>
                <a:uFillTx/>
              </a:defRPr>
            </a:pPr>
            <a:r>
              <a:rPr lang="en-US" sz="2800" b="1" kern="0">
                <a:solidFill>
                  <a:srgbClr val="00B050"/>
                </a:solidFill>
                <a:latin typeface="Times New Roman" pitchFamily="18"/>
                <a:ea typeface="Arial"/>
                <a:cs typeface="Times New Roman" pitchFamily="18"/>
              </a:rPr>
              <a:t>HĐ 1: Tìm hiểu bài đọc nhạc số 2</a:t>
            </a:r>
          </a:p>
        </p:txBody>
      </p:sp>
      <p:sp>
        <p:nvSpPr>
          <p:cNvPr id="7" name="TextBox 11">
            <a:extLst>
              <a:ext uri="{FF2B5EF4-FFF2-40B4-BE49-F238E27FC236}">
                <a16:creationId xmlns:a16="http://schemas.microsoft.com/office/drawing/2014/main" id="{F949977F-1514-04FA-FD19-0AD7FD1C878A}"/>
              </a:ext>
            </a:extLst>
          </p:cNvPr>
          <p:cNvSpPr txBox="1"/>
          <p:nvPr/>
        </p:nvSpPr>
        <p:spPr>
          <a:xfrm>
            <a:off x="1103509" y="3274929"/>
            <a:ext cx="3641896" cy="451342"/>
          </a:xfrm>
          <a:prstGeom prst="rect">
            <a:avLst/>
          </a:prstGeom>
          <a:noFill/>
          <a:ln cap="flat">
            <a:noFill/>
          </a:ln>
        </p:spPr>
        <p:txBody>
          <a:bodyPr vert="horz" wrap="square" lIns="121920" tIns="60960" rIns="121920" bIns="60960" anchor="t" anchorCtr="0" compatLnSpc="1">
            <a:spAutoFit/>
          </a:bodyPr>
          <a:lstStyle/>
          <a:p>
            <a:pPr defTabSz="1219170">
              <a:defRPr sz="1800" b="0" i="0" u="none" strike="noStrike" kern="0" cap="none" spc="0" baseline="0">
                <a:solidFill>
                  <a:srgbClr val="000000"/>
                </a:solidFill>
                <a:uFillTx/>
              </a:defRPr>
            </a:pPr>
            <a:r>
              <a:rPr lang="en-US" sz="2133" b="1" i="1" kern="0">
                <a:solidFill>
                  <a:srgbClr val="000000"/>
                </a:solidFill>
                <a:latin typeface="Times New Roman" pitchFamily="18"/>
                <a:ea typeface="Arial"/>
                <a:cs typeface="Times New Roman" pitchFamily="18"/>
              </a:rPr>
              <a:t>Moderato (vừa phải)</a:t>
            </a:r>
            <a:endParaRPr lang="vi-VN" sz="2133" b="1" i="1" kern="0">
              <a:solidFill>
                <a:srgbClr val="000000"/>
              </a:solidFill>
              <a:latin typeface="Times New Roman" pitchFamily="18"/>
              <a:ea typeface="Arial"/>
              <a:cs typeface="Times New Roman" pitchFamily="18"/>
            </a:endParaRPr>
          </a:p>
        </p:txBody>
      </p:sp>
      <p:pic>
        <p:nvPicPr>
          <p:cNvPr id="8" name="Picture 10">
            <a:extLst>
              <a:ext uri="{FF2B5EF4-FFF2-40B4-BE49-F238E27FC236}">
                <a16:creationId xmlns:a16="http://schemas.microsoft.com/office/drawing/2014/main" id="{93973568-AD9F-91EA-E610-D6341AE75238}"/>
              </a:ext>
            </a:extLst>
          </p:cNvPr>
          <p:cNvPicPr>
            <a:picLocks noChangeAspect="1"/>
          </p:cNvPicPr>
          <p:nvPr/>
        </p:nvPicPr>
        <p:blipFill>
          <a:blip r:embed="rId3"/>
          <a:srcRect t="10355"/>
          <a:stretch>
            <a:fillRect/>
          </a:stretch>
        </p:blipFill>
        <p:spPr>
          <a:xfrm>
            <a:off x="85063" y="3726338"/>
            <a:ext cx="12106936" cy="2874020"/>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heel(1)">
                                      <p:cBhvr>
                                        <p:cTn id="24" dur="2000"/>
                                        <p:tgtEl>
                                          <p:spTgt spid="2"/>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strVal val="0"/>
                                          </p:val>
                                        </p:tav>
                                        <p:tav tm="100000">
                                          <p:val>
                                            <p:strVal val="#ppt_w"/>
                                          </p:val>
                                        </p:tav>
                                      </p:tavLst>
                                    </p:anim>
                                    <p:anim calcmode="lin" valueType="num">
                                      <p:cBhvr>
                                        <p:cTn id="28" dur="1000" fill="hold"/>
                                        <p:tgtEl>
                                          <p:spTgt spid="7"/>
                                        </p:tgtEl>
                                        <p:attrNameLst>
                                          <p:attrName>ppt_h</p:attrName>
                                        </p:attrNameLst>
                                      </p:cBhvr>
                                      <p:tavLst>
                                        <p:tav tm="0">
                                          <p:val>
                                            <p:strVal val="0"/>
                                          </p:val>
                                        </p:tav>
                                        <p:tav tm="100000">
                                          <p:val>
                                            <p:strVal val="#ppt_h"/>
                                          </p:val>
                                        </p:tav>
                                      </p:tavLst>
                                    </p:anim>
                                    <p:anim calcmode="lin" valueType="num">
                                      <p:cBhvr>
                                        <p:cTn id="29" dur="1000" fill="hold"/>
                                        <p:tgtEl>
                                          <p:spTgt spid="7"/>
                                        </p:tgtEl>
                                        <p:attrNameLst>
                                          <p:attrName>r</p:attrName>
                                        </p:attrNameLst>
                                      </p:cBhvr>
                                      <p:tavLst>
                                        <p:tav tm="0">
                                          <p:val>
                                            <p:strVal val="90"/>
                                          </p:val>
                                        </p:tav>
                                        <p:tav tm="100000">
                                          <p:val>
                                            <p:strVal val="0"/>
                                          </p:val>
                                        </p:tav>
                                      </p:tavLst>
                                    </p:anim>
                                    <p:animEffect transition="in" filter="fade">
                                      <p:cBhvr>
                                        <p:cTn id="30" dur="1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circle(in)">
                                      <p:cBhvr>
                                        <p:cTn id="3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VIOLINWH">
            <a:extLst>
              <a:ext uri="{FF2B5EF4-FFF2-40B4-BE49-F238E27FC236}">
                <a16:creationId xmlns:a16="http://schemas.microsoft.com/office/drawing/2014/main" id="{3E405F44-AC2A-7CBF-74BA-F4F6643D24E8}"/>
              </a:ext>
            </a:extLst>
          </p:cNvPr>
          <p:cNvPicPr>
            <a:picLocks noGrp="1" noChangeAspect="1"/>
          </p:cNvPicPr>
          <p:nvPr>
            <p:ph idx="1"/>
          </p:nvPr>
        </p:nvPicPr>
        <p:blipFill>
          <a:blip r:embed="rId2"/>
          <a:srcRect/>
          <a:stretch>
            <a:fillRect/>
          </a:stretch>
        </p:blipFill>
        <p:spPr>
          <a:xfrm>
            <a:off x="699650" y="684519"/>
            <a:ext cx="918703" cy="699967"/>
          </a:xfrm>
        </p:spPr>
      </p:pic>
      <p:pic>
        <p:nvPicPr>
          <p:cNvPr id="3" name="Picture 10" descr="VIOLINWH">
            <a:extLst>
              <a:ext uri="{FF2B5EF4-FFF2-40B4-BE49-F238E27FC236}">
                <a16:creationId xmlns:a16="http://schemas.microsoft.com/office/drawing/2014/main" id="{A52E44EB-15A0-0B22-E16A-37D83D46DE29}"/>
              </a:ext>
            </a:extLst>
          </p:cNvPr>
          <p:cNvPicPr>
            <a:picLocks noChangeAspect="1"/>
          </p:cNvPicPr>
          <p:nvPr/>
        </p:nvPicPr>
        <p:blipFill>
          <a:blip r:embed="rId2"/>
          <a:srcRect/>
          <a:stretch>
            <a:fillRect/>
          </a:stretch>
        </p:blipFill>
        <p:spPr>
          <a:xfrm>
            <a:off x="10519953" y="684519"/>
            <a:ext cx="988721" cy="753319"/>
          </a:xfrm>
          <a:prstGeom prst="rect">
            <a:avLst/>
          </a:prstGeom>
          <a:noFill/>
          <a:ln cap="flat">
            <a:noFill/>
          </a:ln>
        </p:spPr>
      </p:pic>
      <p:sp>
        <p:nvSpPr>
          <p:cNvPr id="4" name="TextBox 3">
            <a:extLst>
              <a:ext uri="{FF2B5EF4-FFF2-40B4-BE49-F238E27FC236}">
                <a16:creationId xmlns:a16="http://schemas.microsoft.com/office/drawing/2014/main" id="{E2A10264-918F-C24E-D594-3423A018A474}"/>
              </a:ext>
            </a:extLst>
          </p:cNvPr>
          <p:cNvSpPr txBox="1"/>
          <p:nvPr/>
        </p:nvSpPr>
        <p:spPr>
          <a:xfrm>
            <a:off x="4391887" y="127017"/>
            <a:ext cx="3408212" cy="553998"/>
          </a:xfrm>
          <a:prstGeom prst="rect">
            <a:avLst/>
          </a:prstGeom>
          <a:noFill/>
          <a:ln cap="flat">
            <a:noFill/>
          </a:ln>
        </p:spPr>
        <p:txBody>
          <a:bodyPr vert="horz" wrap="square" lIns="121920" tIns="60960" rIns="121920" bIns="60960" anchor="t" anchorCtr="0" compatLnSpc="1">
            <a:spAutoFit/>
          </a:bodyPr>
          <a:lstStyle/>
          <a:p>
            <a:pPr defTabSz="1219170">
              <a:defRPr sz="1800" b="0" i="0" u="none" strike="noStrike" kern="0" cap="none" spc="0" baseline="0">
                <a:solidFill>
                  <a:srgbClr val="000000"/>
                </a:solidFill>
                <a:uFillTx/>
              </a:defRPr>
            </a:pPr>
            <a:r>
              <a:rPr lang="en-US" sz="2800" kern="0">
                <a:solidFill>
                  <a:srgbClr val="FF0000"/>
                </a:solidFill>
                <a:latin typeface="Arial" pitchFamily="34"/>
                <a:ea typeface="Arial"/>
                <a:cs typeface="Arial" pitchFamily="34"/>
              </a:rPr>
              <a:t>Bài đọc nhạc số 2</a:t>
            </a:r>
          </a:p>
        </p:txBody>
      </p:sp>
      <p:sp>
        <p:nvSpPr>
          <p:cNvPr id="5" name="Rectangle 4">
            <a:extLst>
              <a:ext uri="{FF2B5EF4-FFF2-40B4-BE49-F238E27FC236}">
                <a16:creationId xmlns:a16="http://schemas.microsoft.com/office/drawing/2014/main" id="{41DE5569-75D6-6469-791B-5A6459DD28F8}"/>
              </a:ext>
            </a:extLst>
          </p:cNvPr>
          <p:cNvSpPr/>
          <p:nvPr/>
        </p:nvSpPr>
        <p:spPr>
          <a:xfrm>
            <a:off x="699650" y="3968313"/>
            <a:ext cx="4103253" cy="1286506"/>
          </a:xfrm>
          <a:prstGeom prst="rect">
            <a:avLst/>
          </a:prstGeom>
          <a:solidFill>
            <a:srgbClr val="FFFF00"/>
          </a:solidFill>
          <a:ln cap="flat">
            <a:noFill/>
            <a:prstDash val="solid"/>
          </a:ln>
        </p:spPr>
        <p:txBody>
          <a:bodyPr vert="horz" wrap="square" lIns="121920" tIns="60960" rIns="121920" bIns="60960" anchor="t" anchorCtr="0" compatLnSpc="1">
            <a:spAutoFit/>
          </a:bodyPr>
          <a:lstStyle/>
          <a:p>
            <a:pPr defTabSz="1244564">
              <a:lnSpc>
                <a:spcPct val="90000"/>
              </a:lnSpc>
              <a:spcAft>
                <a:spcPts val="1200"/>
              </a:spcAft>
              <a:defRPr sz="1800" b="0" i="0" u="none" strike="noStrike" kern="0" cap="none" spc="0" baseline="0">
                <a:solidFill>
                  <a:srgbClr val="000000"/>
                </a:solidFill>
                <a:uFillTx/>
              </a:defRPr>
            </a:pPr>
            <a:r>
              <a:rPr lang="en-US" sz="2800" kern="0">
                <a:solidFill>
                  <a:srgbClr val="0033CC"/>
                </a:solidFill>
                <a:latin typeface="Times New Roman" pitchFamily="18"/>
                <a:ea typeface="Arial"/>
                <a:cs typeface="Times New Roman" pitchFamily="18"/>
              </a:rPr>
              <a:t>+ </a:t>
            </a:r>
            <a:r>
              <a:rPr lang="en-CA" sz="2800" kern="0">
                <a:solidFill>
                  <a:srgbClr val="0033CC"/>
                </a:solidFill>
                <a:latin typeface="Times New Roman" pitchFamily="18"/>
                <a:ea typeface="Arial"/>
                <a:cs typeface="Times New Roman" pitchFamily="18"/>
              </a:rPr>
              <a:t>Bài </a:t>
            </a:r>
            <a:r>
              <a:rPr lang="en-CA" sz="2800" i="1" kern="0">
                <a:solidFill>
                  <a:srgbClr val="0033CC"/>
                </a:solidFill>
                <a:latin typeface="Times New Roman" pitchFamily="18"/>
                <a:ea typeface="Arial"/>
                <a:cs typeface="Times New Roman" pitchFamily="18"/>
              </a:rPr>
              <a:t>Đọc nhạc số 2 </a:t>
            </a:r>
            <a:r>
              <a:rPr lang="en-CA" sz="2800" kern="0">
                <a:solidFill>
                  <a:srgbClr val="0033CC"/>
                </a:solidFill>
                <a:latin typeface="Times New Roman" pitchFamily="18"/>
                <a:ea typeface="Arial"/>
                <a:cs typeface="Times New Roman" pitchFamily="18"/>
              </a:rPr>
              <a:t>được viết ở giọng Đô trưởng</a:t>
            </a:r>
            <a:r>
              <a:rPr lang="en-US" sz="2800" kern="0">
                <a:solidFill>
                  <a:srgbClr val="0033CC"/>
                </a:solidFill>
                <a:latin typeface="Times New Roman" pitchFamily="18"/>
                <a:ea typeface="Arial"/>
                <a:cs typeface="Times New Roman" pitchFamily="18"/>
              </a:rPr>
              <a:t>, nhịp 2/4, tốc độ vừa phải.</a:t>
            </a:r>
          </a:p>
        </p:txBody>
      </p:sp>
      <p:sp>
        <p:nvSpPr>
          <p:cNvPr id="6" name="Rectangle 5">
            <a:extLst>
              <a:ext uri="{FF2B5EF4-FFF2-40B4-BE49-F238E27FC236}">
                <a16:creationId xmlns:a16="http://schemas.microsoft.com/office/drawing/2014/main" id="{3DC41F35-1802-A299-B11C-0D050723D530}"/>
              </a:ext>
            </a:extLst>
          </p:cNvPr>
          <p:cNvSpPr/>
          <p:nvPr/>
        </p:nvSpPr>
        <p:spPr>
          <a:xfrm>
            <a:off x="6416369" y="3968313"/>
            <a:ext cx="5092305" cy="1286506"/>
          </a:xfrm>
          <a:prstGeom prst="rect">
            <a:avLst/>
          </a:prstGeom>
          <a:solidFill>
            <a:srgbClr val="FFFF00"/>
          </a:solidFill>
          <a:ln cap="flat">
            <a:noFill/>
            <a:prstDash val="solid"/>
          </a:ln>
        </p:spPr>
        <p:txBody>
          <a:bodyPr vert="horz" wrap="square" lIns="121920" tIns="60960" rIns="121920" bIns="60960" anchor="t" anchorCtr="0" compatLnSpc="1">
            <a:spAutoFit/>
          </a:bodyPr>
          <a:lstStyle/>
          <a:p>
            <a:pPr defTabSz="1244564">
              <a:lnSpc>
                <a:spcPct val="90000"/>
              </a:lnSpc>
              <a:spcAft>
                <a:spcPts val="1200"/>
              </a:spcAft>
              <a:defRPr sz="1800" b="0" i="0" u="none" strike="noStrike" kern="0" cap="none" spc="0" baseline="0">
                <a:solidFill>
                  <a:srgbClr val="000000"/>
                </a:solidFill>
                <a:uFillTx/>
              </a:defRPr>
            </a:pPr>
            <a:r>
              <a:rPr lang="en-US" sz="2800" kern="0">
                <a:solidFill>
                  <a:srgbClr val="0033CC"/>
                </a:solidFill>
                <a:latin typeface="Times New Roman" pitchFamily="18"/>
                <a:ea typeface="Arial"/>
                <a:cs typeface="Times New Roman" pitchFamily="18"/>
              </a:rPr>
              <a:t>+ Các cao độ</a:t>
            </a:r>
            <a:r>
              <a:rPr lang="vi-VN" sz="2800" kern="0">
                <a:solidFill>
                  <a:srgbClr val="0033CC"/>
                </a:solidFill>
                <a:latin typeface="Times New Roman" pitchFamily="18"/>
                <a:ea typeface="Arial"/>
                <a:cs typeface="Times New Roman" pitchFamily="18"/>
              </a:rPr>
              <a:t> là: </a:t>
            </a:r>
            <a:r>
              <a:rPr lang="en-US" sz="2800" kern="0">
                <a:solidFill>
                  <a:srgbClr val="0033CC"/>
                </a:solidFill>
                <a:latin typeface="Times New Roman" pitchFamily="18"/>
                <a:ea typeface="Arial"/>
                <a:cs typeface="Times New Roman" pitchFamily="18"/>
              </a:rPr>
              <a:t>đô, rê, mi, pha, son, la, si; </a:t>
            </a:r>
            <a:r>
              <a:rPr lang="vi-VN" sz="2800" kern="0">
                <a:solidFill>
                  <a:srgbClr val="0033CC"/>
                </a:solidFill>
                <a:latin typeface="Times New Roman" pitchFamily="18"/>
                <a:ea typeface="Arial"/>
                <a:cs typeface="Times New Roman" pitchFamily="18"/>
              </a:rPr>
              <a:t>các </a:t>
            </a:r>
            <a:r>
              <a:rPr lang="en-US" sz="2800" kern="0">
                <a:solidFill>
                  <a:srgbClr val="0033CC"/>
                </a:solidFill>
                <a:latin typeface="Times New Roman" pitchFamily="18"/>
                <a:ea typeface="Arial"/>
                <a:cs typeface="Times New Roman" pitchFamily="18"/>
              </a:rPr>
              <a:t>trường độ là</a:t>
            </a:r>
            <a:r>
              <a:rPr lang="vi-VN" sz="2800" kern="0">
                <a:solidFill>
                  <a:srgbClr val="0033CC"/>
                </a:solidFill>
                <a:latin typeface="Times New Roman" pitchFamily="18"/>
                <a:ea typeface="Arial"/>
                <a:cs typeface="Times New Roman" pitchFamily="18"/>
              </a:rPr>
              <a:t>: </a:t>
            </a:r>
            <a:r>
              <a:rPr lang="en-US" sz="2800" kern="0">
                <a:solidFill>
                  <a:srgbClr val="0033CC"/>
                </a:solidFill>
                <a:latin typeface="Times New Roman" pitchFamily="18"/>
                <a:ea typeface="Arial"/>
                <a:cs typeface="Times New Roman" pitchFamily="18"/>
              </a:rPr>
              <a:t>trắng, đen, móc đơn và lặng đen.</a:t>
            </a:r>
          </a:p>
        </p:txBody>
      </p:sp>
      <p:sp>
        <p:nvSpPr>
          <p:cNvPr id="7" name="Rectangle 14">
            <a:extLst>
              <a:ext uri="{FF2B5EF4-FFF2-40B4-BE49-F238E27FC236}">
                <a16:creationId xmlns:a16="http://schemas.microsoft.com/office/drawing/2014/main" id="{204735A6-8F0E-35D5-BCDD-52E5C5310DC3}"/>
              </a:ext>
            </a:extLst>
          </p:cNvPr>
          <p:cNvSpPr/>
          <p:nvPr/>
        </p:nvSpPr>
        <p:spPr>
          <a:xfrm>
            <a:off x="2657332" y="5426232"/>
            <a:ext cx="6348129" cy="510909"/>
          </a:xfrm>
          <a:prstGeom prst="rect">
            <a:avLst/>
          </a:prstGeom>
          <a:solidFill>
            <a:srgbClr val="FFFF00"/>
          </a:solidFill>
          <a:ln cap="flat">
            <a:noFill/>
            <a:prstDash val="solid"/>
          </a:ln>
        </p:spPr>
        <p:txBody>
          <a:bodyPr vert="horz" wrap="square" lIns="121920" tIns="60960" rIns="121920" bIns="60960" anchor="t" anchorCtr="0" compatLnSpc="1">
            <a:spAutoFit/>
          </a:bodyPr>
          <a:lstStyle/>
          <a:p>
            <a:pPr defTabSz="1244564">
              <a:lnSpc>
                <a:spcPct val="90000"/>
              </a:lnSpc>
              <a:spcAft>
                <a:spcPts val="1200"/>
              </a:spcAft>
              <a:defRPr sz="1800" b="0" i="0" u="none" strike="noStrike" kern="0" cap="none" spc="0" baseline="0">
                <a:solidFill>
                  <a:srgbClr val="000000"/>
                </a:solidFill>
                <a:uFillTx/>
              </a:defRPr>
            </a:pPr>
            <a:r>
              <a:rPr lang="en-US" sz="2800" kern="0">
                <a:solidFill>
                  <a:srgbClr val="0033CC"/>
                </a:solidFill>
                <a:latin typeface="Times New Roman" pitchFamily="18"/>
                <a:ea typeface="Arial"/>
                <a:cs typeface="Times New Roman" pitchFamily="18"/>
              </a:rPr>
              <a:t>+ </a:t>
            </a:r>
            <a:r>
              <a:rPr lang="vi-VN" sz="2800" kern="0">
                <a:solidFill>
                  <a:srgbClr val="0033CC"/>
                </a:solidFill>
                <a:latin typeface="Times New Roman" pitchFamily="18"/>
                <a:ea typeface="Arial"/>
                <a:cs typeface="Times New Roman" pitchFamily="18"/>
              </a:rPr>
              <a:t>Bài có 4 tiết nhạ</a:t>
            </a:r>
            <a:r>
              <a:rPr lang="en-CA" sz="2800" kern="0">
                <a:solidFill>
                  <a:srgbClr val="0033CC"/>
                </a:solidFill>
                <a:latin typeface="Times New Roman" pitchFamily="18"/>
                <a:ea typeface="Arial"/>
                <a:cs typeface="Times New Roman" pitchFamily="18"/>
              </a:rPr>
              <a:t>c, tiết 3 giống tiết 1</a:t>
            </a:r>
            <a:r>
              <a:rPr lang="vi-VN" sz="2800" kern="0">
                <a:solidFill>
                  <a:srgbClr val="0033CC"/>
                </a:solidFill>
                <a:latin typeface="Times New Roman" pitchFamily="18"/>
                <a:ea typeface="Arial"/>
                <a:cs typeface="Times New Roman" pitchFamily="18"/>
              </a:rPr>
              <a:t> </a:t>
            </a:r>
            <a:endParaRPr lang="en-US" sz="2800" kern="0">
              <a:solidFill>
                <a:srgbClr val="0033CC"/>
              </a:solidFill>
              <a:latin typeface="Arial"/>
              <a:ea typeface="Arial"/>
              <a:cs typeface="Times New Roman" pitchFamily="18"/>
            </a:endParaRPr>
          </a:p>
        </p:txBody>
      </p:sp>
      <p:pic>
        <p:nvPicPr>
          <p:cNvPr id="8" name="Picture 15">
            <a:extLst>
              <a:ext uri="{FF2B5EF4-FFF2-40B4-BE49-F238E27FC236}">
                <a16:creationId xmlns:a16="http://schemas.microsoft.com/office/drawing/2014/main" id="{32729266-F67A-13D0-11B4-929C90755D79}"/>
              </a:ext>
            </a:extLst>
          </p:cNvPr>
          <p:cNvPicPr>
            <a:picLocks noChangeAspect="1"/>
          </p:cNvPicPr>
          <p:nvPr/>
        </p:nvPicPr>
        <p:blipFill>
          <a:blip r:embed="rId3"/>
          <a:stretch>
            <a:fillRect/>
          </a:stretch>
        </p:blipFill>
        <p:spPr>
          <a:xfrm>
            <a:off x="1502737" y="1072067"/>
            <a:ext cx="9214884" cy="2770997"/>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heel(1)">
                                      <p:cBhvr>
                                        <p:cTn id="24" dur="2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en-truong">
            <a:extLst>
              <a:ext uri="{FF2B5EF4-FFF2-40B4-BE49-F238E27FC236}">
                <a16:creationId xmlns:a16="http://schemas.microsoft.com/office/drawing/2014/main" id="{93952080-84E9-6D92-926B-718717E00AAE}"/>
              </a:ext>
            </a:extLst>
          </p:cNvPr>
          <p:cNvPicPr>
            <a:picLocks noGrp="1" noChangeAspect="1"/>
          </p:cNvPicPr>
          <p:nvPr>
            <p:ph idx="1"/>
          </p:nvPr>
        </p:nvPicPr>
        <p:blipFill>
          <a:blip r:embed="rId6"/>
          <a:stretch>
            <a:fillRect/>
          </a:stretch>
        </p:blipFill>
        <p:spPr>
          <a:xfrm>
            <a:off x="10276490" y="5484936"/>
            <a:ext cx="1745333" cy="1334792"/>
          </a:xfrm>
        </p:spPr>
      </p:pic>
      <p:pic>
        <p:nvPicPr>
          <p:cNvPr id="3" name="Picture 10" descr="VIOLINWH">
            <a:extLst>
              <a:ext uri="{FF2B5EF4-FFF2-40B4-BE49-F238E27FC236}">
                <a16:creationId xmlns:a16="http://schemas.microsoft.com/office/drawing/2014/main" id="{4F525989-8AE5-8672-57A9-19F33F262AD8}"/>
              </a:ext>
            </a:extLst>
          </p:cNvPr>
          <p:cNvPicPr>
            <a:picLocks noGrp="1" noChangeAspect="1"/>
          </p:cNvPicPr>
          <p:nvPr>
            <p:ph idx="2"/>
          </p:nvPr>
        </p:nvPicPr>
        <p:blipFill>
          <a:blip r:embed="rId7"/>
          <a:srcRect/>
          <a:stretch>
            <a:fillRect/>
          </a:stretch>
        </p:blipFill>
        <p:spPr>
          <a:xfrm>
            <a:off x="79625" y="38272"/>
            <a:ext cx="1259640" cy="1095865"/>
          </a:xfrm>
        </p:spPr>
      </p:pic>
      <p:pic>
        <p:nvPicPr>
          <p:cNvPr id="4" name="Picture 10" descr="VIOLINWH">
            <a:extLst>
              <a:ext uri="{FF2B5EF4-FFF2-40B4-BE49-F238E27FC236}">
                <a16:creationId xmlns:a16="http://schemas.microsoft.com/office/drawing/2014/main" id="{330469E3-F13D-DD32-9E26-0877F2DB898B}"/>
              </a:ext>
            </a:extLst>
          </p:cNvPr>
          <p:cNvPicPr>
            <a:picLocks noChangeAspect="1"/>
          </p:cNvPicPr>
          <p:nvPr/>
        </p:nvPicPr>
        <p:blipFill>
          <a:blip r:embed="rId7"/>
          <a:srcRect/>
          <a:stretch>
            <a:fillRect/>
          </a:stretch>
        </p:blipFill>
        <p:spPr>
          <a:xfrm>
            <a:off x="10697784" y="0"/>
            <a:ext cx="1288925" cy="1134136"/>
          </a:xfrm>
          <a:prstGeom prst="rect">
            <a:avLst/>
          </a:prstGeom>
          <a:noFill/>
          <a:ln cap="flat">
            <a:noFill/>
          </a:ln>
        </p:spPr>
      </p:pic>
      <p:pic>
        <p:nvPicPr>
          <p:cNvPr id="5" name="Picture 3" descr="Den-truong">
            <a:extLst>
              <a:ext uri="{FF2B5EF4-FFF2-40B4-BE49-F238E27FC236}">
                <a16:creationId xmlns:a16="http://schemas.microsoft.com/office/drawing/2014/main" id="{59CC3DC6-0342-7837-CC14-A0148D90173C}"/>
              </a:ext>
            </a:extLst>
          </p:cNvPr>
          <p:cNvPicPr>
            <a:picLocks noChangeAspect="1"/>
          </p:cNvPicPr>
          <p:nvPr/>
        </p:nvPicPr>
        <p:blipFill>
          <a:blip r:embed="rId6"/>
          <a:stretch>
            <a:fillRect/>
          </a:stretch>
        </p:blipFill>
        <p:spPr>
          <a:xfrm>
            <a:off x="170189" y="5360250"/>
            <a:ext cx="1977639" cy="1459479"/>
          </a:xfrm>
          <a:prstGeom prst="rect">
            <a:avLst/>
          </a:prstGeom>
          <a:noFill/>
          <a:ln cap="flat">
            <a:noFill/>
          </a:ln>
        </p:spPr>
      </p:pic>
      <p:sp>
        <p:nvSpPr>
          <p:cNvPr id="6" name="TextBox 8">
            <a:extLst>
              <a:ext uri="{FF2B5EF4-FFF2-40B4-BE49-F238E27FC236}">
                <a16:creationId xmlns:a16="http://schemas.microsoft.com/office/drawing/2014/main" id="{0692D29D-8B1B-39A6-22D9-FBC435DC8945}"/>
              </a:ext>
            </a:extLst>
          </p:cNvPr>
          <p:cNvSpPr txBox="1"/>
          <p:nvPr/>
        </p:nvSpPr>
        <p:spPr>
          <a:xfrm>
            <a:off x="2347594" y="803183"/>
            <a:ext cx="8505127" cy="591509"/>
          </a:xfrm>
          <a:prstGeom prst="rect">
            <a:avLst/>
          </a:prstGeom>
          <a:noFill/>
          <a:ln cap="flat">
            <a:noFill/>
          </a:ln>
        </p:spPr>
        <p:txBody>
          <a:bodyPr vert="horz" wrap="square" lIns="0" tIns="0" rIns="0" bIns="0" anchor="ctr" anchorCtr="0" compatLnSpc="1">
            <a:spAutoFit/>
          </a:bodyPr>
          <a:lstStyle/>
          <a:p>
            <a:pPr marL="0" lvl="1" defTabSz="1219170">
              <a:lnSpc>
                <a:spcPts val="4860"/>
              </a:lnSpc>
              <a:defRPr sz="1800" b="0" i="0" u="none" strike="noStrike" kern="0" cap="none" spc="0" baseline="0">
                <a:solidFill>
                  <a:srgbClr val="000000"/>
                </a:solidFill>
                <a:uFillTx/>
              </a:defRPr>
            </a:pPr>
            <a:r>
              <a:rPr lang="en-US" sz="4000" b="1" kern="0">
                <a:solidFill>
                  <a:srgbClr val="00B050"/>
                </a:solidFill>
                <a:latin typeface="Times New Roman" pitchFamily="18"/>
                <a:ea typeface="Arial"/>
                <a:cs typeface="Times New Roman" pitchFamily="18"/>
              </a:rPr>
              <a:t>HĐ 2: Luyện tập bài đọc nhạc số 2</a:t>
            </a:r>
            <a:r>
              <a:rPr lang="en-US" sz="2800" kern="0">
                <a:solidFill>
                  <a:srgbClr val="00B050"/>
                </a:solidFill>
                <a:latin typeface="Times New Roman" pitchFamily="18"/>
                <a:ea typeface="Arial"/>
                <a:cs typeface="Times New Roman" pitchFamily="18"/>
              </a:rPr>
              <a:t>.</a:t>
            </a:r>
          </a:p>
        </p:txBody>
      </p:sp>
      <p:sp>
        <p:nvSpPr>
          <p:cNvPr id="7" name="TextBox 11">
            <a:extLst>
              <a:ext uri="{FF2B5EF4-FFF2-40B4-BE49-F238E27FC236}">
                <a16:creationId xmlns:a16="http://schemas.microsoft.com/office/drawing/2014/main" id="{71459318-97B7-8FA7-1E7B-7326AF622C6A}"/>
              </a:ext>
            </a:extLst>
          </p:cNvPr>
          <p:cNvSpPr txBox="1"/>
          <p:nvPr/>
        </p:nvSpPr>
        <p:spPr>
          <a:xfrm>
            <a:off x="2161312" y="1699114"/>
            <a:ext cx="8358640" cy="1600438"/>
          </a:xfrm>
          <a:prstGeom prst="rect">
            <a:avLst/>
          </a:prstGeom>
          <a:noFill/>
          <a:ln cap="flat">
            <a:noFill/>
          </a:ln>
        </p:spPr>
        <p:txBody>
          <a:bodyPr vert="horz" wrap="square" lIns="121920" tIns="60960" rIns="121920" bIns="60960" anchor="t" anchorCtr="0" compatLnSpc="1">
            <a:spAutoFit/>
          </a:bodyPr>
          <a:lstStyle/>
          <a:p>
            <a:pPr defTabSz="1219170">
              <a:defRPr sz="1800" b="0" i="0" u="none" strike="noStrike" kern="0" cap="none" spc="0" baseline="0">
                <a:solidFill>
                  <a:srgbClr val="000000"/>
                </a:solidFill>
                <a:uFillTx/>
              </a:defRPr>
            </a:pPr>
            <a:r>
              <a:rPr lang="en-US" sz="3200" b="1" kern="0">
                <a:solidFill>
                  <a:srgbClr val="00B050"/>
                </a:solidFill>
                <a:latin typeface="Times New Roman" pitchFamily="18"/>
                <a:ea typeface="Arial"/>
                <a:cs typeface="Times New Roman" pitchFamily="18"/>
              </a:rPr>
              <a:t>1. Luyện gam, quãng và hợp âm rải:</a:t>
            </a:r>
          </a:p>
          <a:p>
            <a:pPr defTabSz="1219170">
              <a:defRPr sz="1800" b="0" i="0" u="none" strike="noStrike" kern="0" cap="none" spc="0" baseline="0">
                <a:solidFill>
                  <a:srgbClr val="000000"/>
                </a:solidFill>
                <a:uFillTx/>
              </a:defRPr>
            </a:pPr>
            <a:r>
              <a:rPr lang="en-US" sz="3200" b="1" kern="0">
                <a:solidFill>
                  <a:srgbClr val="FF0000"/>
                </a:solidFill>
                <a:latin typeface="Times New Roman" pitchFamily="18"/>
                <a:ea typeface="Arial"/>
                <a:cs typeface="Times New Roman" pitchFamily="18"/>
              </a:rPr>
              <a:t> a. Đọc gam đô trưởng, vừa đọc vừa nhẹ nhàng gõ phách: </a:t>
            </a:r>
            <a:endParaRPr lang="vi-VN" sz="3200" b="1" kern="0">
              <a:solidFill>
                <a:srgbClr val="FF0000"/>
              </a:solidFill>
              <a:latin typeface="Times New Roman" pitchFamily="18"/>
              <a:ea typeface="Arial"/>
              <a:cs typeface="Times New Roman" pitchFamily="18"/>
            </a:endParaRPr>
          </a:p>
        </p:txBody>
      </p:sp>
      <p:pic>
        <p:nvPicPr>
          <p:cNvPr id="8" name="Picture 13">
            <a:extLst>
              <a:ext uri="{FF2B5EF4-FFF2-40B4-BE49-F238E27FC236}">
                <a16:creationId xmlns:a16="http://schemas.microsoft.com/office/drawing/2014/main" id="{E5F26ABC-82AC-26FC-4361-5CFDECDB41D7}"/>
              </a:ext>
            </a:extLst>
          </p:cNvPr>
          <p:cNvPicPr>
            <a:picLocks noChangeAspect="1"/>
          </p:cNvPicPr>
          <p:nvPr/>
        </p:nvPicPr>
        <p:blipFill>
          <a:blip r:embed="rId8"/>
          <a:srcRect/>
          <a:stretch>
            <a:fillRect/>
          </a:stretch>
        </p:blipFill>
        <p:spPr>
          <a:xfrm>
            <a:off x="2285304" y="3414272"/>
            <a:ext cx="8412480" cy="1516904"/>
          </a:xfrm>
          <a:prstGeom prst="rect">
            <a:avLst/>
          </a:prstGeom>
          <a:noFill/>
          <a:ln cap="flat">
            <a:noFill/>
          </a:ln>
        </p:spPr>
      </p:pic>
      <p:pic>
        <p:nvPicPr>
          <p:cNvPr id="9" name="Gam đô trưởng">
            <a:extLst>
              <a:ext uri="{FF2B5EF4-FFF2-40B4-BE49-F238E27FC236}">
                <a16:creationId xmlns:a16="http://schemas.microsoft.com/office/drawing/2014/main" id="{78A56D0D-524F-2592-7F95-E0AA6B7E5F5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94215" y="4248339"/>
            <a:ext cx="541860" cy="541860"/>
          </a:xfrm>
          <a:prstGeom prst="rect">
            <a:avLst/>
          </a:prstGeom>
          <a:noFill/>
          <a:ln cap="flat">
            <a:noFill/>
          </a:ln>
        </p:spPr>
      </p:pic>
      <p:pic>
        <p:nvPicPr>
          <p:cNvPr id="10" name="Âm ổn định lên xuống">
            <a:extLst>
              <a:ext uri="{FF2B5EF4-FFF2-40B4-BE49-F238E27FC236}">
                <a16:creationId xmlns:a16="http://schemas.microsoft.com/office/drawing/2014/main" id="{6F9B3EB9-D9D2-6E6F-C05A-7D0E0FB646BA}"/>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800381" y="4389315"/>
            <a:ext cx="541860" cy="541860"/>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31"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0"/>
                                          </p:val>
                                        </p:tav>
                                        <p:tav tm="100000">
                                          <p:val>
                                            <p:strVal val="#ppt_w"/>
                                          </p:val>
                                        </p:tav>
                                      </p:tavLst>
                                    </p:anim>
                                    <p:anim calcmode="lin" valueType="num">
                                      <p:cBhvr>
                                        <p:cTn id="13" dur="1000" fill="hold"/>
                                        <p:tgtEl>
                                          <p:spTgt spid="7"/>
                                        </p:tgtEl>
                                        <p:attrNameLst>
                                          <p:attrName>ppt_h</p:attrName>
                                        </p:attrNameLst>
                                      </p:cBhvr>
                                      <p:tavLst>
                                        <p:tav tm="0">
                                          <p:val>
                                            <p:strVal val="0"/>
                                          </p:val>
                                        </p:tav>
                                        <p:tav tm="100000">
                                          <p:val>
                                            <p:strVal val="#ppt_h"/>
                                          </p:val>
                                        </p:tav>
                                      </p:tavLst>
                                    </p:anim>
                                    <p:anim calcmode="lin" valueType="num">
                                      <p:cBhvr>
                                        <p:cTn id="14" dur="1000" fill="hold"/>
                                        <p:tgtEl>
                                          <p:spTgt spid="7"/>
                                        </p:tgtEl>
                                        <p:attrNameLst>
                                          <p:attrName>r</p:attrName>
                                        </p:attrNameLst>
                                      </p:cBhvr>
                                      <p:tavLst>
                                        <p:tav tm="0">
                                          <p:val>
                                            <p:strVal val="90"/>
                                          </p:val>
                                        </p:tav>
                                        <p:tav tm="100000">
                                          <p:val>
                                            <p:str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dur="indefinite" nodeType="interactiveSeq">
                <p:stCondLst>
                  <p:cond evt="onClick" delay="0">
                    <p:tgtEl>
                      <p:spTgt spid="9"/>
                    </p:tgtEl>
                  </p:cond>
                </p:stCondLst>
                <p:childTnLst>
                  <p:par>
                    <p:cTn id="22" fill="hold">
                      <p:stCondLst>
                        <p:cond evt="onBegin" delay="0">
                          <p:tn val="21"/>
                        </p:cond>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24012"/>
                                        <p:tgtEl>
                                          <p:spTgt spid="9"/>
                                        </p:tgtEl>
                                      </p:cBhvr>
                                    </p:cmd>
                                  </p:childTnLst>
                                </p:cTn>
                              </p:par>
                            </p:childTnLst>
                          </p:cTn>
                        </p:par>
                      </p:childTnLst>
                    </p:cTn>
                  </p:par>
                </p:childTnLst>
              </p:cTn>
              <p:nextCondLst>
                <p:cond evt="onClick" delay="0">
                  <p:tgtEl>
                    <p:spTgt spid="9"/>
                  </p:tgtEl>
                </p:cond>
              </p:nextCondLst>
            </p:seq>
            <p:audio>
              <p:cMediaNode>
                <p:cTn id="26">
                  <p:stCondLst>
                    <p:cond delay="indefinite"/>
                  </p:stCondLst>
                  <p:endCondLst>
                    <p:cond evt="onNext" delay="0">
                      <p:tgtEl>
                        <p:sldTgt/>
                      </p:tgtEl>
                    </p:cond>
                    <p:cond evt="onPrev" delay="0">
                      <p:tgtEl>
                        <p:sldTgt/>
                      </p:tgtEl>
                    </p:cond>
                  </p:endCondLst>
                </p:cTn>
                <p:tgtEl>
                  <p:spTgt spid="9"/>
                </p:tgtEl>
              </p:cMediaNode>
            </p:audio>
            <p:seq concurrent="1" nextAc="seek">
              <p:cTn id="27" dur="indefinite" nodeType="interactiveSeq">
                <p:stCondLst>
                  <p:cond evt="onClick" delay="0">
                    <p:tgtEl>
                      <p:spTgt spid="10"/>
                    </p:tgtEl>
                  </p:cond>
                </p:stCondLst>
                <p:childTnLst>
                  <p:par>
                    <p:cTn id="28" fill="hold">
                      <p:stCondLst>
                        <p:cond evt="onBegin" delay="0">
                          <p:tn val="27"/>
                        </p:cond>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1700"/>
                                        <p:tgtEl>
                                          <p:spTgt spid="10"/>
                                        </p:tgtEl>
                                      </p:cBhvr>
                                    </p:cmd>
                                  </p:childTnLst>
                                </p:cTn>
                              </p:par>
                            </p:childTnLst>
                          </p:cTn>
                        </p:par>
                      </p:childTnLst>
                    </p:cTn>
                  </p:par>
                </p:childTnLst>
              </p:cTn>
              <p:nextCondLst>
                <p:cond evt="onClick" delay="0">
                  <p:tgtEl>
                    <p:spTgt spid="10"/>
                  </p:tgtEl>
                </p:cond>
              </p:nextCondLst>
            </p:seq>
            <p:audio>
              <p:cMediaNode>
                <p:cTn id="32">
                  <p:stCondLst>
                    <p:cond delay="indefinite"/>
                  </p:stCondLst>
                  <p:endCondLst>
                    <p:cond evt="onNext" delay="0">
                      <p:tgtEl>
                        <p:sldTgt/>
                      </p:tgtEl>
                    </p:cond>
                    <p:cond evt="onPrev" delay="0">
                      <p:tgtEl>
                        <p:sldTgt/>
                      </p:tgtEl>
                    </p:cond>
                  </p:endCondLst>
                </p:cTn>
                <p:tgtEl>
                  <p:spTgt spid="10"/>
                </p:tgtEl>
              </p:cMediaNode>
            </p:audio>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en-truong">
            <a:extLst>
              <a:ext uri="{FF2B5EF4-FFF2-40B4-BE49-F238E27FC236}">
                <a16:creationId xmlns:a16="http://schemas.microsoft.com/office/drawing/2014/main" id="{42BC4B86-4F9D-3C19-7993-A0E3E729557E}"/>
              </a:ext>
            </a:extLst>
          </p:cNvPr>
          <p:cNvPicPr>
            <a:picLocks noGrp="1" noChangeAspect="1"/>
          </p:cNvPicPr>
          <p:nvPr>
            <p:ph idx="1"/>
          </p:nvPr>
        </p:nvPicPr>
        <p:blipFill>
          <a:blip r:embed="rId2"/>
          <a:stretch>
            <a:fillRect/>
          </a:stretch>
        </p:blipFill>
        <p:spPr>
          <a:xfrm>
            <a:off x="9696298" y="4755196"/>
            <a:ext cx="1745333" cy="1334792"/>
          </a:xfrm>
        </p:spPr>
      </p:pic>
      <p:pic>
        <p:nvPicPr>
          <p:cNvPr id="3" name="Picture 10" descr="VIOLINWH">
            <a:extLst>
              <a:ext uri="{FF2B5EF4-FFF2-40B4-BE49-F238E27FC236}">
                <a16:creationId xmlns:a16="http://schemas.microsoft.com/office/drawing/2014/main" id="{DE1F2693-DED6-BFC3-A301-3E64846570FC}"/>
              </a:ext>
            </a:extLst>
          </p:cNvPr>
          <p:cNvPicPr>
            <a:picLocks noGrp="1" noChangeAspect="1"/>
          </p:cNvPicPr>
          <p:nvPr>
            <p:ph idx="2"/>
          </p:nvPr>
        </p:nvPicPr>
        <p:blipFill>
          <a:blip r:embed="rId3"/>
          <a:srcRect/>
          <a:stretch>
            <a:fillRect/>
          </a:stretch>
        </p:blipFill>
        <p:spPr>
          <a:xfrm>
            <a:off x="516173" y="657843"/>
            <a:ext cx="918703" cy="699967"/>
          </a:xfrm>
        </p:spPr>
      </p:pic>
      <p:pic>
        <p:nvPicPr>
          <p:cNvPr id="4" name="Picture 10" descr="VIOLINWH">
            <a:extLst>
              <a:ext uri="{FF2B5EF4-FFF2-40B4-BE49-F238E27FC236}">
                <a16:creationId xmlns:a16="http://schemas.microsoft.com/office/drawing/2014/main" id="{A2348B77-7D5E-0602-94DF-65CCB85CEA48}"/>
              </a:ext>
            </a:extLst>
          </p:cNvPr>
          <p:cNvPicPr>
            <a:picLocks noChangeAspect="1"/>
          </p:cNvPicPr>
          <p:nvPr/>
        </p:nvPicPr>
        <p:blipFill>
          <a:blip r:embed="rId3"/>
          <a:srcRect/>
          <a:stretch>
            <a:fillRect/>
          </a:stretch>
        </p:blipFill>
        <p:spPr>
          <a:xfrm>
            <a:off x="10452897" y="657843"/>
            <a:ext cx="988721" cy="753319"/>
          </a:xfrm>
          <a:prstGeom prst="rect">
            <a:avLst/>
          </a:prstGeom>
          <a:noFill/>
          <a:ln cap="flat">
            <a:noFill/>
          </a:ln>
        </p:spPr>
      </p:pic>
      <p:pic>
        <p:nvPicPr>
          <p:cNvPr id="5" name="Picture 3" descr="Den-truong">
            <a:extLst>
              <a:ext uri="{FF2B5EF4-FFF2-40B4-BE49-F238E27FC236}">
                <a16:creationId xmlns:a16="http://schemas.microsoft.com/office/drawing/2014/main" id="{755CD85A-BBDF-3B90-A41D-E86F77DAAEBC}"/>
              </a:ext>
            </a:extLst>
          </p:cNvPr>
          <p:cNvPicPr>
            <a:picLocks noChangeAspect="1"/>
          </p:cNvPicPr>
          <p:nvPr/>
        </p:nvPicPr>
        <p:blipFill>
          <a:blip r:embed="rId2"/>
          <a:stretch>
            <a:fillRect/>
          </a:stretch>
        </p:blipFill>
        <p:spPr>
          <a:xfrm>
            <a:off x="699650" y="4692847"/>
            <a:ext cx="1977639" cy="1459479"/>
          </a:xfrm>
          <a:prstGeom prst="rect">
            <a:avLst/>
          </a:prstGeom>
          <a:noFill/>
          <a:ln cap="flat">
            <a:noFill/>
          </a:ln>
        </p:spPr>
      </p:pic>
      <p:sp>
        <p:nvSpPr>
          <p:cNvPr id="6" name="TextBox 8">
            <a:extLst>
              <a:ext uri="{FF2B5EF4-FFF2-40B4-BE49-F238E27FC236}">
                <a16:creationId xmlns:a16="http://schemas.microsoft.com/office/drawing/2014/main" id="{2B0C295F-9A42-090A-D45C-8CC43D0EF67E}"/>
              </a:ext>
            </a:extLst>
          </p:cNvPr>
          <p:cNvSpPr txBox="1"/>
          <p:nvPr/>
        </p:nvSpPr>
        <p:spPr>
          <a:xfrm>
            <a:off x="1708732" y="1107601"/>
            <a:ext cx="8811219" cy="567463"/>
          </a:xfrm>
          <a:prstGeom prst="rect">
            <a:avLst/>
          </a:prstGeom>
          <a:noFill/>
          <a:ln cap="flat">
            <a:noFill/>
          </a:ln>
        </p:spPr>
        <p:txBody>
          <a:bodyPr vert="horz" wrap="square" lIns="0" tIns="0" rIns="0" bIns="0" anchor="ctr" anchorCtr="0" compatLnSpc="1">
            <a:spAutoFit/>
          </a:bodyPr>
          <a:lstStyle/>
          <a:p>
            <a:pPr marL="0" lvl="1" defTabSz="1219170">
              <a:lnSpc>
                <a:spcPts val="4860"/>
              </a:lnSpc>
              <a:defRPr sz="1800" b="0" i="0" u="none" strike="noStrike" kern="0" cap="none" spc="0" baseline="0">
                <a:solidFill>
                  <a:srgbClr val="000000"/>
                </a:solidFill>
                <a:uFillTx/>
              </a:defRPr>
            </a:pPr>
            <a:r>
              <a:rPr lang="en-US" sz="3200" b="1" kern="0" dirty="0">
                <a:solidFill>
                  <a:srgbClr val="00B050"/>
                </a:solidFill>
                <a:latin typeface="Times New Roman" pitchFamily="18"/>
                <a:ea typeface="Arial"/>
                <a:cs typeface="Times New Roman" pitchFamily="18"/>
              </a:rPr>
              <a:t>. </a:t>
            </a:r>
            <a:r>
              <a:rPr lang="en-US" sz="3200" b="1" kern="0" dirty="0" err="1">
                <a:solidFill>
                  <a:srgbClr val="00B050"/>
                </a:solidFill>
                <a:latin typeface="Times New Roman" pitchFamily="18"/>
                <a:ea typeface="Arial"/>
                <a:cs typeface="Times New Roman" pitchFamily="18"/>
              </a:rPr>
              <a:t>Luyện</a:t>
            </a:r>
            <a:r>
              <a:rPr lang="en-US" sz="3200" b="1" kern="0" dirty="0">
                <a:solidFill>
                  <a:srgbClr val="00B050"/>
                </a:solidFill>
                <a:latin typeface="Times New Roman" pitchFamily="18"/>
                <a:ea typeface="Arial"/>
                <a:cs typeface="Times New Roman" pitchFamily="18"/>
              </a:rPr>
              <a:t> </a:t>
            </a:r>
            <a:r>
              <a:rPr lang="en-US" sz="3200" b="1" kern="0" dirty="0" err="1">
                <a:solidFill>
                  <a:srgbClr val="00B050"/>
                </a:solidFill>
                <a:latin typeface="Times New Roman" pitchFamily="18"/>
                <a:ea typeface="Arial"/>
                <a:cs typeface="Times New Roman" pitchFamily="18"/>
              </a:rPr>
              <a:t>đọc</a:t>
            </a:r>
            <a:r>
              <a:rPr lang="en-US" sz="3200" b="1" kern="0" dirty="0">
                <a:solidFill>
                  <a:srgbClr val="00B050"/>
                </a:solidFill>
                <a:latin typeface="Times New Roman" pitchFamily="18"/>
                <a:ea typeface="Arial"/>
                <a:cs typeface="Times New Roman" pitchFamily="18"/>
              </a:rPr>
              <a:t> </a:t>
            </a:r>
            <a:r>
              <a:rPr lang="en-US" sz="3200" b="1" kern="0" dirty="0" err="1">
                <a:solidFill>
                  <a:srgbClr val="00B050"/>
                </a:solidFill>
                <a:latin typeface="Times New Roman" pitchFamily="18"/>
                <a:ea typeface="Arial"/>
                <a:cs typeface="Times New Roman" pitchFamily="18"/>
              </a:rPr>
              <a:t>âm</a:t>
            </a:r>
            <a:r>
              <a:rPr lang="en-US" sz="3200" b="1" kern="0" dirty="0">
                <a:solidFill>
                  <a:srgbClr val="00B050"/>
                </a:solidFill>
                <a:latin typeface="Times New Roman" pitchFamily="18"/>
                <a:ea typeface="Arial"/>
                <a:cs typeface="Times New Roman" pitchFamily="18"/>
              </a:rPr>
              <a:t> </a:t>
            </a:r>
            <a:r>
              <a:rPr lang="en-US" sz="3200" b="1" kern="0" dirty="0" err="1">
                <a:solidFill>
                  <a:srgbClr val="00B050"/>
                </a:solidFill>
                <a:latin typeface="Times New Roman" pitchFamily="18"/>
                <a:ea typeface="Arial"/>
                <a:cs typeface="Times New Roman" pitchFamily="18"/>
              </a:rPr>
              <a:t>hình</a:t>
            </a:r>
            <a:r>
              <a:rPr lang="en-US" sz="3200" b="1" kern="0" dirty="0">
                <a:solidFill>
                  <a:srgbClr val="00B050"/>
                </a:solidFill>
                <a:latin typeface="Times New Roman" pitchFamily="18"/>
                <a:ea typeface="Arial"/>
                <a:cs typeface="Times New Roman" pitchFamily="18"/>
              </a:rPr>
              <a:t> </a:t>
            </a:r>
            <a:r>
              <a:rPr lang="en-US" sz="3200" b="1" kern="0" dirty="0" err="1">
                <a:solidFill>
                  <a:srgbClr val="00B050"/>
                </a:solidFill>
                <a:latin typeface="Times New Roman" pitchFamily="18"/>
                <a:ea typeface="Arial"/>
                <a:cs typeface="Times New Roman" pitchFamily="18"/>
              </a:rPr>
              <a:t>tiết</a:t>
            </a:r>
            <a:r>
              <a:rPr lang="en-US" sz="3200" b="1" kern="0" dirty="0">
                <a:solidFill>
                  <a:srgbClr val="00B050"/>
                </a:solidFill>
                <a:latin typeface="Times New Roman" pitchFamily="18"/>
                <a:ea typeface="Arial"/>
                <a:cs typeface="Times New Roman" pitchFamily="18"/>
              </a:rPr>
              <a:t> </a:t>
            </a:r>
            <a:r>
              <a:rPr lang="en-US" sz="3200" b="1" kern="0" dirty="0" err="1">
                <a:solidFill>
                  <a:srgbClr val="00B050"/>
                </a:solidFill>
                <a:latin typeface="Times New Roman" pitchFamily="18"/>
                <a:ea typeface="Arial"/>
                <a:cs typeface="Times New Roman" pitchFamily="18"/>
              </a:rPr>
              <a:t>tấu</a:t>
            </a:r>
            <a:r>
              <a:rPr lang="en-US" sz="3200" b="1" kern="0" dirty="0">
                <a:solidFill>
                  <a:srgbClr val="00B050"/>
                </a:solidFill>
                <a:latin typeface="Times New Roman" pitchFamily="18"/>
                <a:ea typeface="Arial"/>
                <a:cs typeface="Times New Roman" pitchFamily="18"/>
              </a:rPr>
              <a:t> </a:t>
            </a:r>
            <a:r>
              <a:rPr lang="en-US" sz="3200" b="1" kern="0" dirty="0" err="1">
                <a:solidFill>
                  <a:srgbClr val="00B050"/>
                </a:solidFill>
                <a:latin typeface="Times New Roman" pitchFamily="18"/>
                <a:ea typeface="Arial"/>
                <a:cs typeface="Times New Roman" pitchFamily="18"/>
              </a:rPr>
              <a:t>chủ</a:t>
            </a:r>
            <a:r>
              <a:rPr lang="en-US" sz="3200" b="1" kern="0" dirty="0">
                <a:solidFill>
                  <a:srgbClr val="00B050"/>
                </a:solidFill>
                <a:latin typeface="Times New Roman" pitchFamily="18"/>
                <a:ea typeface="Arial"/>
                <a:cs typeface="Times New Roman" pitchFamily="18"/>
              </a:rPr>
              <a:t> </a:t>
            </a:r>
            <a:r>
              <a:rPr lang="en-US" sz="3200" b="1" kern="0" dirty="0" err="1">
                <a:solidFill>
                  <a:srgbClr val="00B050"/>
                </a:solidFill>
                <a:latin typeface="Times New Roman" pitchFamily="18"/>
                <a:ea typeface="Arial"/>
                <a:cs typeface="Times New Roman" pitchFamily="18"/>
              </a:rPr>
              <a:t>đạo</a:t>
            </a:r>
            <a:r>
              <a:rPr lang="en-US" sz="3200" b="1" kern="0" dirty="0">
                <a:solidFill>
                  <a:srgbClr val="00B050"/>
                </a:solidFill>
                <a:latin typeface="Times New Roman" pitchFamily="18"/>
                <a:ea typeface="Arial"/>
                <a:cs typeface="Times New Roman" pitchFamily="18"/>
              </a:rPr>
              <a:t> </a:t>
            </a:r>
            <a:r>
              <a:rPr lang="en-US" sz="3200" b="1" kern="0" dirty="0" err="1">
                <a:solidFill>
                  <a:srgbClr val="00B050"/>
                </a:solidFill>
                <a:latin typeface="Times New Roman" pitchFamily="18"/>
                <a:ea typeface="Arial"/>
                <a:cs typeface="Times New Roman" pitchFamily="18"/>
              </a:rPr>
              <a:t>của</a:t>
            </a:r>
            <a:r>
              <a:rPr lang="en-US" sz="3200" b="1" kern="0" dirty="0">
                <a:solidFill>
                  <a:srgbClr val="00B050"/>
                </a:solidFill>
                <a:latin typeface="Times New Roman" pitchFamily="18"/>
                <a:ea typeface="Arial"/>
                <a:cs typeface="Times New Roman" pitchFamily="18"/>
              </a:rPr>
              <a:t> </a:t>
            </a:r>
            <a:r>
              <a:rPr lang="en-US" sz="3200" b="1" kern="0" dirty="0" err="1">
                <a:solidFill>
                  <a:srgbClr val="00B050"/>
                </a:solidFill>
                <a:latin typeface="Times New Roman" pitchFamily="18"/>
                <a:ea typeface="Arial"/>
                <a:cs typeface="Times New Roman" pitchFamily="18"/>
              </a:rPr>
              <a:t>bài</a:t>
            </a:r>
            <a:endParaRPr lang="en-US" sz="3200" kern="0" dirty="0">
              <a:solidFill>
                <a:srgbClr val="00B050"/>
              </a:solidFill>
              <a:latin typeface="Times New Roman" pitchFamily="18"/>
              <a:ea typeface="Arial"/>
              <a:cs typeface="Times New Roman" pitchFamily="18"/>
            </a:endParaRPr>
          </a:p>
        </p:txBody>
      </p:sp>
      <p:pic>
        <p:nvPicPr>
          <p:cNvPr id="7" name="Picture 1">
            <a:extLst>
              <a:ext uri="{FF2B5EF4-FFF2-40B4-BE49-F238E27FC236}">
                <a16:creationId xmlns:a16="http://schemas.microsoft.com/office/drawing/2014/main" id="{A7A543C7-B09B-1372-107C-15209FB42E88}"/>
              </a:ext>
            </a:extLst>
          </p:cNvPr>
          <p:cNvPicPr>
            <a:picLocks noChangeAspect="1"/>
          </p:cNvPicPr>
          <p:nvPr/>
        </p:nvPicPr>
        <p:blipFill>
          <a:blip r:embed="rId4"/>
          <a:stretch>
            <a:fillRect/>
          </a:stretch>
        </p:blipFill>
        <p:spPr>
          <a:xfrm>
            <a:off x="1047585" y="2098146"/>
            <a:ext cx="10058400" cy="1616244"/>
          </a:xfrm>
          <a:prstGeom prst="rect">
            <a:avLst/>
          </a:prstGeom>
          <a:noFill/>
          <a:ln cap="flat">
            <a:noFill/>
          </a:ln>
        </p:spPr>
      </p:pic>
      <p:sp>
        <p:nvSpPr>
          <p:cNvPr id="8" name="TextBox 2">
            <a:extLst>
              <a:ext uri="{FF2B5EF4-FFF2-40B4-BE49-F238E27FC236}">
                <a16:creationId xmlns:a16="http://schemas.microsoft.com/office/drawing/2014/main" id="{EBA0A0B8-67C9-E24E-FAE2-8C07EE44529B}"/>
              </a:ext>
            </a:extLst>
          </p:cNvPr>
          <p:cNvSpPr txBox="1"/>
          <p:nvPr/>
        </p:nvSpPr>
        <p:spPr>
          <a:xfrm>
            <a:off x="2035052" y="3716195"/>
            <a:ext cx="8415235" cy="615553"/>
          </a:xfrm>
          <a:prstGeom prst="rect">
            <a:avLst/>
          </a:prstGeom>
          <a:noFill/>
          <a:ln cap="flat">
            <a:noFill/>
          </a:ln>
        </p:spPr>
        <p:txBody>
          <a:bodyPr vert="horz" wrap="square" lIns="121920" tIns="60960" rIns="121920" bIns="60960" anchor="t" anchorCtr="0" compatLnSpc="1">
            <a:spAutoFit/>
          </a:bodyPr>
          <a:lstStyle/>
          <a:p>
            <a:pPr defTabSz="1219170">
              <a:defRPr sz="1800" b="0" i="0" u="none" strike="noStrike" kern="0" cap="none" spc="0" baseline="0">
                <a:solidFill>
                  <a:srgbClr val="000000"/>
                </a:solidFill>
                <a:uFillTx/>
              </a:defRPr>
            </a:pPr>
            <a:r>
              <a:rPr lang="en-US" sz="3200" kern="0">
                <a:solidFill>
                  <a:srgbClr val="000000"/>
                </a:solidFill>
                <a:latin typeface="Arial"/>
                <a:ea typeface="Arial"/>
                <a:cs typeface="Arial"/>
              </a:rPr>
              <a:t>Đen  đơn đơn đen đen   đen  đen   đen   lặng</a:t>
            </a:r>
            <a:endParaRPr lang="vi-VN" sz="3200" kern="0">
              <a:solidFill>
                <a:srgbClr val="000000"/>
              </a:solidFill>
              <a:latin typeface="Arial"/>
              <a:ea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0FB6EB2-25B5-32E8-859F-A46FE70F91EC}"/>
              </a:ext>
            </a:extLst>
          </p:cNvPr>
          <p:cNvSpPr txBox="1">
            <a:spLocks noGrp="1"/>
          </p:cNvSpPr>
          <p:nvPr>
            <p:ph type="title"/>
          </p:nvPr>
        </p:nvSpPr>
        <p:spPr>
          <a:xfrm>
            <a:off x="2687787" y="212580"/>
            <a:ext cx="6816437" cy="1385449"/>
          </a:xfrm>
          <a:prstGeom prst="rect">
            <a:avLst/>
          </a:prstGeom>
          <a:noFill/>
          <a:ln>
            <a:noFill/>
          </a:ln>
        </p:spPr>
        <p:txBody>
          <a:bodyPr vert="horz" wrap="square" lIns="121895" tIns="121895" rIns="121895" bIns="121895" anchor="ctr" anchorCtr="0" compatLnSpc="1">
            <a:normAutofit/>
          </a:bodyPr>
          <a:lstStyle/>
          <a:p>
            <a:pPr lvl="0"/>
            <a:r>
              <a:rPr lang="en-US" sz="4000">
                <a:solidFill>
                  <a:srgbClr val="00B050"/>
                </a:solidFill>
                <a:latin typeface="Times New Roman" pitchFamily="18"/>
                <a:cs typeface="Times New Roman" pitchFamily="18"/>
              </a:rPr>
              <a:t>3. Nghe mẫu bài đọc nhạc số 2</a:t>
            </a:r>
            <a:endParaRPr lang="en-US" sz="4000">
              <a:solidFill>
                <a:srgbClr val="00B050"/>
              </a:solidFill>
              <a:latin typeface="Times New Roman" pitchFamily="18"/>
            </a:endParaRPr>
          </a:p>
        </p:txBody>
      </p:sp>
      <p:pic>
        <p:nvPicPr>
          <p:cNvPr id="3" name="Picture 3" descr="Den-truong">
            <a:extLst>
              <a:ext uri="{FF2B5EF4-FFF2-40B4-BE49-F238E27FC236}">
                <a16:creationId xmlns:a16="http://schemas.microsoft.com/office/drawing/2014/main" id="{7EA6FCBE-3C0A-558E-CE0D-1066E152A4ED}"/>
              </a:ext>
            </a:extLst>
          </p:cNvPr>
          <p:cNvPicPr>
            <a:picLocks noGrp="1" noChangeAspect="1"/>
          </p:cNvPicPr>
          <p:nvPr>
            <p:ph idx="1"/>
          </p:nvPr>
        </p:nvPicPr>
        <p:blipFill>
          <a:blip r:embed="rId4"/>
          <a:stretch>
            <a:fillRect/>
          </a:stretch>
        </p:blipFill>
        <p:spPr>
          <a:xfrm>
            <a:off x="10315127" y="4838090"/>
            <a:ext cx="1876872" cy="1602869"/>
          </a:xfrm>
        </p:spPr>
      </p:pic>
      <p:pic>
        <p:nvPicPr>
          <p:cNvPr id="4" name="Picture 10" descr="VIOLINWH">
            <a:extLst>
              <a:ext uri="{FF2B5EF4-FFF2-40B4-BE49-F238E27FC236}">
                <a16:creationId xmlns:a16="http://schemas.microsoft.com/office/drawing/2014/main" id="{DD6BFD80-15BD-CC71-8383-72A6EC2670CD}"/>
              </a:ext>
            </a:extLst>
          </p:cNvPr>
          <p:cNvPicPr>
            <a:picLocks noGrp="1" noChangeAspect="1"/>
          </p:cNvPicPr>
          <p:nvPr>
            <p:ph idx="2"/>
          </p:nvPr>
        </p:nvPicPr>
        <p:blipFill>
          <a:blip r:embed="rId5"/>
          <a:srcRect/>
          <a:stretch>
            <a:fillRect/>
          </a:stretch>
        </p:blipFill>
        <p:spPr>
          <a:xfrm>
            <a:off x="699650" y="684519"/>
            <a:ext cx="918703" cy="699967"/>
          </a:xfrm>
        </p:spPr>
      </p:pic>
      <p:pic>
        <p:nvPicPr>
          <p:cNvPr id="5" name="Picture 10" descr="VIOLINWH">
            <a:extLst>
              <a:ext uri="{FF2B5EF4-FFF2-40B4-BE49-F238E27FC236}">
                <a16:creationId xmlns:a16="http://schemas.microsoft.com/office/drawing/2014/main" id="{C91A05D0-BBFD-78BE-FFCD-6C6959A4DE4D}"/>
              </a:ext>
            </a:extLst>
          </p:cNvPr>
          <p:cNvPicPr>
            <a:picLocks noChangeAspect="1"/>
          </p:cNvPicPr>
          <p:nvPr/>
        </p:nvPicPr>
        <p:blipFill>
          <a:blip r:embed="rId5"/>
          <a:srcRect/>
          <a:stretch>
            <a:fillRect/>
          </a:stretch>
        </p:blipFill>
        <p:spPr>
          <a:xfrm>
            <a:off x="10519953" y="684519"/>
            <a:ext cx="988721" cy="753319"/>
          </a:xfrm>
          <a:prstGeom prst="rect">
            <a:avLst/>
          </a:prstGeom>
          <a:noFill/>
          <a:ln cap="flat">
            <a:noFill/>
          </a:ln>
        </p:spPr>
      </p:pic>
      <p:pic>
        <p:nvPicPr>
          <p:cNvPr id="6" name="Picture 3" descr="Den-truong">
            <a:extLst>
              <a:ext uri="{FF2B5EF4-FFF2-40B4-BE49-F238E27FC236}">
                <a16:creationId xmlns:a16="http://schemas.microsoft.com/office/drawing/2014/main" id="{B6648AE5-87F6-926A-090F-22AC0913A684}"/>
              </a:ext>
            </a:extLst>
          </p:cNvPr>
          <p:cNvPicPr>
            <a:picLocks noChangeAspect="1"/>
          </p:cNvPicPr>
          <p:nvPr/>
        </p:nvPicPr>
        <p:blipFill>
          <a:blip r:embed="rId4"/>
          <a:stretch>
            <a:fillRect/>
          </a:stretch>
        </p:blipFill>
        <p:spPr>
          <a:xfrm>
            <a:off x="1" y="4981493"/>
            <a:ext cx="1977639" cy="1459479"/>
          </a:xfrm>
          <a:prstGeom prst="rect">
            <a:avLst/>
          </a:prstGeom>
          <a:noFill/>
          <a:ln cap="flat">
            <a:noFill/>
          </a:ln>
        </p:spPr>
      </p:pic>
      <p:sp>
        <p:nvSpPr>
          <p:cNvPr id="7" name="TextBox 11">
            <a:extLst>
              <a:ext uri="{FF2B5EF4-FFF2-40B4-BE49-F238E27FC236}">
                <a16:creationId xmlns:a16="http://schemas.microsoft.com/office/drawing/2014/main" id="{4A7701FB-C6E1-E6AA-2FC4-0EDA983A5931}"/>
              </a:ext>
            </a:extLst>
          </p:cNvPr>
          <p:cNvSpPr txBox="1"/>
          <p:nvPr/>
        </p:nvSpPr>
        <p:spPr>
          <a:xfrm>
            <a:off x="1778215" y="1722206"/>
            <a:ext cx="3092415" cy="451342"/>
          </a:xfrm>
          <a:prstGeom prst="rect">
            <a:avLst/>
          </a:prstGeom>
          <a:noFill/>
          <a:ln cap="flat">
            <a:noFill/>
          </a:ln>
        </p:spPr>
        <p:txBody>
          <a:bodyPr vert="horz" wrap="square" lIns="121920" tIns="60960" rIns="121920" bIns="60960" anchor="t" anchorCtr="0" compatLnSpc="1">
            <a:spAutoFit/>
          </a:bodyPr>
          <a:lstStyle/>
          <a:p>
            <a:pPr defTabSz="1219170">
              <a:defRPr sz="1800" b="0" i="0" u="none" strike="noStrike" kern="0" cap="none" spc="0" baseline="0">
                <a:solidFill>
                  <a:srgbClr val="000000"/>
                </a:solidFill>
                <a:uFillTx/>
              </a:defRPr>
            </a:pPr>
            <a:r>
              <a:rPr lang="en-US" sz="2133" b="1" i="1" kern="0">
                <a:solidFill>
                  <a:srgbClr val="000000"/>
                </a:solidFill>
                <a:latin typeface="Times New Roman" pitchFamily="18"/>
                <a:ea typeface="Arial"/>
                <a:cs typeface="Times New Roman" pitchFamily="18"/>
              </a:rPr>
              <a:t>Moderato (vừa phải)</a:t>
            </a:r>
            <a:endParaRPr lang="vi-VN" sz="2133" b="1" i="1" kern="0">
              <a:solidFill>
                <a:srgbClr val="000000"/>
              </a:solidFill>
              <a:latin typeface="Times New Roman" pitchFamily="18"/>
              <a:ea typeface="Arial"/>
              <a:cs typeface="Times New Roman" pitchFamily="18"/>
            </a:endParaRPr>
          </a:p>
        </p:txBody>
      </p:sp>
      <p:pic>
        <p:nvPicPr>
          <p:cNvPr id="8" name="Content Placeholder 4">
            <a:extLst>
              <a:ext uri="{FF2B5EF4-FFF2-40B4-BE49-F238E27FC236}">
                <a16:creationId xmlns:a16="http://schemas.microsoft.com/office/drawing/2014/main" id="{CE33D12C-A060-715B-90FF-8CFB8E52B891}"/>
              </a:ext>
            </a:extLst>
          </p:cNvPr>
          <p:cNvPicPr>
            <a:picLocks noChangeAspect="1"/>
          </p:cNvPicPr>
          <p:nvPr/>
        </p:nvPicPr>
        <p:blipFill>
          <a:blip r:embed="rId6"/>
          <a:stretch>
            <a:fillRect/>
          </a:stretch>
        </p:blipFill>
        <p:spPr>
          <a:xfrm>
            <a:off x="1159008" y="2173602"/>
            <a:ext cx="9534984" cy="2758049"/>
          </a:xfrm>
          <a:prstGeom prst="rect">
            <a:avLst/>
          </a:prstGeom>
          <a:noFill/>
          <a:ln cap="flat">
            <a:noFill/>
          </a:ln>
        </p:spPr>
      </p:pic>
      <p:pic>
        <p:nvPicPr>
          <p:cNvPr id="9" name="Toàn bài">
            <a:extLst>
              <a:ext uri="{FF2B5EF4-FFF2-40B4-BE49-F238E27FC236}">
                <a16:creationId xmlns:a16="http://schemas.microsoft.com/office/drawing/2014/main" id="{F622D5A3-01F5-EF54-E0F1-BD8D490F6C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41151" y="1263859"/>
            <a:ext cx="541860" cy="541860"/>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0"/>
                                          </p:val>
                                        </p:tav>
                                        <p:tav tm="100000">
                                          <p:val>
                                            <p:strVal val="#ppt_w"/>
                                          </p:val>
                                        </p:tav>
                                      </p:tavLst>
                                    </p:anim>
                                    <p:anim calcmode="lin" valueType="num">
                                      <p:cBhvr>
                                        <p:cTn id="8" dur="1000" fill="hold"/>
                                        <p:tgtEl>
                                          <p:spTgt spid="7"/>
                                        </p:tgtEl>
                                        <p:attrNameLst>
                                          <p:attrName>ppt_h</p:attrName>
                                        </p:attrNameLst>
                                      </p:cBhvr>
                                      <p:tavLst>
                                        <p:tav tm="0">
                                          <p:val>
                                            <p:strVal val="0"/>
                                          </p:val>
                                        </p:tav>
                                        <p:tav tm="100000">
                                          <p:val>
                                            <p:strVal val="#ppt_h"/>
                                          </p:val>
                                        </p:tav>
                                      </p:tavLst>
                                    </p:anim>
                                    <p:anim calcmode="lin" valueType="num">
                                      <p:cBhvr>
                                        <p:cTn id="9" dur="1000" fill="hold"/>
                                        <p:tgtEl>
                                          <p:spTgt spid="7"/>
                                        </p:tgtEl>
                                        <p:attrNameLst>
                                          <p:attrName>r</p:attrName>
                                        </p:attrNameLst>
                                      </p:cBhvr>
                                      <p:tavLst>
                                        <p:tav tm="0">
                                          <p:val>
                                            <p:strVal val="90"/>
                                          </p:val>
                                        </p:tav>
                                        <p:tav tm="100000">
                                          <p:val>
                                            <p:str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strVal val="0"/>
                                          </p:val>
                                        </p:tav>
                                        <p:tav tm="100000">
                                          <p:val>
                                            <p:strVal val="#ppt_w"/>
                                          </p:val>
                                        </p:tav>
                                      </p:tavLst>
                                    </p:anim>
                                    <p:anim calcmode="lin" valueType="num">
                                      <p:cBhvr>
                                        <p:cTn id="16" dur="1000" fill="hold"/>
                                        <p:tgtEl>
                                          <p:spTgt spid="8"/>
                                        </p:tgtEl>
                                        <p:attrNameLst>
                                          <p:attrName>ppt_h</p:attrName>
                                        </p:attrNameLst>
                                      </p:cBhvr>
                                      <p:tavLst>
                                        <p:tav tm="0">
                                          <p:val>
                                            <p:strVal val="0"/>
                                          </p:val>
                                        </p:tav>
                                        <p:tav tm="100000">
                                          <p:val>
                                            <p:strVal val="#ppt_h"/>
                                          </p:val>
                                        </p:tav>
                                      </p:tavLst>
                                    </p:anim>
                                    <p:anim calcmode="lin" valueType="num">
                                      <p:cBhvr>
                                        <p:cTn id="17" dur="1000" fill="hold"/>
                                        <p:tgtEl>
                                          <p:spTgt spid="8"/>
                                        </p:tgtEl>
                                        <p:attrNameLst>
                                          <p:attrName>r</p:attrName>
                                        </p:attrNameLst>
                                      </p:cBhvr>
                                      <p:tavLst>
                                        <p:tav tm="0">
                                          <p:val>
                                            <p:strVal val="90"/>
                                          </p:val>
                                        </p:tav>
                                        <p:tav tm="100000">
                                          <p:val>
                                            <p:str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dur="indefinite" nodeType="interactiveSeq">
                <p:stCondLst>
                  <p:cond evt="onClick" delay="0">
                    <p:tgtEl>
                      <p:spTgt spid="9"/>
                    </p:tgtEl>
                  </p:cond>
                </p:stCondLst>
                <p:childTnLst>
                  <p:par>
                    <p:cTn id="20" fill="hold">
                      <p:stCondLst>
                        <p:cond evt="onBegin" delay="0">
                          <p:tn val="19"/>
                        </p:cond>
                      </p:stCondLst>
                      <p:childTnLst>
                        <p:par>
                          <p:cTn id="21" fill="hold">
                            <p:stCondLst>
                              <p:cond delay="0"/>
                            </p:stCondLst>
                            <p:childTnLst>
                              <p:par>
                                <p:cTn id="22" presetID="1" presetClass="mediacall" presetSubtype="0" fill="hold" nodeType="clickEffect">
                                  <p:stCondLst>
                                    <p:cond delay="0"/>
                                  </p:stCondLst>
                                  <p:childTnLst>
                                    <p:cmd type="call" cmd="playFrom(0.0)">
                                      <p:cBhvr>
                                        <p:cTn id="23"/>
                                        <p:tgtEl>
                                          <p:spTgt spid="9"/>
                                        </p:tgtEl>
                                      </p:cBhvr>
                                    </p:cmd>
                                  </p:childTnLst>
                                </p:cTn>
                              </p:par>
                            </p:childTnLst>
                          </p:cTn>
                        </p:par>
                      </p:childTnLst>
                    </p:cTn>
                  </p:par>
                </p:childTnLst>
              </p:cTn>
              <p:nextCondLst>
                <p:cond evt="onClick" delay="0">
                  <p:tgtEl>
                    <p:spTgt spid="9"/>
                  </p:tgtEl>
                </p:cond>
              </p:nextCondLst>
            </p:seq>
            <p:audio>
              <p:cMediaNode>
                <p:cTn id="24">
                  <p:stCondLst>
                    <p:cond delay="indefinite"/>
                  </p:stCondLst>
                  <p:endCondLst>
                    <p:cond evt="onNext" delay="0">
                      <p:tgtEl>
                        <p:sldTgt/>
                      </p:tgtEl>
                    </p:cond>
                    <p:cond evt="onPrev" delay="0">
                      <p:tgtEl>
                        <p:sldTgt/>
                      </p:tgtEl>
                    </p:cond>
                  </p:endCondLst>
                </p:cTn>
                <p:tgtEl>
                  <p:spTgt spid="9"/>
                </p:tgtEl>
              </p:cMediaNode>
            </p:audio>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B037E60-179D-F7E9-44DC-1A0E01782CE7}"/>
              </a:ext>
            </a:extLst>
          </p:cNvPr>
          <p:cNvSpPr txBox="1">
            <a:spLocks noGrp="1"/>
          </p:cNvSpPr>
          <p:nvPr>
            <p:ph type="title"/>
          </p:nvPr>
        </p:nvSpPr>
        <p:spPr>
          <a:xfrm>
            <a:off x="1618366" y="940100"/>
            <a:ext cx="9267357" cy="2165749"/>
          </a:xfrm>
          <a:prstGeom prst="rect">
            <a:avLst/>
          </a:prstGeom>
          <a:noFill/>
          <a:ln>
            <a:noFill/>
          </a:ln>
        </p:spPr>
        <p:txBody>
          <a:bodyPr vert="horz" wrap="square" lIns="121895" tIns="121895" rIns="121895" bIns="121895" anchor="ctr" anchorCtr="0" compatLnSpc="1">
            <a:normAutofit fontScale="90000"/>
          </a:bodyPr>
          <a:lstStyle/>
          <a:p>
            <a:pPr lvl="0"/>
            <a:r>
              <a:rPr lang="en-US">
                <a:solidFill>
                  <a:srgbClr val="FF0000"/>
                </a:solidFill>
                <a:latin typeface="Times New Roman" pitchFamily="18"/>
              </a:rPr>
              <a:t>Câu 1:</a:t>
            </a:r>
            <a:br>
              <a:rPr lang="en-US">
                <a:solidFill>
                  <a:srgbClr val="FF0000"/>
                </a:solidFill>
                <a:latin typeface="Times New Roman" pitchFamily="18"/>
              </a:rPr>
            </a:br>
            <a:r>
              <a:rPr lang="en-US">
                <a:solidFill>
                  <a:srgbClr val="FF0000"/>
                </a:solidFill>
                <a:latin typeface="Times New Roman" pitchFamily="18"/>
              </a:rPr>
              <a:t>- </a:t>
            </a:r>
            <a:r>
              <a:rPr lang="en-US" sz="3200">
                <a:solidFill>
                  <a:srgbClr val="FF0000"/>
                </a:solidFill>
                <a:latin typeface="Times New Roman" pitchFamily="18"/>
                <a:cs typeface="Times New Roman" pitchFamily="18"/>
              </a:rPr>
              <a:t>Đọc tên nốt nhạc theo trường độ câu 1, chú ý các móc đơn trong 1 phách</a:t>
            </a:r>
            <a:br>
              <a:rPr lang="en-US" sz="3200">
                <a:solidFill>
                  <a:srgbClr val="FF0000"/>
                </a:solidFill>
                <a:latin typeface="Times New Roman" pitchFamily="18"/>
                <a:cs typeface="Times New Roman" pitchFamily="18"/>
              </a:rPr>
            </a:br>
            <a:r>
              <a:rPr lang="en-US" sz="3200">
                <a:solidFill>
                  <a:srgbClr val="FF0000"/>
                </a:solidFill>
                <a:latin typeface="Times New Roman" pitchFamily="18"/>
                <a:cs typeface="Times New Roman" pitchFamily="18"/>
              </a:rPr>
              <a:t>- Nghe đàn đọc cả câu</a:t>
            </a:r>
            <a:endParaRPr lang="en-US">
              <a:solidFill>
                <a:srgbClr val="FF0000"/>
              </a:solidFill>
              <a:latin typeface="Times New Roman" pitchFamily="18"/>
            </a:endParaRPr>
          </a:p>
        </p:txBody>
      </p:sp>
      <p:pic>
        <p:nvPicPr>
          <p:cNvPr id="3" name="Picture 3" descr="Den-truong">
            <a:extLst>
              <a:ext uri="{FF2B5EF4-FFF2-40B4-BE49-F238E27FC236}">
                <a16:creationId xmlns:a16="http://schemas.microsoft.com/office/drawing/2014/main" id="{861E6587-391A-BDBE-AC0C-764E0E06229E}"/>
              </a:ext>
            </a:extLst>
          </p:cNvPr>
          <p:cNvPicPr>
            <a:picLocks noGrp="1" noChangeAspect="1"/>
          </p:cNvPicPr>
          <p:nvPr>
            <p:ph idx="1"/>
          </p:nvPr>
        </p:nvPicPr>
        <p:blipFill>
          <a:blip r:embed="rId4"/>
          <a:stretch>
            <a:fillRect/>
          </a:stretch>
        </p:blipFill>
        <p:spPr>
          <a:xfrm>
            <a:off x="10328135" y="5360250"/>
            <a:ext cx="1745333" cy="1459479"/>
          </a:xfrm>
        </p:spPr>
      </p:pic>
      <p:pic>
        <p:nvPicPr>
          <p:cNvPr id="4" name="Picture 10" descr="VIOLINWH">
            <a:extLst>
              <a:ext uri="{FF2B5EF4-FFF2-40B4-BE49-F238E27FC236}">
                <a16:creationId xmlns:a16="http://schemas.microsoft.com/office/drawing/2014/main" id="{0491215D-3C5D-CF3F-5273-6E38D1170A15}"/>
              </a:ext>
            </a:extLst>
          </p:cNvPr>
          <p:cNvPicPr>
            <a:picLocks noGrp="1" noChangeAspect="1"/>
          </p:cNvPicPr>
          <p:nvPr>
            <p:ph idx="2"/>
          </p:nvPr>
        </p:nvPicPr>
        <p:blipFill>
          <a:blip r:embed="rId5"/>
          <a:srcRect/>
          <a:stretch>
            <a:fillRect/>
          </a:stretch>
        </p:blipFill>
        <p:spPr>
          <a:xfrm>
            <a:off x="118530" y="139501"/>
            <a:ext cx="918703" cy="699967"/>
          </a:xfrm>
        </p:spPr>
      </p:pic>
      <p:pic>
        <p:nvPicPr>
          <p:cNvPr id="5" name="Picture 10" descr="VIOLINWH">
            <a:extLst>
              <a:ext uri="{FF2B5EF4-FFF2-40B4-BE49-F238E27FC236}">
                <a16:creationId xmlns:a16="http://schemas.microsoft.com/office/drawing/2014/main" id="{4B668542-9197-AE8E-0BB7-0582F4F993E3}"/>
              </a:ext>
            </a:extLst>
          </p:cNvPr>
          <p:cNvPicPr>
            <a:picLocks noChangeAspect="1"/>
          </p:cNvPicPr>
          <p:nvPr/>
        </p:nvPicPr>
        <p:blipFill>
          <a:blip r:embed="rId5"/>
          <a:srcRect/>
          <a:stretch>
            <a:fillRect/>
          </a:stretch>
        </p:blipFill>
        <p:spPr>
          <a:xfrm>
            <a:off x="11084748" y="139501"/>
            <a:ext cx="988721" cy="753319"/>
          </a:xfrm>
          <a:prstGeom prst="rect">
            <a:avLst/>
          </a:prstGeom>
          <a:noFill/>
          <a:ln cap="flat">
            <a:noFill/>
          </a:ln>
        </p:spPr>
      </p:pic>
      <p:pic>
        <p:nvPicPr>
          <p:cNvPr id="6" name="Picture 3" descr="Den-truong">
            <a:extLst>
              <a:ext uri="{FF2B5EF4-FFF2-40B4-BE49-F238E27FC236}">
                <a16:creationId xmlns:a16="http://schemas.microsoft.com/office/drawing/2014/main" id="{869B125E-5AEF-C959-669F-E23C77B3F2D8}"/>
              </a:ext>
            </a:extLst>
          </p:cNvPr>
          <p:cNvPicPr>
            <a:picLocks noChangeAspect="1"/>
          </p:cNvPicPr>
          <p:nvPr/>
        </p:nvPicPr>
        <p:blipFill>
          <a:blip r:embed="rId4"/>
          <a:stretch>
            <a:fillRect/>
          </a:stretch>
        </p:blipFill>
        <p:spPr>
          <a:xfrm>
            <a:off x="118530" y="5360250"/>
            <a:ext cx="1977639" cy="1459479"/>
          </a:xfrm>
          <a:prstGeom prst="rect">
            <a:avLst/>
          </a:prstGeom>
          <a:noFill/>
          <a:ln cap="flat">
            <a:noFill/>
          </a:ln>
        </p:spPr>
      </p:pic>
      <p:pic>
        <p:nvPicPr>
          <p:cNvPr id="7" name="Picture 1">
            <a:extLst>
              <a:ext uri="{FF2B5EF4-FFF2-40B4-BE49-F238E27FC236}">
                <a16:creationId xmlns:a16="http://schemas.microsoft.com/office/drawing/2014/main" id="{A4BB2190-D9C3-BE98-76EC-4A7D98A51E0A}"/>
              </a:ext>
            </a:extLst>
          </p:cNvPr>
          <p:cNvPicPr>
            <a:picLocks noChangeAspect="1"/>
          </p:cNvPicPr>
          <p:nvPr/>
        </p:nvPicPr>
        <p:blipFill>
          <a:blip r:embed="rId6"/>
          <a:stretch>
            <a:fillRect/>
          </a:stretch>
        </p:blipFill>
        <p:spPr>
          <a:xfrm>
            <a:off x="1708660" y="3105852"/>
            <a:ext cx="9951147" cy="1577425"/>
          </a:xfrm>
          <a:prstGeom prst="rect">
            <a:avLst/>
          </a:prstGeom>
          <a:noFill/>
          <a:ln cap="flat">
            <a:noFill/>
          </a:ln>
        </p:spPr>
      </p:pic>
      <p:pic>
        <p:nvPicPr>
          <p:cNvPr id="8" name="Tiết 1-2">
            <a:extLst>
              <a:ext uri="{FF2B5EF4-FFF2-40B4-BE49-F238E27FC236}">
                <a16:creationId xmlns:a16="http://schemas.microsoft.com/office/drawing/2014/main" id="{9439A4CE-2884-DEF6-8932-8030A6B97C6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13561" y="5376038"/>
            <a:ext cx="541860" cy="541860"/>
          </a:xfrm>
          <a:prstGeom prst="rect">
            <a:avLst/>
          </a:prstGeom>
          <a:noFill/>
          <a:ln cap="flat">
            <a:noFill/>
          </a:ln>
        </p:spPr>
      </p:pic>
      <p:sp>
        <p:nvSpPr>
          <p:cNvPr id="9" name="Hộp Văn bản 9">
            <a:extLst>
              <a:ext uri="{FF2B5EF4-FFF2-40B4-BE49-F238E27FC236}">
                <a16:creationId xmlns:a16="http://schemas.microsoft.com/office/drawing/2014/main" id="{C1E882FD-A91D-802E-6351-B404A62636AA}"/>
              </a:ext>
            </a:extLst>
          </p:cNvPr>
          <p:cNvSpPr txBox="1"/>
          <p:nvPr/>
        </p:nvSpPr>
        <p:spPr>
          <a:xfrm>
            <a:off x="2710550" y="234903"/>
            <a:ext cx="7082967" cy="615553"/>
          </a:xfrm>
          <a:prstGeom prst="rect">
            <a:avLst/>
          </a:prstGeom>
          <a:noFill/>
          <a:ln cap="flat">
            <a:noFill/>
          </a:ln>
        </p:spPr>
        <p:txBody>
          <a:bodyPr vert="horz" wrap="square" lIns="121920" tIns="60960" rIns="121920" bIns="60960" anchor="t" anchorCtr="0" compatLnSpc="1">
            <a:spAutoFit/>
          </a:bodyPr>
          <a:lstStyle/>
          <a:p>
            <a:pPr defTabSz="1219170">
              <a:defRPr sz="1800" b="0" i="0" u="none" strike="noStrike" kern="0" cap="none" spc="0" baseline="0">
                <a:solidFill>
                  <a:srgbClr val="000000"/>
                </a:solidFill>
                <a:uFillTx/>
              </a:defRPr>
            </a:pPr>
            <a:r>
              <a:rPr lang="en-US" sz="3200" b="1" kern="0">
                <a:solidFill>
                  <a:srgbClr val="00B050"/>
                </a:solidFill>
                <a:latin typeface="Times New Roman" pitchFamily="18"/>
                <a:ea typeface="Arial"/>
                <a:cs typeface="Arial"/>
              </a:rPr>
              <a:t>4. Luyện đọc từng câu, gõ phách theo</a:t>
            </a:r>
            <a:endParaRPr lang="vi-VN" sz="3200" kern="0">
              <a:solidFill>
                <a:srgbClr val="000000"/>
              </a:solidFill>
              <a:latin typeface="Arial"/>
              <a:ea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strVal val="0"/>
                                          </p:val>
                                        </p:tav>
                                        <p:tav tm="100000">
                                          <p:val>
                                            <p:strVal val="#ppt_w"/>
                                          </p:val>
                                        </p:tav>
                                      </p:tavLst>
                                    </p:anim>
                                    <p:anim calcmode="lin" valueType="num">
                                      <p:cBhvr>
                                        <p:cTn id="15" dur="1000" fill="hold"/>
                                        <p:tgtEl>
                                          <p:spTgt spid="2"/>
                                        </p:tgtEl>
                                        <p:attrNameLst>
                                          <p:attrName>ppt_h</p:attrName>
                                        </p:attrNameLst>
                                      </p:cBhvr>
                                      <p:tavLst>
                                        <p:tav tm="0">
                                          <p:val>
                                            <p:strVal val="0"/>
                                          </p:val>
                                        </p:tav>
                                        <p:tav tm="100000">
                                          <p:val>
                                            <p:strVal val="#ppt_h"/>
                                          </p:val>
                                        </p:tav>
                                      </p:tavLst>
                                    </p:anim>
                                    <p:anim calcmode="lin" valueType="num">
                                      <p:cBhvr>
                                        <p:cTn id="16" dur="1000" fill="hold"/>
                                        <p:tgtEl>
                                          <p:spTgt spid="2"/>
                                        </p:tgtEl>
                                        <p:attrNameLst>
                                          <p:attrName>r</p:attrName>
                                        </p:attrNameLst>
                                      </p:cBhvr>
                                      <p:tavLst>
                                        <p:tav tm="0">
                                          <p:val>
                                            <p:strVal val="90"/>
                                          </p:val>
                                        </p:tav>
                                        <p:tav tm="100000">
                                          <p:val>
                                            <p:strVal val="0"/>
                                          </p:val>
                                        </p:tav>
                                      </p:tavLst>
                                    </p:anim>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80">
                                          <p:stCondLst>
                                            <p:cond delay="0"/>
                                          </p:stCondLst>
                                        </p:cTn>
                                        <p:tgtEl>
                                          <p:spTgt spid="7"/>
                                        </p:tgtEl>
                                      </p:cBhvr>
                                    </p:animEffect>
                                    <p:anim calcmode="lin" valueType="num">
                                      <p:cBhvr>
                                        <p:cTn id="23" dur="1822">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4" dur="664">
                                          <p:stCondLst>
                                            <p:cond delay="0"/>
                                          </p:stCondLst>
                                        </p:cTn>
                                        <p:tgtEl>
                                          <p:spTgt spid="7"/>
                                        </p:tgtEl>
                                        <p:attrNameLst>
                                          <p:attrName>ppt_y</p:attrName>
                                        </p:attrNameLst>
                                      </p:cBhvr>
                                      <p:tavLst>
                                        <p:tav tm="0" fmla="#ppt_y-sin(pi*$)/3">
                                          <p:val>
                                            <p:strVal val="0.5"/>
                                          </p:val>
                                        </p:tav>
                                        <p:tav tm="100000">
                                          <p:val>
                                            <p:strVal val="1"/>
                                          </p:val>
                                        </p:tav>
                                      </p:tavLst>
                                    </p:anim>
                                    <p:anim calcmode="lin" valueType="num">
                                      <p:cBhvr>
                                        <p:cTn id="25" dur="664">
                                          <p:stCondLst>
                                            <p:cond delay="664"/>
                                          </p:stCondLst>
                                        </p:cTn>
                                        <p:tgtEl>
                                          <p:spTgt spid="7"/>
                                        </p:tgtEl>
                                        <p:attrNameLst>
                                          <p:attrName>ppt_y</p:attrName>
                                        </p:attrNameLst>
                                      </p:cBhvr>
                                      <p:tavLst>
                                        <p:tav tm="0" fmla="#ppt_y-sin(pi*$)/9">
                                          <p:val>
                                            <p:strVal val="0"/>
                                          </p:val>
                                        </p:tav>
                                        <p:tav tm="100000">
                                          <p:val>
                                            <p:strVal val="1"/>
                                          </p:val>
                                        </p:tav>
                                      </p:tavLst>
                                    </p:anim>
                                    <p:anim calcmode="lin" valueType="num">
                                      <p:cBhvr>
                                        <p:cTn id="26" dur="332">
                                          <p:stCondLst>
                                            <p:cond delay="1324"/>
                                          </p:stCondLst>
                                        </p:cTn>
                                        <p:tgtEl>
                                          <p:spTgt spid="7"/>
                                        </p:tgtEl>
                                        <p:attrNameLst>
                                          <p:attrName>ppt_y</p:attrName>
                                        </p:attrNameLst>
                                      </p:cBhvr>
                                      <p:tavLst>
                                        <p:tav tm="0" fmla="#ppt_y-sin(pi*$)/27">
                                          <p:val>
                                            <p:strVal val="0"/>
                                          </p:val>
                                        </p:tav>
                                        <p:tav tm="100000">
                                          <p:val>
                                            <p:strVal val="1"/>
                                          </p:val>
                                        </p:tav>
                                      </p:tavLst>
                                    </p:anim>
                                    <p:anim calcmode="lin" valueType="num">
                                      <p:cBhvr>
                                        <p:cTn id="27" dur="164">
                                          <p:stCondLst>
                                            <p:cond delay="1656"/>
                                          </p:stCondLst>
                                        </p:cTn>
                                        <p:tgtEl>
                                          <p:spTgt spid="7"/>
                                        </p:tgtEl>
                                        <p:attrNameLst>
                                          <p:attrName>ppt_y</p:attrName>
                                        </p:attrNameLst>
                                      </p:cBhvr>
                                      <p:tavLst>
                                        <p:tav tm="0" fmla="#ppt_y-sin(pi*$)/81">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dur="indefinite" nodeType="interactiveSeq">
                <p:stCondLst>
                  <p:cond evt="onClick" delay="0">
                    <p:tgtEl>
                      <p:spTgt spid="8"/>
                    </p:tgtEl>
                  </p:cond>
                </p:stCondLst>
                <p:childTnLst>
                  <p:par>
                    <p:cTn id="29" fill="hold">
                      <p:stCondLst>
                        <p:cond evt="onBegin" delay="0">
                          <p:tn val="28"/>
                        </p:cond>
                      </p:stCondLst>
                      <p:childTnLst>
                        <p:par>
                          <p:cTn id="30" fill="hold">
                            <p:stCondLst>
                              <p:cond delay="0"/>
                            </p:stCondLst>
                            <p:childTnLst>
                              <p:par>
                                <p:cTn id="31" presetID="1" presetClass="mediacall" presetSubtype="0" fill="hold" nodeType="clickEffect">
                                  <p:stCondLst>
                                    <p:cond delay="0"/>
                                  </p:stCondLst>
                                  <p:childTnLst>
                                    <p:cmd type="call" cmd="playFrom(0.0)">
                                      <p:cBhvr>
                                        <p:cTn id="32"/>
                                        <p:tgtEl>
                                          <p:spTgt spid="8"/>
                                        </p:tgtEl>
                                      </p:cBhvr>
                                    </p:cmd>
                                  </p:childTnLst>
                                </p:cTn>
                              </p:par>
                            </p:childTnLst>
                          </p:cTn>
                        </p:par>
                      </p:childTnLst>
                    </p:cTn>
                  </p:par>
                </p:childTnLst>
              </p:cTn>
              <p:nextCondLst>
                <p:cond evt="onClick" delay="0">
                  <p:tgtEl>
                    <p:spTgt spid="8"/>
                  </p:tgtEl>
                </p:cond>
              </p:nextCondLst>
            </p:seq>
            <p:audio>
              <p:cMediaNode>
                <p:cTn id="33">
                  <p:stCondLst>
                    <p:cond delay="indefinite"/>
                  </p:stCondLst>
                  <p:endCondLst>
                    <p:cond evt="onNext" delay="0">
                      <p:tgtEl>
                        <p:sldTgt/>
                      </p:tgtEl>
                    </p:cond>
                    <p:cond evt="onPrev" delay="0">
                      <p:tgtEl>
                        <p:sldTgt/>
                      </p:tgtEl>
                    </p:cond>
                  </p:endCondLst>
                </p:cTn>
                <p:tgtEl>
                  <p:spTgt spid="8"/>
                </p:tgtEl>
              </p:cMediaNode>
            </p:audio>
          </p:childTnLst>
        </p:cTn>
      </p:par>
    </p:tnLst>
    <p:bldLst>
      <p:bldP spid="2"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2D33AF7-9E2F-E67F-2367-5182E588A11F}"/>
              </a:ext>
            </a:extLst>
          </p:cNvPr>
          <p:cNvSpPr txBox="1">
            <a:spLocks noGrp="1"/>
          </p:cNvSpPr>
          <p:nvPr>
            <p:ph type="title"/>
          </p:nvPr>
        </p:nvSpPr>
        <p:spPr>
          <a:xfrm>
            <a:off x="2021849" y="32881"/>
            <a:ext cx="7674436" cy="2056595"/>
          </a:xfrm>
          <a:prstGeom prst="rect">
            <a:avLst/>
          </a:prstGeom>
          <a:noFill/>
          <a:ln>
            <a:noFill/>
          </a:ln>
        </p:spPr>
        <p:txBody>
          <a:bodyPr vert="horz" wrap="square" lIns="121895" tIns="121895" rIns="121895" bIns="121895" anchor="ctr" anchorCtr="0" compatLnSpc="1">
            <a:normAutofit fontScale="90000"/>
          </a:bodyPr>
          <a:lstStyle/>
          <a:p>
            <a:pPr lvl="0"/>
            <a:r>
              <a:rPr lang="en-US">
                <a:solidFill>
                  <a:srgbClr val="FF0000"/>
                </a:solidFill>
                <a:latin typeface="Times New Roman" pitchFamily="18"/>
              </a:rPr>
              <a:t>Câu 2</a:t>
            </a:r>
            <a:br>
              <a:rPr lang="en-US">
                <a:solidFill>
                  <a:srgbClr val="FF0000"/>
                </a:solidFill>
                <a:latin typeface="Times New Roman" pitchFamily="18"/>
              </a:rPr>
            </a:br>
            <a:r>
              <a:rPr lang="en-US">
                <a:solidFill>
                  <a:srgbClr val="00B050"/>
                </a:solidFill>
                <a:latin typeface="Times New Roman" pitchFamily="18"/>
              </a:rPr>
              <a:t>- </a:t>
            </a:r>
            <a:r>
              <a:rPr lang="en-US" sz="3200">
                <a:solidFill>
                  <a:srgbClr val="00B050"/>
                </a:solidFill>
                <a:latin typeface="Times New Roman" pitchFamily="18"/>
                <a:cs typeface="Times New Roman" pitchFamily="18"/>
              </a:rPr>
              <a:t>Đọc tên nốt nhạc theo trường độ của tiết nhạc 4, lưu ý nốt móc đơn</a:t>
            </a:r>
            <a:br>
              <a:rPr lang="en-US" sz="3200">
                <a:solidFill>
                  <a:srgbClr val="00B050"/>
                </a:solidFill>
                <a:latin typeface="Times New Roman" pitchFamily="18"/>
                <a:cs typeface="Times New Roman" pitchFamily="18"/>
              </a:rPr>
            </a:br>
            <a:r>
              <a:rPr lang="en-US" sz="3200">
                <a:solidFill>
                  <a:srgbClr val="00B050"/>
                </a:solidFill>
                <a:latin typeface="Times New Roman" pitchFamily="18"/>
                <a:cs typeface="Times New Roman" pitchFamily="18"/>
              </a:rPr>
              <a:t>- Nghe đàn đọc câu 2</a:t>
            </a:r>
            <a:endParaRPr lang="en-US">
              <a:solidFill>
                <a:srgbClr val="00B050"/>
              </a:solidFill>
              <a:latin typeface="Times New Roman" pitchFamily="18"/>
            </a:endParaRPr>
          </a:p>
        </p:txBody>
      </p:sp>
      <p:pic>
        <p:nvPicPr>
          <p:cNvPr id="3" name="Picture 3" descr="Den-truong">
            <a:extLst>
              <a:ext uri="{FF2B5EF4-FFF2-40B4-BE49-F238E27FC236}">
                <a16:creationId xmlns:a16="http://schemas.microsoft.com/office/drawing/2014/main" id="{B92A68D3-8DBA-19B7-B5BC-75D2D1C20CDF}"/>
              </a:ext>
            </a:extLst>
          </p:cNvPr>
          <p:cNvPicPr>
            <a:picLocks noGrp="1" noChangeAspect="1"/>
          </p:cNvPicPr>
          <p:nvPr>
            <p:ph idx="1"/>
          </p:nvPr>
        </p:nvPicPr>
        <p:blipFill>
          <a:blip r:embed="rId4"/>
          <a:stretch>
            <a:fillRect/>
          </a:stretch>
        </p:blipFill>
        <p:spPr>
          <a:xfrm>
            <a:off x="10218054" y="5314957"/>
            <a:ext cx="1871191" cy="1459479"/>
          </a:xfrm>
        </p:spPr>
      </p:pic>
      <p:pic>
        <p:nvPicPr>
          <p:cNvPr id="4" name="Picture 10" descr="VIOLINWH">
            <a:extLst>
              <a:ext uri="{FF2B5EF4-FFF2-40B4-BE49-F238E27FC236}">
                <a16:creationId xmlns:a16="http://schemas.microsoft.com/office/drawing/2014/main" id="{887D8EB6-709C-AB0E-38C3-21D4F7C20189}"/>
              </a:ext>
            </a:extLst>
          </p:cNvPr>
          <p:cNvPicPr>
            <a:picLocks noGrp="1" noChangeAspect="1"/>
          </p:cNvPicPr>
          <p:nvPr>
            <p:ph idx="2"/>
          </p:nvPr>
        </p:nvPicPr>
        <p:blipFill>
          <a:blip r:embed="rId5"/>
          <a:srcRect/>
          <a:stretch>
            <a:fillRect/>
          </a:stretch>
        </p:blipFill>
        <p:spPr>
          <a:xfrm>
            <a:off x="102754" y="132978"/>
            <a:ext cx="918703" cy="699967"/>
          </a:xfrm>
        </p:spPr>
      </p:pic>
      <p:pic>
        <p:nvPicPr>
          <p:cNvPr id="5" name="Picture 10" descr="VIOLINWH">
            <a:extLst>
              <a:ext uri="{FF2B5EF4-FFF2-40B4-BE49-F238E27FC236}">
                <a16:creationId xmlns:a16="http://schemas.microsoft.com/office/drawing/2014/main" id="{14F5E864-2585-6DEB-87B5-8394F89AA1E5}"/>
              </a:ext>
            </a:extLst>
          </p:cNvPr>
          <p:cNvPicPr>
            <a:picLocks noChangeAspect="1"/>
          </p:cNvPicPr>
          <p:nvPr/>
        </p:nvPicPr>
        <p:blipFill>
          <a:blip r:embed="rId5"/>
          <a:srcRect/>
          <a:stretch>
            <a:fillRect/>
          </a:stretch>
        </p:blipFill>
        <p:spPr>
          <a:xfrm>
            <a:off x="11100524" y="132978"/>
            <a:ext cx="988721" cy="753319"/>
          </a:xfrm>
          <a:prstGeom prst="rect">
            <a:avLst/>
          </a:prstGeom>
          <a:noFill/>
          <a:ln cap="flat">
            <a:noFill/>
          </a:ln>
        </p:spPr>
      </p:pic>
      <p:pic>
        <p:nvPicPr>
          <p:cNvPr id="6" name="Picture 3" descr="Den-truong">
            <a:extLst>
              <a:ext uri="{FF2B5EF4-FFF2-40B4-BE49-F238E27FC236}">
                <a16:creationId xmlns:a16="http://schemas.microsoft.com/office/drawing/2014/main" id="{3D72E8F7-8AEE-1550-4F22-EC6F78AE0D3C}"/>
              </a:ext>
            </a:extLst>
          </p:cNvPr>
          <p:cNvPicPr>
            <a:picLocks noChangeAspect="1"/>
          </p:cNvPicPr>
          <p:nvPr/>
        </p:nvPicPr>
        <p:blipFill>
          <a:blip r:embed="rId4"/>
          <a:stretch>
            <a:fillRect/>
          </a:stretch>
        </p:blipFill>
        <p:spPr>
          <a:xfrm>
            <a:off x="102754" y="5369565"/>
            <a:ext cx="1977639" cy="1459479"/>
          </a:xfrm>
          <a:prstGeom prst="rect">
            <a:avLst/>
          </a:prstGeom>
          <a:noFill/>
          <a:ln cap="flat">
            <a:noFill/>
          </a:ln>
        </p:spPr>
      </p:pic>
      <p:pic>
        <p:nvPicPr>
          <p:cNvPr id="7" name="Picture 2">
            <a:extLst>
              <a:ext uri="{FF2B5EF4-FFF2-40B4-BE49-F238E27FC236}">
                <a16:creationId xmlns:a16="http://schemas.microsoft.com/office/drawing/2014/main" id="{3D025BC2-E586-53FD-D186-CF2DABE5F049}"/>
              </a:ext>
            </a:extLst>
          </p:cNvPr>
          <p:cNvPicPr>
            <a:picLocks noChangeAspect="1"/>
          </p:cNvPicPr>
          <p:nvPr/>
        </p:nvPicPr>
        <p:blipFill>
          <a:blip r:embed="rId6"/>
          <a:stretch>
            <a:fillRect/>
          </a:stretch>
        </p:blipFill>
        <p:spPr>
          <a:xfrm>
            <a:off x="1708661" y="2576961"/>
            <a:ext cx="9477012" cy="1697931"/>
          </a:xfrm>
          <a:prstGeom prst="rect">
            <a:avLst/>
          </a:prstGeom>
          <a:noFill/>
          <a:ln cap="flat">
            <a:noFill/>
          </a:ln>
        </p:spPr>
      </p:pic>
      <p:pic>
        <p:nvPicPr>
          <p:cNvPr id="8" name="Tiết 3-4">
            <a:extLst>
              <a:ext uri="{FF2B5EF4-FFF2-40B4-BE49-F238E27FC236}">
                <a16:creationId xmlns:a16="http://schemas.microsoft.com/office/drawing/2014/main" id="{450B0022-5C30-D4D8-BBDD-C5C1B28A35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05878" y="1384487"/>
            <a:ext cx="541860" cy="541860"/>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0"/>
                                          </p:val>
                                        </p:tav>
                                        <p:tav tm="100000">
                                          <p:val>
                                            <p:strVal val="#ppt_w"/>
                                          </p:val>
                                        </p:tav>
                                      </p:tavLst>
                                    </p:anim>
                                    <p:anim calcmode="lin" valueType="num">
                                      <p:cBhvr>
                                        <p:cTn id="8" dur="1000" fill="hold"/>
                                        <p:tgtEl>
                                          <p:spTgt spid="2"/>
                                        </p:tgtEl>
                                        <p:attrNameLst>
                                          <p:attrName>ppt_h</p:attrName>
                                        </p:attrNameLst>
                                      </p:cBhvr>
                                      <p:tavLst>
                                        <p:tav tm="0">
                                          <p:val>
                                            <p:strVal val="0"/>
                                          </p:val>
                                        </p:tav>
                                        <p:tav tm="100000">
                                          <p:val>
                                            <p:strVal val="#ppt_h"/>
                                          </p:val>
                                        </p:tav>
                                      </p:tavLst>
                                    </p:anim>
                                    <p:anim calcmode="lin" valueType="num">
                                      <p:cBhvr>
                                        <p:cTn id="9" dur="1000" fill="hold"/>
                                        <p:tgtEl>
                                          <p:spTgt spid="2"/>
                                        </p:tgtEl>
                                        <p:attrNameLst>
                                          <p:attrName>r</p:attrName>
                                        </p:attrNameLst>
                                      </p:cBhvr>
                                      <p:tavLst>
                                        <p:tav tm="0">
                                          <p:val>
                                            <p:strVal val="90"/>
                                          </p:val>
                                        </p:tav>
                                        <p:tav tm="100000">
                                          <p:val>
                                            <p:str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80">
                                          <p:stCondLst>
                                            <p:cond delay="0"/>
                                          </p:stCondLst>
                                        </p:cTn>
                                        <p:tgtEl>
                                          <p:spTgt spid="7"/>
                                        </p:tgtEl>
                                      </p:cBhvr>
                                    </p:animEffect>
                                    <p:anim calcmode="lin" valueType="num">
                                      <p:cBhvr>
                                        <p:cTn id="16" dur="1822">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7" dur="664">
                                          <p:stCondLst>
                                            <p:cond delay="0"/>
                                          </p:stCondLst>
                                        </p:cTn>
                                        <p:tgtEl>
                                          <p:spTgt spid="7"/>
                                        </p:tgtEl>
                                        <p:attrNameLst>
                                          <p:attrName>ppt_y</p:attrName>
                                        </p:attrNameLst>
                                      </p:cBhvr>
                                      <p:tavLst>
                                        <p:tav tm="0" fmla="#ppt_y-sin(pi*$)/3">
                                          <p:val>
                                            <p:strVal val="0.5"/>
                                          </p:val>
                                        </p:tav>
                                        <p:tav tm="100000">
                                          <p:val>
                                            <p:strVal val="1"/>
                                          </p:val>
                                        </p:tav>
                                      </p:tavLst>
                                    </p:anim>
                                    <p:anim calcmode="lin" valueType="num">
                                      <p:cBhvr>
                                        <p:cTn id="18" dur="664">
                                          <p:stCondLst>
                                            <p:cond delay="664"/>
                                          </p:stCondLst>
                                        </p:cTn>
                                        <p:tgtEl>
                                          <p:spTgt spid="7"/>
                                        </p:tgtEl>
                                        <p:attrNameLst>
                                          <p:attrName>ppt_y</p:attrName>
                                        </p:attrNameLst>
                                      </p:cBhvr>
                                      <p:tavLst>
                                        <p:tav tm="0" fmla="#ppt_y-sin(pi*$)/9">
                                          <p:val>
                                            <p:strVal val="0"/>
                                          </p:val>
                                        </p:tav>
                                        <p:tav tm="100000">
                                          <p:val>
                                            <p:strVal val="1"/>
                                          </p:val>
                                        </p:tav>
                                      </p:tavLst>
                                    </p:anim>
                                    <p:anim calcmode="lin" valueType="num">
                                      <p:cBhvr>
                                        <p:cTn id="19" dur="332">
                                          <p:stCondLst>
                                            <p:cond delay="1324"/>
                                          </p:stCondLst>
                                        </p:cTn>
                                        <p:tgtEl>
                                          <p:spTgt spid="7"/>
                                        </p:tgtEl>
                                        <p:attrNameLst>
                                          <p:attrName>ppt_y</p:attrName>
                                        </p:attrNameLst>
                                      </p:cBhvr>
                                      <p:tavLst>
                                        <p:tav tm="0" fmla="#ppt_y-sin(pi*$)/27">
                                          <p:val>
                                            <p:strVal val="0"/>
                                          </p:val>
                                        </p:tav>
                                        <p:tav tm="100000">
                                          <p:val>
                                            <p:strVal val="1"/>
                                          </p:val>
                                        </p:tav>
                                      </p:tavLst>
                                    </p:anim>
                                    <p:anim calcmode="lin" valueType="num">
                                      <p:cBhvr>
                                        <p:cTn id="20" dur="164">
                                          <p:stCondLst>
                                            <p:cond delay="1656"/>
                                          </p:stCondLst>
                                        </p:cTn>
                                        <p:tgtEl>
                                          <p:spTgt spid="7"/>
                                        </p:tgtEl>
                                        <p:attrNameLst>
                                          <p:attrName>ppt_y</p:attrName>
                                        </p:attrNameLst>
                                      </p:cBhvr>
                                      <p:tavLst>
                                        <p:tav tm="0" fmla="#ppt_y-sin(pi*$)/81">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dur="indefinite" nodeType="interactiveSeq">
                <p:stCondLst>
                  <p:cond evt="onClick" delay="0">
                    <p:tgtEl>
                      <p:spTgt spid="8"/>
                    </p:tgtEl>
                  </p:cond>
                </p:stCondLst>
                <p:childTnLst>
                  <p:par>
                    <p:cTn id="22" fill="hold">
                      <p:stCondLst>
                        <p:cond evt="onBegin" delay="0">
                          <p:tn val="21"/>
                        </p:cond>
                      </p:stCondLst>
                      <p:childTnLst>
                        <p:par>
                          <p:cTn id="23" fill="hold">
                            <p:stCondLst>
                              <p:cond delay="0"/>
                            </p:stCondLst>
                            <p:childTnLst>
                              <p:par>
                                <p:cTn id="24" presetID="1" presetClass="mediacall" presetSubtype="0" fill="hold" nodeType="clickEffect">
                                  <p:stCondLst>
                                    <p:cond delay="0"/>
                                  </p:stCondLst>
                                  <p:childTnLst>
                                    <p:cmd type="call" cmd="playFrom(0.0)">
                                      <p:cBhvr>
                                        <p:cTn id="25"/>
                                        <p:tgtEl>
                                          <p:spTgt spid="8"/>
                                        </p:tgtEl>
                                      </p:cBhvr>
                                    </p:cmd>
                                  </p:childTnLst>
                                </p:cTn>
                              </p:par>
                            </p:childTnLst>
                          </p:cTn>
                        </p:par>
                      </p:childTnLst>
                    </p:cTn>
                  </p:par>
                </p:childTnLst>
              </p:cTn>
              <p:nextCondLst>
                <p:cond evt="onClick" delay="0">
                  <p:tgtEl>
                    <p:spTgt spid="8"/>
                  </p:tgtEl>
                </p:cond>
              </p:nextCondLst>
            </p:seq>
            <p:audio>
              <p:cMediaNode>
                <p:cTn id="26">
                  <p:stCondLst>
                    <p:cond delay="indefinite"/>
                  </p:stCondLst>
                  <p:endCondLst>
                    <p:cond evt="onNext" delay="0">
                      <p:tgtEl>
                        <p:sldTgt/>
                      </p:tgtEl>
                    </p:cond>
                    <p:cond evt="onPrev" delay="0">
                      <p:tgtEl>
                        <p:sldTgt/>
                      </p:tgtEl>
                    </p:cond>
                  </p:endCondLst>
                </p:cTn>
                <p:tgtEl>
                  <p:spTgt spid="8"/>
                </p:tgtEl>
              </p:cMediaNode>
            </p:audio>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1946</TotalTime>
  <Words>965</Words>
  <Application>Microsoft Office PowerPoint</Application>
  <PresentationFormat>Widescreen</PresentationFormat>
  <Paragraphs>58</Paragraphs>
  <Slides>17</Slides>
  <Notes>0</Notes>
  <HiddenSlides>0</HiddenSlides>
  <MMClips>7</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17</vt:i4>
      </vt:variant>
    </vt:vector>
  </HeadingPairs>
  <TitlesOfParts>
    <vt:vector size="26" baseType="lpstr">
      <vt:lpstr>Arial</vt:lpstr>
      <vt:lpstr>Calibri</vt:lpstr>
      <vt:lpstr>Calibri Light</vt:lpstr>
      <vt:lpstr>Lato</vt:lpstr>
      <vt:lpstr>Times New Roman</vt:lpstr>
      <vt:lpstr>VNI-Thufap2</vt:lpstr>
      <vt:lpstr>Office Theme</vt:lpstr>
      <vt:lpstr>Bitmap Image</vt:lpstr>
      <vt:lpstr>CorelDRAW</vt:lpstr>
      <vt:lpstr>PowerPoint Presentation</vt:lpstr>
      <vt:lpstr>PowerPoint Presentation</vt:lpstr>
      <vt:lpstr>   - Đọc tên nốt nhạc trong bài - Hãy nêu các kí hiệu âm nhạc đã học - Nhận xét sự giống và khác nhau của các tiết nhạc </vt:lpstr>
      <vt:lpstr>PowerPoint Presentation</vt:lpstr>
      <vt:lpstr>PowerPoint Presentation</vt:lpstr>
      <vt:lpstr>PowerPoint Presentation</vt:lpstr>
      <vt:lpstr>3. Nghe mẫu bài đọc nhạc số 2</vt:lpstr>
      <vt:lpstr>Câu 1: - Đọc tên nốt nhạc theo trường độ câu 1, chú ý các móc đơn trong 1 phách - Nghe đàn đọc cả câu</vt:lpstr>
      <vt:lpstr>Câu 2 - Đọc tên nốt nhạc theo trường độ của tiết nhạc 4, lưu ý nốt móc đơn - Nghe đàn đọc câu 2</vt:lpstr>
      <vt:lpstr>5. Đọc cả bài đọc nhạc số 2 với tốc độ chậm, gõ phách nhẹ nhàng, lưu ý dừng ở dấu lặng, ngân đủ nốt trắng 2 phách</vt:lpstr>
      <vt:lpstr>PowerPoint Presentation</vt:lpstr>
      <vt:lpstr>PowerPoint Presentation</vt:lpstr>
      <vt:lpstr>PowerPoint Presentation</vt:lpstr>
      <vt:lpstr>PowerPoint Presentation</vt:lpstr>
      <vt:lpstr>PowerPoint Presentation</vt:lpstr>
      <vt:lpstr>Bài hát như một lời tuyên đoán phía trước là hòa bình và sự tự do của nhạc sỹ Văn Cao. Ông sáng tác năm 1949 tức là ra đời trước 5 năm khi Hà Nội được giải phóng.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ASUS</dc:creator>
  <cp:lastModifiedBy>Cuong Nguyen Manh &lt;CVC-GSTT.LiveBank&gt;</cp:lastModifiedBy>
  <cp:revision>46</cp:revision>
  <dcterms:created xsi:type="dcterms:W3CDTF">2021-08-02T08:02:00Z</dcterms:created>
  <dcterms:modified xsi:type="dcterms:W3CDTF">2024-10-21T14:40:05Z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1033-11.2.0.9684</vt:lpwstr>
  </property>
</Properties>
</file>