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2" r:id="rId3"/>
    <p:sldId id="256" r:id="rId5"/>
    <p:sldId id="279" r:id="rId6"/>
    <p:sldId id="281" r:id="rId7"/>
    <p:sldId id="358" r:id="rId8"/>
    <p:sldId id="276" r:id="rId9"/>
    <p:sldId id="353" r:id="rId10"/>
    <p:sldId id="354" r:id="rId11"/>
    <p:sldId id="335" r:id="rId12"/>
    <p:sldId id="326" r:id="rId13"/>
    <p:sldId id="355" r:id="rId14"/>
    <p:sldId id="356" r:id="rId15"/>
    <p:sldId id="332" r:id="rId16"/>
    <p:sldId id="313" r:id="rId17"/>
    <p:sldId id="314" r:id="rId18"/>
    <p:sldId id="3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Thuc" initials="n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9cfcf2264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g189cfcf226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8" Type="http://schemas.openxmlformats.org/officeDocument/2006/relationships/diagramLayout" Target="../diagrams/layout2.xml"/><Relationship Id="rId7" Type="http://schemas.openxmlformats.org/officeDocument/2006/relationships/diagramData" Target="../diagrams/data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76066" y="799106"/>
            <a:ext cx="10997904" cy="221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Welcome To Class 7B</a:t>
            </a:r>
            <a:endParaRPr lang="en-US" sz="8335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Lobster"/>
            </a:endParaRPr>
          </a:p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obster"/>
              </a:rPr>
              <a:t>Yen My Secondary School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3"/>
          <p:cNvSpPr/>
          <p:nvPr/>
        </p:nvSpPr>
        <p:spPr>
          <a:xfrm rot="1593903">
            <a:off x="10501503" y="5373803"/>
            <a:ext cx="838638" cy="1125787"/>
          </a:xfrm>
          <a:custGeom>
            <a:avLst/>
            <a:gdLst/>
            <a:ahLst/>
            <a:cxnLst/>
            <a:rect l="l" t="t" r="r" b="b"/>
            <a:pathLst>
              <a:path w="1257152" h="1687600" extrusionOk="0">
                <a:moveTo>
                  <a:pt x="1116301" y="922619"/>
                </a:moveTo>
                <a:cubicBezTo>
                  <a:pt x="1094077" y="911194"/>
                  <a:pt x="1071541" y="900082"/>
                  <a:pt x="1049787" y="889127"/>
                </a:cubicBezTo>
                <a:cubicBezTo>
                  <a:pt x="1026156" y="898517"/>
                  <a:pt x="1016296" y="922306"/>
                  <a:pt x="998611" y="937799"/>
                </a:cubicBezTo>
                <a:cubicBezTo>
                  <a:pt x="975292" y="958301"/>
                  <a:pt x="963242" y="988819"/>
                  <a:pt x="964650" y="1023406"/>
                </a:cubicBezTo>
                <a:cubicBezTo>
                  <a:pt x="966528" y="1074895"/>
                  <a:pt x="998924" y="1104631"/>
                  <a:pt x="1054952" y="1088667"/>
                </a:cubicBezTo>
                <a:cubicBezTo>
                  <a:pt x="1093295" y="1077712"/>
                  <a:pt x="1118961" y="1054393"/>
                  <a:pt x="1134142" y="1017615"/>
                </a:cubicBezTo>
                <a:cubicBezTo>
                  <a:pt x="1147132" y="986159"/>
                  <a:pt x="1137585" y="957988"/>
                  <a:pt x="1125065" y="929818"/>
                </a:cubicBezTo>
                <a:cubicBezTo>
                  <a:pt x="1123656" y="926844"/>
                  <a:pt x="1119744" y="924340"/>
                  <a:pt x="1116301" y="922619"/>
                </a:cubicBezTo>
                <a:close/>
                <a:moveTo>
                  <a:pt x="1028034" y="1046412"/>
                </a:moveTo>
                <a:cubicBezTo>
                  <a:pt x="1035546" y="1006973"/>
                  <a:pt x="1038206" y="972073"/>
                  <a:pt x="1077488" y="948441"/>
                </a:cubicBezTo>
                <a:cubicBezTo>
                  <a:pt x="1072167" y="987411"/>
                  <a:pt x="1067316" y="1021528"/>
                  <a:pt x="1028034" y="1046412"/>
                </a:cubicBezTo>
                <a:close/>
                <a:moveTo>
                  <a:pt x="144423" y="1099779"/>
                </a:moveTo>
                <a:cubicBezTo>
                  <a:pt x="126894" y="1093206"/>
                  <a:pt x="108897" y="1087572"/>
                  <a:pt x="91212" y="1081625"/>
                </a:cubicBezTo>
                <a:cubicBezTo>
                  <a:pt x="92620" y="1078182"/>
                  <a:pt x="92777" y="1075678"/>
                  <a:pt x="94029" y="1074739"/>
                </a:cubicBezTo>
                <a:cubicBezTo>
                  <a:pt x="101071" y="1069887"/>
                  <a:pt x="108427" y="1065505"/>
                  <a:pt x="115626" y="1061123"/>
                </a:cubicBezTo>
                <a:cubicBezTo>
                  <a:pt x="115783" y="1058775"/>
                  <a:pt x="116096" y="1056584"/>
                  <a:pt x="116252" y="1054237"/>
                </a:cubicBezTo>
                <a:cubicBezTo>
                  <a:pt x="100915" y="1052985"/>
                  <a:pt x="85578" y="1052672"/>
                  <a:pt x="70554" y="1050481"/>
                </a:cubicBezTo>
                <a:cubicBezTo>
                  <a:pt x="48800" y="1047351"/>
                  <a:pt x="32211" y="1058775"/>
                  <a:pt x="24229" y="1074895"/>
                </a:cubicBezTo>
                <a:cubicBezTo>
                  <a:pt x="12648" y="1098214"/>
                  <a:pt x="2945" y="1124037"/>
                  <a:pt x="441" y="1149547"/>
                </a:cubicBezTo>
                <a:cubicBezTo>
                  <a:pt x="-2689" y="1181317"/>
                  <a:pt x="10770" y="1209330"/>
                  <a:pt x="43635" y="1222007"/>
                </a:cubicBezTo>
                <a:cubicBezTo>
                  <a:pt x="55373" y="1226546"/>
                  <a:pt x="68206" y="1228580"/>
                  <a:pt x="80726" y="1230302"/>
                </a:cubicBezTo>
                <a:cubicBezTo>
                  <a:pt x="121573" y="1235623"/>
                  <a:pt x="168837" y="1201192"/>
                  <a:pt x="176505" y="1160815"/>
                </a:cubicBezTo>
                <a:cubicBezTo>
                  <a:pt x="180731" y="1138279"/>
                  <a:pt x="164924" y="1107448"/>
                  <a:pt x="144423" y="1099779"/>
                </a:cubicBezTo>
                <a:close/>
                <a:moveTo>
                  <a:pt x="93403" y="1187577"/>
                </a:moveTo>
                <a:cubicBezTo>
                  <a:pt x="91994" y="1185855"/>
                  <a:pt x="90586" y="1184290"/>
                  <a:pt x="89177" y="1182569"/>
                </a:cubicBezTo>
                <a:cubicBezTo>
                  <a:pt x="93872" y="1179126"/>
                  <a:pt x="98411" y="1175526"/>
                  <a:pt x="103106" y="1172083"/>
                </a:cubicBezTo>
                <a:cubicBezTo>
                  <a:pt x="104358" y="1173492"/>
                  <a:pt x="105767" y="1174900"/>
                  <a:pt x="107019" y="1176465"/>
                </a:cubicBezTo>
                <a:cubicBezTo>
                  <a:pt x="102480" y="1180065"/>
                  <a:pt x="97941" y="1183821"/>
                  <a:pt x="93403" y="1187577"/>
                </a:cubicBezTo>
                <a:close/>
                <a:moveTo>
                  <a:pt x="492170" y="203648"/>
                </a:moveTo>
                <a:cubicBezTo>
                  <a:pt x="528009" y="199423"/>
                  <a:pt x="559779" y="170313"/>
                  <a:pt x="566822" y="133848"/>
                </a:cubicBezTo>
                <a:cubicBezTo>
                  <a:pt x="569795" y="118511"/>
                  <a:pt x="570578" y="102704"/>
                  <a:pt x="572925" y="81890"/>
                </a:cubicBezTo>
                <a:cubicBezTo>
                  <a:pt x="573082" y="68587"/>
                  <a:pt x="560405" y="43703"/>
                  <a:pt x="544442" y="31340"/>
                </a:cubicBezTo>
                <a:cubicBezTo>
                  <a:pt x="534426" y="23514"/>
                  <a:pt x="524410" y="15846"/>
                  <a:pt x="514550" y="7864"/>
                </a:cubicBezTo>
                <a:cubicBezTo>
                  <a:pt x="501873" y="-2465"/>
                  <a:pt x="493422" y="-2934"/>
                  <a:pt x="480902" y="8334"/>
                </a:cubicBezTo>
                <a:cubicBezTo>
                  <a:pt x="475268" y="13342"/>
                  <a:pt x="470416" y="20071"/>
                  <a:pt x="467130" y="26801"/>
                </a:cubicBezTo>
                <a:cubicBezTo>
                  <a:pt x="453827" y="53876"/>
                  <a:pt x="444124" y="81733"/>
                  <a:pt x="437081" y="111312"/>
                </a:cubicBezTo>
                <a:cubicBezTo>
                  <a:pt x="432386" y="130875"/>
                  <a:pt x="433795" y="148090"/>
                  <a:pt x="440368" y="165462"/>
                </a:cubicBezTo>
                <a:cubicBezTo>
                  <a:pt x="448350" y="186120"/>
                  <a:pt x="476051" y="205526"/>
                  <a:pt x="492170" y="203648"/>
                </a:cubicBezTo>
                <a:close/>
                <a:moveTo>
                  <a:pt x="510637" y="85176"/>
                </a:moveTo>
                <a:cubicBezTo>
                  <a:pt x="517837" y="110373"/>
                  <a:pt x="515489" y="117259"/>
                  <a:pt x="492796" y="140108"/>
                </a:cubicBezTo>
                <a:cubicBezTo>
                  <a:pt x="490605" y="118511"/>
                  <a:pt x="498743" y="102235"/>
                  <a:pt x="510637" y="85176"/>
                </a:cubicBezTo>
                <a:close/>
                <a:moveTo>
                  <a:pt x="585602" y="1380231"/>
                </a:moveTo>
                <a:cubicBezTo>
                  <a:pt x="583098" y="1400106"/>
                  <a:pt x="579185" y="1420921"/>
                  <a:pt x="561344" y="1434693"/>
                </a:cubicBezTo>
                <a:cubicBezTo>
                  <a:pt x="555241" y="1439545"/>
                  <a:pt x="549294" y="1444710"/>
                  <a:pt x="543346" y="1449718"/>
                </a:cubicBezTo>
                <a:cubicBezTo>
                  <a:pt x="511733" y="1476323"/>
                  <a:pt x="498587" y="1476636"/>
                  <a:pt x="467756" y="1451439"/>
                </a:cubicBezTo>
                <a:cubicBezTo>
                  <a:pt x="443498" y="1431563"/>
                  <a:pt x="439429" y="1381639"/>
                  <a:pt x="461026" y="1359259"/>
                </a:cubicBezTo>
                <a:cubicBezTo>
                  <a:pt x="465878" y="1354251"/>
                  <a:pt x="473859" y="1352530"/>
                  <a:pt x="480902" y="1348930"/>
                </a:cubicBezTo>
                <a:cubicBezTo>
                  <a:pt x="483250" y="1338288"/>
                  <a:pt x="485284" y="1328898"/>
                  <a:pt x="487788" y="1317786"/>
                </a:cubicBezTo>
                <a:cubicBezTo>
                  <a:pt x="495144" y="1318569"/>
                  <a:pt x="502656" y="1317317"/>
                  <a:pt x="507977" y="1320134"/>
                </a:cubicBezTo>
                <a:cubicBezTo>
                  <a:pt x="524410" y="1328898"/>
                  <a:pt x="541312" y="1334376"/>
                  <a:pt x="559623" y="1337662"/>
                </a:cubicBezTo>
                <a:cubicBezTo>
                  <a:pt x="576994" y="1340792"/>
                  <a:pt x="588419" y="1358790"/>
                  <a:pt x="585602" y="1380231"/>
                </a:cubicBezTo>
                <a:close/>
                <a:moveTo>
                  <a:pt x="684198" y="784897"/>
                </a:moveTo>
                <a:cubicBezTo>
                  <a:pt x="674652" y="788340"/>
                  <a:pt x="663540" y="789905"/>
                  <a:pt x="656028" y="795852"/>
                </a:cubicBezTo>
                <a:cubicBezTo>
                  <a:pt x="641630" y="807433"/>
                  <a:pt x="626919" y="819953"/>
                  <a:pt x="616902" y="835134"/>
                </a:cubicBezTo>
                <a:cubicBezTo>
                  <a:pt x="601878" y="858140"/>
                  <a:pt x="600313" y="898204"/>
                  <a:pt x="627075" y="920741"/>
                </a:cubicBezTo>
                <a:cubicBezTo>
                  <a:pt x="645855" y="936547"/>
                  <a:pt x="665575" y="930913"/>
                  <a:pt x="685920" y="927314"/>
                </a:cubicBezTo>
                <a:cubicBezTo>
                  <a:pt x="706735" y="923714"/>
                  <a:pt x="723324" y="911820"/>
                  <a:pt x="733966" y="895544"/>
                </a:cubicBezTo>
                <a:cubicBezTo>
                  <a:pt x="744295" y="879737"/>
                  <a:pt x="751807" y="860331"/>
                  <a:pt x="754311" y="841707"/>
                </a:cubicBezTo>
                <a:cubicBezTo>
                  <a:pt x="757754" y="816823"/>
                  <a:pt x="719568" y="788966"/>
                  <a:pt x="684198" y="784897"/>
                </a:cubicBezTo>
                <a:close/>
                <a:moveTo>
                  <a:pt x="666670" y="885215"/>
                </a:moveTo>
                <a:cubicBezTo>
                  <a:pt x="672304" y="848280"/>
                  <a:pt x="676217" y="843272"/>
                  <a:pt x="703135" y="838890"/>
                </a:cubicBezTo>
                <a:cubicBezTo>
                  <a:pt x="697032" y="859548"/>
                  <a:pt x="687954" y="875512"/>
                  <a:pt x="666670" y="885215"/>
                </a:cubicBezTo>
                <a:close/>
                <a:moveTo>
                  <a:pt x="781856" y="427290"/>
                </a:moveTo>
                <a:cubicBezTo>
                  <a:pt x="772309" y="442940"/>
                  <a:pt x="763545" y="459216"/>
                  <a:pt x="752277" y="473614"/>
                </a:cubicBezTo>
                <a:cubicBezTo>
                  <a:pt x="742417" y="486291"/>
                  <a:pt x="728645" y="494273"/>
                  <a:pt x="711743" y="494742"/>
                </a:cubicBezTo>
                <a:cubicBezTo>
                  <a:pt x="703918" y="494899"/>
                  <a:pt x="695936" y="494742"/>
                  <a:pt x="688267" y="495525"/>
                </a:cubicBezTo>
                <a:cubicBezTo>
                  <a:pt x="668705" y="497559"/>
                  <a:pt x="655558" y="492395"/>
                  <a:pt x="648203" y="475179"/>
                </a:cubicBezTo>
                <a:cubicBezTo>
                  <a:pt x="639752" y="454991"/>
                  <a:pt x="636778" y="434645"/>
                  <a:pt x="647890" y="413048"/>
                </a:cubicBezTo>
                <a:cubicBezTo>
                  <a:pt x="661819" y="386130"/>
                  <a:pt x="679660" y="367036"/>
                  <a:pt x="712838" y="365941"/>
                </a:cubicBezTo>
                <a:cubicBezTo>
                  <a:pt x="711899" y="369227"/>
                  <a:pt x="711117" y="372044"/>
                  <a:pt x="709708" y="377366"/>
                </a:cubicBezTo>
                <a:cubicBezTo>
                  <a:pt x="736940" y="369227"/>
                  <a:pt x="753842" y="389573"/>
                  <a:pt x="774344" y="399432"/>
                </a:cubicBezTo>
                <a:cubicBezTo>
                  <a:pt x="784203" y="404440"/>
                  <a:pt x="789055" y="415552"/>
                  <a:pt x="781856" y="427290"/>
                </a:cubicBezTo>
                <a:close/>
                <a:moveTo>
                  <a:pt x="237072" y="536528"/>
                </a:moveTo>
                <a:cubicBezTo>
                  <a:pt x="234411" y="546857"/>
                  <a:pt x="232533" y="557343"/>
                  <a:pt x="230029" y="567829"/>
                </a:cubicBezTo>
                <a:cubicBezTo>
                  <a:pt x="224395" y="591617"/>
                  <a:pt x="201076" y="609302"/>
                  <a:pt x="173532" y="611180"/>
                </a:cubicBezTo>
                <a:cubicBezTo>
                  <a:pt x="150213" y="612745"/>
                  <a:pt x="120634" y="595686"/>
                  <a:pt x="115626" y="574402"/>
                </a:cubicBezTo>
                <a:cubicBezTo>
                  <a:pt x="110775" y="553900"/>
                  <a:pt x="115157" y="533868"/>
                  <a:pt x="129085" y="516809"/>
                </a:cubicBezTo>
                <a:cubicBezTo>
                  <a:pt x="135032" y="509453"/>
                  <a:pt x="140353" y="501628"/>
                  <a:pt x="146614" y="493021"/>
                </a:cubicBezTo>
                <a:cubicBezTo>
                  <a:pt x="160386" y="490204"/>
                  <a:pt x="173375" y="487543"/>
                  <a:pt x="183705" y="485508"/>
                </a:cubicBezTo>
                <a:cubicBezTo>
                  <a:pt x="198103" y="493334"/>
                  <a:pt x="210466" y="500533"/>
                  <a:pt x="223456" y="506949"/>
                </a:cubicBezTo>
                <a:cubicBezTo>
                  <a:pt x="238637" y="514461"/>
                  <a:pt x="241454" y="519782"/>
                  <a:pt x="237072" y="536528"/>
                </a:cubicBezTo>
                <a:close/>
                <a:moveTo>
                  <a:pt x="1238842" y="135726"/>
                </a:moveTo>
                <a:cubicBezTo>
                  <a:pt x="1260283" y="182521"/>
                  <a:pt x="1226948" y="231193"/>
                  <a:pt x="1175146" y="229315"/>
                </a:cubicBezTo>
                <a:cubicBezTo>
                  <a:pt x="1160591" y="228845"/>
                  <a:pt x="1151983" y="218829"/>
                  <a:pt x="1146506" y="207248"/>
                </a:cubicBezTo>
                <a:cubicBezTo>
                  <a:pt x="1135081" y="183147"/>
                  <a:pt x="1145410" y="144491"/>
                  <a:pt x="1166225" y="124928"/>
                </a:cubicBezTo>
                <a:cubicBezTo>
                  <a:pt x="1178902" y="113034"/>
                  <a:pt x="1190013" y="99574"/>
                  <a:pt x="1203316" y="85333"/>
                </a:cubicBezTo>
                <a:cubicBezTo>
                  <a:pt x="1223661" y="97853"/>
                  <a:pt x="1239311" y="107556"/>
                  <a:pt x="1257153" y="118511"/>
                </a:cubicBezTo>
                <a:cubicBezTo>
                  <a:pt x="1250267" y="124928"/>
                  <a:pt x="1244476" y="130405"/>
                  <a:pt x="1238842" y="135726"/>
                </a:cubicBezTo>
                <a:close/>
                <a:moveTo>
                  <a:pt x="134093" y="1605594"/>
                </a:moveTo>
                <a:cubicBezTo>
                  <a:pt x="135971" y="1622183"/>
                  <a:pt x="131276" y="1640024"/>
                  <a:pt x="126581" y="1656613"/>
                </a:cubicBezTo>
                <a:cubicBezTo>
                  <a:pt x="120791" y="1677585"/>
                  <a:pt x="100132" y="1680245"/>
                  <a:pt x="84326" y="1687601"/>
                </a:cubicBezTo>
                <a:cubicBezTo>
                  <a:pt x="61476" y="1679463"/>
                  <a:pt x="54903" y="1665847"/>
                  <a:pt x="55999" y="1641433"/>
                </a:cubicBezTo>
                <a:cubicBezTo>
                  <a:pt x="57094" y="1617801"/>
                  <a:pt x="65858" y="1603090"/>
                  <a:pt x="84013" y="1591978"/>
                </a:cubicBezTo>
                <a:cubicBezTo>
                  <a:pt x="82604" y="1585405"/>
                  <a:pt x="81509" y="1579771"/>
                  <a:pt x="80257" y="1574293"/>
                </a:cubicBezTo>
                <a:cubicBezTo>
                  <a:pt x="97785" y="1568346"/>
                  <a:pt x="131902" y="1586187"/>
                  <a:pt x="134093" y="160559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36432" y="545703"/>
            <a:ext cx="969274" cy="1301153"/>
          </a:xfrm>
          <a:custGeom>
            <a:avLst/>
            <a:gdLst/>
            <a:ahLst/>
            <a:cxnLst/>
            <a:rect l="l" t="t" r="r" b="b"/>
            <a:pathLst>
              <a:path w="1453911" h="1951730" extrusionOk="0">
                <a:moveTo>
                  <a:pt x="1291015" y="1067019"/>
                </a:moveTo>
                <a:cubicBezTo>
                  <a:pt x="1265313" y="1053807"/>
                  <a:pt x="1239250" y="1040956"/>
                  <a:pt x="1214091" y="1028286"/>
                </a:cubicBezTo>
                <a:cubicBezTo>
                  <a:pt x="1186761" y="1039146"/>
                  <a:pt x="1175358" y="1066658"/>
                  <a:pt x="1154905" y="1084576"/>
                </a:cubicBezTo>
                <a:cubicBezTo>
                  <a:pt x="1127937" y="1108287"/>
                  <a:pt x="1114000" y="1143581"/>
                  <a:pt x="1115629" y="1183581"/>
                </a:cubicBezTo>
                <a:cubicBezTo>
                  <a:pt x="1117801" y="1243129"/>
                  <a:pt x="1155267" y="1277518"/>
                  <a:pt x="1220064" y="1259057"/>
                </a:cubicBezTo>
                <a:cubicBezTo>
                  <a:pt x="1264408" y="1246387"/>
                  <a:pt x="1294092" y="1219419"/>
                  <a:pt x="1311648" y="1176884"/>
                </a:cubicBezTo>
                <a:cubicBezTo>
                  <a:pt x="1326671" y="1140504"/>
                  <a:pt x="1315630" y="1107925"/>
                  <a:pt x="1301151" y="1075345"/>
                </a:cubicBezTo>
                <a:cubicBezTo>
                  <a:pt x="1299522" y="1071906"/>
                  <a:pt x="1294997" y="1069011"/>
                  <a:pt x="1291015" y="1067019"/>
                </a:cubicBezTo>
                <a:close/>
                <a:moveTo>
                  <a:pt x="1188933" y="1210188"/>
                </a:moveTo>
                <a:cubicBezTo>
                  <a:pt x="1197621" y="1164577"/>
                  <a:pt x="1200698" y="1124214"/>
                  <a:pt x="1246128" y="1096884"/>
                </a:cubicBezTo>
                <a:cubicBezTo>
                  <a:pt x="1239974" y="1141952"/>
                  <a:pt x="1234363" y="1181409"/>
                  <a:pt x="1188933" y="1210188"/>
                </a:cubicBezTo>
                <a:close/>
                <a:moveTo>
                  <a:pt x="167026" y="1271908"/>
                </a:moveTo>
                <a:cubicBezTo>
                  <a:pt x="146755" y="1264306"/>
                  <a:pt x="125940" y="1257790"/>
                  <a:pt x="105488" y="1250912"/>
                </a:cubicBezTo>
                <a:cubicBezTo>
                  <a:pt x="107117" y="1246930"/>
                  <a:pt x="107297" y="1244034"/>
                  <a:pt x="108745" y="1242948"/>
                </a:cubicBezTo>
                <a:cubicBezTo>
                  <a:pt x="116890" y="1237337"/>
                  <a:pt x="125397" y="1232269"/>
                  <a:pt x="133723" y="1227201"/>
                </a:cubicBezTo>
                <a:cubicBezTo>
                  <a:pt x="133904" y="1224486"/>
                  <a:pt x="134266" y="1221953"/>
                  <a:pt x="134447" y="1219238"/>
                </a:cubicBezTo>
                <a:cubicBezTo>
                  <a:pt x="116709" y="1217790"/>
                  <a:pt x="98972" y="1217428"/>
                  <a:pt x="81596" y="1214894"/>
                </a:cubicBezTo>
                <a:cubicBezTo>
                  <a:pt x="56437" y="1211274"/>
                  <a:pt x="37252" y="1224486"/>
                  <a:pt x="28021" y="1243129"/>
                </a:cubicBezTo>
                <a:cubicBezTo>
                  <a:pt x="14627" y="1270098"/>
                  <a:pt x="3405" y="1299962"/>
                  <a:pt x="510" y="1329464"/>
                </a:cubicBezTo>
                <a:cubicBezTo>
                  <a:pt x="-3110" y="1366207"/>
                  <a:pt x="12455" y="1398605"/>
                  <a:pt x="50465" y="1413266"/>
                </a:cubicBezTo>
                <a:cubicBezTo>
                  <a:pt x="64039" y="1418515"/>
                  <a:pt x="78881" y="1420868"/>
                  <a:pt x="93361" y="1422859"/>
                </a:cubicBezTo>
                <a:cubicBezTo>
                  <a:pt x="140601" y="1429012"/>
                  <a:pt x="195262" y="1389193"/>
                  <a:pt x="204131" y="1342496"/>
                </a:cubicBezTo>
                <a:cubicBezTo>
                  <a:pt x="209018" y="1316433"/>
                  <a:pt x="190737" y="1280776"/>
                  <a:pt x="167026" y="1271908"/>
                </a:cubicBezTo>
                <a:close/>
                <a:moveTo>
                  <a:pt x="108021" y="1373447"/>
                </a:moveTo>
                <a:cubicBezTo>
                  <a:pt x="106393" y="1371456"/>
                  <a:pt x="104764" y="1369646"/>
                  <a:pt x="103135" y="1367655"/>
                </a:cubicBezTo>
                <a:cubicBezTo>
                  <a:pt x="108564" y="1363673"/>
                  <a:pt x="113813" y="1359510"/>
                  <a:pt x="119243" y="1355528"/>
                </a:cubicBezTo>
                <a:cubicBezTo>
                  <a:pt x="120691" y="1357157"/>
                  <a:pt x="122320" y="1358786"/>
                  <a:pt x="123768" y="1360596"/>
                </a:cubicBezTo>
                <a:cubicBezTo>
                  <a:pt x="118519" y="1364759"/>
                  <a:pt x="113270" y="1369103"/>
                  <a:pt x="108021" y="1373447"/>
                </a:cubicBezTo>
                <a:close/>
                <a:moveTo>
                  <a:pt x="569201" y="235522"/>
                </a:moveTo>
                <a:cubicBezTo>
                  <a:pt x="610649" y="230635"/>
                  <a:pt x="647391" y="196969"/>
                  <a:pt x="655536" y="154797"/>
                </a:cubicBezTo>
                <a:cubicBezTo>
                  <a:pt x="658975" y="137060"/>
                  <a:pt x="659880" y="118779"/>
                  <a:pt x="662595" y="94706"/>
                </a:cubicBezTo>
                <a:cubicBezTo>
                  <a:pt x="662776" y="79322"/>
                  <a:pt x="648115" y="50543"/>
                  <a:pt x="629653" y="36245"/>
                </a:cubicBezTo>
                <a:cubicBezTo>
                  <a:pt x="618070" y="27195"/>
                  <a:pt x="606486" y="18326"/>
                  <a:pt x="595083" y="9095"/>
                </a:cubicBezTo>
                <a:cubicBezTo>
                  <a:pt x="580422" y="-2851"/>
                  <a:pt x="570649" y="-3394"/>
                  <a:pt x="556169" y="9638"/>
                </a:cubicBezTo>
                <a:cubicBezTo>
                  <a:pt x="549653" y="15430"/>
                  <a:pt x="544042" y="23213"/>
                  <a:pt x="540241" y="30996"/>
                </a:cubicBezTo>
                <a:cubicBezTo>
                  <a:pt x="524856" y="62308"/>
                  <a:pt x="513635" y="94525"/>
                  <a:pt x="505490" y="128734"/>
                </a:cubicBezTo>
                <a:cubicBezTo>
                  <a:pt x="500060" y="151358"/>
                  <a:pt x="501689" y="171268"/>
                  <a:pt x="509291" y="191359"/>
                </a:cubicBezTo>
                <a:cubicBezTo>
                  <a:pt x="518522" y="215250"/>
                  <a:pt x="550558" y="237694"/>
                  <a:pt x="569201" y="235522"/>
                </a:cubicBezTo>
                <a:close/>
                <a:moveTo>
                  <a:pt x="590558" y="98507"/>
                </a:moveTo>
                <a:cubicBezTo>
                  <a:pt x="598884" y="127648"/>
                  <a:pt x="596169" y="135612"/>
                  <a:pt x="569925" y="162037"/>
                </a:cubicBezTo>
                <a:cubicBezTo>
                  <a:pt x="567391" y="137060"/>
                  <a:pt x="576803" y="118236"/>
                  <a:pt x="590558" y="98507"/>
                </a:cubicBezTo>
                <a:close/>
                <a:moveTo>
                  <a:pt x="677256" y="1596253"/>
                </a:moveTo>
                <a:cubicBezTo>
                  <a:pt x="674360" y="1619240"/>
                  <a:pt x="669835" y="1643312"/>
                  <a:pt x="649201" y="1659240"/>
                </a:cubicBezTo>
                <a:cubicBezTo>
                  <a:pt x="642142" y="1664851"/>
                  <a:pt x="635264" y="1670824"/>
                  <a:pt x="628387" y="1676616"/>
                </a:cubicBezTo>
                <a:cubicBezTo>
                  <a:pt x="591825" y="1707385"/>
                  <a:pt x="576621" y="1707747"/>
                  <a:pt x="540965" y="1678607"/>
                </a:cubicBezTo>
                <a:cubicBezTo>
                  <a:pt x="512911" y="1655620"/>
                  <a:pt x="508205" y="1597882"/>
                  <a:pt x="533182" y="1572000"/>
                </a:cubicBezTo>
                <a:cubicBezTo>
                  <a:pt x="538793" y="1566208"/>
                  <a:pt x="548024" y="1564217"/>
                  <a:pt x="556169" y="1560054"/>
                </a:cubicBezTo>
                <a:cubicBezTo>
                  <a:pt x="558884" y="1547746"/>
                  <a:pt x="561237" y="1536886"/>
                  <a:pt x="564133" y="1524036"/>
                </a:cubicBezTo>
                <a:cubicBezTo>
                  <a:pt x="572640" y="1524941"/>
                  <a:pt x="581327" y="1523493"/>
                  <a:pt x="587481" y="1526751"/>
                </a:cubicBezTo>
                <a:cubicBezTo>
                  <a:pt x="606486" y="1536886"/>
                  <a:pt x="626034" y="1543221"/>
                  <a:pt x="647210" y="1547022"/>
                </a:cubicBezTo>
                <a:cubicBezTo>
                  <a:pt x="667301" y="1550642"/>
                  <a:pt x="680513" y="1571457"/>
                  <a:pt x="677256" y="1596253"/>
                </a:cubicBezTo>
                <a:close/>
                <a:moveTo>
                  <a:pt x="791283" y="907743"/>
                </a:moveTo>
                <a:cubicBezTo>
                  <a:pt x="780243" y="911725"/>
                  <a:pt x="767392" y="913534"/>
                  <a:pt x="758704" y="920412"/>
                </a:cubicBezTo>
                <a:cubicBezTo>
                  <a:pt x="742052" y="933806"/>
                  <a:pt x="725039" y="948286"/>
                  <a:pt x="713455" y="965842"/>
                </a:cubicBezTo>
                <a:cubicBezTo>
                  <a:pt x="696079" y="992449"/>
                  <a:pt x="694269" y="1038784"/>
                  <a:pt x="725220" y="1064848"/>
                </a:cubicBezTo>
                <a:cubicBezTo>
                  <a:pt x="746939" y="1083128"/>
                  <a:pt x="769745" y="1076612"/>
                  <a:pt x="793274" y="1072449"/>
                </a:cubicBezTo>
                <a:cubicBezTo>
                  <a:pt x="817347" y="1068286"/>
                  <a:pt x="836532" y="1054531"/>
                  <a:pt x="848840" y="1035707"/>
                </a:cubicBezTo>
                <a:cubicBezTo>
                  <a:pt x="860786" y="1017426"/>
                  <a:pt x="869474" y="994983"/>
                  <a:pt x="872370" y="973444"/>
                </a:cubicBezTo>
                <a:cubicBezTo>
                  <a:pt x="876352" y="944666"/>
                  <a:pt x="832189" y="912449"/>
                  <a:pt x="791283" y="907743"/>
                </a:cubicBezTo>
                <a:close/>
                <a:moveTo>
                  <a:pt x="771012" y="1023761"/>
                </a:moveTo>
                <a:cubicBezTo>
                  <a:pt x="777528" y="981046"/>
                  <a:pt x="782053" y="975254"/>
                  <a:pt x="813184" y="970186"/>
                </a:cubicBezTo>
                <a:cubicBezTo>
                  <a:pt x="806125" y="994078"/>
                  <a:pt x="795627" y="1012540"/>
                  <a:pt x="771012" y="1023761"/>
                </a:cubicBezTo>
                <a:close/>
                <a:moveTo>
                  <a:pt x="904225" y="494166"/>
                </a:moveTo>
                <a:cubicBezTo>
                  <a:pt x="893184" y="512265"/>
                  <a:pt x="883049" y="531089"/>
                  <a:pt x="870017" y="547741"/>
                </a:cubicBezTo>
                <a:cubicBezTo>
                  <a:pt x="858614" y="562401"/>
                  <a:pt x="842686" y="571632"/>
                  <a:pt x="823139" y="572175"/>
                </a:cubicBezTo>
                <a:cubicBezTo>
                  <a:pt x="814089" y="572356"/>
                  <a:pt x="804858" y="572175"/>
                  <a:pt x="795989" y="573080"/>
                </a:cubicBezTo>
                <a:cubicBezTo>
                  <a:pt x="773365" y="575433"/>
                  <a:pt x="758161" y="569460"/>
                  <a:pt x="749654" y="549551"/>
                </a:cubicBezTo>
                <a:cubicBezTo>
                  <a:pt x="739880" y="526202"/>
                  <a:pt x="736441" y="502672"/>
                  <a:pt x="749292" y="477695"/>
                </a:cubicBezTo>
                <a:cubicBezTo>
                  <a:pt x="765401" y="446564"/>
                  <a:pt x="786034" y="424482"/>
                  <a:pt x="824406" y="423215"/>
                </a:cubicBezTo>
                <a:cubicBezTo>
                  <a:pt x="823320" y="427016"/>
                  <a:pt x="822415" y="430274"/>
                  <a:pt x="820786" y="436428"/>
                </a:cubicBezTo>
                <a:cubicBezTo>
                  <a:pt x="852279" y="427016"/>
                  <a:pt x="871827" y="450545"/>
                  <a:pt x="895537" y="461948"/>
                </a:cubicBezTo>
                <a:cubicBezTo>
                  <a:pt x="906940" y="467740"/>
                  <a:pt x="912551" y="480591"/>
                  <a:pt x="904225" y="494166"/>
                </a:cubicBezTo>
                <a:close/>
                <a:moveTo>
                  <a:pt x="274176" y="620501"/>
                </a:moveTo>
                <a:cubicBezTo>
                  <a:pt x="271099" y="632447"/>
                  <a:pt x="268927" y="644574"/>
                  <a:pt x="266031" y="656700"/>
                </a:cubicBezTo>
                <a:cubicBezTo>
                  <a:pt x="259516" y="684212"/>
                  <a:pt x="232547" y="704665"/>
                  <a:pt x="200692" y="706837"/>
                </a:cubicBezTo>
                <a:cubicBezTo>
                  <a:pt x="173723" y="708646"/>
                  <a:pt x="139515" y="688918"/>
                  <a:pt x="133723" y="664302"/>
                </a:cubicBezTo>
                <a:cubicBezTo>
                  <a:pt x="128112" y="640592"/>
                  <a:pt x="133180" y="617424"/>
                  <a:pt x="149289" y="597696"/>
                </a:cubicBezTo>
                <a:cubicBezTo>
                  <a:pt x="156167" y="589189"/>
                  <a:pt x="162320" y="580139"/>
                  <a:pt x="169560" y="570184"/>
                </a:cubicBezTo>
                <a:cubicBezTo>
                  <a:pt x="185488" y="566926"/>
                  <a:pt x="200511" y="563849"/>
                  <a:pt x="212456" y="561496"/>
                </a:cubicBezTo>
                <a:cubicBezTo>
                  <a:pt x="229108" y="570546"/>
                  <a:pt x="243407" y="578872"/>
                  <a:pt x="258430" y="586293"/>
                </a:cubicBezTo>
                <a:cubicBezTo>
                  <a:pt x="275986" y="594981"/>
                  <a:pt x="279244" y="601135"/>
                  <a:pt x="274176" y="620501"/>
                </a:cubicBezTo>
                <a:close/>
                <a:moveTo>
                  <a:pt x="1432735" y="156969"/>
                </a:moveTo>
                <a:cubicBezTo>
                  <a:pt x="1457532" y="211087"/>
                  <a:pt x="1418979" y="267377"/>
                  <a:pt x="1359069" y="265205"/>
                </a:cubicBezTo>
                <a:cubicBezTo>
                  <a:pt x="1342237" y="264662"/>
                  <a:pt x="1332282" y="253078"/>
                  <a:pt x="1325947" y="239685"/>
                </a:cubicBezTo>
                <a:cubicBezTo>
                  <a:pt x="1312734" y="211811"/>
                  <a:pt x="1324680" y="167105"/>
                  <a:pt x="1348753" y="144480"/>
                </a:cubicBezTo>
                <a:cubicBezTo>
                  <a:pt x="1363413" y="130725"/>
                  <a:pt x="1376264" y="115159"/>
                  <a:pt x="1391649" y="98688"/>
                </a:cubicBezTo>
                <a:cubicBezTo>
                  <a:pt x="1415178" y="113168"/>
                  <a:pt x="1433278" y="124390"/>
                  <a:pt x="1453912" y="137060"/>
                </a:cubicBezTo>
                <a:cubicBezTo>
                  <a:pt x="1445948" y="144480"/>
                  <a:pt x="1439251" y="150815"/>
                  <a:pt x="1432735" y="156969"/>
                </a:cubicBezTo>
                <a:close/>
                <a:moveTo>
                  <a:pt x="155081" y="1856888"/>
                </a:moveTo>
                <a:cubicBezTo>
                  <a:pt x="157253" y="1876074"/>
                  <a:pt x="151823" y="1896707"/>
                  <a:pt x="146393" y="1915893"/>
                </a:cubicBezTo>
                <a:cubicBezTo>
                  <a:pt x="139696" y="1940147"/>
                  <a:pt x="115804" y="1943223"/>
                  <a:pt x="97524" y="1951730"/>
                </a:cubicBezTo>
                <a:cubicBezTo>
                  <a:pt x="71098" y="1942318"/>
                  <a:pt x="63496" y="1926572"/>
                  <a:pt x="64763" y="1898336"/>
                </a:cubicBezTo>
                <a:cubicBezTo>
                  <a:pt x="66030" y="1871006"/>
                  <a:pt x="76166" y="1853992"/>
                  <a:pt x="97162" y="1841141"/>
                </a:cubicBezTo>
                <a:cubicBezTo>
                  <a:pt x="95533" y="1833540"/>
                  <a:pt x="94266" y="1827024"/>
                  <a:pt x="92818" y="1820689"/>
                </a:cubicBezTo>
                <a:cubicBezTo>
                  <a:pt x="113089" y="1813811"/>
                  <a:pt x="152547" y="1834445"/>
                  <a:pt x="155081" y="18568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177;p16"/>
          <p:cNvSpPr txBox="1"/>
          <p:nvPr/>
        </p:nvSpPr>
        <p:spPr>
          <a:xfrm>
            <a:off x="3051201" y="4667121"/>
            <a:ext cx="7781925" cy="81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Cabin"/>
              </a:rPr>
              <a:t>Teacher : Nguyen Thi Thuc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/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your project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/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quite well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school this year.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/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/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at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school library at the moment?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/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her exam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, so she can’t come to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party right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/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/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three times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week.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/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/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at the moment.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swimming pool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right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not 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from coal.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/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book are you reading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playing these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days?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taking this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term?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  <a:endParaRPr lang="en-US" sz="3200" b="1" dirty="0">
              <a:solidFill>
                <a:srgbClr val="0FB7BD"/>
              </a:solidFill>
            </a:endParaRP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the workbook.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smtClean="0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  <a:endParaRPr lang="en-US" sz="3200" b="1" dirty="0">
              <a:solidFill>
                <a:srgbClr val="0FB7BD"/>
              </a:solidFill>
            </a:endParaRP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/>
          <p:cNvSpPr txBox="1"/>
          <p:nvPr/>
        </p:nvSpPr>
        <p:spPr>
          <a:xfrm>
            <a:off x="4003288" y="1834074"/>
            <a:ext cx="7831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3290" y="4379888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  <a:endParaRPr lang="en-US" sz="2400">
              <a:solidFill>
                <a:srgbClr val="048D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5" t="2580" r="5446"/>
          <a:stretch>
            <a:fillRect/>
          </a:stretch>
        </p:blipFill>
        <p:spPr>
          <a:xfrm>
            <a:off x="278955" y="2326380"/>
            <a:ext cx="8050683" cy="3557239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0231"/>
          <a:stretch>
            <a:fillRect/>
          </a:stretch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31"/>
          <a:stretch>
            <a:fillRect/>
          </a:stretch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/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/>
          <p:cNvSpPr txBox="1"/>
          <p:nvPr/>
        </p:nvSpPr>
        <p:spPr>
          <a:xfrm>
            <a:off x="6903200" y="5353037"/>
            <a:ext cx="5050309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en-US" alt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/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/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21" t="12757" r="3911" b="3570"/>
          <a:stretch>
            <a:fillRect/>
          </a:stretch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/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  <a:endParaRPr lang="vi-VN" sz="2800" b="1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/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800" b="1" smtClean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50" r="50826" b="2651"/>
          <a:stretch>
            <a:fillRect/>
          </a:stretch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368" t="3184" b="3319"/>
          <a:stretch>
            <a:fillRect/>
          </a:stretch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/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types of energy sources 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solar energy to replace energy from coal today.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test.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new energy sources to protect the environment.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3" name="Hộp Văn bản 20"/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/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/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/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/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3899</Words>
  <Application>WPS Presentation</Application>
  <PresentationFormat>Widescreen</PresentationFormat>
  <Paragraphs>208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SimSun</vt:lpstr>
      <vt:lpstr>Wingdings</vt:lpstr>
      <vt:lpstr>Myriad Pro</vt:lpstr>
      <vt:lpstr>Almonte Snow</vt:lpstr>
      <vt:lpstr>Adobe Gothic Std B</vt:lpstr>
      <vt:lpstr>Yu Gothic UI Semibold</vt:lpstr>
      <vt:lpstr>Calibri (Body)</vt:lpstr>
      <vt:lpstr>Times New Roman</vt:lpstr>
      <vt:lpstr>Calibri</vt:lpstr>
      <vt:lpstr>Microsoft YaHei</vt:lpstr>
      <vt:lpstr>Arial Unicode MS</vt:lpstr>
      <vt:lpstr>Calibri Light</vt:lpstr>
      <vt:lpstr>Lobster</vt:lpstr>
      <vt:lpstr>Calibri</vt:lpstr>
      <vt:lpstr>Cabin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Thị Thục</cp:lastModifiedBy>
  <cp:revision>151</cp:revision>
  <dcterms:created xsi:type="dcterms:W3CDTF">2020-12-09T02:04:00Z</dcterms:created>
  <dcterms:modified xsi:type="dcterms:W3CDTF">2024-10-18T12:14:06Z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CC55E4F8601541FBB1DEABAEA1BF484D_12</vt:lpwstr>
  </property>
  <property fmtid="{D5CDD505-2E9C-101B-9397-08002B2CF9AE}" pid="3" name="KSOProductBuildVer">
    <vt:lpwstr>1033-12.2.0.18283</vt:lpwstr>
  </property>
</Properties>
</file>