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52" r:id="rId2"/>
    <p:sldId id="369" r:id="rId3"/>
    <p:sldId id="370" r:id="rId4"/>
    <p:sldId id="256" r:id="rId5"/>
    <p:sldId id="316" r:id="rId6"/>
    <p:sldId id="347" r:id="rId7"/>
    <p:sldId id="355" r:id="rId8"/>
    <p:sldId id="356" r:id="rId9"/>
    <p:sldId id="283" r:id="rId10"/>
    <p:sldId id="357" r:id="rId11"/>
    <p:sldId id="373" r:id="rId12"/>
    <p:sldId id="276" r:id="rId13"/>
    <p:sldId id="353" r:id="rId14"/>
    <p:sldId id="298" r:id="rId15"/>
    <p:sldId id="327" r:id="rId16"/>
    <p:sldId id="348" r:id="rId17"/>
    <p:sldId id="360" r:id="rId18"/>
    <p:sldId id="362" r:id="rId19"/>
    <p:sldId id="363" r:id="rId20"/>
    <p:sldId id="364" r:id="rId21"/>
    <p:sldId id="368" r:id="rId22"/>
    <p:sldId id="365" r:id="rId23"/>
    <p:sldId id="358" r:id="rId24"/>
    <p:sldId id="366" r:id="rId25"/>
    <p:sldId id="313" r:id="rId26"/>
    <p:sldId id="314" r:id="rId27"/>
    <p:sldId id="330" r:id="rId28"/>
    <p:sldId id="367" r:id="rId29"/>
    <p:sldId id="350" r:id="rId30"/>
    <p:sldId id="354" r:id="rId31"/>
    <p:sldId id="3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0.xml"/><Relationship Id="rId7" Type="http://schemas.openxmlformats.org/officeDocument/2006/relationships/slide" Target="slide19.xml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image" Target="../media/image12.png"/><Relationship Id="rId4" Type="http://schemas.openxmlformats.org/officeDocument/2006/relationships/slide" Target="slide18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89F0B-5A8B-B783-3872-DCA17618E7C7}"/>
              </a:ext>
            </a:extLst>
          </p:cNvPr>
          <p:cNvSpPr txBox="1"/>
          <p:nvPr/>
        </p:nvSpPr>
        <p:spPr>
          <a:xfrm>
            <a:off x="6794696" y="6249359"/>
            <a:ext cx="510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Nguyen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Anh</a:t>
            </a:r>
          </a:p>
        </p:txBody>
      </p:sp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do you see in each picture?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would life in the place in the pictures be like?</a:t>
            </a: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 err="1"/>
              <a:t>Mi’s</a:t>
            </a:r>
            <a:r>
              <a:rPr lang="en-US" sz="3000" dirty="0"/>
              <a:t> family moved to a new house in a suburb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 ____________ 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3.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4.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can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 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stadium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playground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635923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are your </a:t>
            </a:r>
            <a:r>
              <a:rPr lang="en-US" sz="3600" i="1" dirty="0" err="1">
                <a:latin typeface="Adobe Gothic Std B"/>
              </a:rPr>
              <a:t>neighbours</a:t>
            </a:r>
            <a:r>
              <a:rPr lang="en-US" sz="3600" i="1" dirty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do you like about </a:t>
            </a:r>
            <a:r>
              <a:rPr lang="en-US" sz="3600" i="1" dirty="0" err="1">
                <a:latin typeface="Adobe Gothic Std B"/>
              </a:rPr>
              <a:t>neighbourhood</a:t>
            </a:r>
            <a:r>
              <a:rPr lang="en-US" sz="3600" i="1" dirty="0">
                <a:latin typeface="Adobe Gothic Std B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remind (v)</a:t>
            </a:r>
            <a:r>
              <a:rPr lang="en-US" sz="5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  /get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với</a:t>
            </a:r>
            <a:r>
              <a:rPr lang="en-US" sz="5400" b="1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4199</TotalTime>
  <Words>1445</Words>
  <Application>Microsoft Office PowerPoint</Application>
  <PresentationFormat>Widescreen</PresentationFormat>
  <Paragraphs>242</Paragraphs>
  <Slides>31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Times New Roman</vt:lpstr>
      <vt:lpstr>Wingdings</vt:lpstr>
      <vt:lpstr>Office Theme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254</cp:revision>
  <dcterms:created xsi:type="dcterms:W3CDTF">2020-12-09T02:04:09Z</dcterms:created>
  <dcterms:modified xsi:type="dcterms:W3CDTF">2024-10-19T01:11:27Z</dcterms:modified>
</cp:coreProperties>
</file>