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2"/>
  </p:notesMasterIdLst>
  <p:sldIdLst>
    <p:sldId id="256" r:id="rId2"/>
    <p:sldId id="278" r:id="rId3"/>
    <p:sldId id="259" r:id="rId4"/>
    <p:sldId id="281" r:id="rId5"/>
    <p:sldId id="279" r:id="rId6"/>
    <p:sldId id="262" r:id="rId7"/>
    <p:sldId id="283" r:id="rId8"/>
    <p:sldId id="263" r:id="rId9"/>
    <p:sldId id="285" r:id="rId10"/>
    <p:sldId id="288" r:id="rId11"/>
    <p:sldId id="287" r:id="rId12"/>
    <p:sldId id="293" r:id="rId13"/>
    <p:sldId id="310" r:id="rId14"/>
    <p:sldId id="294" r:id="rId15"/>
    <p:sldId id="295" r:id="rId16"/>
    <p:sldId id="307" r:id="rId17"/>
    <p:sldId id="286" r:id="rId18"/>
    <p:sldId id="289" r:id="rId19"/>
    <p:sldId id="298" r:id="rId20"/>
    <p:sldId id="304" r:id="rId21"/>
  </p:sldIdLst>
  <p:sldSz cx="9144000" cy="5143500" type="screen16x9"/>
  <p:notesSz cx="6858000" cy="9144000"/>
  <p:embeddedFontLst>
    <p:embeddedFont>
      <p:font typeface="Be Vietnam Pro" panose="020B0604020202020204" charset="0"/>
      <p:regular r:id="rId23"/>
      <p:bold r:id="rId24"/>
      <p:italic r:id="rId25"/>
      <p:boldItalic r:id="rId26"/>
    </p:embeddedFont>
    <p:embeddedFont>
      <p:font typeface="Fira Sans Condensed Black" panose="020B0A03050000020004" pitchFamily="34" charset="0"/>
      <p:bold r:id="rId27"/>
      <p:boldItalic r:id="rId28"/>
    </p:embeddedFont>
    <p:embeddedFont>
      <p:font typeface="Montserrat" panose="00000500000000000000" pitchFamily="2" charset="0"/>
      <p:regular r:id="rId29"/>
      <p:bold r:id="rId30"/>
      <p:italic r:id="rId31"/>
      <p:boldItalic r:id="rId32"/>
    </p:embeddedFont>
    <p:embeddedFont>
      <p:font typeface="Nunito Light" pitchFamily="2" charset="0"/>
      <p:regular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7324"/>
    <a:srgbClr val="FFFFFF"/>
    <a:srgbClr val="DFEBAE"/>
    <a:srgbClr val="212121"/>
    <a:srgbClr val="FFDDFF"/>
    <a:srgbClr val="FFCCFF"/>
    <a:srgbClr val="B9D5FF"/>
    <a:srgbClr val="D9E8FF"/>
    <a:srgbClr val="799B34"/>
    <a:srgbClr val="3E7B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AA8ED2-0307-47E2-912C-EFDD41409EB7}">
  <a:tblStyle styleId="{85AA8ED2-0307-47E2-912C-EFDD41409E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5B04B30-0EEA-4E78-80F2-10DE303C4B8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152"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Phương Châm" userId="d6888d11b8f1b8f3" providerId="LiveId" clId="{E18F266E-85AE-47A6-B2B8-E2BA053EE074}"/>
    <pc:docChg chg="delSld">
      <pc:chgData name="Nguyễn Phương Châm" userId="d6888d11b8f1b8f3" providerId="LiveId" clId="{E18F266E-85AE-47A6-B2B8-E2BA053EE074}" dt="2024-10-28T13:20:00.196" v="26" actId="47"/>
      <pc:docMkLst>
        <pc:docMk/>
      </pc:docMkLst>
      <pc:sldChg chg="del">
        <pc:chgData name="Nguyễn Phương Châm" userId="d6888d11b8f1b8f3" providerId="LiveId" clId="{E18F266E-85AE-47A6-B2B8-E2BA053EE074}" dt="2024-10-28T13:17:41.079" v="3" actId="47"/>
        <pc:sldMkLst>
          <pc:docMk/>
          <pc:sldMk cId="0" sldId="257"/>
        </pc:sldMkLst>
      </pc:sldChg>
      <pc:sldChg chg="del">
        <pc:chgData name="Nguyễn Phương Châm" userId="d6888d11b8f1b8f3" providerId="LiveId" clId="{E18F266E-85AE-47A6-B2B8-E2BA053EE074}" dt="2024-10-28T13:17:11.495" v="1" actId="47"/>
        <pc:sldMkLst>
          <pc:docMk/>
          <pc:sldMk cId="0" sldId="258"/>
        </pc:sldMkLst>
      </pc:sldChg>
      <pc:sldChg chg="del">
        <pc:chgData name="Nguyễn Phương Châm" userId="d6888d11b8f1b8f3" providerId="LiveId" clId="{E18F266E-85AE-47A6-B2B8-E2BA053EE074}" dt="2024-10-28T13:19:44.719" v="21" actId="47"/>
        <pc:sldMkLst>
          <pc:docMk/>
          <pc:sldMk cId="0" sldId="260"/>
        </pc:sldMkLst>
      </pc:sldChg>
      <pc:sldChg chg="del">
        <pc:chgData name="Nguyễn Phương Châm" userId="d6888d11b8f1b8f3" providerId="LiveId" clId="{E18F266E-85AE-47A6-B2B8-E2BA053EE074}" dt="2024-10-28T13:19:54.685" v="23" actId="47"/>
        <pc:sldMkLst>
          <pc:docMk/>
          <pc:sldMk cId="0" sldId="261"/>
        </pc:sldMkLst>
      </pc:sldChg>
      <pc:sldChg chg="del">
        <pc:chgData name="Nguyễn Phương Châm" userId="d6888d11b8f1b8f3" providerId="LiveId" clId="{E18F266E-85AE-47A6-B2B8-E2BA053EE074}" dt="2024-10-28T13:17:09.274" v="0" actId="47"/>
        <pc:sldMkLst>
          <pc:docMk/>
          <pc:sldMk cId="0" sldId="265"/>
        </pc:sldMkLst>
      </pc:sldChg>
      <pc:sldChg chg="del">
        <pc:chgData name="Nguyễn Phương Châm" userId="d6888d11b8f1b8f3" providerId="LiveId" clId="{E18F266E-85AE-47A6-B2B8-E2BA053EE074}" dt="2024-10-28T13:19:56.275" v="24" actId="47"/>
        <pc:sldMkLst>
          <pc:docMk/>
          <pc:sldMk cId="0" sldId="266"/>
        </pc:sldMkLst>
      </pc:sldChg>
      <pc:sldChg chg="del">
        <pc:chgData name="Nguyễn Phương Châm" userId="d6888d11b8f1b8f3" providerId="LiveId" clId="{E18F266E-85AE-47A6-B2B8-E2BA053EE074}" dt="2024-10-28T13:18:42.679" v="19" actId="47"/>
        <pc:sldMkLst>
          <pc:docMk/>
          <pc:sldMk cId="0" sldId="267"/>
        </pc:sldMkLst>
      </pc:sldChg>
      <pc:sldChg chg="del">
        <pc:chgData name="Nguyễn Phương Châm" userId="d6888d11b8f1b8f3" providerId="LiveId" clId="{E18F266E-85AE-47A6-B2B8-E2BA053EE074}" dt="2024-10-28T13:19:52.426" v="22" actId="47"/>
        <pc:sldMkLst>
          <pc:docMk/>
          <pc:sldMk cId="0" sldId="268"/>
        </pc:sldMkLst>
      </pc:sldChg>
      <pc:sldChg chg="del">
        <pc:chgData name="Nguyễn Phương Châm" userId="d6888d11b8f1b8f3" providerId="LiveId" clId="{E18F266E-85AE-47A6-B2B8-E2BA053EE074}" dt="2024-10-28T13:17:21.120" v="2" actId="47"/>
        <pc:sldMkLst>
          <pc:docMk/>
          <pc:sldMk cId="0" sldId="276"/>
        </pc:sldMkLst>
      </pc:sldChg>
      <pc:sldChg chg="del">
        <pc:chgData name="Nguyễn Phương Châm" userId="d6888d11b8f1b8f3" providerId="LiveId" clId="{E18F266E-85AE-47A6-B2B8-E2BA053EE074}" dt="2024-10-28T13:19:42.211" v="20" actId="47"/>
        <pc:sldMkLst>
          <pc:docMk/>
          <pc:sldMk cId="0" sldId="277"/>
        </pc:sldMkLst>
      </pc:sldChg>
      <pc:sldChg chg="del">
        <pc:chgData name="Nguyễn Phương Châm" userId="d6888d11b8f1b8f3" providerId="LiveId" clId="{E18F266E-85AE-47A6-B2B8-E2BA053EE074}" dt="2024-10-28T13:17:46.859" v="5" actId="47"/>
        <pc:sldMkLst>
          <pc:docMk/>
          <pc:sldMk cId="3851589047" sldId="280"/>
        </pc:sldMkLst>
      </pc:sldChg>
      <pc:sldChg chg="del">
        <pc:chgData name="Nguyễn Phương Châm" userId="d6888d11b8f1b8f3" providerId="LiveId" clId="{E18F266E-85AE-47A6-B2B8-E2BA053EE074}" dt="2024-10-28T13:17:49.093" v="6" actId="47"/>
        <pc:sldMkLst>
          <pc:docMk/>
          <pc:sldMk cId="2118093450" sldId="282"/>
        </pc:sldMkLst>
      </pc:sldChg>
      <pc:sldChg chg="del">
        <pc:chgData name="Nguyễn Phương Châm" userId="d6888d11b8f1b8f3" providerId="LiveId" clId="{E18F266E-85AE-47A6-B2B8-E2BA053EE074}" dt="2024-10-28T13:17:54.057" v="7" actId="47"/>
        <pc:sldMkLst>
          <pc:docMk/>
          <pc:sldMk cId="1775927406" sldId="284"/>
        </pc:sldMkLst>
      </pc:sldChg>
      <pc:sldChg chg="del">
        <pc:chgData name="Nguyễn Phương Châm" userId="d6888d11b8f1b8f3" providerId="LiveId" clId="{E18F266E-85AE-47A6-B2B8-E2BA053EE074}" dt="2024-10-28T13:20:00.196" v="26" actId="47"/>
        <pc:sldMkLst>
          <pc:docMk/>
          <pc:sldMk cId="3405125706" sldId="290"/>
        </pc:sldMkLst>
      </pc:sldChg>
      <pc:sldChg chg="del">
        <pc:chgData name="Nguyễn Phương Châm" userId="d6888d11b8f1b8f3" providerId="LiveId" clId="{E18F266E-85AE-47A6-B2B8-E2BA053EE074}" dt="2024-10-28T13:19:58.648" v="25" actId="47"/>
        <pc:sldMkLst>
          <pc:docMk/>
          <pc:sldMk cId="999541389" sldId="291"/>
        </pc:sldMkLst>
      </pc:sldChg>
      <pc:sldChg chg="del">
        <pc:chgData name="Nguyễn Phương Châm" userId="d6888d11b8f1b8f3" providerId="LiveId" clId="{E18F266E-85AE-47A6-B2B8-E2BA053EE074}" dt="2024-10-28T13:18:13.721" v="11" actId="47"/>
        <pc:sldMkLst>
          <pc:docMk/>
          <pc:sldMk cId="674737467" sldId="292"/>
        </pc:sldMkLst>
      </pc:sldChg>
      <pc:sldChg chg="del">
        <pc:chgData name="Nguyễn Phương Châm" userId="d6888d11b8f1b8f3" providerId="LiveId" clId="{E18F266E-85AE-47A6-B2B8-E2BA053EE074}" dt="2024-10-28T13:17:58.830" v="8" actId="47"/>
        <pc:sldMkLst>
          <pc:docMk/>
          <pc:sldMk cId="1089821002" sldId="296"/>
        </pc:sldMkLst>
      </pc:sldChg>
      <pc:sldChg chg="del">
        <pc:chgData name="Nguyễn Phương Châm" userId="d6888d11b8f1b8f3" providerId="LiveId" clId="{E18F266E-85AE-47A6-B2B8-E2BA053EE074}" dt="2024-10-28T13:18:15.638" v="12" actId="47"/>
        <pc:sldMkLst>
          <pc:docMk/>
          <pc:sldMk cId="4292388875" sldId="297"/>
        </pc:sldMkLst>
      </pc:sldChg>
      <pc:sldChg chg="del">
        <pc:chgData name="Nguyễn Phương Châm" userId="d6888d11b8f1b8f3" providerId="LiveId" clId="{E18F266E-85AE-47A6-B2B8-E2BA053EE074}" dt="2024-10-28T13:18:18.471" v="13" actId="47"/>
        <pc:sldMkLst>
          <pc:docMk/>
          <pc:sldMk cId="1940936521" sldId="299"/>
        </pc:sldMkLst>
      </pc:sldChg>
      <pc:sldChg chg="del">
        <pc:chgData name="Nguyễn Phương Châm" userId="d6888d11b8f1b8f3" providerId="LiveId" clId="{E18F266E-85AE-47A6-B2B8-E2BA053EE074}" dt="2024-10-28T13:18:20.470" v="14" actId="47"/>
        <pc:sldMkLst>
          <pc:docMk/>
          <pc:sldMk cId="3521759216" sldId="300"/>
        </pc:sldMkLst>
      </pc:sldChg>
      <pc:sldChg chg="del">
        <pc:chgData name="Nguyễn Phương Châm" userId="d6888d11b8f1b8f3" providerId="LiveId" clId="{E18F266E-85AE-47A6-B2B8-E2BA053EE074}" dt="2024-10-28T13:18:23.260" v="15" actId="47"/>
        <pc:sldMkLst>
          <pc:docMk/>
          <pc:sldMk cId="2290868921" sldId="301"/>
        </pc:sldMkLst>
      </pc:sldChg>
      <pc:sldChg chg="del">
        <pc:chgData name="Nguyễn Phương Châm" userId="d6888d11b8f1b8f3" providerId="LiveId" clId="{E18F266E-85AE-47A6-B2B8-E2BA053EE074}" dt="2024-10-28T13:18:25.859" v="16" actId="47"/>
        <pc:sldMkLst>
          <pc:docMk/>
          <pc:sldMk cId="2147493586" sldId="302"/>
        </pc:sldMkLst>
      </pc:sldChg>
      <pc:sldChg chg="del">
        <pc:chgData name="Nguyễn Phương Châm" userId="d6888d11b8f1b8f3" providerId="LiveId" clId="{E18F266E-85AE-47A6-B2B8-E2BA053EE074}" dt="2024-10-28T13:18:27.651" v="17" actId="47"/>
        <pc:sldMkLst>
          <pc:docMk/>
          <pc:sldMk cId="1319012788" sldId="303"/>
        </pc:sldMkLst>
      </pc:sldChg>
      <pc:sldChg chg="del">
        <pc:chgData name="Nguyễn Phương Châm" userId="d6888d11b8f1b8f3" providerId="LiveId" clId="{E18F266E-85AE-47A6-B2B8-E2BA053EE074}" dt="2024-10-28T13:18:39.560" v="18" actId="47"/>
        <pc:sldMkLst>
          <pc:docMk/>
          <pc:sldMk cId="1434843603" sldId="305"/>
        </pc:sldMkLst>
      </pc:sldChg>
      <pc:sldChg chg="del">
        <pc:chgData name="Nguyễn Phương Châm" userId="d6888d11b8f1b8f3" providerId="LiveId" clId="{E18F266E-85AE-47A6-B2B8-E2BA053EE074}" dt="2024-10-28T13:17:43.768" v="4" actId="47"/>
        <pc:sldMkLst>
          <pc:docMk/>
          <pc:sldMk cId="613841916" sldId="306"/>
        </pc:sldMkLst>
      </pc:sldChg>
      <pc:sldChg chg="del">
        <pc:chgData name="Nguyễn Phương Châm" userId="d6888d11b8f1b8f3" providerId="LiveId" clId="{E18F266E-85AE-47A6-B2B8-E2BA053EE074}" dt="2024-10-28T13:18:03.470" v="9" actId="47"/>
        <pc:sldMkLst>
          <pc:docMk/>
          <pc:sldMk cId="3788129967" sldId="308"/>
        </pc:sldMkLst>
      </pc:sldChg>
      <pc:sldChg chg="del">
        <pc:chgData name="Nguyễn Phương Châm" userId="d6888d11b8f1b8f3" providerId="LiveId" clId="{E18F266E-85AE-47A6-B2B8-E2BA053EE074}" dt="2024-10-28T13:18:11.143" v="10" actId="47"/>
        <pc:sldMkLst>
          <pc:docMk/>
          <pc:sldMk cId="1729117392" sldId="311"/>
        </pc:sldMkLst>
      </pc:sldChg>
      <pc:sldMasterChg chg="delSldLayout">
        <pc:chgData name="Nguyễn Phương Châm" userId="d6888d11b8f1b8f3" providerId="LiveId" clId="{E18F266E-85AE-47A6-B2B8-E2BA053EE074}" dt="2024-10-28T13:19:56.275" v="24" actId="47"/>
        <pc:sldMasterMkLst>
          <pc:docMk/>
          <pc:sldMasterMk cId="0" sldId="2147483672"/>
        </pc:sldMasterMkLst>
        <pc:sldLayoutChg chg="del">
          <pc:chgData name="Nguyễn Phương Châm" userId="d6888d11b8f1b8f3" providerId="LiveId" clId="{E18F266E-85AE-47A6-B2B8-E2BA053EE074}" dt="2024-10-28T13:19:54.685" v="23" actId="47"/>
          <pc:sldLayoutMkLst>
            <pc:docMk/>
            <pc:sldMasterMk cId="0" sldId="2147483672"/>
            <pc:sldLayoutMk cId="0" sldId="2147483651"/>
          </pc:sldLayoutMkLst>
        </pc:sldLayoutChg>
        <pc:sldLayoutChg chg="del">
          <pc:chgData name="Nguyễn Phương Châm" userId="d6888d11b8f1b8f3" providerId="LiveId" clId="{E18F266E-85AE-47A6-B2B8-E2BA053EE074}" dt="2024-10-28T13:18:03.470" v="9" actId="47"/>
          <pc:sldLayoutMkLst>
            <pc:docMk/>
            <pc:sldMasterMk cId="0" sldId="2147483672"/>
            <pc:sldLayoutMk cId="0" sldId="2147483657"/>
          </pc:sldLayoutMkLst>
        </pc:sldLayoutChg>
        <pc:sldLayoutChg chg="del">
          <pc:chgData name="Nguyễn Phương Châm" userId="d6888d11b8f1b8f3" providerId="LiveId" clId="{E18F266E-85AE-47A6-B2B8-E2BA053EE074}" dt="2024-10-28T13:17:11.495" v="1" actId="47"/>
          <pc:sldLayoutMkLst>
            <pc:docMk/>
            <pc:sldMasterMk cId="0" sldId="2147483672"/>
            <pc:sldLayoutMk cId="0" sldId="2147483659"/>
          </pc:sldLayoutMkLst>
        </pc:sldLayoutChg>
        <pc:sldLayoutChg chg="del">
          <pc:chgData name="Nguyễn Phương Châm" userId="d6888d11b8f1b8f3" providerId="LiveId" clId="{E18F266E-85AE-47A6-B2B8-E2BA053EE074}" dt="2024-10-28T13:19:56.275" v="24" actId="47"/>
          <pc:sldLayoutMkLst>
            <pc:docMk/>
            <pc:sldMasterMk cId="0" sldId="2147483672"/>
            <pc:sldLayoutMk cId="0" sldId="2147483660"/>
          </pc:sldLayoutMkLst>
        </pc:sldLayoutChg>
        <pc:sldLayoutChg chg="del">
          <pc:chgData name="Nguyễn Phương Châm" userId="d6888d11b8f1b8f3" providerId="LiveId" clId="{E18F266E-85AE-47A6-B2B8-E2BA053EE074}" dt="2024-10-28T13:18:42.679" v="19" actId="47"/>
          <pc:sldLayoutMkLst>
            <pc:docMk/>
            <pc:sldMasterMk cId="0" sldId="2147483672"/>
            <pc:sldLayoutMk cId="0" sldId="2147483661"/>
          </pc:sldLayoutMkLst>
        </pc:sldLayoutChg>
        <pc:sldLayoutChg chg="del">
          <pc:chgData name="Nguyễn Phương Châm" userId="d6888d11b8f1b8f3" providerId="LiveId" clId="{E18F266E-85AE-47A6-B2B8-E2BA053EE074}" dt="2024-10-28T13:17:21.120" v="2" actId="47"/>
          <pc:sldLayoutMkLst>
            <pc:docMk/>
            <pc:sldMasterMk cId="0" sldId="2147483672"/>
            <pc:sldLayoutMk cId="0" sldId="214748366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2810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8891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91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382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8284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041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0349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55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63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288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94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685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1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691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9312" y="4517172"/>
            <a:ext cx="812469" cy="330197"/>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675925" y="-63145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txBox="1">
            <a:spLocks noGrp="1"/>
          </p:cNvSpPr>
          <p:nvPr>
            <p:ph type="ctrTitle"/>
          </p:nvPr>
        </p:nvSpPr>
        <p:spPr>
          <a:xfrm>
            <a:off x="713277" y="1006238"/>
            <a:ext cx="7422600" cy="1721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Fira Sans Condensed Black" panose="020B0A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22" name="Google Shape;22;p2"/>
          <p:cNvSpPr txBox="1">
            <a:spLocks noGrp="1"/>
          </p:cNvSpPr>
          <p:nvPr>
            <p:ph type="subTitle" idx="1"/>
          </p:nvPr>
        </p:nvSpPr>
        <p:spPr>
          <a:xfrm>
            <a:off x="810450" y="2825725"/>
            <a:ext cx="4072200" cy="3834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grpSp>
        <p:nvGrpSpPr>
          <p:cNvPr id="23" name="Google Shape;23;p2"/>
          <p:cNvGrpSpPr/>
          <p:nvPr/>
        </p:nvGrpSpPr>
        <p:grpSpPr>
          <a:xfrm>
            <a:off x="-33550" y="4796078"/>
            <a:ext cx="9234600" cy="3834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4320025" y="1745250"/>
            <a:ext cx="3501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4320025" y="2300488"/>
            <a:ext cx="3501600" cy="9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33550" y="4796078"/>
            <a:ext cx="9234600" cy="3834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307586" y="3617426"/>
            <a:ext cx="1003249" cy="1185946"/>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 name="Google Shape;297;p16"/>
          <p:cNvGrpSpPr/>
          <p:nvPr/>
        </p:nvGrpSpPr>
        <p:grpSpPr>
          <a:xfrm>
            <a:off x="1168337" y="4480684"/>
            <a:ext cx="7657927" cy="330198"/>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713225"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3417230"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6121241"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713225"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1" name="Google Shape;331;p18"/>
          <p:cNvSpPr txBox="1">
            <a:spLocks noGrp="1"/>
          </p:cNvSpPr>
          <p:nvPr>
            <p:ph type="subTitle" idx="5"/>
          </p:nvPr>
        </p:nvSpPr>
        <p:spPr>
          <a:xfrm>
            <a:off x="3417236"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2" name="Google Shape;332;p18"/>
          <p:cNvSpPr txBox="1">
            <a:spLocks noGrp="1"/>
          </p:cNvSpPr>
          <p:nvPr>
            <p:ph type="subTitle" idx="6"/>
          </p:nvPr>
        </p:nvSpPr>
        <p:spPr>
          <a:xfrm>
            <a:off x="6121247"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33" name="Google Shape;333;p18"/>
          <p:cNvGrpSpPr/>
          <p:nvPr/>
        </p:nvGrpSpPr>
        <p:grpSpPr>
          <a:xfrm>
            <a:off x="-33550" y="4796078"/>
            <a:ext cx="9234600" cy="3834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18"/>
          <p:cNvGrpSpPr/>
          <p:nvPr/>
        </p:nvGrpSpPr>
        <p:grpSpPr>
          <a:xfrm>
            <a:off x="135003" y="159017"/>
            <a:ext cx="9125406" cy="435875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18"/>
          <p:cNvSpPr/>
          <p:nvPr/>
        </p:nvSpPr>
        <p:spPr>
          <a:xfrm>
            <a:off x="8430775" y="44502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42"/>
        <p:cNvGrpSpPr/>
        <p:nvPr/>
      </p:nvGrpSpPr>
      <p:grpSpPr>
        <a:xfrm>
          <a:off x="0" y="0"/>
          <a:ext cx="0" cy="0"/>
          <a:chOff x="0" y="0"/>
          <a:chExt cx="0" cy="0"/>
        </a:xfrm>
      </p:grpSpPr>
      <p:grpSp>
        <p:nvGrpSpPr>
          <p:cNvPr id="343" name="Google Shape;343;p19"/>
          <p:cNvGrpSpPr/>
          <p:nvPr/>
        </p:nvGrpSpPr>
        <p:grpSpPr>
          <a:xfrm>
            <a:off x="118986" y="3625726"/>
            <a:ext cx="463639" cy="1185946"/>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9"/>
          <p:cNvGrpSpPr/>
          <p:nvPr/>
        </p:nvGrpSpPr>
        <p:grpSpPr>
          <a:xfrm>
            <a:off x="8147407" y="4603992"/>
            <a:ext cx="726915" cy="222603"/>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720000" y="1795751"/>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4826874" y="1795751"/>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720000" y="3456325"/>
            <a:ext cx="3651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4826874" y="3456325"/>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720000" y="145555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5" name="Google Shape;355;p19"/>
          <p:cNvSpPr txBox="1">
            <a:spLocks noGrp="1"/>
          </p:cNvSpPr>
          <p:nvPr>
            <p:ph type="subTitle" idx="6"/>
          </p:nvPr>
        </p:nvSpPr>
        <p:spPr>
          <a:xfrm>
            <a:off x="720001" y="3116200"/>
            <a:ext cx="3651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6" name="Google Shape;356;p19"/>
          <p:cNvSpPr txBox="1">
            <a:spLocks noGrp="1"/>
          </p:cNvSpPr>
          <p:nvPr>
            <p:ph type="subTitle" idx="7"/>
          </p:nvPr>
        </p:nvSpPr>
        <p:spPr>
          <a:xfrm>
            <a:off x="4826839" y="145555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7" name="Google Shape;357;p19"/>
          <p:cNvSpPr txBox="1">
            <a:spLocks noGrp="1"/>
          </p:cNvSpPr>
          <p:nvPr>
            <p:ph type="subTitle" idx="8"/>
          </p:nvPr>
        </p:nvSpPr>
        <p:spPr>
          <a:xfrm>
            <a:off x="4826839" y="311620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58" name="Google Shape;358;p19"/>
          <p:cNvGrpSpPr/>
          <p:nvPr/>
        </p:nvGrpSpPr>
        <p:grpSpPr>
          <a:xfrm>
            <a:off x="-33550" y="4796078"/>
            <a:ext cx="9234600" cy="3834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19"/>
          <p:cNvGrpSpPr/>
          <p:nvPr/>
        </p:nvGrpSpPr>
        <p:grpSpPr>
          <a:xfrm>
            <a:off x="7676764" y="174670"/>
            <a:ext cx="1993963" cy="1818505"/>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9"/>
          <p:cNvSpPr/>
          <p:nvPr/>
        </p:nvSpPr>
        <p:spPr>
          <a:xfrm>
            <a:off x="-662125" y="7997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13"/>
        <p:cNvGrpSpPr/>
        <p:nvPr/>
      </p:nvGrpSpPr>
      <p:grpSpPr>
        <a:xfrm>
          <a:off x="0" y="0"/>
          <a:ext cx="0" cy="0"/>
          <a:chOff x="0" y="0"/>
          <a:chExt cx="0" cy="0"/>
        </a:xfrm>
      </p:grpSpPr>
      <p:grpSp>
        <p:nvGrpSpPr>
          <p:cNvPr id="414" name="Google Shape;414;p22"/>
          <p:cNvGrpSpPr/>
          <p:nvPr/>
        </p:nvGrpSpPr>
        <p:grpSpPr>
          <a:xfrm>
            <a:off x="917133" y="3488382"/>
            <a:ext cx="1301536" cy="1325907"/>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22"/>
          <p:cNvGrpSpPr/>
          <p:nvPr/>
        </p:nvGrpSpPr>
        <p:grpSpPr>
          <a:xfrm>
            <a:off x="78823" y="4503712"/>
            <a:ext cx="1427024" cy="307957"/>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0" name="Google Shape;440;p22"/>
          <p:cNvGrpSpPr/>
          <p:nvPr/>
        </p:nvGrpSpPr>
        <p:grpSpPr>
          <a:xfrm>
            <a:off x="5531946" y="3489102"/>
            <a:ext cx="2463088" cy="1324461"/>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7" name="Google Shape;477;p22"/>
          <p:cNvGrpSpPr/>
          <p:nvPr/>
        </p:nvGrpSpPr>
        <p:grpSpPr>
          <a:xfrm>
            <a:off x="4197843" y="3728587"/>
            <a:ext cx="4714280" cy="1083076"/>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87;p22"/>
          <p:cNvGrpSpPr/>
          <p:nvPr/>
        </p:nvGrpSpPr>
        <p:grpSpPr>
          <a:xfrm>
            <a:off x="-33550" y="4796078"/>
            <a:ext cx="9234600" cy="3834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22"/>
          <p:cNvGrpSpPr/>
          <p:nvPr/>
        </p:nvGrpSpPr>
        <p:grpSpPr>
          <a:xfrm>
            <a:off x="147603" y="166116"/>
            <a:ext cx="8796085" cy="3694674"/>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22"/>
          <p:cNvSpPr/>
          <p:nvPr/>
        </p:nvSpPr>
        <p:spPr>
          <a:xfrm>
            <a:off x="312450" y="651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95"/>
        <p:cNvGrpSpPr/>
        <p:nvPr/>
      </p:nvGrpSpPr>
      <p:grpSpPr>
        <a:xfrm>
          <a:off x="0" y="0"/>
          <a:ext cx="0" cy="0"/>
          <a:chOff x="0" y="0"/>
          <a:chExt cx="0" cy="0"/>
        </a:xfrm>
      </p:grpSpPr>
      <p:grpSp>
        <p:nvGrpSpPr>
          <p:cNvPr id="496" name="Google Shape;496;p23"/>
          <p:cNvGrpSpPr/>
          <p:nvPr/>
        </p:nvGrpSpPr>
        <p:grpSpPr>
          <a:xfrm>
            <a:off x="7791509" y="3047101"/>
            <a:ext cx="762398" cy="1750040"/>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7" name="Google Shape;517;p23"/>
          <p:cNvGrpSpPr/>
          <p:nvPr/>
        </p:nvGrpSpPr>
        <p:grpSpPr>
          <a:xfrm>
            <a:off x="-33550" y="4796078"/>
            <a:ext cx="9234600" cy="3834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3"/>
          <p:cNvSpPr/>
          <p:nvPr/>
        </p:nvSpPr>
        <p:spPr>
          <a:xfrm>
            <a:off x="7441650" y="32602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521" name="Google Shape;521;p23"/>
          <p:cNvGrpSpPr/>
          <p:nvPr/>
        </p:nvGrpSpPr>
        <p:grpSpPr>
          <a:xfrm>
            <a:off x="349924" y="447966"/>
            <a:ext cx="8609701" cy="2798621"/>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23"/>
          <p:cNvGrpSpPr/>
          <p:nvPr/>
        </p:nvGrpSpPr>
        <p:grpSpPr>
          <a:xfrm>
            <a:off x="316612" y="3137332"/>
            <a:ext cx="5977907" cy="1686124"/>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4047175" y="2084650"/>
            <a:ext cx="4383600" cy="874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8" name="Google Shape;28;p3"/>
          <p:cNvSpPr txBox="1">
            <a:spLocks noGrp="1"/>
          </p:cNvSpPr>
          <p:nvPr>
            <p:ph type="title" idx="2" hasCustomPrompt="1"/>
          </p:nvPr>
        </p:nvSpPr>
        <p:spPr>
          <a:xfrm>
            <a:off x="4047175" y="1034575"/>
            <a:ext cx="1332600" cy="995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9" name="Google Shape;29;p3"/>
          <p:cNvSpPr>
            <a:spLocks noGrp="1"/>
          </p:cNvSpPr>
          <p:nvPr>
            <p:ph type="pic" idx="3"/>
          </p:nvPr>
        </p:nvSpPr>
        <p:spPr>
          <a:xfrm>
            <a:off x="713225" y="539500"/>
            <a:ext cx="3035400" cy="4064400"/>
          </a:xfrm>
          <a:prstGeom prst="roundRect">
            <a:avLst>
              <a:gd name="adj" fmla="val 16667"/>
            </a:avLst>
          </a:prstGeom>
          <a:noFill/>
          <a:ln>
            <a:noFill/>
          </a:ln>
        </p:spPr>
      </p:sp>
      <p:grpSp>
        <p:nvGrpSpPr>
          <p:cNvPr id="30" name="Google Shape;30;p3"/>
          <p:cNvGrpSpPr/>
          <p:nvPr/>
        </p:nvGrpSpPr>
        <p:grpSpPr>
          <a:xfrm>
            <a:off x="-33550" y="4796078"/>
            <a:ext cx="9234600" cy="3834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3"/>
          <p:cNvSpPr/>
          <p:nvPr/>
        </p:nvSpPr>
        <p:spPr>
          <a:xfrm>
            <a:off x="-303536" y="3148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7956025" y="-41995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8" name="Google Shape;38;p4"/>
          <p:cNvGrpSpPr/>
          <p:nvPr/>
        </p:nvGrpSpPr>
        <p:grpSpPr>
          <a:xfrm>
            <a:off x="-33550" y="4796078"/>
            <a:ext cx="9234600" cy="3834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a:off x="8180778" y="176898"/>
            <a:ext cx="1484175" cy="479889"/>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56" name="Google Shape;56;p6"/>
          <p:cNvGrpSpPr/>
          <p:nvPr/>
        </p:nvGrpSpPr>
        <p:grpSpPr>
          <a:xfrm>
            <a:off x="149312" y="4480759"/>
            <a:ext cx="8794710" cy="330197"/>
            <a:chOff x="149312" y="4480759"/>
            <a:chExt cx="8794710" cy="330197"/>
          </a:xfrm>
        </p:grpSpPr>
        <p:grpSp>
          <p:nvGrpSpPr>
            <p:cNvPr id="57" name="Google Shape;57;p6"/>
            <p:cNvGrpSpPr/>
            <p:nvPr/>
          </p:nvGrpSpPr>
          <p:grpSpPr>
            <a:xfrm>
              <a:off x="8243445" y="4573467"/>
              <a:ext cx="700577" cy="229940"/>
              <a:chOff x="3867420" y="4027117"/>
              <a:chExt cx="700577" cy="229940"/>
            </a:xfrm>
          </p:grpSpPr>
          <p:sp>
            <p:nvSpPr>
              <p:cNvPr id="58" name="Google Shape;58;p6"/>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6"/>
            <p:cNvGrpSpPr/>
            <p:nvPr/>
          </p:nvGrpSpPr>
          <p:grpSpPr>
            <a:xfrm>
              <a:off x="149312" y="4480759"/>
              <a:ext cx="812469" cy="330197"/>
              <a:chOff x="1505862" y="3919522"/>
              <a:chExt cx="812469" cy="330197"/>
            </a:xfrm>
          </p:grpSpPr>
          <p:sp>
            <p:nvSpPr>
              <p:cNvPr id="61" name="Google Shape;61;p6"/>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 name="Google Shape;71;p6"/>
          <p:cNvGrpSpPr/>
          <p:nvPr/>
        </p:nvGrpSpPr>
        <p:grpSpPr>
          <a:xfrm>
            <a:off x="-33550" y="4796078"/>
            <a:ext cx="9234600" cy="383400"/>
            <a:chOff x="-33550" y="4796078"/>
            <a:chExt cx="9234600" cy="383400"/>
          </a:xfrm>
        </p:grpSpPr>
        <p:sp>
          <p:nvSpPr>
            <p:cNvPr id="72" name="Google Shape;72;p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6"/>
          <p:cNvSpPr/>
          <p:nvPr/>
        </p:nvSpPr>
        <p:spPr>
          <a:xfrm>
            <a:off x="8364675" y="-78560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6"/>
          <p:cNvGrpSpPr/>
          <p:nvPr/>
        </p:nvGrpSpPr>
        <p:grpSpPr>
          <a:xfrm>
            <a:off x="218177" y="95288"/>
            <a:ext cx="7604693" cy="325337"/>
            <a:chOff x="218177" y="95288"/>
            <a:chExt cx="7604693" cy="325337"/>
          </a:xfrm>
        </p:grpSpPr>
        <p:sp>
          <p:nvSpPr>
            <p:cNvPr id="76" name="Google Shape;76;p6"/>
            <p:cNvSpPr/>
            <p:nvPr/>
          </p:nvSpPr>
          <p:spPr>
            <a:xfrm>
              <a:off x="7322878" y="17568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218177" y="95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flipH="1">
              <a:off x="950989" y="13072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grpSp>
        <p:nvGrpSpPr>
          <p:cNvPr id="80" name="Google Shape;80;p7"/>
          <p:cNvGrpSpPr/>
          <p:nvPr/>
        </p:nvGrpSpPr>
        <p:grpSpPr>
          <a:xfrm>
            <a:off x="885437" y="4465881"/>
            <a:ext cx="1490402" cy="341266"/>
            <a:chOff x="885437" y="4465881"/>
            <a:chExt cx="1490402" cy="341266"/>
          </a:xfrm>
        </p:grpSpPr>
        <p:grpSp>
          <p:nvGrpSpPr>
            <p:cNvPr id="81" name="Google Shape;81;p7"/>
            <p:cNvGrpSpPr/>
            <p:nvPr/>
          </p:nvGrpSpPr>
          <p:grpSpPr>
            <a:xfrm>
              <a:off x="1482423" y="4502796"/>
              <a:ext cx="893416" cy="304351"/>
              <a:chOff x="2826048" y="3938787"/>
              <a:chExt cx="893416" cy="304351"/>
            </a:xfrm>
          </p:grpSpPr>
          <p:sp>
            <p:nvSpPr>
              <p:cNvPr id="82" name="Google Shape;82;p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7"/>
            <p:cNvGrpSpPr/>
            <p:nvPr/>
          </p:nvGrpSpPr>
          <p:grpSpPr>
            <a:xfrm>
              <a:off x="885437" y="4465881"/>
              <a:ext cx="812469" cy="330198"/>
              <a:chOff x="1505862" y="3916547"/>
              <a:chExt cx="812469" cy="330198"/>
            </a:xfrm>
          </p:grpSpPr>
          <p:sp>
            <p:nvSpPr>
              <p:cNvPr id="92" name="Google Shape;92;p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 name="Google Shape;102;p7"/>
          <p:cNvGrpSpPr/>
          <p:nvPr/>
        </p:nvGrpSpPr>
        <p:grpSpPr>
          <a:xfrm>
            <a:off x="266103" y="3980555"/>
            <a:ext cx="619320" cy="823090"/>
            <a:chOff x="4267228" y="2580130"/>
            <a:chExt cx="619320" cy="823090"/>
          </a:xfrm>
        </p:grpSpPr>
        <p:sp>
          <p:nvSpPr>
            <p:cNvPr id="103" name="Google Shape;103;p7"/>
            <p:cNvSpPr/>
            <p:nvPr/>
          </p:nvSpPr>
          <p:spPr>
            <a:xfrm>
              <a:off x="4267228" y="2580130"/>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4460176" y="3014316"/>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7"/>
          <p:cNvSpPr txBox="1">
            <a:spLocks noGrp="1"/>
          </p:cNvSpPr>
          <p:nvPr>
            <p:ph type="subTitle" idx="1"/>
          </p:nvPr>
        </p:nvSpPr>
        <p:spPr>
          <a:xfrm>
            <a:off x="811975" y="1696400"/>
            <a:ext cx="4294800" cy="20649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atin typeface="Arial" panose="020B0604020202020204" pitchFamily="34" charset="0"/>
                <a:cs typeface="Arial" panose="020B0604020202020204"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dirty="0"/>
          </a:p>
        </p:txBody>
      </p:sp>
      <p:sp>
        <p:nvSpPr>
          <p:cNvPr id="106" name="Google Shape;106;p7"/>
          <p:cNvSpPr txBox="1">
            <a:spLocks noGrp="1"/>
          </p:cNvSpPr>
          <p:nvPr>
            <p:ph type="title"/>
          </p:nvPr>
        </p:nvSpPr>
        <p:spPr>
          <a:xfrm>
            <a:off x="811975" y="1017225"/>
            <a:ext cx="4294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07" name="Google Shape;107;p7"/>
          <p:cNvSpPr>
            <a:spLocks noGrp="1"/>
          </p:cNvSpPr>
          <p:nvPr>
            <p:ph type="pic" idx="2"/>
          </p:nvPr>
        </p:nvSpPr>
        <p:spPr>
          <a:xfrm>
            <a:off x="5384550" y="778350"/>
            <a:ext cx="2836200" cy="3103200"/>
          </a:xfrm>
          <a:prstGeom prst="roundRect">
            <a:avLst>
              <a:gd name="adj" fmla="val 16667"/>
            </a:avLst>
          </a:prstGeom>
          <a:noFill/>
          <a:ln>
            <a:noFill/>
          </a:ln>
        </p:spPr>
      </p:sp>
      <p:grpSp>
        <p:nvGrpSpPr>
          <p:cNvPr id="108" name="Google Shape;108;p7"/>
          <p:cNvGrpSpPr/>
          <p:nvPr/>
        </p:nvGrpSpPr>
        <p:grpSpPr>
          <a:xfrm>
            <a:off x="-33550" y="4796078"/>
            <a:ext cx="9234600" cy="383400"/>
            <a:chOff x="-33550" y="4796078"/>
            <a:chExt cx="9234600" cy="383400"/>
          </a:xfrm>
        </p:grpSpPr>
        <p:sp>
          <p:nvSpPr>
            <p:cNvPr id="109" name="Google Shape;109;p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a:off x="-426936" y="110129"/>
            <a:ext cx="7550999" cy="2523720"/>
            <a:chOff x="-426936" y="110129"/>
            <a:chExt cx="7550999" cy="2523720"/>
          </a:xfrm>
        </p:grpSpPr>
        <p:sp>
          <p:nvSpPr>
            <p:cNvPr id="112" name="Google Shape;112;p7"/>
            <p:cNvSpPr/>
            <p:nvPr/>
          </p:nvSpPr>
          <p:spPr>
            <a:xfrm>
              <a:off x="5727107" y="1101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319389" y="305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426936" y="2343947"/>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7"/>
          <p:cNvSpPr/>
          <p:nvPr/>
        </p:nvSpPr>
        <p:spPr>
          <a:xfrm>
            <a:off x="-825725" y="-713425"/>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6"/>
        <p:cNvGrpSpPr/>
        <p:nvPr/>
      </p:nvGrpSpPr>
      <p:grpSpPr>
        <a:xfrm>
          <a:off x="0" y="0"/>
          <a:ext cx="0" cy="0"/>
          <a:chOff x="0" y="0"/>
          <a:chExt cx="0" cy="0"/>
        </a:xfrm>
      </p:grpSpPr>
      <p:grpSp>
        <p:nvGrpSpPr>
          <p:cNvPr id="117" name="Google Shape;117;p8"/>
          <p:cNvGrpSpPr/>
          <p:nvPr/>
        </p:nvGrpSpPr>
        <p:grpSpPr>
          <a:xfrm>
            <a:off x="7462536" y="3617426"/>
            <a:ext cx="1003249" cy="1185946"/>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 name="Google Shape;124;p8"/>
          <p:cNvGrpSpPr/>
          <p:nvPr/>
        </p:nvGrpSpPr>
        <p:grpSpPr>
          <a:xfrm flipH="1">
            <a:off x="149312" y="4480759"/>
            <a:ext cx="8794710" cy="330197"/>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9" name="Google Shape;139;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Fira Sans Condensed Black" panose="020B0A030500000200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grpSp>
        <p:nvGrpSpPr>
          <p:cNvPr id="140" name="Google Shape;140;p8"/>
          <p:cNvGrpSpPr/>
          <p:nvPr/>
        </p:nvGrpSpPr>
        <p:grpSpPr>
          <a:xfrm>
            <a:off x="-33550" y="4796078"/>
            <a:ext cx="9234600" cy="3834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8"/>
          <p:cNvSpPr/>
          <p:nvPr/>
        </p:nvSpPr>
        <p:spPr>
          <a:xfrm>
            <a:off x="7462525" y="104805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144" name="Google Shape;144;p8"/>
          <p:cNvGrpSpPr/>
          <p:nvPr/>
        </p:nvGrpSpPr>
        <p:grpSpPr>
          <a:xfrm>
            <a:off x="757653" y="586538"/>
            <a:ext cx="7823893" cy="1545777"/>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grpSp>
        <p:nvGrpSpPr>
          <p:cNvPr id="149" name="Google Shape;149;p9"/>
          <p:cNvGrpSpPr/>
          <p:nvPr/>
        </p:nvGrpSpPr>
        <p:grpSpPr>
          <a:xfrm>
            <a:off x="7395437" y="4474534"/>
            <a:ext cx="1490402" cy="330198"/>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 name="Google Shape;17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72" name="Google Shape;17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33550" y="4796078"/>
            <a:ext cx="9234600" cy="3834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9"/>
          <p:cNvGrpSpPr/>
          <p:nvPr/>
        </p:nvGrpSpPr>
        <p:grpSpPr>
          <a:xfrm>
            <a:off x="7835858" y="3212716"/>
            <a:ext cx="997242" cy="354926"/>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79;p9"/>
          <p:cNvSpPr/>
          <p:nvPr/>
        </p:nvSpPr>
        <p:spPr>
          <a:xfrm>
            <a:off x="228850" y="5805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180" name="Google Shape;180;p9"/>
          <p:cNvGrpSpPr/>
          <p:nvPr/>
        </p:nvGrpSpPr>
        <p:grpSpPr>
          <a:xfrm>
            <a:off x="114061" y="3617426"/>
            <a:ext cx="1003249" cy="1185946"/>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7450" y="0"/>
            <a:ext cx="9144000" cy="5143500"/>
          </a:xfrm>
          <a:prstGeom prst="rect">
            <a:avLst/>
          </a:prstGeom>
          <a:noFill/>
          <a:ln>
            <a:noFill/>
          </a:ln>
        </p:spPr>
      </p:sp>
      <p:sp>
        <p:nvSpPr>
          <p:cNvPr id="189" name="Google Shape;189;p10"/>
          <p:cNvSpPr txBox="1">
            <a:spLocks noGrp="1"/>
          </p:cNvSpPr>
          <p:nvPr>
            <p:ph type="title"/>
          </p:nvPr>
        </p:nvSpPr>
        <p:spPr>
          <a:xfrm>
            <a:off x="720000" y="4014450"/>
            <a:ext cx="7704000" cy="5727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8" r:id="rId9"/>
    <p:sldLayoutId id="2147483662" r:id="rId10"/>
    <p:sldLayoutId id="2147483664" r:id="rId11"/>
    <p:sldLayoutId id="2147483665" r:id="rId12"/>
    <p:sldLayoutId id="2147483668" r:id="rId13"/>
    <p:sldLayoutId id="2147483669"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
        <p:cNvGrpSpPr/>
        <p:nvPr/>
      </p:nvGrpSpPr>
      <p:grpSpPr>
        <a:xfrm>
          <a:off x="0" y="0"/>
          <a:ext cx="0" cy="0"/>
          <a:chOff x="0" y="0"/>
          <a:chExt cx="0" cy="0"/>
        </a:xfrm>
      </p:grpSpPr>
      <p:grpSp>
        <p:nvGrpSpPr>
          <p:cNvPr id="2" name="Group 1">
            <a:extLst>
              <a:ext uri="{FF2B5EF4-FFF2-40B4-BE49-F238E27FC236}">
                <a16:creationId xmlns:a16="http://schemas.microsoft.com/office/drawing/2014/main" id="{821CED08-191D-DCA2-D84A-44F22280DC65}"/>
              </a:ext>
            </a:extLst>
          </p:cNvPr>
          <p:cNvGrpSpPr/>
          <p:nvPr/>
        </p:nvGrpSpPr>
        <p:grpSpPr>
          <a:xfrm>
            <a:off x="4311458" y="1285181"/>
            <a:ext cx="4863399" cy="3518991"/>
            <a:chOff x="5033970" y="2015353"/>
            <a:chExt cx="3865823" cy="2797179"/>
          </a:xfrm>
        </p:grpSpPr>
        <p:grpSp>
          <p:nvGrpSpPr>
            <p:cNvPr id="668" name="Google Shape;668;p27"/>
            <p:cNvGrpSpPr/>
            <p:nvPr/>
          </p:nvGrpSpPr>
          <p:grpSpPr>
            <a:xfrm>
              <a:off x="6056785" y="4545308"/>
              <a:ext cx="2471620" cy="266521"/>
              <a:chOff x="6185383" y="3808035"/>
              <a:chExt cx="2111954" cy="227737"/>
            </a:xfrm>
          </p:grpSpPr>
          <p:grpSp>
            <p:nvGrpSpPr>
              <p:cNvPr id="669" name="Google Shape;669;p27"/>
              <p:cNvGrpSpPr/>
              <p:nvPr/>
            </p:nvGrpSpPr>
            <p:grpSpPr>
              <a:xfrm>
                <a:off x="7795985" y="3882243"/>
                <a:ext cx="501353" cy="153529"/>
                <a:chOff x="3841082" y="4024142"/>
                <a:chExt cx="726915" cy="222603"/>
              </a:xfrm>
            </p:grpSpPr>
            <p:sp>
              <p:nvSpPr>
                <p:cNvPr id="670" name="Google Shape;670;p27"/>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27"/>
              <p:cNvGrpSpPr/>
              <p:nvPr/>
            </p:nvGrpSpPr>
            <p:grpSpPr>
              <a:xfrm>
                <a:off x="7095915" y="3823374"/>
                <a:ext cx="616189" cy="209911"/>
                <a:chOff x="2826048" y="3938787"/>
                <a:chExt cx="893416" cy="304351"/>
              </a:xfrm>
            </p:grpSpPr>
            <p:sp>
              <p:nvSpPr>
                <p:cNvPr id="673" name="Google Shape;673;p2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27"/>
              <p:cNvGrpSpPr/>
              <p:nvPr/>
            </p:nvGrpSpPr>
            <p:grpSpPr>
              <a:xfrm>
                <a:off x="6185383" y="3808035"/>
                <a:ext cx="560360" cy="227737"/>
                <a:chOff x="1505862" y="3916547"/>
                <a:chExt cx="812469" cy="330198"/>
              </a:xfrm>
            </p:grpSpPr>
            <p:sp>
              <p:nvSpPr>
                <p:cNvPr id="683" name="Google Shape;683;p2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3" name="Google Shape;693;p27"/>
            <p:cNvGrpSpPr/>
            <p:nvPr/>
          </p:nvGrpSpPr>
          <p:grpSpPr>
            <a:xfrm>
              <a:off x="5033970" y="2015353"/>
              <a:ext cx="3865823" cy="2797179"/>
              <a:chOff x="5033970" y="2015353"/>
              <a:chExt cx="3865823" cy="2797179"/>
            </a:xfrm>
          </p:grpSpPr>
          <p:grpSp>
            <p:nvGrpSpPr>
              <p:cNvPr id="694" name="Google Shape;694;p27"/>
              <p:cNvGrpSpPr/>
              <p:nvPr/>
            </p:nvGrpSpPr>
            <p:grpSpPr>
              <a:xfrm>
                <a:off x="5509711" y="3459131"/>
                <a:ext cx="2755435" cy="1353056"/>
                <a:chOff x="828037" y="1704669"/>
                <a:chExt cx="3413572" cy="1676233"/>
              </a:xfrm>
            </p:grpSpPr>
            <p:sp>
              <p:nvSpPr>
                <p:cNvPr id="695" name="Google Shape;695;p27"/>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7"/>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7"/>
              <p:cNvGrpSpPr/>
              <p:nvPr/>
            </p:nvGrpSpPr>
            <p:grpSpPr>
              <a:xfrm>
                <a:off x="7800039" y="3646413"/>
                <a:ext cx="669371" cy="1165589"/>
                <a:chOff x="6313588" y="2372282"/>
                <a:chExt cx="1430587" cy="2491108"/>
              </a:xfrm>
            </p:grpSpPr>
            <p:sp>
              <p:nvSpPr>
                <p:cNvPr id="699" name="Google Shape;699;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27"/>
              <p:cNvGrpSpPr/>
              <p:nvPr/>
            </p:nvGrpSpPr>
            <p:grpSpPr>
              <a:xfrm>
                <a:off x="6075826" y="3021107"/>
                <a:ext cx="1028449" cy="1790857"/>
                <a:chOff x="6313588" y="2372282"/>
                <a:chExt cx="1430587" cy="2491108"/>
              </a:xfrm>
            </p:grpSpPr>
            <p:sp>
              <p:nvSpPr>
                <p:cNvPr id="718" name="Google Shape;718;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a:off x="6839677" y="2694243"/>
                <a:ext cx="1216485" cy="2118289"/>
                <a:chOff x="6313588" y="2372282"/>
                <a:chExt cx="1430587" cy="2491108"/>
              </a:xfrm>
            </p:grpSpPr>
            <p:sp>
              <p:nvSpPr>
                <p:cNvPr id="737" name="Google Shape;737;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27"/>
              <p:cNvGrpSpPr/>
              <p:nvPr/>
            </p:nvGrpSpPr>
            <p:grpSpPr>
              <a:xfrm>
                <a:off x="5174260" y="3854790"/>
                <a:ext cx="3611265" cy="957243"/>
                <a:chOff x="5431282" y="3218000"/>
                <a:chExt cx="3085760" cy="817947"/>
              </a:xfrm>
            </p:grpSpPr>
            <p:grpSp>
              <p:nvGrpSpPr>
                <p:cNvPr id="756" name="Google Shape;756;p27"/>
                <p:cNvGrpSpPr/>
                <p:nvPr/>
              </p:nvGrpSpPr>
              <p:grpSpPr>
                <a:xfrm>
                  <a:off x="5431282" y="3218000"/>
                  <a:ext cx="319772" cy="817947"/>
                  <a:chOff x="412486" y="2194951"/>
                  <a:chExt cx="463639" cy="1185946"/>
                </a:xfrm>
              </p:grpSpPr>
              <p:sp>
                <p:nvSpPr>
                  <p:cNvPr id="757" name="Google Shape;757;p27"/>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27"/>
                <p:cNvGrpSpPr/>
                <p:nvPr/>
              </p:nvGrpSpPr>
              <p:grpSpPr>
                <a:xfrm>
                  <a:off x="8089897" y="3468256"/>
                  <a:ext cx="427145" cy="567685"/>
                  <a:chOff x="4267228" y="2557799"/>
                  <a:chExt cx="619320" cy="823090"/>
                </a:xfrm>
              </p:grpSpPr>
              <p:sp>
                <p:nvSpPr>
                  <p:cNvPr id="760" name="Google Shape;760;p27"/>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27"/>
              <p:cNvGrpSpPr/>
              <p:nvPr/>
            </p:nvGrpSpPr>
            <p:grpSpPr>
              <a:xfrm>
                <a:off x="5637104" y="4305727"/>
                <a:ext cx="1396668" cy="503194"/>
                <a:chOff x="2186387" y="758017"/>
                <a:chExt cx="1193427" cy="429970"/>
              </a:xfrm>
            </p:grpSpPr>
            <p:sp>
              <p:nvSpPr>
                <p:cNvPr id="763" name="Google Shape;763;p27"/>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27"/>
              <p:cNvSpPr/>
              <p:nvPr/>
            </p:nvSpPr>
            <p:spPr>
              <a:xfrm>
                <a:off x="5033970" y="3224325"/>
                <a:ext cx="1075390" cy="228323"/>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5934027" y="2354606"/>
                <a:ext cx="941708" cy="201141"/>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7377709" y="2015353"/>
                <a:ext cx="1124811" cy="33927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8186408" y="2806893"/>
                <a:ext cx="713385" cy="214238"/>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5" name="Google Shape;795;p27"/>
          <p:cNvSpPr txBox="1">
            <a:spLocks noGrp="1"/>
          </p:cNvSpPr>
          <p:nvPr>
            <p:ph type="ctrTitle"/>
          </p:nvPr>
        </p:nvSpPr>
        <p:spPr>
          <a:xfrm>
            <a:off x="713277" y="1360912"/>
            <a:ext cx="7422600" cy="1721400"/>
          </a:xfrm>
          <a:prstGeom prst="rect">
            <a:avLst/>
          </a:prstGeom>
        </p:spPr>
        <p:txBody>
          <a:bodyPr spcFirstLastPara="1" wrap="square" lIns="91425" tIns="91425" rIns="91425" bIns="91425" anchor="b" anchorCtr="0">
            <a:noAutofit/>
          </a:bodyPr>
          <a:lstStyle/>
          <a:p>
            <a:pPr marL="0" lvl="0" indent="0" algn="l" rtl="0">
              <a:lnSpc>
                <a:spcPct val="120000"/>
              </a:lnSpc>
              <a:spcBef>
                <a:spcPts val="0"/>
              </a:spcBef>
              <a:spcAft>
                <a:spcPts val="0"/>
              </a:spcAft>
              <a:buNone/>
            </a:pPr>
            <a:r>
              <a:rPr lang="en" sz="5400" b="0" dirty="0"/>
              <a:t>BÀI 14</a:t>
            </a:r>
            <a:br>
              <a:rPr lang="en" sz="5400" b="0" dirty="0"/>
            </a:br>
            <a:r>
              <a:rPr lang="en" sz="5400" b="0" dirty="0"/>
              <a:t>NĂNG LƯỢNG TÁI TẠO</a:t>
            </a:r>
            <a:endParaRPr sz="4800" b="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grpSp>
        <p:nvGrpSpPr>
          <p:cNvPr id="1806" name="Google Shape;1806;p48"/>
          <p:cNvGrpSpPr/>
          <p:nvPr/>
        </p:nvGrpSpPr>
        <p:grpSpPr>
          <a:xfrm>
            <a:off x="6361" y="2047095"/>
            <a:ext cx="5604012" cy="2763894"/>
            <a:chOff x="828037" y="1704669"/>
            <a:chExt cx="3413572" cy="1683571"/>
          </a:xfrm>
        </p:grpSpPr>
        <p:sp>
          <p:nvSpPr>
            <p:cNvPr id="1807" name="Google Shape;1807;p48"/>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48"/>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48"/>
            <p:cNvSpPr/>
            <p:nvPr/>
          </p:nvSpPr>
          <p:spPr>
            <a:xfrm>
              <a:off x="2191702" y="2421491"/>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10" name="Google Shape;1810;p48"/>
          <p:cNvSpPr/>
          <p:nvPr/>
        </p:nvSpPr>
        <p:spPr>
          <a:xfrm>
            <a:off x="1065658" y="1081551"/>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48"/>
          <p:cNvSpPr/>
          <p:nvPr/>
        </p:nvSpPr>
        <p:spPr>
          <a:xfrm>
            <a:off x="3992400" y="682189"/>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48"/>
          <p:cNvSpPr/>
          <p:nvPr/>
        </p:nvSpPr>
        <p:spPr>
          <a:xfrm>
            <a:off x="2518954" y="63889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48"/>
          <p:cNvSpPr/>
          <p:nvPr/>
        </p:nvSpPr>
        <p:spPr>
          <a:xfrm>
            <a:off x="7162802" y="232784"/>
            <a:ext cx="1350175" cy="135017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14" name="Google Shape;1814;p48"/>
          <p:cNvGrpSpPr/>
          <p:nvPr/>
        </p:nvGrpSpPr>
        <p:grpSpPr>
          <a:xfrm flipH="1">
            <a:off x="2816503" y="4304635"/>
            <a:ext cx="3070099" cy="503165"/>
            <a:chOff x="5269746" y="4300218"/>
            <a:chExt cx="3070099" cy="503165"/>
          </a:xfrm>
        </p:grpSpPr>
        <p:grpSp>
          <p:nvGrpSpPr>
            <p:cNvPr id="1815" name="Google Shape;1815;p48"/>
            <p:cNvGrpSpPr/>
            <p:nvPr/>
          </p:nvGrpSpPr>
          <p:grpSpPr>
            <a:xfrm>
              <a:off x="7572321" y="4300218"/>
              <a:ext cx="767524" cy="503165"/>
              <a:chOff x="5592585" y="2822747"/>
              <a:chExt cx="2566969" cy="1682825"/>
            </a:xfrm>
          </p:grpSpPr>
          <p:sp>
            <p:nvSpPr>
              <p:cNvPr id="1816" name="Google Shape;1816;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33" name="Google Shape;1833;p48"/>
            <p:cNvGrpSpPr/>
            <p:nvPr/>
          </p:nvGrpSpPr>
          <p:grpSpPr>
            <a:xfrm>
              <a:off x="6804796" y="4300218"/>
              <a:ext cx="767524" cy="503165"/>
              <a:chOff x="5592585" y="2822747"/>
              <a:chExt cx="2566969" cy="1682825"/>
            </a:xfrm>
          </p:grpSpPr>
          <p:sp>
            <p:nvSpPr>
              <p:cNvPr id="1834" name="Google Shape;1834;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1" name="Google Shape;1851;p48"/>
            <p:cNvGrpSpPr/>
            <p:nvPr/>
          </p:nvGrpSpPr>
          <p:grpSpPr>
            <a:xfrm>
              <a:off x="6037271" y="4300218"/>
              <a:ext cx="767524" cy="503165"/>
              <a:chOff x="5592585" y="2822747"/>
              <a:chExt cx="2566969" cy="1682825"/>
            </a:xfrm>
          </p:grpSpPr>
          <p:sp>
            <p:nvSpPr>
              <p:cNvPr id="1852" name="Google Shape;1852;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867;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868;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69" name="Google Shape;1869;p48"/>
            <p:cNvGrpSpPr/>
            <p:nvPr/>
          </p:nvGrpSpPr>
          <p:grpSpPr>
            <a:xfrm>
              <a:off x="5269746" y="4300218"/>
              <a:ext cx="767524" cy="503165"/>
              <a:chOff x="5592585" y="2822747"/>
              <a:chExt cx="2566969" cy="1682825"/>
            </a:xfrm>
          </p:grpSpPr>
          <p:sp>
            <p:nvSpPr>
              <p:cNvPr id="1870" name="Google Shape;1870;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881;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2" name="Google Shape;1882;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3" name="Google Shape;1883;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885;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886;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 name="Group 21">
            <a:extLst>
              <a:ext uri="{FF2B5EF4-FFF2-40B4-BE49-F238E27FC236}">
                <a16:creationId xmlns:a16="http://schemas.microsoft.com/office/drawing/2014/main" id="{F7584598-BAAF-8C21-8587-62020964BE6E}"/>
              </a:ext>
            </a:extLst>
          </p:cNvPr>
          <p:cNvGrpSpPr/>
          <p:nvPr/>
        </p:nvGrpSpPr>
        <p:grpSpPr>
          <a:xfrm>
            <a:off x="6157184" y="2571750"/>
            <a:ext cx="2863152" cy="2410080"/>
            <a:chOff x="125451" y="2771782"/>
            <a:chExt cx="2486304" cy="2092865"/>
          </a:xfrm>
        </p:grpSpPr>
        <p:grpSp>
          <p:nvGrpSpPr>
            <p:cNvPr id="6" name="Google Shape;1695;p47">
              <a:extLst>
                <a:ext uri="{FF2B5EF4-FFF2-40B4-BE49-F238E27FC236}">
                  <a16:creationId xmlns:a16="http://schemas.microsoft.com/office/drawing/2014/main" id="{BD8F9A46-608B-4FA6-E2E1-F10F652992F5}"/>
                </a:ext>
              </a:extLst>
            </p:cNvPr>
            <p:cNvGrpSpPr/>
            <p:nvPr/>
          </p:nvGrpSpPr>
          <p:grpSpPr>
            <a:xfrm>
              <a:off x="1245830" y="2771782"/>
              <a:ext cx="805356" cy="2006016"/>
              <a:chOff x="1073352" y="2258014"/>
              <a:chExt cx="915073" cy="2279305"/>
            </a:xfrm>
          </p:grpSpPr>
          <p:sp>
            <p:nvSpPr>
              <p:cNvPr id="7" name="Google Shape;1696;p47">
                <a:extLst>
                  <a:ext uri="{FF2B5EF4-FFF2-40B4-BE49-F238E27FC236}">
                    <a16:creationId xmlns:a16="http://schemas.microsoft.com/office/drawing/2014/main" id="{27BD0144-A7C5-A039-8D3F-F2BF5EA84C37}"/>
                  </a:ext>
                </a:extLst>
              </p:cNvPr>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697;p47">
                <a:extLst>
                  <a:ext uri="{FF2B5EF4-FFF2-40B4-BE49-F238E27FC236}">
                    <a16:creationId xmlns:a16="http://schemas.microsoft.com/office/drawing/2014/main" id="{1BD8054F-8FFB-30D9-2012-177FF8F36437}"/>
                  </a:ext>
                </a:extLst>
              </p:cNvPr>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698;p47">
                <a:extLst>
                  <a:ext uri="{FF2B5EF4-FFF2-40B4-BE49-F238E27FC236}">
                    <a16:creationId xmlns:a16="http://schemas.microsoft.com/office/drawing/2014/main" id="{014889B4-888C-EC2D-C51B-F96B7CA93E64}"/>
                  </a:ext>
                </a:extLst>
              </p:cNvPr>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699;p47">
                <a:extLst>
                  <a:ext uri="{FF2B5EF4-FFF2-40B4-BE49-F238E27FC236}">
                    <a16:creationId xmlns:a16="http://schemas.microsoft.com/office/drawing/2014/main" id="{564E7752-89EE-F6C8-3A18-9B79C0674969}"/>
                  </a:ext>
                </a:extLst>
              </p:cNvPr>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700;p47">
                <a:extLst>
                  <a:ext uri="{FF2B5EF4-FFF2-40B4-BE49-F238E27FC236}">
                    <a16:creationId xmlns:a16="http://schemas.microsoft.com/office/drawing/2014/main" id="{EDBDEC2F-0474-19C9-5E63-01CD9205D3C0}"/>
                  </a:ext>
                </a:extLst>
              </p:cNvPr>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701;p47">
              <a:extLst>
                <a:ext uri="{FF2B5EF4-FFF2-40B4-BE49-F238E27FC236}">
                  <a16:creationId xmlns:a16="http://schemas.microsoft.com/office/drawing/2014/main" id="{C0EFB0CC-E099-B580-6A91-7324FB4AD9BA}"/>
                </a:ext>
              </a:extLst>
            </p:cNvPr>
            <p:cNvGrpSpPr/>
            <p:nvPr/>
          </p:nvGrpSpPr>
          <p:grpSpPr>
            <a:xfrm>
              <a:off x="851621" y="3107578"/>
              <a:ext cx="634259" cy="1638795"/>
              <a:chOff x="352851" y="2639557"/>
              <a:chExt cx="720667" cy="1862056"/>
            </a:xfrm>
          </p:grpSpPr>
          <p:sp>
            <p:nvSpPr>
              <p:cNvPr id="13" name="Google Shape;1702;p47">
                <a:extLst>
                  <a:ext uri="{FF2B5EF4-FFF2-40B4-BE49-F238E27FC236}">
                    <a16:creationId xmlns:a16="http://schemas.microsoft.com/office/drawing/2014/main" id="{8380A423-8164-6360-E23D-2095EA8F94C4}"/>
                  </a:ext>
                </a:extLst>
              </p:cNvPr>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703;p47">
                <a:extLst>
                  <a:ext uri="{FF2B5EF4-FFF2-40B4-BE49-F238E27FC236}">
                    <a16:creationId xmlns:a16="http://schemas.microsoft.com/office/drawing/2014/main" id="{5BE921C5-8FDE-1B40-2938-350A1DB6310B}"/>
                  </a:ext>
                </a:extLst>
              </p:cNvPr>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704;p47">
                <a:extLst>
                  <a:ext uri="{FF2B5EF4-FFF2-40B4-BE49-F238E27FC236}">
                    <a16:creationId xmlns:a16="http://schemas.microsoft.com/office/drawing/2014/main" id="{7B1DF43C-C47F-65AF-F4C8-8C3172D26C9D}"/>
                  </a:ext>
                </a:extLst>
              </p:cNvPr>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705;p47">
                <a:extLst>
                  <a:ext uri="{FF2B5EF4-FFF2-40B4-BE49-F238E27FC236}">
                    <a16:creationId xmlns:a16="http://schemas.microsoft.com/office/drawing/2014/main" id="{4A333CF9-AA0B-5CEC-5647-0B67F003582B}"/>
                  </a:ext>
                </a:extLst>
              </p:cNvPr>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06;p47">
                <a:extLst>
                  <a:ext uri="{FF2B5EF4-FFF2-40B4-BE49-F238E27FC236}">
                    <a16:creationId xmlns:a16="http://schemas.microsoft.com/office/drawing/2014/main" id="{54640F71-056E-5ED0-C1F0-69620012D73D}"/>
                  </a:ext>
                </a:extLst>
              </p:cNvPr>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712;p47">
              <a:extLst>
                <a:ext uri="{FF2B5EF4-FFF2-40B4-BE49-F238E27FC236}">
                  <a16:creationId xmlns:a16="http://schemas.microsoft.com/office/drawing/2014/main" id="{AF19059A-1783-4547-C103-9B7248D49FE6}"/>
                </a:ext>
              </a:extLst>
            </p:cNvPr>
            <p:cNvGrpSpPr/>
            <p:nvPr/>
          </p:nvGrpSpPr>
          <p:grpSpPr>
            <a:xfrm>
              <a:off x="125451" y="4178336"/>
              <a:ext cx="2486304" cy="686311"/>
              <a:chOff x="719998" y="3746046"/>
              <a:chExt cx="2852247" cy="787234"/>
            </a:xfrm>
          </p:grpSpPr>
          <p:sp>
            <p:nvSpPr>
              <p:cNvPr id="19" name="Google Shape;1713;p47">
                <a:extLst>
                  <a:ext uri="{FF2B5EF4-FFF2-40B4-BE49-F238E27FC236}">
                    <a16:creationId xmlns:a16="http://schemas.microsoft.com/office/drawing/2014/main" id="{640248E4-2263-D65C-A00C-564EF9E6D008}"/>
                  </a:ext>
                </a:extLst>
              </p:cNvPr>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14;p47">
                <a:extLst>
                  <a:ext uri="{FF2B5EF4-FFF2-40B4-BE49-F238E27FC236}">
                    <a16:creationId xmlns:a16="http://schemas.microsoft.com/office/drawing/2014/main" id="{0B97C17C-38A8-EC0B-377C-1092E4B3570E}"/>
                  </a:ext>
                </a:extLst>
              </p:cNvPr>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715;p47">
                <a:extLst>
                  <a:ext uri="{FF2B5EF4-FFF2-40B4-BE49-F238E27FC236}">
                    <a16:creationId xmlns:a16="http://schemas.microsoft.com/office/drawing/2014/main" id="{1659B3C5-04D6-EC7C-CC69-F0E7AF41F567}"/>
                  </a:ext>
                </a:extLst>
              </p:cNvPr>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3" name="Google Shape;801;p28">
            <a:extLst>
              <a:ext uri="{FF2B5EF4-FFF2-40B4-BE49-F238E27FC236}">
                <a16:creationId xmlns:a16="http://schemas.microsoft.com/office/drawing/2014/main" id="{061554E7-40D1-FBDB-7CFA-A8B3AD7044B6}"/>
              </a:ext>
            </a:extLst>
          </p:cNvPr>
          <p:cNvSpPr txBox="1">
            <a:spLocks noGrp="1"/>
          </p:cNvSpPr>
          <p:nvPr>
            <p:ph type="title"/>
          </p:nvPr>
        </p:nvSpPr>
        <p:spPr>
          <a:xfrm>
            <a:off x="599547" y="1096063"/>
            <a:ext cx="7704000" cy="2075425"/>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vi-VN" sz="2400" dirty="0"/>
              <a:t>Trong xu hướng phát triển năng lượng trên thế giới </a:t>
            </a:r>
            <a:r>
              <a:rPr lang="vi-VN" sz="2400"/>
              <a:t>ngày nay</a:t>
            </a:r>
            <a:r>
              <a:rPr lang="vi-VN" sz="2400" dirty="0"/>
              <a:t>, các nguồn năng lượng tái tạo giữ vị trí </a:t>
            </a:r>
            <a:r>
              <a:rPr lang="vi-VN" sz="2400"/>
              <a:t>và vai </a:t>
            </a:r>
            <a:r>
              <a:rPr lang="vi-VN" sz="2400" dirty="0"/>
              <a:t>trò ngày </a:t>
            </a:r>
            <a:r>
              <a:rPr lang="vi-VN" sz="2400"/>
              <a:t>càng quan </a:t>
            </a:r>
            <a:r>
              <a:rPr lang="vi-VN" sz="2400" dirty="0"/>
              <a:t>trọng, đặc biệt là năng lượng mặt trời và năng lượng từ gió. </a:t>
            </a:r>
            <a:r>
              <a:rPr lang="vi-VN" sz="2400"/>
              <a:t>Vì sao </a:t>
            </a:r>
            <a:r>
              <a:rPr lang="vi-VN" sz="2400" dirty="0"/>
              <a:t>có xu hướng phát triển như thế?</a:t>
            </a:r>
            <a:endParaRPr sz="2400" dirty="0"/>
          </a:p>
        </p:txBody>
      </p:sp>
    </p:spTree>
    <p:extLst>
      <p:ext uri="{BB962C8B-B14F-4D97-AF65-F5344CB8AC3E}">
        <p14:creationId xmlns:p14="http://schemas.microsoft.com/office/powerpoint/2010/main" val="3511159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7" name="Picture 6">
            <a:extLst>
              <a:ext uri="{FF2B5EF4-FFF2-40B4-BE49-F238E27FC236}">
                <a16:creationId xmlns:a16="http://schemas.microsoft.com/office/drawing/2014/main" id="{3AC872A3-DC91-5E9C-0C74-14B93A41233C}"/>
              </a:ext>
            </a:extLst>
          </p:cNvPr>
          <p:cNvPicPr>
            <a:picLocks noChangeAspect="1"/>
          </p:cNvPicPr>
          <p:nvPr/>
        </p:nvPicPr>
        <p:blipFill>
          <a:blip r:embed="rId3"/>
          <a:stretch>
            <a:fillRect/>
          </a:stretch>
        </p:blipFill>
        <p:spPr>
          <a:xfrm>
            <a:off x="-56500" y="2918459"/>
            <a:ext cx="2011711" cy="2011711"/>
          </a:xfrm>
          <a:prstGeom prst="rect">
            <a:avLst/>
          </a:prstGeom>
        </p:spPr>
      </p:pic>
      <p:sp>
        <p:nvSpPr>
          <p:cNvPr id="11" name="Rectangle: Rounded Corners 10">
            <a:extLst>
              <a:ext uri="{FF2B5EF4-FFF2-40B4-BE49-F238E27FC236}">
                <a16:creationId xmlns:a16="http://schemas.microsoft.com/office/drawing/2014/main" id="{B31237ED-2A42-AD17-ECA1-1B5DE6AA9454}"/>
              </a:ext>
            </a:extLst>
          </p:cNvPr>
          <p:cNvSpPr/>
          <p:nvPr/>
        </p:nvSpPr>
        <p:spPr>
          <a:xfrm>
            <a:off x="549645" y="845820"/>
            <a:ext cx="8038095" cy="3226419"/>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822961" y="1136379"/>
            <a:ext cx="7764779" cy="37344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200" dirty="0"/>
              <a:t>Vì năng </a:t>
            </a:r>
            <a:r>
              <a:rPr lang="vi-VN" sz="2200"/>
              <a:t>lượng hóa </a:t>
            </a:r>
            <a:r>
              <a:rPr lang="vi-VN" sz="2200" dirty="0"/>
              <a:t>thạch có </a:t>
            </a:r>
            <a:r>
              <a:rPr lang="vi-VN" sz="2200"/>
              <a:t>thời gian </a:t>
            </a:r>
            <a:r>
              <a:rPr lang="vi-VN" sz="2200" dirty="0"/>
              <a:t>hình thành rất lâu và không tái tạo lại được, hiện tại trữ </a:t>
            </a:r>
            <a:r>
              <a:rPr lang="vi-VN" sz="2200"/>
              <a:t>lượng của </a:t>
            </a:r>
            <a:r>
              <a:rPr lang="vi-VN" sz="2200" dirty="0"/>
              <a:t>năng </a:t>
            </a:r>
            <a:r>
              <a:rPr lang="vi-VN" sz="2200"/>
              <a:t>lượng hóa </a:t>
            </a:r>
            <a:r>
              <a:rPr lang="vi-VN" sz="2200" dirty="0"/>
              <a:t>thạch trên thế </a:t>
            </a:r>
            <a:r>
              <a:rPr lang="vi-VN" sz="2200"/>
              <a:t>giới đang </a:t>
            </a:r>
            <a:r>
              <a:rPr lang="vi-VN" sz="2200" dirty="0"/>
              <a:t>dần cạn kiệt, </a:t>
            </a:r>
            <a:r>
              <a:rPr lang="vi-VN" sz="2200"/>
              <a:t>việc khai </a:t>
            </a:r>
            <a:r>
              <a:rPr lang="vi-VN" sz="2200" dirty="0"/>
              <a:t>thác và sử dụng nhiên </a:t>
            </a:r>
            <a:r>
              <a:rPr lang="vi-VN" sz="2200"/>
              <a:t>liệu hóa </a:t>
            </a:r>
            <a:r>
              <a:rPr lang="vi-VN" sz="2200" dirty="0"/>
              <a:t>thạch cũng gây ảnh hưởng tiêu cực đến khí hậu và hệ sinh thái. Ưu </a:t>
            </a:r>
            <a:r>
              <a:rPr lang="vi-VN" sz="2200"/>
              <a:t>điểm của </a:t>
            </a:r>
            <a:r>
              <a:rPr lang="vi-VN" sz="2200" dirty="0"/>
              <a:t>năng lượng tái tạo giải quyết được các nhược </a:t>
            </a:r>
            <a:r>
              <a:rPr lang="vi-VN" sz="2200"/>
              <a:t>điểm của </a:t>
            </a:r>
            <a:r>
              <a:rPr lang="vi-VN" sz="2200" dirty="0"/>
              <a:t>năng </a:t>
            </a:r>
            <a:r>
              <a:rPr lang="vi-VN" sz="2200"/>
              <a:t>lượng hóa </a:t>
            </a:r>
            <a:r>
              <a:rPr lang="vi-VN" sz="2200" dirty="0"/>
              <a:t>thạch.</a:t>
            </a:r>
            <a:r>
              <a:rPr lang="en-US" sz="2200"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673922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856862"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c</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513607" y="142242"/>
            <a:ext cx="2604347"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868718" y="63069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err="1">
                <a:ln>
                  <a:noFill/>
                </a:ln>
                <a:solidFill>
                  <a:srgbClr val="000000"/>
                </a:solidFill>
                <a:effectLst/>
                <a:uLnTx/>
                <a:uFillTx/>
                <a:latin typeface="Arial" panose="020B0604020202020204" pitchFamily="34" charset="0"/>
                <a:cs typeface="Arial" panose="020B0604020202020204" pitchFamily="34" charset="0"/>
                <a:sym typeface="Arial"/>
              </a:rPr>
              <a:t>thể</a:t>
            </a:r>
            <a:r>
              <a:rPr kumimoji="0" lang="en-US" sz="22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khai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868717" y="1094904"/>
            <a:ext cx="5954649"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Biến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cơ</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sóng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A88A6B8-BE99-0FA0-055E-F863FB9EB0A8}"/>
              </a:ext>
            </a:extLst>
          </p:cNvPr>
          <p:cNvPicPr>
            <a:picLocks noChangeAspect="1"/>
          </p:cNvPicPr>
          <p:nvPr/>
        </p:nvPicPr>
        <p:blipFill>
          <a:blip r:embed="rId3"/>
          <a:stretch>
            <a:fillRect/>
          </a:stretch>
        </p:blipFill>
        <p:spPr>
          <a:xfrm>
            <a:off x="532267" y="718172"/>
            <a:ext cx="376732" cy="376732"/>
          </a:xfrm>
          <a:prstGeom prst="rect">
            <a:avLst/>
          </a:prstGeom>
        </p:spPr>
      </p:pic>
      <p:pic>
        <p:nvPicPr>
          <p:cNvPr id="14" name="Picture 13">
            <a:extLst>
              <a:ext uri="{FF2B5EF4-FFF2-40B4-BE49-F238E27FC236}">
                <a16:creationId xmlns:a16="http://schemas.microsoft.com/office/drawing/2014/main" id="{24BB2219-10E8-6D96-3DE1-BA018BC44218}"/>
              </a:ext>
            </a:extLst>
          </p:cNvPr>
          <p:cNvPicPr>
            <a:picLocks noChangeAspect="1"/>
          </p:cNvPicPr>
          <p:nvPr/>
        </p:nvPicPr>
        <p:blipFill>
          <a:blip r:embed="rId3"/>
          <a:stretch>
            <a:fillRect/>
          </a:stretch>
        </p:blipFill>
        <p:spPr>
          <a:xfrm>
            <a:off x="507211" y="1158509"/>
            <a:ext cx="412786" cy="412786"/>
          </a:xfrm>
          <a:prstGeom prst="rect">
            <a:avLst/>
          </a:prstGeom>
        </p:spPr>
      </p:pic>
      <p:sp>
        <p:nvSpPr>
          <p:cNvPr id="22" name="Google Shape;817;p29">
            <a:extLst>
              <a:ext uri="{FF2B5EF4-FFF2-40B4-BE49-F238E27FC236}">
                <a16:creationId xmlns:a16="http://schemas.microsoft.com/office/drawing/2014/main" id="{C068A9BC-A3EF-B5FA-F7FA-BA39C9146460}"/>
              </a:ext>
            </a:extLst>
          </p:cNvPr>
          <p:cNvSpPr txBox="1">
            <a:spLocks/>
          </p:cNvSpPr>
          <p:nvPr/>
        </p:nvSpPr>
        <p:spPr>
          <a:xfrm>
            <a:off x="438339" y="4297474"/>
            <a:ext cx="847846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Thiết</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bị</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chuyển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đổi</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r>
              <a:rPr lang="en-US" sz="1800">
                <a:solidFill>
                  <a:srgbClr val="35353A">
                    <a:lumMod val="50000"/>
                  </a:srgbClr>
                </a:solidFill>
              </a:rPr>
              <a:t>: a) </a:t>
            </a:r>
            <a:r>
              <a:rPr lang="en-US" sz="1800" err="1">
                <a:solidFill>
                  <a:srgbClr val="35353A">
                    <a:lumMod val="50000"/>
                  </a:srgbClr>
                </a:solidFill>
              </a:rPr>
              <a:t>dạng</a:t>
            </a:r>
            <a:r>
              <a:rPr lang="en-US" sz="1800">
                <a:solidFill>
                  <a:srgbClr val="35353A">
                    <a:lumMod val="50000"/>
                  </a:srgbClr>
                </a:solidFill>
              </a:rPr>
              <a:t> phao </a:t>
            </a:r>
            <a:r>
              <a:rPr lang="en-US" sz="1800" dirty="0" err="1">
                <a:solidFill>
                  <a:srgbClr val="35353A">
                    <a:lumMod val="50000"/>
                  </a:srgbClr>
                </a:solidFill>
              </a:rPr>
              <a:t>kéo</a:t>
            </a:r>
            <a:r>
              <a:rPr lang="en-US" sz="1800" dirty="0">
                <a:solidFill>
                  <a:srgbClr val="35353A">
                    <a:lumMod val="50000"/>
                  </a:srgbClr>
                </a:solidFill>
              </a:rPr>
              <a:t>; b) </a:t>
            </a:r>
            <a:r>
              <a:rPr lang="en-US" sz="1800" err="1">
                <a:solidFill>
                  <a:srgbClr val="35353A">
                    <a:lumMod val="50000"/>
                  </a:srgbClr>
                </a:solidFill>
              </a:rPr>
              <a:t>dạng</a:t>
            </a:r>
            <a:r>
              <a:rPr lang="en-US" sz="1800">
                <a:solidFill>
                  <a:srgbClr val="35353A">
                    <a:lumMod val="50000"/>
                  </a:srgbClr>
                </a:solidFill>
              </a:rPr>
              <a:t> phao </a:t>
            </a:r>
            <a:r>
              <a:rPr lang="en-US" sz="1800" dirty="0" err="1">
                <a:solidFill>
                  <a:srgbClr val="35353A">
                    <a:lumMod val="50000"/>
                  </a:srgbClr>
                </a:solidFill>
              </a:rPr>
              <a:t>nổi</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nvGrpSpPr>
          <p:cNvPr id="26" name="Group 25">
            <a:extLst>
              <a:ext uri="{FF2B5EF4-FFF2-40B4-BE49-F238E27FC236}">
                <a16:creationId xmlns:a16="http://schemas.microsoft.com/office/drawing/2014/main" id="{08CED2C6-01B7-8685-9F31-4E429DC13E71}"/>
              </a:ext>
            </a:extLst>
          </p:cNvPr>
          <p:cNvGrpSpPr/>
          <p:nvPr/>
        </p:nvGrpSpPr>
        <p:grpSpPr>
          <a:xfrm>
            <a:off x="846026" y="1727489"/>
            <a:ext cx="7671002" cy="2624268"/>
            <a:chOff x="846026" y="1727489"/>
            <a:chExt cx="7671002" cy="2624268"/>
          </a:xfrm>
        </p:grpSpPr>
        <p:pic>
          <p:nvPicPr>
            <p:cNvPr id="16" name="Picture 15">
              <a:extLst>
                <a:ext uri="{FF2B5EF4-FFF2-40B4-BE49-F238E27FC236}">
                  <a16:creationId xmlns:a16="http://schemas.microsoft.com/office/drawing/2014/main" id="{AF9C1670-0A1E-D0F5-F6A1-CF3002AF6281}"/>
                </a:ext>
              </a:extLst>
            </p:cNvPr>
            <p:cNvPicPr>
              <a:picLocks noChangeAspect="1"/>
            </p:cNvPicPr>
            <p:nvPr/>
          </p:nvPicPr>
          <p:blipFill>
            <a:blip r:embed="rId4">
              <a:alphaModFix/>
            </a:blip>
            <a:stretch>
              <a:fillRect/>
            </a:stretch>
          </p:blipFill>
          <p:spPr>
            <a:xfrm>
              <a:off x="4477509" y="1727489"/>
              <a:ext cx="4039519" cy="2257502"/>
            </a:xfrm>
            <a:prstGeom prst="roundRect">
              <a:avLst>
                <a:gd name="adj" fmla="val 16667"/>
              </a:avLst>
            </a:prstGeom>
          </p:spPr>
        </p:pic>
        <p:pic>
          <p:nvPicPr>
            <p:cNvPr id="17" name="Picture 16">
              <a:extLst>
                <a:ext uri="{FF2B5EF4-FFF2-40B4-BE49-F238E27FC236}">
                  <a16:creationId xmlns:a16="http://schemas.microsoft.com/office/drawing/2014/main" id="{91A1B3E5-79C0-C8D6-41F4-489333BC61F1}"/>
                </a:ext>
              </a:extLst>
            </p:cNvPr>
            <p:cNvPicPr>
              <a:picLocks noChangeAspect="1"/>
            </p:cNvPicPr>
            <p:nvPr/>
          </p:nvPicPr>
          <p:blipFill>
            <a:blip r:embed="rId5">
              <a:alphaModFix/>
            </a:blip>
            <a:stretch>
              <a:fillRect/>
            </a:stretch>
          </p:blipFill>
          <p:spPr>
            <a:xfrm>
              <a:off x="846026" y="1727489"/>
              <a:ext cx="3334611" cy="2257502"/>
            </a:xfrm>
            <a:prstGeom prst="roundRect">
              <a:avLst>
                <a:gd name="adj" fmla="val 16667"/>
              </a:avLst>
            </a:prstGeom>
          </p:spPr>
        </p:pic>
        <p:sp>
          <p:nvSpPr>
            <p:cNvPr id="21" name="Google Shape;817;p29">
              <a:extLst>
                <a:ext uri="{FF2B5EF4-FFF2-40B4-BE49-F238E27FC236}">
                  <a16:creationId xmlns:a16="http://schemas.microsoft.com/office/drawing/2014/main" id="{57BF0F62-1F8C-3A15-3153-0519470FE433}"/>
                </a:ext>
              </a:extLst>
            </p:cNvPr>
            <p:cNvSpPr txBox="1">
              <a:spLocks/>
            </p:cNvSpPr>
            <p:nvPr/>
          </p:nvSpPr>
          <p:spPr>
            <a:xfrm>
              <a:off x="2220336" y="3941692"/>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a:ln>
                    <a:noFill/>
                  </a:ln>
                  <a:solidFill>
                    <a:srgbClr val="35353A">
                      <a:lumMod val="50000"/>
                    </a:srgbClr>
                  </a:solidFill>
                  <a:effectLst/>
                  <a:uLnTx/>
                  <a:uFillTx/>
                  <a:latin typeface="Fira Sans Condensed Black" panose="020B0A03050000020004" pitchFamily="34" charset="0"/>
                  <a:sym typeface="Montserrat"/>
                </a:rPr>
                <a:t>a.</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5" name="Google Shape;817;p29">
              <a:extLst>
                <a:ext uri="{FF2B5EF4-FFF2-40B4-BE49-F238E27FC236}">
                  <a16:creationId xmlns:a16="http://schemas.microsoft.com/office/drawing/2014/main" id="{FBA5E6DE-A6CB-AC32-18D1-A72D47429EB9}"/>
                </a:ext>
              </a:extLst>
            </p:cNvPr>
            <p:cNvSpPr txBox="1">
              <a:spLocks/>
            </p:cNvSpPr>
            <p:nvPr/>
          </p:nvSpPr>
          <p:spPr>
            <a:xfrm>
              <a:off x="6396898" y="3922495"/>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b.</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93870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627021" y="1889306"/>
            <a:ext cx="827908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nSpc>
                <a:spcPct val="120000"/>
              </a:lnSpc>
              <a:defRPr/>
            </a:pPr>
            <a:r>
              <a:rPr lang="vi-VN" sz="2200" dirty="0"/>
              <a:t>Nguyên tắc khai thác năng lượng từ thuỷ triều là sử dụng sự chênh lệch độ cao giữa mực nước triều cao và mực nước triều thấp. Các nhà khoa học đặt các tuabin vào dòng chảy thuỷ triều. Khi nước triều lên cao, áp suất nước đẩy cánh quạt của tuabin, tạo năng lượng động cơ quay. Khi nước triều rút đi, tuabin tiếp tục tạo ra năng lượng khiến máy phát điện hoạt động.</a:t>
            </a:r>
            <a:r>
              <a:rPr lang="en-US" sz="2200" dirty="0"/>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0242" name="Picture 2" descr="River ">
            <a:extLst>
              <a:ext uri="{FF2B5EF4-FFF2-40B4-BE49-F238E27FC236}">
                <a16:creationId xmlns:a16="http://schemas.microsoft.com/office/drawing/2014/main" id="{1B6725E2-D19B-6353-8711-5E1960D66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17" y="2004173"/>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D1311EF-AD92-93FA-38D0-8DB2EBEDD9DF}"/>
              </a:ext>
            </a:extLst>
          </p:cNvPr>
          <p:cNvPicPr>
            <a:picLocks noChangeAspect="1"/>
          </p:cNvPicPr>
          <p:nvPr/>
        </p:nvPicPr>
        <p:blipFill rotWithShape="1">
          <a:blip r:embed="rId3"/>
          <a:srcRect r="50576" b="50830"/>
          <a:stretch/>
        </p:blipFill>
        <p:spPr>
          <a:xfrm>
            <a:off x="0" y="1"/>
            <a:ext cx="3048000" cy="1796876"/>
          </a:xfrm>
          <a:prstGeom prst="rect">
            <a:avLst/>
          </a:prstGeom>
        </p:spPr>
      </p:pic>
      <p:pic>
        <p:nvPicPr>
          <p:cNvPr id="14" name="Picture 13">
            <a:extLst>
              <a:ext uri="{FF2B5EF4-FFF2-40B4-BE49-F238E27FC236}">
                <a16:creationId xmlns:a16="http://schemas.microsoft.com/office/drawing/2014/main" id="{3EA26FB0-BD94-54FC-5FD4-02F734C2F292}"/>
              </a:ext>
            </a:extLst>
          </p:cNvPr>
          <p:cNvPicPr>
            <a:picLocks noChangeAspect="1"/>
          </p:cNvPicPr>
          <p:nvPr/>
        </p:nvPicPr>
        <p:blipFill rotWithShape="1">
          <a:blip r:embed="rId3"/>
          <a:srcRect l="50379" r="197" b="50362"/>
          <a:stretch/>
        </p:blipFill>
        <p:spPr>
          <a:xfrm>
            <a:off x="3048002" y="-17090"/>
            <a:ext cx="3048000" cy="1813967"/>
          </a:xfrm>
          <a:prstGeom prst="rect">
            <a:avLst/>
          </a:prstGeom>
        </p:spPr>
      </p:pic>
      <p:pic>
        <p:nvPicPr>
          <p:cNvPr id="15" name="Picture 14">
            <a:extLst>
              <a:ext uri="{FF2B5EF4-FFF2-40B4-BE49-F238E27FC236}">
                <a16:creationId xmlns:a16="http://schemas.microsoft.com/office/drawing/2014/main" id="{DCB37C55-E323-150E-FA57-EF4D51EEB5E1}"/>
              </a:ext>
            </a:extLst>
          </p:cNvPr>
          <p:cNvPicPr>
            <a:picLocks noChangeAspect="1"/>
          </p:cNvPicPr>
          <p:nvPr/>
        </p:nvPicPr>
        <p:blipFill rotWithShape="1">
          <a:blip r:embed="rId3"/>
          <a:srcRect t="52296" r="50576" b="788"/>
          <a:stretch/>
        </p:blipFill>
        <p:spPr>
          <a:xfrm>
            <a:off x="6096002" y="0"/>
            <a:ext cx="3048000" cy="1714517"/>
          </a:xfrm>
          <a:prstGeom prst="rect">
            <a:avLst/>
          </a:prstGeom>
        </p:spPr>
      </p:pic>
    </p:spTree>
    <p:extLst>
      <p:ext uri="{BB962C8B-B14F-4D97-AF65-F5344CB8AC3E}">
        <p14:creationId xmlns:p14="http://schemas.microsoft.com/office/powerpoint/2010/main" val="180484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4000"/>
                                  </p:iterate>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4054874" y="1061109"/>
            <a:ext cx="3105344" cy="474807"/>
            <a:chOff x="77473" y="108553"/>
            <a:chExt cx="3105344"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876144" y="2372390"/>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68477" y="175516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876144" y="2976679"/>
            <a:ext cx="430977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err="1"/>
              <a:t>tạo</a:t>
            </a:r>
            <a:r>
              <a:rPr lang="en-US" sz="2000"/>
              <a:t> ra </a:t>
            </a:r>
            <a:r>
              <a:rPr lang="en-US" sz="2000" dirty="0" err="1"/>
              <a:t>chất</a:t>
            </a:r>
            <a:r>
              <a:rPr lang="en-US" sz="2000" dirty="0"/>
              <a:t> </a:t>
            </a:r>
            <a:r>
              <a:rPr lang="en-US" sz="2000" dirty="0" err="1"/>
              <a:t>thải</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876143" y="357924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nguy</a:t>
            </a:r>
            <a:r>
              <a:rPr lang="en-US" sz="2000" dirty="0"/>
              <a:t> </a:t>
            </a:r>
            <a:r>
              <a:rPr lang="en-US" sz="2000" dirty="0" err="1"/>
              <a:t>hại</a:t>
            </a:r>
            <a:r>
              <a:rPr lang="en-US" sz="2000" dirty="0"/>
              <a:t> </a:t>
            </a:r>
            <a:r>
              <a:rPr lang="en-US" sz="2000" dirty="0" err="1"/>
              <a:t>cho</a:t>
            </a:r>
            <a:r>
              <a:rPr lang="en-US" sz="2000" dirty="0"/>
              <a:t> </a:t>
            </a:r>
            <a:r>
              <a:rPr lang="en-US" sz="2000" dirty="0" err="1"/>
              <a:t>hệ</a:t>
            </a:r>
            <a:r>
              <a:rPr lang="en-US" sz="2000" dirty="0"/>
              <a:t> </a:t>
            </a:r>
            <a:r>
              <a:rPr lang="en-US" sz="2000" dirty="0" err="1"/>
              <a:t>sinh</a:t>
            </a:r>
            <a:r>
              <a:rPr lang="en-US" sz="2000" dirty="0"/>
              <a:t> </a:t>
            </a:r>
            <a:r>
              <a:rPr lang="en-US" sz="2000" dirty="0" err="1"/>
              <a:t>thái</a:t>
            </a:r>
            <a:endParaRPr lang="en-US" sz="2000" dirty="0"/>
          </a:p>
        </p:txBody>
      </p:sp>
      <p:pic>
        <p:nvPicPr>
          <p:cNvPr id="2" name="Picture 1">
            <a:extLst>
              <a:ext uri="{FF2B5EF4-FFF2-40B4-BE49-F238E27FC236}">
                <a16:creationId xmlns:a16="http://schemas.microsoft.com/office/drawing/2014/main" id="{714EF528-88F2-274A-2C01-DC53EC0D9D31}"/>
              </a:ext>
            </a:extLst>
          </p:cNvPr>
          <p:cNvPicPr>
            <a:picLocks noChangeAspect="1"/>
          </p:cNvPicPr>
          <p:nvPr/>
        </p:nvPicPr>
        <p:blipFill>
          <a:blip r:embed="rId3"/>
          <a:stretch>
            <a:fillRect/>
          </a:stretch>
        </p:blipFill>
        <p:spPr>
          <a:xfrm>
            <a:off x="4553262" y="2487281"/>
            <a:ext cx="328560" cy="328560"/>
          </a:xfrm>
          <a:prstGeom prst="rect">
            <a:avLst/>
          </a:prstGeom>
        </p:spPr>
      </p:pic>
      <p:pic>
        <p:nvPicPr>
          <p:cNvPr id="6" name="Picture 5">
            <a:extLst>
              <a:ext uri="{FF2B5EF4-FFF2-40B4-BE49-F238E27FC236}">
                <a16:creationId xmlns:a16="http://schemas.microsoft.com/office/drawing/2014/main" id="{C7497048-2228-D963-9601-503566901124}"/>
              </a:ext>
            </a:extLst>
          </p:cNvPr>
          <p:cNvPicPr>
            <a:picLocks noChangeAspect="1"/>
          </p:cNvPicPr>
          <p:nvPr/>
        </p:nvPicPr>
        <p:blipFill>
          <a:blip r:embed="rId3"/>
          <a:stretch>
            <a:fillRect/>
          </a:stretch>
        </p:blipFill>
        <p:spPr>
          <a:xfrm>
            <a:off x="4553262" y="3047624"/>
            <a:ext cx="328560" cy="328560"/>
          </a:xfrm>
          <a:prstGeom prst="rect">
            <a:avLst/>
          </a:prstGeom>
        </p:spPr>
      </p:pic>
      <p:pic>
        <p:nvPicPr>
          <p:cNvPr id="7" name="Picture 6">
            <a:extLst>
              <a:ext uri="{FF2B5EF4-FFF2-40B4-BE49-F238E27FC236}">
                <a16:creationId xmlns:a16="http://schemas.microsoft.com/office/drawing/2014/main" id="{496AC4B3-F004-450D-7A66-2758EAC9EB5D}"/>
              </a:ext>
            </a:extLst>
          </p:cNvPr>
          <p:cNvPicPr>
            <a:picLocks noChangeAspect="1"/>
          </p:cNvPicPr>
          <p:nvPr/>
        </p:nvPicPr>
        <p:blipFill>
          <a:blip r:embed="rId3"/>
          <a:stretch>
            <a:fillRect/>
          </a:stretch>
        </p:blipFill>
        <p:spPr>
          <a:xfrm>
            <a:off x="4553262" y="3607967"/>
            <a:ext cx="328560" cy="328560"/>
          </a:xfrm>
          <a:prstGeom prst="rect">
            <a:avLst/>
          </a:prstGeom>
        </p:spPr>
      </p:pic>
      <p:pic>
        <p:nvPicPr>
          <p:cNvPr id="9" name="Picture 8">
            <a:extLst>
              <a:ext uri="{FF2B5EF4-FFF2-40B4-BE49-F238E27FC236}">
                <a16:creationId xmlns:a16="http://schemas.microsoft.com/office/drawing/2014/main" id="{0AE64F29-B750-78AA-00F4-78904FD95B4F}"/>
              </a:ext>
            </a:extLst>
          </p:cNvPr>
          <p:cNvPicPr>
            <a:picLocks noChangeAspect="1"/>
          </p:cNvPicPr>
          <p:nvPr/>
        </p:nvPicPr>
        <p:blipFill rotWithShape="1">
          <a:blip r:embed="rId4">
            <a:alphaModFix/>
          </a:blip>
          <a:srcRect l="11462" r="10900"/>
          <a:stretch/>
        </p:blipFill>
        <p:spPr>
          <a:xfrm>
            <a:off x="424551" y="1110879"/>
            <a:ext cx="3691066" cy="2995191"/>
          </a:xfrm>
          <a:prstGeom prst="roundRect">
            <a:avLst>
              <a:gd name="adj" fmla="val 16667"/>
            </a:avLst>
          </a:prstGeom>
        </p:spPr>
      </p:pic>
    </p:spTree>
    <p:extLst>
      <p:ext uri="{BB962C8B-B14F-4D97-AF65-F5344CB8AC3E}">
        <p14:creationId xmlns:p14="http://schemas.microsoft.com/office/powerpoint/2010/main" val="11990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301918" y="666567"/>
            <a:ext cx="3105344" cy="474807"/>
            <a:chOff x="77473" y="108553"/>
            <a:chExt cx="3105344"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123188" y="1977848"/>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đại</a:t>
            </a:r>
            <a:r>
              <a:rPr lang="en-US" sz="2000" dirty="0"/>
              <a:t> </a:t>
            </a:r>
            <a:r>
              <a:rPr lang="en-US" sz="2000" dirty="0" err="1"/>
              <a:t>lí</a:t>
            </a:r>
            <a:r>
              <a:rPr lang="en-US" sz="2000" dirty="0"/>
              <a:t> </a:t>
            </a:r>
            <a:r>
              <a:rPr lang="en-US" sz="2000" dirty="0" err="1"/>
              <a:t>và</a:t>
            </a:r>
            <a:r>
              <a:rPr lang="en-US" sz="2000" dirty="0"/>
              <a:t> </a:t>
            </a:r>
            <a:r>
              <a:rPr lang="en-US" sz="2000" dirty="0" err="1"/>
              <a:t>thời</a:t>
            </a:r>
            <a:r>
              <a:rPr lang="en-US" sz="2000" dirty="0"/>
              <a:t> </a:t>
            </a:r>
            <a:r>
              <a:rPr lang="en-US" sz="2000" dirty="0" err="1"/>
              <a:t>tiết</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5521" y="1360620"/>
            <a:ext cx="1813869"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Khuyết</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123188" y="2582137"/>
            <a:ext cx="4309770" cy="85973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Thiết</a:t>
            </a:r>
            <a:r>
              <a:rPr lang="en-US" sz="2000" dirty="0"/>
              <a:t> </a:t>
            </a:r>
            <a:r>
              <a:rPr lang="en-US" sz="2000" dirty="0" err="1"/>
              <a:t>bị</a:t>
            </a:r>
            <a:r>
              <a:rPr lang="en-US" sz="2000" dirty="0"/>
              <a:t> </a:t>
            </a:r>
            <a:r>
              <a:rPr lang="en-US" sz="2000" dirty="0" err="1"/>
              <a:t>chuyển</a:t>
            </a:r>
            <a:r>
              <a:rPr lang="en-US" sz="2000" dirty="0"/>
              <a:t> </a:t>
            </a:r>
            <a:r>
              <a:rPr lang="en-US" sz="2000" dirty="0" err="1"/>
              <a:t>đổi</a:t>
            </a:r>
            <a:r>
              <a:rPr lang="en-US" sz="2000" dirty="0"/>
              <a:t> </a:t>
            </a:r>
            <a:r>
              <a:rPr lang="en-US" sz="2000" dirty="0" err="1"/>
              <a:t>chỉ</a:t>
            </a:r>
            <a:r>
              <a:rPr lang="en-US" sz="2000" dirty="0"/>
              <a:t> </a:t>
            </a:r>
            <a:r>
              <a:rPr lang="en-US" sz="2000" dirty="0" err="1"/>
              <a:t>hoạt</a:t>
            </a:r>
            <a:r>
              <a:rPr lang="en-US" sz="2000" dirty="0"/>
              <a:t> </a:t>
            </a:r>
            <a:r>
              <a:rPr lang="en-US" sz="2000" dirty="0" err="1"/>
              <a:t>động</a:t>
            </a:r>
            <a:r>
              <a:rPr lang="en-US" sz="2000" dirty="0"/>
              <a:t> </a:t>
            </a:r>
            <a:r>
              <a:rPr lang="en-US" sz="2000" dirty="0" err="1"/>
              <a:t>hiệu</a:t>
            </a:r>
            <a:r>
              <a:rPr lang="en-US" sz="2000" dirty="0"/>
              <a:t> </a:t>
            </a:r>
            <a:r>
              <a:rPr lang="en-US" sz="2000" dirty="0" err="1"/>
              <a:t>quả</a:t>
            </a:r>
            <a:r>
              <a:rPr lang="en-US" sz="2000" dirty="0"/>
              <a:t> </a:t>
            </a:r>
            <a:r>
              <a:rPr lang="en-US" sz="2000" dirty="0" err="1"/>
              <a:t>khi</a:t>
            </a:r>
            <a:r>
              <a:rPr lang="en-US" sz="2000" dirty="0"/>
              <a:t> </a:t>
            </a:r>
            <a:r>
              <a:rPr lang="en-US" sz="2000" dirty="0" err="1"/>
              <a:t>sóng</a:t>
            </a:r>
            <a:r>
              <a:rPr lang="en-US" sz="2000" dirty="0"/>
              <a:t> </a:t>
            </a:r>
            <a:r>
              <a:rPr lang="en-US" sz="2000" dirty="0" err="1"/>
              <a:t>lớn</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1123189" y="3488842"/>
            <a:ext cx="4241292" cy="8240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Việc</a:t>
            </a:r>
            <a:r>
              <a:rPr lang="en-US" sz="2000" dirty="0"/>
              <a:t> </a:t>
            </a:r>
            <a:r>
              <a:rPr lang="en-US" sz="2000" dirty="0" err="1"/>
              <a:t>truyền</a:t>
            </a:r>
            <a:r>
              <a:rPr lang="en-US" sz="2000" dirty="0"/>
              <a:t> </a:t>
            </a:r>
            <a:r>
              <a:rPr lang="en-US" sz="2000" dirty="0" err="1"/>
              <a:t>tải</a:t>
            </a:r>
            <a:r>
              <a:rPr lang="en-US" sz="2000" dirty="0"/>
              <a:t> </a:t>
            </a:r>
            <a:r>
              <a:rPr lang="en-US" sz="2000" dirty="0" err="1"/>
              <a:t>năng</a:t>
            </a:r>
            <a:r>
              <a:rPr lang="en-US" sz="2000" dirty="0"/>
              <a:t> </a:t>
            </a:r>
            <a:r>
              <a:rPr lang="en-US" sz="2000" dirty="0" err="1"/>
              <a:t>lượng</a:t>
            </a:r>
            <a:r>
              <a:rPr lang="en-US" sz="2000" dirty="0"/>
              <a:t>, </a:t>
            </a:r>
            <a:r>
              <a:rPr lang="en-US" sz="2000" dirty="0" err="1"/>
              <a:t>vận</a:t>
            </a:r>
            <a:r>
              <a:rPr lang="en-US" sz="2000" dirty="0"/>
              <a:t> </a:t>
            </a:r>
            <a:r>
              <a:rPr lang="en-US" sz="2000" dirty="0" err="1"/>
              <a:t>hành</a:t>
            </a:r>
            <a:r>
              <a:rPr lang="en-US" sz="2000" dirty="0"/>
              <a:t> </a:t>
            </a:r>
            <a:r>
              <a:rPr lang="en-US" sz="2000" dirty="0" err="1"/>
              <a:t>và</a:t>
            </a:r>
            <a:r>
              <a:rPr lang="en-US" sz="2000" dirty="0"/>
              <a:t> </a:t>
            </a:r>
            <a:r>
              <a:rPr lang="en-US" sz="2000" dirty="0" err="1"/>
              <a:t>bảo</a:t>
            </a:r>
            <a:r>
              <a:rPr lang="en-US" sz="2000" dirty="0"/>
              <a:t> </a:t>
            </a:r>
            <a:r>
              <a:rPr lang="en-US" sz="2000" dirty="0" err="1"/>
              <a:t>trì</a:t>
            </a:r>
            <a:r>
              <a:rPr lang="en-US" sz="2000" dirty="0"/>
              <a:t> </a:t>
            </a:r>
            <a:r>
              <a:rPr lang="en-US" sz="2000" dirty="0" err="1"/>
              <a:t>thiết</a:t>
            </a:r>
            <a:r>
              <a:rPr lang="en-US" sz="2000" dirty="0"/>
              <a:t> </a:t>
            </a:r>
            <a:r>
              <a:rPr lang="en-US" sz="2000" dirty="0" err="1"/>
              <a:t>bị</a:t>
            </a:r>
            <a:r>
              <a:rPr lang="en-US" sz="2000" dirty="0"/>
              <a:t> </a:t>
            </a:r>
            <a:r>
              <a:rPr lang="en-US" sz="2000" dirty="0" err="1"/>
              <a:t>tốn</a:t>
            </a:r>
            <a:r>
              <a:rPr lang="en-US" sz="2000" dirty="0"/>
              <a:t> </a:t>
            </a:r>
            <a:r>
              <a:rPr lang="en-US" sz="2000" dirty="0" err="1"/>
              <a:t>kém</a:t>
            </a:r>
            <a:endParaRPr lang="en-US" sz="2000" dirty="0"/>
          </a:p>
        </p:txBody>
      </p:sp>
      <p:pic>
        <p:nvPicPr>
          <p:cNvPr id="2" name="Picture 1">
            <a:extLst>
              <a:ext uri="{FF2B5EF4-FFF2-40B4-BE49-F238E27FC236}">
                <a16:creationId xmlns:a16="http://schemas.microsoft.com/office/drawing/2014/main" id="{714EF528-88F2-274A-2C01-DC53EC0D9D31}"/>
              </a:ext>
            </a:extLst>
          </p:cNvPr>
          <p:cNvPicPr>
            <a:picLocks noChangeAspect="1"/>
          </p:cNvPicPr>
          <p:nvPr/>
        </p:nvPicPr>
        <p:blipFill>
          <a:blip r:embed="rId3"/>
          <a:stretch>
            <a:fillRect/>
          </a:stretch>
        </p:blipFill>
        <p:spPr>
          <a:xfrm>
            <a:off x="800306" y="2092739"/>
            <a:ext cx="328560" cy="328560"/>
          </a:xfrm>
          <a:prstGeom prst="rect">
            <a:avLst/>
          </a:prstGeom>
        </p:spPr>
      </p:pic>
      <p:pic>
        <p:nvPicPr>
          <p:cNvPr id="6" name="Picture 5">
            <a:extLst>
              <a:ext uri="{FF2B5EF4-FFF2-40B4-BE49-F238E27FC236}">
                <a16:creationId xmlns:a16="http://schemas.microsoft.com/office/drawing/2014/main" id="{C7497048-2228-D963-9601-503566901124}"/>
              </a:ext>
            </a:extLst>
          </p:cNvPr>
          <p:cNvPicPr>
            <a:picLocks noChangeAspect="1"/>
          </p:cNvPicPr>
          <p:nvPr/>
        </p:nvPicPr>
        <p:blipFill>
          <a:blip r:embed="rId3"/>
          <a:stretch>
            <a:fillRect/>
          </a:stretch>
        </p:blipFill>
        <p:spPr>
          <a:xfrm>
            <a:off x="800306" y="2653082"/>
            <a:ext cx="328560" cy="328560"/>
          </a:xfrm>
          <a:prstGeom prst="rect">
            <a:avLst/>
          </a:prstGeom>
        </p:spPr>
      </p:pic>
      <p:pic>
        <p:nvPicPr>
          <p:cNvPr id="7" name="Picture 6">
            <a:extLst>
              <a:ext uri="{FF2B5EF4-FFF2-40B4-BE49-F238E27FC236}">
                <a16:creationId xmlns:a16="http://schemas.microsoft.com/office/drawing/2014/main" id="{496AC4B3-F004-450D-7A66-2758EAC9EB5D}"/>
              </a:ext>
            </a:extLst>
          </p:cNvPr>
          <p:cNvPicPr>
            <a:picLocks noChangeAspect="1"/>
          </p:cNvPicPr>
          <p:nvPr/>
        </p:nvPicPr>
        <p:blipFill>
          <a:blip r:embed="rId3"/>
          <a:stretch>
            <a:fillRect/>
          </a:stretch>
        </p:blipFill>
        <p:spPr>
          <a:xfrm>
            <a:off x="800307" y="3569669"/>
            <a:ext cx="328560" cy="328560"/>
          </a:xfrm>
          <a:prstGeom prst="rect">
            <a:avLst/>
          </a:prstGeom>
        </p:spPr>
      </p:pic>
      <p:pic>
        <p:nvPicPr>
          <p:cNvPr id="4" name="Picture 3">
            <a:extLst>
              <a:ext uri="{FF2B5EF4-FFF2-40B4-BE49-F238E27FC236}">
                <a16:creationId xmlns:a16="http://schemas.microsoft.com/office/drawing/2014/main" id="{957FC7DE-AA9A-BD62-B545-E2B3B7CD42DF}"/>
              </a:ext>
            </a:extLst>
          </p:cNvPr>
          <p:cNvPicPr>
            <a:picLocks noChangeAspect="1"/>
          </p:cNvPicPr>
          <p:nvPr/>
        </p:nvPicPr>
        <p:blipFill>
          <a:blip r:embed="rId4">
            <a:alphaModFix/>
          </a:blip>
          <a:stretch>
            <a:fillRect/>
          </a:stretch>
        </p:blipFill>
        <p:spPr>
          <a:xfrm>
            <a:off x="5303418" y="765627"/>
            <a:ext cx="3443307" cy="3443307"/>
          </a:xfrm>
          <a:prstGeom prst="roundRect">
            <a:avLst>
              <a:gd name="adj" fmla="val 16667"/>
            </a:avLst>
          </a:prstGeom>
        </p:spPr>
      </p:pic>
    </p:spTree>
    <p:extLst>
      <p:ext uri="{BB962C8B-B14F-4D97-AF65-F5344CB8AC3E}">
        <p14:creationId xmlns:p14="http://schemas.microsoft.com/office/powerpoint/2010/main" val="11831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834081"/>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Vì sao </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nói </a:t>
            </a:r>
            <a:r>
              <a:rPr kumimoji="0" lang="vi-VN"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Việt Nam </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có điều kiện thuận lợi để phát triển năng lượng từ sóng biển?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6" name="Group 5">
            <a:extLst>
              <a:ext uri="{FF2B5EF4-FFF2-40B4-BE49-F238E27FC236}">
                <a16:creationId xmlns:a16="http://schemas.microsoft.com/office/drawing/2014/main" id="{0DA0A429-926D-A762-DB76-45ABC9243A33}"/>
              </a:ext>
            </a:extLst>
          </p:cNvPr>
          <p:cNvGrpSpPr/>
          <p:nvPr/>
        </p:nvGrpSpPr>
        <p:grpSpPr>
          <a:xfrm>
            <a:off x="249879" y="370313"/>
            <a:ext cx="3105344" cy="474807"/>
            <a:chOff x="77473" y="108553"/>
            <a:chExt cx="3105344" cy="474807"/>
          </a:xfrm>
        </p:grpSpPr>
        <p:sp>
          <p:nvSpPr>
            <p:cNvPr id="7" name="Rectangle: Rounded Corners 6">
              <a:extLst>
                <a:ext uri="{FF2B5EF4-FFF2-40B4-BE49-F238E27FC236}">
                  <a16:creationId xmlns:a16="http://schemas.microsoft.com/office/drawing/2014/main" id="{53D46568-EB66-D340-52D2-8EBC74BD830B}"/>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7F248E8-8BAA-2843-B866-A6C0421766CB}"/>
                </a:ext>
              </a:extLst>
            </p:cNvPr>
            <p:cNvGrpSpPr/>
            <p:nvPr/>
          </p:nvGrpSpPr>
          <p:grpSpPr>
            <a:xfrm>
              <a:off x="77473" y="111188"/>
              <a:ext cx="472172" cy="472172"/>
              <a:chOff x="1933593" y="1552214"/>
              <a:chExt cx="1229634" cy="1229634"/>
            </a:xfrm>
          </p:grpSpPr>
          <p:sp>
            <p:nvSpPr>
              <p:cNvPr id="10" name="Oval 9">
                <a:extLst>
                  <a:ext uri="{FF2B5EF4-FFF2-40B4-BE49-F238E27FC236}">
                    <a16:creationId xmlns:a16="http://schemas.microsoft.com/office/drawing/2014/main" id="{276147D2-02C7-1F9A-2A8A-EEEC1CA96AE2}"/>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09782906-19BF-299A-00EC-6EBC7326D3F7}"/>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9" name="Google Shape;817;p29">
              <a:extLst>
                <a:ext uri="{FF2B5EF4-FFF2-40B4-BE49-F238E27FC236}">
                  <a16:creationId xmlns:a16="http://schemas.microsoft.com/office/drawing/2014/main" id="{551F02E0-8D47-12EB-C1E7-357B86AC3349}"/>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546816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6B09857-614E-E211-F87A-151B95DE3C7B}"/>
              </a:ext>
            </a:extLst>
          </p:cNvPr>
          <p:cNvGrpSpPr/>
          <p:nvPr/>
        </p:nvGrpSpPr>
        <p:grpSpPr>
          <a:xfrm>
            <a:off x="0" y="0"/>
            <a:ext cx="9144000" cy="5143500"/>
            <a:chOff x="0" y="0"/>
            <a:chExt cx="9144000" cy="5143500"/>
          </a:xfrm>
        </p:grpSpPr>
        <p:pic>
          <p:nvPicPr>
            <p:cNvPr id="16386" name="Picture 2" descr="Những bãi biển đẹp nhất Việt Nam hút hồn khách du lịch – Tắm bùn Tháp Bà">
              <a:extLst>
                <a:ext uri="{FF2B5EF4-FFF2-40B4-BE49-F238E27FC236}">
                  <a16:creationId xmlns:a16="http://schemas.microsoft.com/office/drawing/2014/main" id="{840CC308-8397-AFD5-7A9A-A77C961D2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48" b="494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431423" y="1373164"/>
            <a:ext cx="8400099"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Việt Nam </a:t>
            </a: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có chiều dài bở biển lên đến 3260 km, đứng top 10 </a:t>
            </a:r>
            <a:r>
              <a:rPr kumimoji="0" lang="vi-VN" sz="2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quốc gia </a:t>
            </a: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có chiều dài bở </a:t>
            </a:r>
            <a:r>
              <a:rPr kumimoji="0" lang="vi-VN" sz="2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biển cao </a:t>
            </a: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nhất so với diện tích lãnh thổ. Yếu tố này phù hợp để phát triển năng lượng từ sóng biển.</a:t>
            </a:r>
            <a:r>
              <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2411058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51811"/>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Từ</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được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trong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đời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sống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42999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Ngày</a:t>
            </a:r>
            <a:r>
              <a:rPr kumimoji="0" lang="en-US"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nay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chủ</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yếu</a:t>
            </a:r>
            <a:r>
              <a:rPr kumimoji="0" lang="en-US"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khai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chuyển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cơ</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dòng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nước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85CBA431-7879-4E3A-F83D-2E3EF2920F65}"/>
              </a:ext>
            </a:extLst>
          </p:cNvPr>
          <p:cNvPicPr>
            <a:picLocks noChangeAspect="1"/>
          </p:cNvPicPr>
          <p:nvPr/>
        </p:nvPicPr>
        <p:blipFill rotWithShape="1">
          <a:blip r:embed="rId3">
            <a:alphaModFix/>
          </a:blip>
          <a:srcRect l="35545" r="11500"/>
          <a:stretch/>
        </p:blipFill>
        <p:spPr>
          <a:xfrm>
            <a:off x="5787673" y="861132"/>
            <a:ext cx="3244048" cy="3444595"/>
          </a:xfrm>
          <a:prstGeom prst="roundRect">
            <a:avLst>
              <a:gd name="adj" fmla="val 16667"/>
            </a:avLst>
          </a:prstGeom>
        </p:spPr>
      </p:pic>
      <p:pic>
        <p:nvPicPr>
          <p:cNvPr id="10242" name="Picture 2" descr="River ">
            <a:extLst>
              <a:ext uri="{FF2B5EF4-FFF2-40B4-BE49-F238E27FC236}">
                <a16:creationId xmlns:a16="http://schemas.microsoft.com/office/drawing/2014/main" id="{1B6725E2-D19B-6353-8711-5E1960D66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60" y="756532"/>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iver ">
            <a:extLst>
              <a:ext uri="{FF2B5EF4-FFF2-40B4-BE49-F238E27FC236}">
                <a16:creationId xmlns:a16="http://schemas.microsoft.com/office/drawing/2014/main" id="{34BC91DE-44FE-E216-B39F-E4A7A5C25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87" y="2648383"/>
            <a:ext cx="357304" cy="35730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D85ED68-1BB9-C440-E0E6-272B2C28AD5B}"/>
              </a:ext>
            </a:extLst>
          </p:cNvPr>
          <p:cNvGrpSpPr/>
          <p:nvPr/>
        </p:nvGrpSpPr>
        <p:grpSpPr>
          <a:xfrm>
            <a:off x="780108" y="1197955"/>
            <a:ext cx="5148252" cy="1152093"/>
            <a:chOff x="780108" y="1148104"/>
            <a:chExt cx="5148252" cy="1152093"/>
          </a:xfrm>
        </p:grpSpPr>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1771119" y="1391033"/>
              <a:ext cx="4157241"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2200" dirty="0" err="1"/>
                <a:t>đi</a:t>
              </a:r>
              <a:r>
                <a:rPr lang="en-US" sz="2200" dirty="0"/>
                <a:t> </a:t>
              </a:r>
              <a:r>
                <a:rPr lang="en-US" sz="2200" dirty="0" err="1"/>
                <a:t>lại</a:t>
              </a:r>
              <a:r>
                <a:rPr lang="en-US" sz="2200" dirty="0"/>
                <a:t>, </a:t>
              </a:r>
              <a:r>
                <a:rPr lang="en-US" sz="2200" dirty="0" err="1"/>
                <a:t>vận</a:t>
              </a:r>
              <a:r>
                <a:rPr lang="en-US" sz="2200" dirty="0"/>
                <a:t> </a:t>
              </a:r>
              <a:r>
                <a:rPr lang="en-US" sz="2200" dirty="0" err="1"/>
                <a:t>chuyển</a:t>
              </a:r>
              <a:r>
                <a:rPr lang="en-US" sz="2200" dirty="0"/>
                <a:t> </a:t>
              </a:r>
              <a:r>
                <a:rPr lang="en-US" sz="2200" err="1"/>
                <a:t>hàng</a:t>
              </a:r>
              <a:r>
                <a:rPr lang="en-US" sz="2200"/>
                <a:t> hóa</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2" name="Picture 11">
              <a:extLst>
                <a:ext uri="{FF2B5EF4-FFF2-40B4-BE49-F238E27FC236}">
                  <a16:creationId xmlns:a16="http://schemas.microsoft.com/office/drawing/2014/main" id="{CF730289-A848-AE3D-F28E-481F4C4F9B30}"/>
                </a:ext>
              </a:extLst>
            </p:cNvPr>
            <p:cNvPicPr>
              <a:picLocks noChangeAspect="1"/>
            </p:cNvPicPr>
            <p:nvPr/>
          </p:nvPicPr>
          <p:blipFill>
            <a:blip r:embed="rId5"/>
            <a:stretch>
              <a:fillRect/>
            </a:stretch>
          </p:blipFill>
          <p:spPr>
            <a:xfrm>
              <a:off x="780108" y="1148104"/>
              <a:ext cx="1152093" cy="1152093"/>
            </a:xfrm>
            <a:prstGeom prst="rect">
              <a:avLst/>
            </a:prstGeom>
          </p:spPr>
        </p:pic>
      </p:grpSp>
      <p:pic>
        <p:nvPicPr>
          <p:cNvPr id="10244" name="Picture 4" descr="Hydro energy ">
            <a:extLst>
              <a:ext uri="{FF2B5EF4-FFF2-40B4-BE49-F238E27FC236}">
                <a16:creationId xmlns:a16="http://schemas.microsoft.com/office/drawing/2014/main" id="{BCD5311C-18C4-26DC-9A75-2577DB90E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959" y="351665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6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500"/>
                                        <p:tgtEl>
                                          <p:spTgt spid="10242"/>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10244"/>
                                        </p:tgtEl>
                                        <p:attrNameLst>
                                          <p:attrName>style.visibility</p:attrName>
                                        </p:attrNameLst>
                                      </p:cBhvr>
                                      <p:to>
                                        <p:strVal val="visible"/>
                                      </p:to>
                                    </p:set>
                                    <p:animEffect transition="in" filter="randombar(horizontal)">
                                      <p:cBhvr>
                                        <p:cTn id="4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680471"/>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000" dirty="0" err="1">
                <a:solidFill>
                  <a:schemeClr val="tx1">
                    <a:lumMod val="50000"/>
                  </a:schemeClr>
                </a:solidFill>
              </a:rPr>
              <a:t>Sử</a:t>
            </a:r>
            <a:r>
              <a:rPr lang="en-US" sz="4000" dirty="0">
                <a:solidFill>
                  <a:schemeClr val="tx1">
                    <a:lumMod val="50000"/>
                  </a:schemeClr>
                </a:solidFill>
              </a:rPr>
              <a:t> </a:t>
            </a:r>
            <a:r>
              <a:rPr lang="en-US" sz="4000" dirty="0" err="1">
                <a:solidFill>
                  <a:schemeClr val="tx1">
                    <a:lumMod val="50000"/>
                  </a:schemeClr>
                </a:solidFill>
              </a:rPr>
              <a:t>Dụng</a:t>
            </a:r>
            <a:r>
              <a:rPr lang="en-US" sz="4000" dirty="0">
                <a:solidFill>
                  <a:schemeClr val="tx1">
                    <a:lumMod val="50000"/>
                  </a:schemeClr>
                </a:solidFill>
              </a:rPr>
              <a:t> </a:t>
            </a:r>
            <a:r>
              <a:rPr lang="en-US" sz="4000" dirty="0" err="1">
                <a:solidFill>
                  <a:schemeClr val="tx1">
                    <a:lumMod val="50000"/>
                  </a:schemeClr>
                </a:solidFill>
              </a:rPr>
              <a:t>Hiệu</a:t>
            </a:r>
            <a:r>
              <a:rPr lang="en-US" sz="4000" dirty="0">
                <a:solidFill>
                  <a:schemeClr val="tx1">
                    <a:lumMod val="50000"/>
                  </a:schemeClr>
                </a:solidFill>
              </a:rPr>
              <a:t> </a:t>
            </a:r>
            <a:r>
              <a:rPr lang="en-US" sz="4000" dirty="0" err="1">
                <a:solidFill>
                  <a:schemeClr val="tx1">
                    <a:lumMod val="50000"/>
                  </a:schemeClr>
                </a:solidFill>
              </a:rPr>
              <a:t>Quả</a:t>
            </a:r>
            <a:r>
              <a:rPr lang="en-US" sz="4000" dirty="0">
                <a:solidFill>
                  <a:schemeClr val="tx1">
                    <a:lumMod val="50000"/>
                  </a:schemeClr>
                </a:solidFill>
              </a:rPr>
              <a:t> </a:t>
            </a:r>
            <a:r>
              <a:rPr lang="en-US" sz="4000" dirty="0" err="1">
                <a:solidFill>
                  <a:schemeClr val="tx1">
                    <a:lumMod val="50000"/>
                  </a:schemeClr>
                </a:solidFill>
              </a:rPr>
              <a:t>Năng</a:t>
            </a:r>
            <a:r>
              <a:rPr lang="en-US" sz="4000" dirty="0">
                <a:solidFill>
                  <a:schemeClr val="tx1">
                    <a:lumMod val="50000"/>
                  </a:schemeClr>
                </a:solidFill>
              </a:rPr>
              <a:t> </a:t>
            </a:r>
            <a:r>
              <a:rPr lang="en-US" sz="4000" dirty="0" err="1">
                <a:solidFill>
                  <a:schemeClr val="tx1">
                    <a:lumMod val="50000"/>
                  </a:schemeClr>
                </a:solidFill>
              </a:rPr>
              <a:t>Lượng</a:t>
            </a:r>
            <a:r>
              <a:rPr lang="en-US" sz="4000" dirty="0">
                <a:solidFill>
                  <a:schemeClr val="tx1">
                    <a:lumMod val="50000"/>
                  </a:schemeClr>
                </a:solidFill>
              </a:rPr>
              <a:t> </a:t>
            </a:r>
            <a:r>
              <a:rPr lang="en-US" sz="4000" dirty="0" err="1">
                <a:solidFill>
                  <a:schemeClr val="tx1">
                    <a:lumMod val="50000"/>
                  </a:schemeClr>
                </a:solidFill>
              </a:rPr>
              <a:t>Và</a:t>
            </a:r>
            <a:r>
              <a:rPr lang="en-US" sz="4000" dirty="0">
                <a:solidFill>
                  <a:schemeClr val="tx1">
                    <a:lumMod val="50000"/>
                  </a:schemeClr>
                </a:solidFill>
              </a:rPr>
              <a:t> </a:t>
            </a:r>
            <a:r>
              <a:rPr lang="en-US" sz="4000" dirty="0" err="1">
                <a:solidFill>
                  <a:schemeClr val="tx1">
                    <a:lumMod val="50000"/>
                  </a:schemeClr>
                </a:solidFill>
              </a:rPr>
              <a:t>Bảo</a:t>
            </a:r>
            <a:r>
              <a:rPr lang="en-US" sz="4000" dirty="0">
                <a:solidFill>
                  <a:schemeClr val="tx1">
                    <a:lumMod val="50000"/>
                  </a:schemeClr>
                </a:solidFill>
              </a:rPr>
              <a:t> </a:t>
            </a:r>
            <a:r>
              <a:rPr lang="en-US" sz="4000" dirty="0" err="1">
                <a:solidFill>
                  <a:schemeClr val="tx1">
                    <a:lumMod val="50000"/>
                  </a:schemeClr>
                </a:solidFill>
              </a:rPr>
              <a:t>Vệ</a:t>
            </a:r>
            <a:r>
              <a:rPr lang="en-US" sz="4000" dirty="0">
                <a:solidFill>
                  <a:schemeClr val="tx1">
                    <a:lumMod val="50000"/>
                  </a:schemeClr>
                </a:solidFill>
              </a:rPr>
              <a:t> </a:t>
            </a:r>
            <a:r>
              <a:rPr lang="en-US" sz="4000" dirty="0" err="1">
                <a:solidFill>
                  <a:schemeClr val="tx1">
                    <a:lumMod val="50000"/>
                  </a:schemeClr>
                </a:solidFill>
              </a:rPr>
              <a:t>Môi</a:t>
            </a:r>
            <a:r>
              <a:rPr lang="en-US" sz="4000" dirty="0">
                <a:solidFill>
                  <a:schemeClr val="tx1">
                    <a:lumMod val="50000"/>
                  </a:schemeClr>
                </a:solidFill>
              </a:rPr>
              <a:t> </a:t>
            </a:r>
            <a:r>
              <a:rPr lang="en-US" sz="4000" dirty="0" err="1">
                <a:solidFill>
                  <a:schemeClr val="tx1">
                    <a:lumMod val="50000"/>
                  </a:schemeClr>
                </a:solidFill>
              </a:rPr>
              <a:t>Trường</a:t>
            </a:r>
            <a:endParaRPr lang="vi-VN" sz="4000" dirty="0">
              <a:solidFill>
                <a:schemeClr val="tx1">
                  <a:lumMod val="50000"/>
                </a:schemeClr>
              </a:solidFill>
            </a:endParaRP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II</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8434" name="Picture 2" descr="Sustainable energy campaign hand holding tree light bulb media remix">
            <a:extLst>
              <a:ext uri="{FF2B5EF4-FFF2-40B4-BE49-F238E27FC236}">
                <a16:creationId xmlns:a16="http://schemas.microsoft.com/office/drawing/2014/main" id="{CB3F4A86-F325-6B0A-086E-7299B966AEA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3179" b="11893"/>
          <a:stretch/>
        </p:blipFill>
        <p:spPr bwMode="auto">
          <a:xfrm>
            <a:off x="340202" y="249720"/>
            <a:ext cx="3425825" cy="4368245"/>
          </a:xfrm>
          <a:prstGeom prst="roundRect">
            <a:avLst>
              <a:gd name="adj" fmla="val 16667"/>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317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74CA764-1268-F276-41E9-AE21073C252F}"/>
              </a:ext>
            </a:extLst>
          </p:cNvPr>
          <p:cNvSpPr/>
          <p:nvPr/>
        </p:nvSpPr>
        <p:spPr>
          <a:xfrm>
            <a:off x="519299" y="112023"/>
            <a:ext cx="23904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AC9106F-D416-8FE2-E38A-29BA90812EF7}"/>
              </a:ext>
            </a:extLst>
          </p:cNvPr>
          <p:cNvGrpSpPr/>
          <p:nvPr/>
        </p:nvGrpSpPr>
        <p:grpSpPr>
          <a:xfrm>
            <a:off x="283213" y="114658"/>
            <a:ext cx="472172" cy="472172"/>
            <a:chOff x="1933593" y="1552214"/>
            <a:chExt cx="1229634" cy="1229634"/>
          </a:xfrm>
        </p:grpSpPr>
        <p:sp>
          <p:nvSpPr>
            <p:cNvPr id="6" name="Oval 5">
              <a:extLst>
                <a:ext uri="{FF2B5EF4-FFF2-40B4-BE49-F238E27FC236}">
                  <a16:creationId xmlns:a16="http://schemas.microsoft.com/office/drawing/2014/main" id="{4B2ED644-7B0C-D74D-FA29-B3BC084952AD}"/>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7" name="Google Shape;811;p29">
              <a:extLst>
                <a:ext uri="{FF2B5EF4-FFF2-40B4-BE49-F238E27FC236}">
                  <a16:creationId xmlns:a16="http://schemas.microsoft.com/office/drawing/2014/main" id="{A3EF8562-C1AD-2159-AD49-13FE09934523}"/>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rPr>
                <a:t>I</a:t>
              </a:r>
              <a:endParaRPr lang="en" sz="2000" dirty="0">
                <a:solidFill>
                  <a:schemeClr val="bg1"/>
                </a:solidFill>
              </a:endParaRPr>
            </a:p>
          </p:txBody>
        </p:sp>
      </p:grpSp>
      <p:sp>
        <p:nvSpPr>
          <p:cNvPr id="8" name="Google Shape;817;p29">
            <a:extLst>
              <a:ext uri="{FF2B5EF4-FFF2-40B4-BE49-F238E27FC236}">
                <a16:creationId xmlns:a16="http://schemas.microsoft.com/office/drawing/2014/main" id="{A77C94D7-F435-2820-2988-0F4BD36197FC}"/>
              </a:ext>
            </a:extLst>
          </p:cNvPr>
          <p:cNvSpPr txBox="1">
            <a:spLocks/>
          </p:cNvSpPr>
          <p:nvPr/>
        </p:nvSpPr>
        <p:spPr>
          <a:xfrm>
            <a:off x="625019" y="145712"/>
            <a:ext cx="239045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
        <p:nvSpPr>
          <p:cNvPr id="13" name="Google Shape;1031;p32">
            <a:extLst>
              <a:ext uri="{FF2B5EF4-FFF2-40B4-BE49-F238E27FC236}">
                <a16:creationId xmlns:a16="http://schemas.microsoft.com/office/drawing/2014/main" id="{F25C544F-8701-D5A9-6DD5-2BF5D69F3E4B}"/>
              </a:ext>
            </a:extLst>
          </p:cNvPr>
          <p:cNvSpPr txBox="1">
            <a:spLocks/>
          </p:cNvSpPr>
          <p:nvPr/>
        </p:nvSpPr>
        <p:spPr>
          <a:xfrm>
            <a:off x="201930" y="686335"/>
            <a:ext cx="8740140" cy="9377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200" dirty="0" err="1"/>
              <a:t>Năng</a:t>
            </a:r>
            <a:r>
              <a:rPr lang="en-US" sz="2200" dirty="0"/>
              <a:t> </a:t>
            </a:r>
            <a:r>
              <a:rPr lang="en-US" sz="2200" dirty="0" err="1"/>
              <a:t>lượng</a:t>
            </a:r>
            <a:r>
              <a:rPr lang="en-US" sz="2200" dirty="0"/>
              <a:t> </a:t>
            </a:r>
            <a:r>
              <a:rPr lang="en-US" sz="2200" dirty="0" err="1"/>
              <a:t>tái</a:t>
            </a:r>
            <a:r>
              <a:rPr lang="en-US" sz="2200" dirty="0"/>
              <a:t> </a:t>
            </a:r>
            <a:r>
              <a:rPr lang="en-US" sz="2200" dirty="0" err="1"/>
              <a:t>tạo</a:t>
            </a:r>
            <a:r>
              <a:rPr lang="en-US" sz="2200" dirty="0"/>
              <a:t> </a:t>
            </a:r>
            <a:r>
              <a:rPr lang="en-US" sz="2200" dirty="0" err="1"/>
              <a:t>là</a:t>
            </a:r>
            <a:r>
              <a:rPr lang="en-US" sz="2200" dirty="0"/>
              <a:t> </a:t>
            </a:r>
            <a:r>
              <a:rPr lang="en-US" sz="2200" dirty="0" err="1"/>
              <a:t>năng</a:t>
            </a:r>
            <a:r>
              <a:rPr lang="en-US" sz="2200" dirty="0"/>
              <a:t> </a:t>
            </a:r>
            <a:r>
              <a:rPr lang="en-US" sz="2200" dirty="0" err="1"/>
              <a:t>lượng</a:t>
            </a:r>
            <a:r>
              <a:rPr lang="en-US" sz="2200" dirty="0"/>
              <a:t> </a:t>
            </a:r>
            <a:r>
              <a:rPr lang="en-US" sz="2200" dirty="0" err="1"/>
              <a:t>được</a:t>
            </a:r>
            <a:r>
              <a:rPr lang="en-US" sz="2200" dirty="0"/>
              <a:t> </a:t>
            </a:r>
            <a:r>
              <a:rPr lang="en-US" sz="2200" err="1"/>
              <a:t>tạo</a:t>
            </a:r>
            <a:r>
              <a:rPr lang="en-US" sz="2200"/>
              <a:t> ra </a:t>
            </a:r>
            <a:r>
              <a:rPr lang="en-US" sz="2200" dirty="0" err="1"/>
              <a:t>từ</a:t>
            </a:r>
            <a:r>
              <a:rPr lang="en-US" sz="2200" dirty="0"/>
              <a:t> </a:t>
            </a:r>
            <a:r>
              <a:rPr lang="en-US" sz="2200" dirty="0" err="1"/>
              <a:t>các</a:t>
            </a:r>
            <a:r>
              <a:rPr lang="en-US" sz="2200" dirty="0"/>
              <a:t> </a:t>
            </a:r>
            <a:r>
              <a:rPr lang="en-US" sz="2200" dirty="0" err="1"/>
              <a:t>nguồn</a:t>
            </a:r>
            <a:r>
              <a:rPr lang="en-US" sz="2200" dirty="0"/>
              <a:t> </a:t>
            </a:r>
            <a:r>
              <a:rPr lang="en-US" sz="2200" dirty="0" err="1"/>
              <a:t>thiên</a:t>
            </a:r>
            <a:r>
              <a:rPr lang="en-US" sz="2200" dirty="0"/>
              <a:t> </a:t>
            </a:r>
            <a:r>
              <a:rPr lang="en-US" sz="2200" dirty="0" err="1"/>
              <a:t>nhiên</a:t>
            </a:r>
            <a:r>
              <a:rPr lang="en-US" sz="2200" dirty="0"/>
              <a:t> </a:t>
            </a:r>
            <a:r>
              <a:rPr lang="en-US" sz="2200" dirty="0" err="1"/>
              <a:t>và</a:t>
            </a:r>
            <a:r>
              <a:rPr lang="en-US" sz="2200" dirty="0"/>
              <a:t> </a:t>
            </a:r>
            <a:r>
              <a:rPr lang="en-US" sz="2200" dirty="0" err="1"/>
              <a:t>có</a:t>
            </a:r>
            <a:r>
              <a:rPr lang="en-US" sz="2200" dirty="0"/>
              <a:t> </a:t>
            </a:r>
            <a:r>
              <a:rPr lang="en-US" sz="2200" dirty="0" err="1"/>
              <a:t>thể</a:t>
            </a:r>
            <a:r>
              <a:rPr lang="en-US" sz="2200" dirty="0"/>
              <a:t> </a:t>
            </a:r>
            <a:r>
              <a:rPr lang="en-US" sz="2200" dirty="0" err="1"/>
              <a:t>bổ</a:t>
            </a:r>
            <a:r>
              <a:rPr lang="en-US" sz="2200" dirty="0"/>
              <a:t> sung </a:t>
            </a:r>
            <a:r>
              <a:rPr lang="en-US" sz="2200" dirty="0" err="1"/>
              <a:t>trong</a:t>
            </a:r>
            <a:r>
              <a:rPr lang="en-US" sz="2200" dirty="0"/>
              <a:t> </a:t>
            </a:r>
            <a:r>
              <a:rPr lang="en-US" sz="2200" dirty="0" err="1"/>
              <a:t>một</a:t>
            </a:r>
            <a:r>
              <a:rPr lang="en-US" sz="2200" dirty="0"/>
              <a:t> </a:t>
            </a:r>
            <a:r>
              <a:rPr lang="en-US" sz="2200" err="1"/>
              <a:t>thời</a:t>
            </a:r>
            <a:r>
              <a:rPr lang="en-US" sz="2200"/>
              <a:t> gian </a:t>
            </a:r>
            <a:r>
              <a:rPr lang="en-US" sz="2200" dirty="0" err="1"/>
              <a:t>ngắn</a:t>
            </a:r>
            <a:endParaRPr lang="en-US" sz="2200" dirty="0"/>
          </a:p>
        </p:txBody>
      </p:sp>
      <p:pic>
        <p:nvPicPr>
          <p:cNvPr id="3" name="Picture 2">
            <a:extLst>
              <a:ext uri="{FF2B5EF4-FFF2-40B4-BE49-F238E27FC236}">
                <a16:creationId xmlns:a16="http://schemas.microsoft.com/office/drawing/2014/main" id="{235D60ED-6E84-1D97-0A47-B07C513C7DAB}"/>
              </a:ext>
            </a:extLst>
          </p:cNvPr>
          <p:cNvPicPr>
            <a:picLocks noChangeAspect="1"/>
          </p:cNvPicPr>
          <p:nvPr/>
        </p:nvPicPr>
        <p:blipFill rotWithShape="1">
          <a:blip r:embed="rId3"/>
          <a:srcRect l="11465" r="14419"/>
          <a:stretch/>
        </p:blipFill>
        <p:spPr>
          <a:xfrm>
            <a:off x="560564" y="1811346"/>
            <a:ext cx="2209621" cy="1985963"/>
          </a:xfrm>
          <a:prstGeom prst="roundRect">
            <a:avLst/>
          </a:prstGeom>
        </p:spPr>
      </p:pic>
      <p:sp>
        <p:nvSpPr>
          <p:cNvPr id="4" name="Google Shape;1031;p32">
            <a:extLst>
              <a:ext uri="{FF2B5EF4-FFF2-40B4-BE49-F238E27FC236}">
                <a16:creationId xmlns:a16="http://schemas.microsoft.com/office/drawing/2014/main" id="{41491471-F3EA-B439-4316-DFA29619562B}"/>
              </a:ext>
            </a:extLst>
          </p:cNvPr>
          <p:cNvSpPr txBox="1">
            <a:spLocks/>
          </p:cNvSpPr>
          <p:nvPr/>
        </p:nvSpPr>
        <p:spPr>
          <a:xfrm>
            <a:off x="218758" y="3984610"/>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mặt</a:t>
            </a:r>
            <a:r>
              <a:rPr lang="en-US" sz="2000" dirty="0"/>
              <a:t> </a:t>
            </a:r>
            <a:r>
              <a:rPr lang="en-US" sz="2000" dirty="0" err="1"/>
              <a:t>trời</a:t>
            </a:r>
            <a:endParaRPr lang="en-US" sz="2000" dirty="0"/>
          </a:p>
        </p:txBody>
      </p:sp>
      <p:pic>
        <p:nvPicPr>
          <p:cNvPr id="2052" name="Picture 4" descr="Wind farm">
            <a:extLst>
              <a:ext uri="{FF2B5EF4-FFF2-40B4-BE49-F238E27FC236}">
                <a16:creationId xmlns:a16="http://schemas.microsoft.com/office/drawing/2014/main" id="{F2471DF2-4732-F817-D8DA-7540336782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19" r="8739"/>
          <a:stretch/>
        </p:blipFill>
        <p:spPr bwMode="auto">
          <a:xfrm>
            <a:off x="3367122" y="1811346"/>
            <a:ext cx="2290904" cy="1985963"/>
          </a:xfrm>
          <a:prstGeom prst="roundRect">
            <a:avLst/>
          </a:prstGeom>
          <a:extLst>
            <a:ext uri="{909E8E84-426E-40DD-AFC4-6F175D3DCCD1}">
              <a14:hiddenFill xmlns:a14="http://schemas.microsoft.com/office/drawing/2010/main">
                <a:solidFill>
                  <a:srgbClr val="FFFFFF"/>
                </a:solidFill>
              </a14:hiddenFill>
            </a:ext>
          </a:extLst>
        </p:spPr>
      </p:pic>
      <p:sp>
        <p:nvSpPr>
          <p:cNvPr id="17" name="Google Shape;1031;p32">
            <a:extLst>
              <a:ext uri="{FF2B5EF4-FFF2-40B4-BE49-F238E27FC236}">
                <a16:creationId xmlns:a16="http://schemas.microsoft.com/office/drawing/2014/main" id="{46CF9EA7-A11F-0484-2DB3-FE43A3E00715}"/>
              </a:ext>
            </a:extLst>
          </p:cNvPr>
          <p:cNvSpPr txBox="1">
            <a:spLocks/>
          </p:cNvSpPr>
          <p:nvPr/>
        </p:nvSpPr>
        <p:spPr>
          <a:xfrm>
            <a:off x="3167559" y="39846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gió</a:t>
            </a:r>
            <a:endParaRPr lang="en-US" sz="2000" dirty="0"/>
          </a:p>
        </p:txBody>
      </p:sp>
      <p:pic>
        <p:nvPicPr>
          <p:cNvPr id="2054" name="Picture 6" descr="Shan Shang Reservoir Power Towe">
            <a:extLst>
              <a:ext uri="{FF2B5EF4-FFF2-40B4-BE49-F238E27FC236}">
                <a16:creationId xmlns:a16="http://schemas.microsoft.com/office/drawing/2014/main" id="{84F73AEC-282D-9987-EF77-8858BD152B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21" r="10256"/>
          <a:stretch/>
        </p:blipFill>
        <p:spPr bwMode="auto">
          <a:xfrm>
            <a:off x="6206490" y="1808268"/>
            <a:ext cx="2290905" cy="1989041"/>
          </a:xfrm>
          <a:prstGeom prst="roundRect">
            <a:avLst/>
          </a:prstGeom>
          <a:extLst>
            <a:ext uri="{909E8E84-426E-40DD-AFC4-6F175D3DCCD1}">
              <a14:hiddenFill xmlns:a14="http://schemas.microsoft.com/office/drawing/2010/main">
                <a:solidFill>
                  <a:srgbClr val="FFFFFF"/>
                </a:solidFill>
              </a14:hiddenFill>
            </a:ext>
          </a:extLst>
        </p:spPr>
      </p:pic>
      <p:sp>
        <p:nvSpPr>
          <p:cNvPr id="18" name="Google Shape;1031;p32">
            <a:extLst>
              <a:ext uri="{FF2B5EF4-FFF2-40B4-BE49-F238E27FC236}">
                <a16:creationId xmlns:a16="http://schemas.microsoft.com/office/drawing/2014/main" id="{DC2F97E4-A480-8F43-E24A-A480B39EF179}"/>
              </a:ext>
            </a:extLst>
          </p:cNvPr>
          <p:cNvSpPr txBox="1">
            <a:spLocks/>
          </p:cNvSpPr>
          <p:nvPr/>
        </p:nvSpPr>
        <p:spPr>
          <a:xfrm>
            <a:off x="5953582" y="3981532"/>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dòng</a:t>
            </a:r>
            <a:r>
              <a:rPr lang="en-US" sz="2000" dirty="0"/>
              <a:t> </a:t>
            </a:r>
            <a:r>
              <a:rPr lang="en-US" sz="2000" dirty="0" err="1"/>
              <a:t>sông</a:t>
            </a:r>
            <a:endParaRPr lang="en-US" sz="2000" dirty="0"/>
          </a:p>
        </p:txBody>
      </p:sp>
    </p:spTree>
    <p:extLst>
      <p:ext uri="{BB962C8B-B14F-4D97-AF65-F5344CB8AC3E}">
        <p14:creationId xmlns:p14="http://schemas.microsoft.com/office/powerpoint/2010/main" val="1664879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500" fill="hold"/>
                                        <p:tgtEl>
                                          <p:spTgt spid="2052"/>
                                        </p:tgtEl>
                                        <p:attrNameLst>
                                          <p:attrName>ppt_w</p:attrName>
                                        </p:attrNameLst>
                                      </p:cBhvr>
                                      <p:tavLst>
                                        <p:tav tm="0">
                                          <p:val>
                                            <p:fltVal val="0"/>
                                          </p:val>
                                        </p:tav>
                                        <p:tav tm="100000">
                                          <p:val>
                                            <p:strVal val="#ppt_w"/>
                                          </p:val>
                                        </p:tav>
                                      </p:tavLst>
                                    </p:anim>
                                    <p:anim calcmode="lin" valueType="num">
                                      <p:cBhvr>
                                        <p:cTn id="26" dur="500" fill="hold"/>
                                        <p:tgtEl>
                                          <p:spTgt spid="2052"/>
                                        </p:tgtEl>
                                        <p:attrNameLst>
                                          <p:attrName>ppt_h</p:attrName>
                                        </p:attrNameLst>
                                      </p:cBhvr>
                                      <p:tavLst>
                                        <p:tav tm="0">
                                          <p:val>
                                            <p:fltVal val="0"/>
                                          </p:val>
                                        </p:tav>
                                        <p:tav tm="100000">
                                          <p:val>
                                            <p:strVal val="#ppt_h"/>
                                          </p:val>
                                        </p:tav>
                                      </p:tavLst>
                                    </p:anim>
                                    <p:animEffect transition="in" filter="fade">
                                      <p:cBhvr>
                                        <p:cTn id="27" dur="500"/>
                                        <p:tgtEl>
                                          <p:spTgt spid="2052"/>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054"/>
                                        </p:tgtEl>
                                        <p:attrNameLst>
                                          <p:attrName>style.visibility</p:attrName>
                                        </p:attrNameLst>
                                      </p:cBhvr>
                                      <p:to>
                                        <p:strVal val="visible"/>
                                      </p:to>
                                    </p:set>
                                    <p:anim calcmode="lin" valueType="num">
                                      <p:cBhvr>
                                        <p:cTn id="38" dur="500" fill="hold"/>
                                        <p:tgtEl>
                                          <p:spTgt spid="2054"/>
                                        </p:tgtEl>
                                        <p:attrNameLst>
                                          <p:attrName>ppt_w</p:attrName>
                                        </p:attrNameLst>
                                      </p:cBhvr>
                                      <p:tavLst>
                                        <p:tav tm="0">
                                          <p:val>
                                            <p:fltVal val="0"/>
                                          </p:val>
                                        </p:tav>
                                        <p:tav tm="100000">
                                          <p:val>
                                            <p:strVal val="#ppt_w"/>
                                          </p:val>
                                        </p:tav>
                                      </p:tavLst>
                                    </p:anim>
                                    <p:anim calcmode="lin" valueType="num">
                                      <p:cBhvr>
                                        <p:cTn id="39" dur="500" fill="hold"/>
                                        <p:tgtEl>
                                          <p:spTgt spid="2054"/>
                                        </p:tgtEl>
                                        <p:attrNameLst>
                                          <p:attrName>ppt_h</p:attrName>
                                        </p:attrNameLst>
                                      </p:cBhvr>
                                      <p:tavLst>
                                        <p:tav tm="0">
                                          <p:val>
                                            <p:fltVal val="0"/>
                                          </p:val>
                                        </p:tav>
                                        <p:tav tm="100000">
                                          <p:val>
                                            <p:strVal val="#ppt_h"/>
                                          </p:val>
                                        </p:tav>
                                      </p:tavLst>
                                    </p:anim>
                                    <p:animEffect transition="in" filter="fade">
                                      <p:cBhvr>
                                        <p:cTn id="40" dur="500"/>
                                        <p:tgtEl>
                                          <p:spTgt spid="2054"/>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2" name="Rectangle 1">
            <a:extLst>
              <a:ext uri="{FF2B5EF4-FFF2-40B4-BE49-F238E27FC236}">
                <a16:creationId xmlns:a16="http://schemas.microsoft.com/office/drawing/2014/main" id="{08DCE0FE-C7A8-6509-E83E-7ECA5ABF0265}"/>
              </a:ext>
            </a:extLst>
          </p:cNvPr>
          <p:cNvSpPr/>
          <p:nvPr/>
        </p:nvSpPr>
        <p:spPr>
          <a:xfrm>
            <a:off x="207103" y="3472115"/>
            <a:ext cx="3383590" cy="132034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E9A2723-C28B-6023-3BAA-F84C65842F77}"/>
              </a:ext>
            </a:extLst>
          </p:cNvPr>
          <p:cNvGrpSpPr/>
          <p:nvPr/>
        </p:nvGrpSpPr>
        <p:grpSpPr>
          <a:xfrm>
            <a:off x="207103" y="247204"/>
            <a:ext cx="6486066" cy="516049"/>
            <a:chOff x="207103" y="167782"/>
            <a:chExt cx="6486066" cy="516049"/>
          </a:xfrm>
        </p:grpSpPr>
        <p:sp>
          <p:nvSpPr>
            <p:cNvPr id="14" name="Rectangle: Rounded Corners 13">
              <a:extLst>
                <a:ext uri="{FF2B5EF4-FFF2-40B4-BE49-F238E27FC236}">
                  <a16:creationId xmlns:a16="http://schemas.microsoft.com/office/drawing/2014/main" id="{1CCE754D-AC5B-5C97-7C0C-75FB7CA323C7}"/>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74D41D2-222D-1226-F6AE-ADA06D43082C}"/>
                </a:ext>
              </a:extLst>
            </p:cNvPr>
            <p:cNvGrpSpPr/>
            <p:nvPr/>
          </p:nvGrpSpPr>
          <p:grpSpPr>
            <a:xfrm>
              <a:off x="207103" y="189840"/>
              <a:ext cx="493991" cy="493991"/>
              <a:chOff x="5715884" y="1550399"/>
              <a:chExt cx="1229634" cy="1229634"/>
            </a:xfrm>
          </p:grpSpPr>
          <p:sp>
            <p:nvSpPr>
              <p:cNvPr id="17" name="Oval 16">
                <a:extLst>
                  <a:ext uri="{FF2B5EF4-FFF2-40B4-BE49-F238E27FC236}">
                    <a16:creationId xmlns:a16="http://schemas.microsoft.com/office/drawing/2014/main" id="{207C2DA3-E09C-4BF0-146E-4C9D930CD91D}"/>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Google Shape;811;p29">
                <a:extLst>
                  <a:ext uri="{FF2B5EF4-FFF2-40B4-BE49-F238E27FC236}">
                    <a16:creationId xmlns:a16="http://schemas.microsoft.com/office/drawing/2014/main" id="{E2998D1A-97A3-1986-5C95-73F9C98CED04}"/>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02</a:t>
                </a:r>
              </a:p>
            </p:txBody>
          </p:sp>
        </p:grpSp>
        <p:sp>
          <p:nvSpPr>
            <p:cNvPr id="16" name="Google Shape;817;p29">
              <a:extLst>
                <a:ext uri="{FF2B5EF4-FFF2-40B4-BE49-F238E27FC236}">
                  <a16:creationId xmlns:a16="http://schemas.microsoft.com/office/drawing/2014/main" id="{D71B887D-DC31-270D-6AAB-A5CD54E21A47}"/>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9" name="Google Shape;1031;p32">
            <a:extLst>
              <a:ext uri="{FF2B5EF4-FFF2-40B4-BE49-F238E27FC236}">
                <a16:creationId xmlns:a16="http://schemas.microsoft.com/office/drawing/2014/main" id="{B2DA8D7C-CD8B-A0D2-86D4-C7A322F435FD}"/>
              </a:ext>
            </a:extLst>
          </p:cNvPr>
          <p:cNvSpPr txBox="1">
            <a:spLocks/>
          </p:cNvSpPr>
          <p:nvPr/>
        </p:nvSpPr>
        <p:spPr>
          <a:xfrm>
            <a:off x="432942" y="773042"/>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err="1"/>
              <a:t>Một</a:t>
            </a:r>
            <a:r>
              <a:rPr lang="en-US" sz="2000" b="1" dirty="0"/>
              <a:t> </a:t>
            </a:r>
            <a:r>
              <a:rPr lang="en-US" sz="2000" b="1" dirty="0" err="1"/>
              <a:t>số</a:t>
            </a:r>
            <a:r>
              <a:rPr lang="en-US" sz="2000" b="1" dirty="0"/>
              <a:t> </a:t>
            </a:r>
            <a:r>
              <a:rPr lang="en-US" sz="2000" b="1" dirty="0" err="1"/>
              <a:t>biện</a:t>
            </a:r>
            <a:r>
              <a:rPr lang="en-US" sz="2000" b="1" dirty="0"/>
              <a:t> </a:t>
            </a:r>
            <a:r>
              <a:rPr lang="en-US" sz="2000" b="1" dirty="0" err="1"/>
              <a:t>pháp</a:t>
            </a:r>
            <a:r>
              <a:rPr lang="en-US" sz="2000" b="1" dirty="0"/>
              <a:t> </a:t>
            </a:r>
            <a:r>
              <a:rPr lang="en-US" sz="2000" b="1" dirty="0" err="1"/>
              <a:t>bảo</a:t>
            </a:r>
            <a:r>
              <a:rPr lang="en-US" sz="2000" b="1" dirty="0"/>
              <a:t> </a:t>
            </a:r>
            <a:r>
              <a:rPr lang="en-US" sz="2000" b="1" dirty="0" err="1"/>
              <a:t>vệ</a:t>
            </a:r>
            <a:r>
              <a:rPr lang="en-US" sz="2000" b="1" dirty="0"/>
              <a:t> </a:t>
            </a:r>
            <a:r>
              <a:rPr lang="en-US" sz="2000" b="1" dirty="0" err="1"/>
              <a:t>môi</a:t>
            </a:r>
            <a:r>
              <a:rPr lang="en-US" sz="2000" b="1" dirty="0"/>
              <a:t> </a:t>
            </a:r>
            <a:r>
              <a:rPr lang="en-US" sz="2000" b="1" dirty="0" err="1"/>
              <a:t>trường</a:t>
            </a:r>
            <a:endParaRPr lang="en-US" sz="2000" b="1" dirty="0"/>
          </a:p>
        </p:txBody>
      </p:sp>
      <p:sp>
        <p:nvSpPr>
          <p:cNvPr id="21" name="Google Shape;1031;p32">
            <a:extLst>
              <a:ext uri="{FF2B5EF4-FFF2-40B4-BE49-F238E27FC236}">
                <a16:creationId xmlns:a16="http://schemas.microsoft.com/office/drawing/2014/main" id="{ED1BE8A5-DA51-A358-A5E8-33D9ED207A37}"/>
              </a:ext>
            </a:extLst>
          </p:cNvPr>
          <p:cNvSpPr txBox="1">
            <a:spLocks/>
          </p:cNvSpPr>
          <p:nvPr/>
        </p:nvSpPr>
        <p:spPr>
          <a:xfrm>
            <a:off x="1508076" y="1324382"/>
            <a:ext cx="4350930"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Giữ</a:t>
            </a:r>
            <a:r>
              <a:rPr lang="en-US" sz="2000" dirty="0"/>
              <a:t> </a:t>
            </a:r>
            <a:r>
              <a:rPr lang="en-US" sz="2000" dirty="0" err="1"/>
              <a:t>vệ</a:t>
            </a:r>
            <a:r>
              <a:rPr lang="en-US" sz="2000" dirty="0"/>
              <a:t> </a:t>
            </a:r>
            <a:r>
              <a:rPr lang="en-US" sz="2000" dirty="0" err="1"/>
              <a:t>sinh</a:t>
            </a:r>
            <a:r>
              <a:rPr lang="en-US" sz="2000" dirty="0"/>
              <a:t> </a:t>
            </a:r>
            <a:r>
              <a:rPr lang="en-US" sz="2000" dirty="0" err="1"/>
              <a:t>môi</a:t>
            </a:r>
            <a:r>
              <a:rPr lang="en-US" sz="2000" dirty="0"/>
              <a:t> </a:t>
            </a:r>
            <a:r>
              <a:rPr lang="en-US" sz="2000" dirty="0" err="1"/>
              <a:t>trường</a:t>
            </a:r>
            <a:r>
              <a:rPr lang="en-US" sz="2000" dirty="0"/>
              <a:t> </a:t>
            </a:r>
            <a:r>
              <a:rPr lang="en-US" sz="2000" err="1"/>
              <a:t>xung</a:t>
            </a:r>
            <a:r>
              <a:rPr lang="en-US" sz="2000"/>
              <a:t> quanh</a:t>
            </a:r>
            <a:endParaRPr lang="en-US" sz="2000" dirty="0"/>
          </a:p>
        </p:txBody>
      </p:sp>
      <p:sp>
        <p:nvSpPr>
          <p:cNvPr id="24" name="Google Shape;1031;p32">
            <a:extLst>
              <a:ext uri="{FF2B5EF4-FFF2-40B4-BE49-F238E27FC236}">
                <a16:creationId xmlns:a16="http://schemas.microsoft.com/office/drawing/2014/main" id="{F7341699-8459-89BD-DBD2-33B499C38349}"/>
              </a:ext>
            </a:extLst>
          </p:cNvPr>
          <p:cNvSpPr txBox="1">
            <a:spLocks/>
          </p:cNvSpPr>
          <p:nvPr/>
        </p:nvSpPr>
        <p:spPr>
          <a:xfrm>
            <a:off x="1501697" y="1862971"/>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Trồng</a:t>
            </a:r>
            <a:r>
              <a:rPr lang="en-US" sz="2000" dirty="0"/>
              <a:t> </a:t>
            </a:r>
            <a:r>
              <a:rPr lang="en-US" sz="2000" dirty="0" err="1"/>
              <a:t>nhiều</a:t>
            </a:r>
            <a:r>
              <a:rPr lang="en-US" sz="2000" dirty="0"/>
              <a:t> </a:t>
            </a:r>
            <a:r>
              <a:rPr lang="en-US" sz="2000" err="1"/>
              <a:t>cây</a:t>
            </a:r>
            <a:r>
              <a:rPr lang="en-US" sz="2000"/>
              <a:t> xanh</a:t>
            </a:r>
            <a:endParaRPr lang="en-US" sz="2000" dirty="0"/>
          </a:p>
        </p:txBody>
      </p:sp>
      <p:pic>
        <p:nvPicPr>
          <p:cNvPr id="24578" name="Picture 2" descr="Save nature ">
            <a:extLst>
              <a:ext uri="{FF2B5EF4-FFF2-40B4-BE49-F238E27FC236}">
                <a16:creationId xmlns:a16="http://schemas.microsoft.com/office/drawing/2014/main" id="{B128160F-300B-7A66-F66E-A3BF28A22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42" y="1257103"/>
            <a:ext cx="513283" cy="513283"/>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Forest ">
            <a:extLst>
              <a:ext uri="{FF2B5EF4-FFF2-40B4-BE49-F238E27FC236}">
                <a16:creationId xmlns:a16="http://schemas.microsoft.com/office/drawing/2014/main" id="{2FD7DB63-25F9-646E-9CA7-A5EFA523B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542" y="1820611"/>
            <a:ext cx="513283" cy="513283"/>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Waste ">
            <a:extLst>
              <a:ext uri="{FF2B5EF4-FFF2-40B4-BE49-F238E27FC236}">
                <a16:creationId xmlns:a16="http://schemas.microsoft.com/office/drawing/2014/main" id="{BC570F33-4187-7A5C-86BF-3C08FFC1B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271" y="2407227"/>
            <a:ext cx="441953" cy="44195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031;p32">
            <a:extLst>
              <a:ext uri="{FF2B5EF4-FFF2-40B4-BE49-F238E27FC236}">
                <a16:creationId xmlns:a16="http://schemas.microsoft.com/office/drawing/2014/main" id="{EC17BF4D-47DA-E050-A635-9CDFADD7C708}"/>
              </a:ext>
            </a:extLst>
          </p:cNvPr>
          <p:cNvSpPr txBox="1">
            <a:spLocks/>
          </p:cNvSpPr>
          <p:nvPr/>
        </p:nvSpPr>
        <p:spPr>
          <a:xfrm>
            <a:off x="1501697" y="2433040"/>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Giảm</a:t>
            </a:r>
            <a:r>
              <a:rPr lang="en-US" sz="2000" dirty="0"/>
              <a:t> </a:t>
            </a:r>
            <a:r>
              <a:rPr lang="en-US" sz="2000" dirty="0" err="1"/>
              <a:t>lượng</a:t>
            </a:r>
            <a:r>
              <a:rPr lang="en-US" sz="2000" dirty="0"/>
              <a:t> </a:t>
            </a:r>
            <a:r>
              <a:rPr lang="en-US" sz="2000" dirty="0" err="1"/>
              <a:t>chất</a:t>
            </a:r>
            <a:r>
              <a:rPr lang="en-US" sz="2000" dirty="0"/>
              <a:t> </a:t>
            </a:r>
            <a:r>
              <a:rPr lang="en-US" sz="2000" dirty="0" err="1"/>
              <a:t>thải</a:t>
            </a:r>
            <a:r>
              <a:rPr lang="en-US" sz="2000" dirty="0"/>
              <a:t> </a:t>
            </a:r>
            <a:r>
              <a:rPr lang="en-US" sz="2000" dirty="0" err="1"/>
              <a:t>sinh</a:t>
            </a:r>
            <a:r>
              <a:rPr lang="en-US" sz="2000" dirty="0"/>
              <a:t> </a:t>
            </a:r>
            <a:r>
              <a:rPr lang="en-US" sz="2000" dirty="0" err="1"/>
              <a:t>hoạt</a:t>
            </a:r>
            <a:endParaRPr lang="en-US" sz="2000" dirty="0"/>
          </a:p>
        </p:txBody>
      </p:sp>
      <p:pic>
        <p:nvPicPr>
          <p:cNvPr id="24584" name="Picture 8" descr="Co2 ">
            <a:extLst>
              <a:ext uri="{FF2B5EF4-FFF2-40B4-BE49-F238E27FC236}">
                <a16:creationId xmlns:a16="http://schemas.microsoft.com/office/drawing/2014/main" id="{72F5069E-E377-136E-7647-62FA87B84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271" y="2984964"/>
            <a:ext cx="441953" cy="4419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031;p32">
            <a:extLst>
              <a:ext uri="{FF2B5EF4-FFF2-40B4-BE49-F238E27FC236}">
                <a16:creationId xmlns:a16="http://schemas.microsoft.com/office/drawing/2014/main" id="{6BCF08F9-DF10-78A6-5AE9-DA012B61FA32}"/>
              </a:ext>
            </a:extLst>
          </p:cNvPr>
          <p:cNvSpPr txBox="1">
            <a:spLocks/>
          </p:cNvSpPr>
          <p:nvPr/>
        </p:nvSpPr>
        <p:spPr>
          <a:xfrm>
            <a:off x="1501696" y="3001192"/>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Giảm</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r>
              <a:rPr lang="en-US" sz="2000" dirty="0"/>
              <a:t> </a:t>
            </a:r>
            <a:r>
              <a:rPr lang="en-US" sz="2000" dirty="0" err="1"/>
              <a:t>và</a:t>
            </a:r>
            <a:r>
              <a:rPr lang="en-US" sz="2000" dirty="0"/>
              <a:t> </a:t>
            </a:r>
            <a:r>
              <a:rPr lang="en-US" sz="2000" dirty="0" err="1"/>
              <a:t>các</a:t>
            </a:r>
            <a:r>
              <a:rPr lang="en-US" sz="2000" dirty="0"/>
              <a:t> </a:t>
            </a:r>
            <a:r>
              <a:rPr lang="en-US" sz="2000" dirty="0" err="1"/>
              <a:t>chất</a:t>
            </a:r>
            <a:r>
              <a:rPr lang="en-US" sz="2000" dirty="0"/>
              <a:t> </a:t>
            </a:r>
            <a:r>
              <a:rPr lang="en-US" sz="2000" dirty="0" err="1"/>
              <a:t>gây</a:t>
            </a:r>
            <a:r>
              <a:rPr lang="en-US" sz="2000" dirty="0"/>
              <a:t> ô </a:t>
            </a:r>
            <a:r>
              <a:rPr lang="en-US" sz="2000" dirty="0" err="1"/>
              <a:t>nhiễm</a:t>
            </a:r>
            <a:r>
              <a:rPr lang="en-US" sz="2000" dirty="0"/>
              <a:t> </a:t>
            </a:r>
            <a:r>
              <a:rPr lang="en-US" sz="2000" dirty="0" err="1"/>
              <a:t>môi</a:t>
            </a:r>
            <a:r>
              <a:rPr lang="en-US" sz="2000" dirty="0"/>
              <a:t> </a:t>
            </a:r>
            <a:r>
              <a:rPr lang="en-US" sz="2000" dirty="0" err="1"/>
              <a:t>trường</a:t>
            </a:r>
            <a:endParaRPr lang="en-US" sz="2000" dirty="0"/>
          </a:p>
        </p:txBody>
      </p:sp>
      <p:pic>
        <p:nvPicPr>
          <p:cNvPr id="24586" name="Picture 10" descr="Natural resources ">
            <a:extLst>
              <a:ext uri="{FF2B5EF4-FFF2-40B4-BE49-F238E27FC236}">
                <a16:creationId xmlns:a16="http://schemas.microsoft.com/office/drawing/2014/main" id="{B9A0CB4E-2570-5DA6-3788-F5C871B150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271" y="3543957"/>
            <a:ext cx="456429" cy="45642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031;p32">
            <a:extLst>
              <a:ext uri="{FF2B5EF4-FFF2-40B4-BE49-F238E27FC236}">
                <a16:creationId xmlns:a16="http://schemas.microsoft.com/office/drawing/2014/main" id="{917F373A-655E-032E-C669-01F537A9B286}"/>
              </a:ext>
            </a:extLst>
          </p:cNvPr>
          <p:cNvSpPr txBox="1">
            <a:spLocks/>
          </p:cNvSpPr>
          <p:nvPr/>
        </p:nvSpPr>
        <p:spPr>
          <a:xfrm>
            <a:off x="1501695" y="3542199"/>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a:t>Khai </a:t>
            </a:r>
            <a:r>
              <a:rPr lang="en-US" sz="2000" dirty="0" err="1"/>
              <a:t>thác</a:t>
            </a:r>
            <a:r>
              <a:rPr lang="en-US" sz="2000" dirty="0"/>
              <a:t>, </a:t>
            </a:r>
            <a:r>
              <a:rPr lang="en-US" sz="2000" dirty="0" err="1"/>
              <a:t>sử</a:t>
            </a:r>
            <a:r>
              <a:rPr lang="en-US" sz="2000" dirty="0"/>
              <a:t> </a:t>
            </a:r>
            <a:r>
              <a:rPr lang="en-US" sz="2000" dirty="0" err="1"/>
              <a:t>dụng</a:t>
            </a:r>
            <a:r>
              <a:rPr lang="en-US" sz="2000" dirty="0"/>
              <a:t> </a:t>
            </a:r>
            <a:r>
              <a:rPr lang="en-US" sz="2000" dirty="0" err="1"/>
              <a:t>hợp</a:t>
            </a:r>
            <a:r>
              <a:rPr lang="en-US" sz="2000" dirty="0"/>
              <a:t> </a:t>
            </a:r>
            <a:r>
              <a:rPr lang="en-US" sz="2000" dirty="0" err="1"/>
              <a:t>lý</a:t>
            </a:r>
            <a:r>
              <a:rPr lang="en-US" sz="2000" dirty="0"/>
              <a:t> </a:t>
            </a:r>
            <a:r>
              <a:rPr lang="en-US" sz="2000" dirty="0" err="1"/>
              <a:t>tài</a:t>
            </a:r>
            <a:r>
              <a:rPr lang="en-US" sz="2000" dirty="0"/>
              <a:t> </a:t>
            </a:r>
            <a:r>
              <a:rPr lang="en-US" sz="2000" dirty="0" err="1"/>
              <a:t>nguyên</a:t>
            </a:r>
            <a:r>
              <a:rPr lang="en-US" sz="2000" dirty="0"/>
              <a:t> </a:t>
            </a:r>
            <a:r>
              <a:rPr lang="en-US" sz="2000" dirty="0" err="1"/>
              <a:t>thiên</a:t>
            </a:r>
            <a:r>
              <a:rPr lang="en-US" sz="2000" dirty="0"/>
              <a:t> </a:t>
            </a:r>
            <a:r>
              <a:rPr lang="en-US" sz="2000" dirty="0" err="1"/>
              <a:t>nhiên</a:t>
            </a:r>
            <a:endParaRPr lang="en-US" sz="2000" dirty="0"/>
          </a:p>
        </p:txBody>
      </p:sp>
      <p:pic>
        <p:nvPicPr>
          <p:cNvPr id="24588" name="Picture 12" descr="Recycle sign ">
            <a:extLst>
              <a:ext uri="{FF2B5EF4-FFF2-40B4-BE49-F238E27FC236}">
                <a16:creationId xmlns:a16="http://schemas.microsoft.com/office/drawing/2014/main" id="{04A621A4-EC79-12D9-A092-339DB0D009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589" y="4132289"/>
            <a:ext cx="511111" cy="5111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a:extLst>
              <a:ext uri="{FF2B5EF4-FFF2-40B4-BE49-F238E27FC236}">
                <a16:creationId xmlns:a16="http://schemas.microsoft.com/office/drawing/2014/main" id="{10578DCF-FACF-F1BF-DC15-D5E52376DC7F}"/>
              </a:ext>
            </a:extLst>
          </p:cNvPr>
          <p:cNvSpPr txBox="1">
            <a:spLocks/>
          </p:cNvSpPr>
          <p:nvPr/>
        </p:nvSpPr>
        <p:spPr>
          <a:xfrm>
            <a:off x="1508076" y="4088182"/>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Tái</a:t>
            </a:r>
            <a:r>
              <a:rPr lang="en-US" sz="2000" dirty="0"/>
              <a:t> </a:t>
            </a:r>
            <a:r>
              <a:rPr lang="en-US" sz="2000" dirty="0" err="1"/>
              <a:t>sử</a:t>
            </a:r>
            <a:r>
              <a:rPr lang="en-US" sz="2000" dirty="0"/>
              <a:t> </a:t>
            </a:r>
            <a:r>
              <a:rPr lang="en-US" sz="2000" dirty="0" err="1"/>
              <a:t>dụng</a:t>
            </a:r>
            <a:r>
              <a:rPr lang="en-US" sz="2000" dirty="0"/>
              <a:t> </a:t>
            </a:r>
            <a:r>
              <a:rPr lang="en-US" sz="2000" dirty="0" err="1"/>
              <a:t>và</a:t>
            </a:r>
            <a:r>
              <a:rPr lang="en-US" sz="2000" dirty="0"/>
              <a:t> </a:t>
            </a:r>
            <a:r>
              <a:rPr lang="en-US" sz="2000" dirty="0" err="1"/>
              <a:t>tái</a:t>
            </a:r>
            <a:r>
              <a:rPr lang="en-US" sz="2000" dirty="0"/>
              <a:t> </a:t>
            </a:r>
            <a:r>
              <a:rPr lang="en-US" sz="2000" dirty="0" err="1"/>
              <a:t>chế</a:t>
            </a:r>
            <a:r>
              <a:rPr lang="en-US" sz="2000" dirty="0"/>
              <a:t> </a:t>
            </a:r>
            <a:r>
              <a:rPr lang="en-US" sz="2000" dirty="0" err="1"/>
              <a:t>vật</a:t>
            </a:r>
            <a:r>
              <a:rPr lang="en-US" sz="2000" dirty="0"/>
              <a:t> </a:t>
            </a:r>
            <a:r>
              <a:rPr lang="en-US" sz="2000" dirty="0" err="1"/>
              <a:t>liệu</a:t>
            </a:r>
            <a:r>
              <a:rPr lang="en-US" sz="2000" dirty="0"/>
              <a:t> </a:t>
            </a:r>
            <a:r>
              <a:rPr lang="en-US" sz="2000" err="1"/>
              <a:t>đã</a:t>
            </a:r>
            <a:r>
              <a:rPr lang="en-US" sz="2000"/>
              <a:t> qua </a:t>
            </a:r>
            <a:r>
              <a:rPr lang="en-US" sz="2000" dirty="0" err="1"/>
              <a:t>sử</a:t>
            </a:r>
            <a:r>
              <a:rPr lang="en-US" sz="2000" dirty="0"/>
              <a:t> </a:t>
            </a:r>
            <a:r>
              <a:rPr lang="en-US" sz="2000" dirty="0" err="1"/>
              <a:t>dụng</a:t>
            </a:r>
            <a:r>
              <a:rPr lang="en-US" sz="2000" dirty="0"/>
              <a:t> (</a:t>
            </a:r>
            <a:r>
              <a:rPr lang="en-US" sz="2000" dirty="0" err="1"/>
              <a:t>nếu</a:t>
            </a:r>
            <a:r>
              <a:rPr lang="en-US" sz="2000" dirty="0"/>
              <a:t> </a:t>
            </a:r>
            <a:r>
              <a:rPr lang="en-US" sz="2000" dirty="0" err="1"/>
              <a:t>có</a:t>
            </a:r>
            <a:r>
              <a:rPr lang="en-US" sz="2000" dirty="0"/>
              <a:t> </a:t>
            </a:r>
            <a:r>
              <a:rPr lang="en-US" sz="2000" dirty="0" err="1"/>
              <a:t>thể</a:t>
            </a:r>
            <a:r>
              <a:rPr lang="en-US" sz="2000" dirty="0"/>
              <a:t>)</a:t>
            </a:r>
          </a:p>
        </p:txBody>
      </p:sp>
    </p:spTree>
    <p:extLst>
      <p:ext uri="{BB962C8B-B14F-4D97-AF65-F5344CB8AC3E}">
        <p14:creationId xmlns:p14="http://schemas.microsoft.com/office/powerpoint/2010/main" val="233559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 calcmode="lin" valueType="num">
                                      <p:cBhvr>
                                        <p:cTn id="12" dur="500" fill="hold"/>
                                        <p:tgtEl>
                                          <p:spTgt spid="24578"/>
                                        </p:tgtEl>
                                        <p:attrNameLst>
                                          <p:attrName>ppt_w</p:attrName>
                                        </p:attrNameLst>
                                      </p:cBhvr>
                                      <p:tavLst>
                                        <p:tav tm="0">
                                          <p:val>
                                            <p:fltVal val="0"/>
                                          </p:val>
                                        </p:tav>
                                        <p:tav tm="100000">
                                          <p:val>
                                            <p:strVal val="#ppt_w"/>
                                          </p:val>
                                        </p:tav>
                                      </p:tavLst>
                                    </p:anim>
                                    <p:anim calcmode="lin" valueType="num">
                                      <p:cBhvr>
                                        <p:cTn id="13" dur="500" fill="hold"/>
                                        <p:tgtEl>
                                          <p:spTgt spid="24578"/>
                                        </p:tgtEl>
                                        <p:attrNameLst>
                                          <p:attrName>ppt_h</p:attrName>
                                        </p:attrNameLst>
                                      </p:cBhvr>
                                      <p:tavLst>
                                        <p:tav tm="0">
                                          <p:val>
                                            <p:fltVal val="0"/>
                                          </p:val>
                                        </p:tav>
                                        <p:tav tm="100000">
                                          <p:val>
                                            <p:strVal val="#ppt_h"/>
                                          </p:val>
                                        </p:tav>
                                      </p:tavLst>
                                    </p:anim>
                                    <p:animEffect transition="in" filter="fade">
                                      <p:cBhvr>
                                        <p:cTn id="14" dur="500"/>
                                        <p:tgtEl>
                                          <p:spTgt spid="2457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4580"/>
                                        </p:tgtEl>
                                        <p:attrNameLst>
                                          <p:attrName>style.visibility</p:attrName>
                                        </p:attrNameLst>
                                      </p:cBhvr>
                                      <p:to>
                                        <p:strVal val="visible"/>
                                      </p:to>
                                    </p:set>
                                    <p:anim calcmode="lin" valueType="num">
                                      <p:cBhvr>
                                        <p:cTn id="23" dur="500" fill="hold"/>
                                        <p:tgtEl>
                                          <p:spTgt spid="24580"/>
                                        </p:tgtEl>
                                        <p:attrNameLst>
                                          <p:attrName>ppt_w</p:attrName>
                                        </p:attrNameLst>
                                      </p:cBhvr>
                                      <p:tavLst>
                                        <p:tav tm="0">
                                          <p:val>
                                            <p:fltVal val="0"/>
                                          </p:val>
                                        </p:tav>
                                        <p:tav tm="100000">
                                          <p:val>
                                            <p:strVal val="#ppt_w"/>
                                          </p:val>
                                        </p:tav>
                                      </p:tavLst>
                                    </p:anim>
                                    <p:anim calcmode="lin" valueType="num">
                                      <p:cBhvr>
                                        <p:cTn id="24" dur="500" fill="hold"/>
                                        <p:tgtEl>
                                          <p:spTgt spid="24580"/>
                                        </p:tgtEl>
                                        <p:attrNameLst>
                                          <p:attrName>ppt_h</p:attrName>
                                        </p:attrNameLst>
                                      </p:cBhvr>
                                      <p:tavLst>
                                        <p:tav tm="0">
                                          <p:val>
                                            <p:fltVal val="0"/>
                                          </p:val>
                                        </p:tav>
                                        <p:tav tm="100000">
                                          <p:val>
                                            <p:strVal val="#ppt_h"/>
                                          </p:val>
                                        </p:tav>
                                      </p:tavLst>
                                    </p:anim>
                                    <p:animEffect transition="in" filter="fade">
                                      <p:cBhvr>
                                        <p:cTn id="25" dur="500"/>
                                        <p:tgtEl>
                                          <p:spTgt spid="24580"/>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4582"/>
                                        </p:tgtEl>
                                        <p:attrNameLst>
                                          <p:attrName>style.visibility</p:attrName>
                                        </p:attrNameLst>
                                      </p:cBhvr>
                                      <p:to>
                                        <p:strVal val="visible"/>
                                      </p:to>
                                    </p:set>
                                    <p:anim calcmode="lin" valueType="num">
                                      <p:cBhvr>
                                        <p:cTn id="34" dur="500" fill="hold"/>
                                        <p:tgtEl>
                                          <p:spTgt spid="24582"/>
                                        </p:tgtEl>
                                        <p:attrNameLst>
                                          <p:attrName>ppt_w</p:attrName>
                                        </p:attrNameLst>
                                      </p:cBhvr>
                                      <p:tavLst>
                                        <p:tav tm="0">
                                          <p:val>
                                            <p:fltVal val="0"/>
                                          </p:val>
                                        </p:tav>
                                        <p:tav tm="100000">
                                          <p:val>
                                            <p:strVal val="#ppt_w"/>
                                          </p:val>
                                        </p:tav>
                                      </p:tavLst>
                                    </p:anim>
                                    <p:anim calcmode="lin" valueType="num">
                                      <p:cBhvr>
                                        <p:cTn id="35" dur="500" fill="hold"/>
                                        <p:tgtEl>
                                          <p:spTgt spid="24582"/>
                                        </p:tgtEl>
                                        <p:attrNameLst>
                                          <p:attrName>ppt_h</p:attrName>
                                        </p:attrNameLst>
                                      </p:cBhvr>
                                      <p:tavLst>
                                        <p:tav tm="0">
                                          <p:val>
                                            <p:fltVal val="0"/>
                                          </p:val>
                                        </p:tav>
                                        <p:tav tm="100000">
                                          <p:val>
                                            <p:strVal val="#ppt_h"/>
                                          </p:val>
                                        </p:tav>
                                      </p:tavLst>
                                    </p:anim>
                                    <p:animEffect transition="in" filter="fade">
                                      <p:cBhvr>
                                        <p:cTn id="36" dur="500"/>
                                        <p:tgtEl>
                                          <p:spTgt spid="24582"/>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584"/>
                                        </p:tgtEl>
                                        <p:attrNameLst>
                                          <p:attrName>style.visibility</p:attrName>
                                        </p:attrNameLst>
                                      </p:cBhvr>
                                      <p:to>
                                        <p:strVal val="visible"/>
                                      </p:to>
                                    </p:set>
                                    <p:anim calcmode="lin" valueType="num">
                                      <p:cBhvr>
                                        <p:cTn id="45" dur="500" fill="hold"/>
                                        <p:tgtEl>
                                          <p:spTgt spid="24584"/>
                                        </p:tgtEl>
                                        <p:attrNameLst>
                                          <p:attrName>ppt_w</p:attrName>
                                        </p:attrNameLst>
                                      </p:cBhvr>
                                      <p:tavLst>
                                        <p:tav tm="0">
                                          <p:val>
                                            <p:fltVal val="0"/>
                                          </p:val>
                                        </p:tav>
                                        <p:tav tm="100000">
                                          <p:val>
                                            <p:strVal val="#ppt_w"/>
                                          </p:val>
                                        </p:tav>
                                      </p:tavLst>
                                    </p:anim>
                                    <p:anim calcmode="lin" valueType="num">
                                      <p:cBhvr>
                                        <p:cTn id="46" dur="500" fill="hold"/>
                                        <p:tgtEl>
                                          <p:spTgt spid="24584"/>
                                        </p:tgtEl>
                                        <p:attrNameLst>
                                          <p:attrName>ppt_h</p:attrName>
                                        </p:attrNameLst>
                                      </p:cBhvr>
                                      <p:tavLst>
                                        <p:tav tm="0">
                                          <p:val>
                                            <p:fltVal val="0"/>
                                          </p:val>
                                        </p:tav>
                                        <p:tav tm="100000">
                                          <p:val>
                                            <p:strVal val="#ppt_h"/>
                                          </p:val>
                                        </p:tav>
                                      </p:tavLst>
                                    </p:anim>
                                    <p:animEffect transition="in" filter="fade">
                                      <p:cBhvr>
                                        <p:cTn id="47" dur="500"/>
                                        <p:tgtEl>
                                          <p:spTgt spid="24584"/>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4000"/>
                                  </p:iterate>
                                  <p:childTnLst>
                                    <p:set>
                                      <p:cBhvr>
                                        <p:cTn id="50" dur="1" fill="hold">
                                          <p:stCondLst>
                                            <p:cond delay="0"/>
                                          </p:stCondLst>
                                        </p:cTn>
                                        <p:tgtEl>
                                          <p:spTgt spid="4"/>
                                        </p:tgtEl>
                                        <p:attrNameLst>
                                          <p:attrName>style.visibility</p:attrName>
                                        </p:attrNameLst>
                                      </p:cBhvr>
                                      <p:to>
                                        <p:strVal val="visible"/>
                                      </p:to>
                                    </p:set>
                                    <p:animEffect transition="in" filter="wipe(up)">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586"/>
                                        </p:tgtEl>
                                        <p:attrNameLst>
                                          <p:attrName>style.visibility</p:attrName>
                                        </p:attrNameLst>
                                      </p:cBhvr>
                                      <p:to>
                                        <p:strVal val="visible"/>
                                      </p:to>
                                    </p:set>
                                    <p:anim calcmode="lin" valueType="num">
                                      <p:cBhvr>
                                        <p:cTn id="56" dur="500" fill="hold"/>
                                        <p:tgtEl>
                                          <p:spTgt spid="24586"/>
                                        </p:tgtEl>
                                        <p:attrNameLst>
                                          <p:attrName>ppt_w</p:attrName>
                                        </p:attrNameLst>
                                      </p:cBhvr>
                                      <p:tavLst>
                                        <p:tav tm="0">
                                          <p:val>
                                            <p:fltVal val="0"/>
                                          </p:val>
                                        </p:tav>
                                        <p:tav tm="100000">
                                          <p:val>
                                            <p:strVal val="#ppt_w"/>
                                          </p:val>
                                        </p:tav>
                                      </p:tavLst>
                                    </p:anim>
                                    <p:anim calcmode="lin" valueType="num">
                                      <p:cBhvr>
                                        <p:cTn id="57" dur="500" fill="hold"/>
                                        <p:tgtEl>
                                          <p:spTgt spid="24586"/>
                                        </p:tgtEl>
                                        <p:attrNameLst>
                                          <p:attrName>ppt_h</p:attrName>
                                        </p:attrNameLst>
                                      </p:cBhvr>
                                      <p:tavLst>
                                        <p:tav tm="0">
                                          <p:val>
                                            <p:fltVal val="0"/>
                                          </p:val>
                                        </p:tav>
                                        <p:tav tm="100000">
                                          <p:val>
                                            <p:strVal val="#ppt_h"/>
                                          </p:val>
                                        </p:tav>
                                      </p:tavLst>
                                    </p:anim>
                                    <p:animEffect transition="in" filter="fade">
                                      <p:cBhvr>
                                        <p:cTn id="58" dur="500"/>
                                        <p:tgtEl>
                                          <p:spTgt spid="24586"/>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4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4588"/>
                                        </p:tgtEl>
                                        <p:attrNameLst>
                                          <p:attrName>style.visibility</p:attrName>
                                        </p:attrNameLst>
                                      </p:cBhvr>
                                      <p:to>
                                        <p:strVal val="visible"/>
                                      </p:to>
                                    </p:set>
                                    <p:anim calcmode="lin" valueType="num">
                                      <p:cBhvr>
                                        <p:cTn id="67" dur="500" fill="hold"/>
                                        <p:tgtEl>
                                          <p:spTgt spid="24588"/>
                                        </p:tgtEl>
                                        <p:attrNameLst>
                                          <p:attrName>ppt_w</p:attrName>
                                        </p:attrNameLst>
                                      </p:cBhvr>
                                      <p:tavLst>
                                        <p:tav tm="0">
                                          <p:val>
                                            <p:fltVal val="0"/>
                                          </p:val>
                                        </p:tav>
                                        <p:tav tm="100000">
                                          <p:val>
                                            <p:strVal val="#ppt_w"/>
                                          </p:val>
                                        </p:tav>
                                      </p:tavLst>
                                    </p:anim>
                                    <p:anim calcmode="lin" valueType="num">
                                      <p:cBhvr>
                                        <p:cTn id="68" dur="500" fill="hold"/>
                                        <p:tgtEl>
                                          <p:spTgt spid="24588"/>
                                        </p:tgtEl>
                                        <p:attrNameLst>
                                          <p:attrName>ppt_h</p:attrName>
                                        </p:attrNameLst>
                                      </p:cBhvr>
                                      <p:tavLst>
                                        <p:tav tm="0">
                                          <p:val>
                                            <p:fltVal val="0"/>
                                          </p:val>
                                        </p:tav>
                                        <p:tav tm="100000">
                                          <p:val>
                                            <p:strVal val="#ppt_h"/>
                                          </p:val>
                                        </p:tav>
                                      </p:tavLst>
                                    </p:anim>
                                    <p:animEffect transition="in" filter="fade">
                                      <p:cBhvr>
                                        <p:cTn id="69" dur="500"/>
                                        <p:tgtEl>
                                          <p:spTgt spid="24588"/>
                                        </p:tgtEl>
                                      </p:cBhvr>
                                    </p:animEffect>
                                  </p:childTnLst>
                                </p:cTn>
                              </p:par>
                            </p:childTnLst>
                          </p:cTn>
                        </p:par>
                        <p:par>
                          <p:cTn id="70" fill="hold">
                            <p:stCondLst>
                              <p:cond delay="500"/>
                            </p:stCondLst>
                            <p:childTnLst>
                              <p:par>
                                <p:cTn id="71" presetID="22" presetClass="entr" presetSubtype="1" fill="hold" grpId="0" nodeType="afterEffect">
                                  <p:stCondLst>
                                    <p:cond delay="0"/>
                                  </p:stCondLst>
                                  <p:iterate type="lt">
                                    <p:tmPct val="4000"/>
                                  </p:iterate>
                                  <p:childTnLst>
                                    <p:set>
                                      <p:cBhvr>
                                        <p:cTn id="72" dur="1" fill="hold">
                                          <p:stCondLst>
                                            <p:cond delay="0"/>
                                          </p:stCondLst>
                                        </p:cTn>
                                        <p:tgtEl>
                                          <p:spTgt spid="6"/>
                                        </p:tgtEl>
                                        <p:attrNameLst>
                                          <p:attrName>style.visibility</p:attrName>
                                        </p:attrNameLst>
                                      </p:cBhvr>
                                      <p:to>
                                        <p:strVal val="visible"/>
                                      </p:to>
                                    </p:set>
                                    <p:animEffect transition="in" filter="wipe(up)">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3"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pic>
        <p:nvPicPr>
          <p:cNvPr id="15" name="Picture 14">
            <a:extLst>
              <a:ext uri="{FF2B5EF4-FFF2-40B4-BE49-F238E27FC236}">
                <a16:creationId xmlns:a16="http://schemas.microsoft.com/office/drawing/2014/main" id="{C0B099DA-7A75-2047-997E-85434E606CAB}"/>
              </a:ext>
            </a:extLst>
          </p:cNvPr>
          <p:cNvPicPr>
            <a:picLocks noChangeAspect="1"/>
          </p:cNvPicPr>
          <p:nvPr/>
        </p:nvPicPr>
        <p:blipFill rotWithShape="1">
          <a:blip r:embed="rId3">
            <a:alphaModFix/>
          </a:blip>
          <a:srcRect l="3673" t="35564" r="33338" b="1447"/>
          <a:stretch/>
        </p:blipFill>
        <p:spPr>
          <a:xfrm>
            <a:off x="5838908" y="893964"/>
            <a:ext cx="3242905" cy="3522907"/>
          </a:xfrm>
          <a:prstGeom prst="roundRect">
            <a:avLst>
              <a:gd name="adj" fmla="val 16667"/>
            </a:avLst>
          </a:prstGeom>
        </p:spPr>
      </p:pic>
      <p:pic>
        <p:nvPicPr>
          <p:cNvPr id="17" name="Picture 16">
            <a:extLst>
              <a:ext uri="{FF2B5EF4-FFF2-40B4-BE49-F238E27FC236}">
                <a16:creationId xmlns:a16="http://schemas.microsoft.com/office/drawing/2014/main" id="{694D36D3-705E-8172-F148-0775CBB2442E}"/>
              </a:ext>
            </a:extLst>
          </p:cNvPr>
          <p:cNvPicPr>
            <a:picLocks noChangeAspect="1"/>
          </p:cNvPicPr>
          <p:nvPr/>
        </p:nvPicPr>
        <p:blipFill>
          <a:blip r:embed="rId4"/>
          <a:stretch>
            <a:fillRect/>
          </a:stretch>
        </p:blipFill>
        <p:spPr>
          <a:xfrm>
            <a:off x="156303" y="716827"/>
            <a:ext cx="357304" cy="357304"/>
          </a:xfrm>
          <a:prstGeom prst="rect">
            <a:avLst/>
          </a:prstGeom>
        </p:spPr>
      </p:pic>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0196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Đã</a:t>
            </a:r>
            <a:r>
              <a:rPr lang="en-US" sz="2200" dirty="0"/>
              <a:t> </a:t>
            </a:r>
            <a:r>
              <a:rPr lang="en-US" sz="2200" err="1"/>
              <a:t>được</a:t>
            </a:r>
            <a:r>
              <a:rPr lang="en-US" sz="2200"/>
              <a:t> khai </a:t>
            </a:r>
            <a:r>
              <a:rPr lang="en-US" sz="2200" dirty="0" err="1"/>
              <a:t>thác</a:t>
            </a:r>
            <a:r>
              <a:rPr lang="en-US" sz="2200" dirty="0"/>
              <a:t> </a:t>
            </a:r>
            <a:r>
              <a:rPr lang="en-US" sz="2200" dirty="0" err="1"/>
              <a:t>và</a:t>
            </a:r>
            <a:r>
              <a:rPr lang="en-US" sz="2200" dirty="0"/>
              <a:t> </a:t>
            </a:r>
            <a:r>
              <a:rPr lang="en-US" sz="2200" dirty="0" err="1"/>
              <a:t>sử</a:t>
            </a:r>
            <a:r>
              <a:rPr lang="en-US" sz="2200" dirty="0"/>
              <a:t> </a:t>
            </a:r>
            <a:r>
              <a:rPr lang="en-US" sz="2200" dirty="0" err="1"/>
              <a:t>dụng</a:t>
            </a:r>
            <a:r>
              <a:rPr lang="en-US" sz="2200" dirty="0"/>
              <a:t> </a:t>
            </a:r>
            <a:r>
              <a:rPr lang="en-US" sz="2200" err="1"/>
              <a:t>từ</a:t>
            </a:r>
            <a:r>
              <a:rPr lang="en-US" sz="2200"/>
              <a:t> xa xưa</a:t>
            </a:r>
            <a:endParaRPr lang="en-US" sz="2200" dirty="0"/>
          </a:p>
        </p:txBody>
      </p:sp>
      <p:grpSp>
        <p:nvGrpSpPr>
          <p:cNvPr id="21" name="Group 20">
            <a:extLst>
              <a:ext uri="{FF2B5EF4-FFF2-40B4-BE49-F238E27FC236}">
                <a16:creationId xmlns:a16="http://schemas.microsoft.com/office/drawing/2014/main" id="{17F91C2B-5F0F-473B-60C1-AA9AC4B18EDE}"/>
              </a:ext>
            </a:extLst>
          </p:cNvPr>
          <p:cNvGrpSpPr/>
          <p:nvPr/>
        </p:nvGrpSpPr>
        <p:grpSpPr>
          <a:xfrm>
            <a:off x="1225522" y="1211165"/>
            <a:ext cx="3346478" cy="1289411"/>
            <a:chOff x="1115756" y="1528182"/>
            <a:chExt cx="3346478" cy="1289411"/>
          </a:xfrm>
        </p:grpSpPr>
        <p:pic>
          <p:nvPicPr>
            <p:cNvPr id="3078" name="Picture 6" descr="Sun ">
              <a:extLst>
                <a:ext uri="{FF2B5EF4-FFF2-40B4-BE49-F238E27FC236}">
                  <a16:creationId xmlns:a16="http://schemas.microsoft.com/office/drawing/2014/main" id="{C515D5B3-1F54-930B-B4EE-AD7A4D2DF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0" y="1528182"/>
              <a:ext cx="860688" cy="8606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rop ">
              <a:extLst>
                <a:ext uri="{FF2B5EF4-FFF2-40B4-BE49-F238E27FC236}">
                  <a16:creationId xmlns:a16="http://schemas.microsoft.com/office/drawing/2014/main" id="{4A3CA8FB-E9E7-8895-7EF5-0A610BB74A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822" y="1538992"/>
              <a:ext cx="828685" cy="828685"/>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031;p32">
              <a:extLst>
                <a:ext uri="{FF2B5EF4-FFF2-40B4-BE49-F238E27FC236}">
                  <a16:creationId xmlns:a16="http://schemas.microsoft.com/office/drawing/2014/main" id="{C15415EE-B591-1A0F-0122-F777AED1CC7A}"/>
                </a:ext>
              </a:extLst>
            </p:cNvPr>
            <p:cNvSpPr txBox="1">
              <a:spLocks/>
            </p:cNvSpPr>
            <p:nvPr/>
          </p:nvSpPr>
          <p:spPr>
            <a:xfrm>
              <a:off x="1115756" y="2345422"/>
              <a:ext cx="124225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sưởi</a:t>
              </a:r>
              <a:r>
                <a:rPr lang="en-US" sz="2200" dirty="0"/>
                <a:t> </a:t>
              </a:r>
              <a:r>
                <a:rPr lang="en-US" sz="2200" dirty="0" err="1"/>
                <a:t>ấm</a:t>
              </a:r>
              <a:endParaRPr lang="en-US" sz="2200" dirty="0"/>
            </a:p>
          </p:txBody>
        </p:sp>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2957641" y="2345422"/>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trồng</a:t>
              </a:r>
              <a:r>
                <a:rPr lang="en-US" sz="2200" dirty="0"/>
                <a:t> </a:t>
              </a:r>
              <a:r>
                <a:rPr lang="en-US" sz="2200" dirty="0" err="1"/>
                <a:t>trọt</a:t>
              </a:r>
              <a:endParaRPr lang="en-US" sz="2200" dirty="0"/>
            </a:p>
          </p:txBody>
        </p:sp>
      </p:grpSp>
      <p:pic>
        <p:nvPicPr>
          <p:cNvPr id="22" name="Picture 21">
            <a:extLst>
              <a:ext uri="{FF2B5EF4-FFF2-40B4-BE49-F238E27FC236}">
                <a16:creationId xmlns:a16="http://schemas.microsoft.com/office/drawing/2014/main" id="{81D3AA5D-0913-D693-7851-D2A18ED5D73A}"/>
              </a:ext>
            </a:extLst>
          </p:cNvPr>
          <p:cNvPicPr>
            <a:picLocks noChangeAspect="1"/>
          </p:cNvPicPr>
          <p:nvPr/>
        </p:nvPicPr>
        <p:blipFill>
          <a:blip r:embed="rId4"/>
          <a:stretch>
            <a:fillRect/>
          </a:stretch>
        </p:blipFill>
        <p:spPr>
          <a:xfrm>
            <a:off x="141063" y="2648383"/>
            <a:ext cx="357304" cy="357304"/>
          </a:xfrm>
          <a:prstGeom prst="rect">
            <a:avLst/>
          </a:prstGeom>
        </p:spPr>
      </p:pic>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55953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err="1"/>
              <a:t>Ngày</a:t>
            </a:r>
            <a:r>
              <a:rPr lang="en-US" sz="2200"/>
              <a:t> nay</a:t>
            </a:r>
            <a:r>
              <a:rPr lang="en-US" sz="2200" dirty="0"/>
              <a:t>, </a:t>
            </a:r>
            <a:r>
              <a:rPr lang="en-US" sz="2200" dirty="0" err="1"/>
              <a:t>chủ</a:t>
            </a:r>
            <a:r>
              <a:rPr lang="en-US" sz="2200" dirty="0"/>
              <a:t> </a:t>
            </a:r>
            <a:r>
              <a:rPr lang="en-US" sz="2200" dirty="0" err="1"/>
              <a:t>yếu</a:t>
            </a:r>
            <a:r>
              <a:rPr lang="en-US" sz="2200" dirty="0"/>
              <a:t> </a:t>
            </a:r>
            <a:r>
              <a:rPr lang="en-US" sz="2200" err="1"/>
              <a:t>chuyển</a:t>
            </a:r>
            <a:r>
              <a:rPr lang="en-US" sz="2200"/>
              <a:t> hóa </a:t>
            </a:r>
            <a:r>
              <a:rPr lang="en-US" sz="2200" dirty="0" err="1"/>
              <a:t>năng</a:t>
            </a:r>
            <a:r>
              <a:rPr lang="en-US" sz="2200" dirty="0"/>
              <a:t> </a:t>
            </a:r>
            <a:r>
              <a:rPr lang="en-US" sz="2200" dirty="0" err="1"/>
              <a:t>lượng</a:t>
            </a:r>
            <a:r>
              <a:rPr lang="en-US" sz="2200" dirty="0"/>
              <a:t> </a:t>
            </a:r>
            <a:r>
              <a:rPr lang="en-US" sz="2200" dirty="0" err="1"/>
              <a:t>mặt</a:t>
            </a:r>
            <a:r>
              <a:rPr lang="en-US" sz="2200" dirty="0"/>
              <a:t> </a:t>
            </a:r>
            <a:r>
              <a:rPr lang="en-US" sz="2200" dirty="0" err="1"/>
              <a:t>trời</a:t>
            </a:r>
            <a:r>
              <a:rPr lang="en-US" sz="2200" dirty="0"/>
              <a:t> </a:t>
            </a:r>
            <a:r>
              <a:rPr lang="en-US" sz="2200" dirty="0" err="1"/>
              <a:t>thành</a:t>
            </a:r>
            <a:r>
              <a:rPr lang="en-US" sz="2200" dirty="0"/>
              <a:t> </a:t>
            </a:r>
            <a:r>
              <a:rPr lang="en-US" sz="2200" dirty="0" err="1"/>
              <a:t>nhiệt</a:t>
            </a:r>
            <a:r>
              <a:rPr lang="en-US" sz="2200" dirty="0"/>
              <a:t> </a:t>
            </a:r>
            <a:r>
              <a:rPr lang="en-US" sz="2200" dirty="0" err="1"/>
              <a:t>năng</a:t>
            </a:r>
            <a:r>
              <a:rPr lang="en-US" sz="2200" dirty="0"/>
              <a:t> </a:t>
            </a:r>
            <a:r>
              <a:rPr lang="en-US" sz="2200" dirty="0" err="1"/>
              <a:t>và</a:t>
            </a:r>
            <a:r>
              <a:rPr lang="en-US" sz="2200" dirty="0"/>
              <a:t> </a:t>
            </a:r>
            <a:r>
              <a:rPr lang="en-US" sz="2200" dirty="0" err="1"/>
              <a:t>điện</a:t>
            </a:r>
            <a:r>
              <a:rPr lang="en-US" sz="2200" dirty="0"/>
              <a:t> </a:t>
            </a:r>
            <a:r>
              <a:rPr lang="en-US" sz="2200" dirty="0" err="1"/>
              <a:t>năng</a:t>
            </a:r>
            <a:endParaRPr lang="en-US" sz="2200" dirty="0"/>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Solar energy ">
            <a:extLst>
              <a:ext uri="{FF2B5EF4-FFF2-40B4-BE49-F238E27FC236}">
                <a16:creationId xmlns:a16="http://schemas.microsoft.com/office/drawing/2014/main" id="{C7799C67-1712-C025-80BA-16AD1170AE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362" y="3517965"/>
            <a:ext cx="1185096" cy="11850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084D28A2-861C-B2C6-B226-201F79CD08A6}"/>
              </a:ext>
            </a:extLst>
          </p:cNvPr>
          <p:cNvPicPr>
            <a:picLocks noChangeAspect="1"/>
          </p:cNvPicPr>
          <p:nvPr/>
        </p:nvPicPr>
        <p:blipFill>
          <a:blip r:embed="rId8"/>
          <a:stretch>
            <a:fillRect/>
          </a:stretch>
        </p:blipFill>
        <p:spPr>
          <a:xfrm>
            <a:off x="1313845" y="3486427"/>
            <a:ext cx="1185096" cy="1185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1560"/>
                            </p:stCondLst>
                            <p:childTnLst>
                              <p:par>
                                <p:cTn id="24" presetID="14" presetClass="entr" presetSubtype="1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240"/>
                            </p:stCondLst>
                            <p:childTnLst>
                              <p:par>
                                <p:cTn id="37" presetID="14" presetClass="entr" presetSubtype="1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par>
                          <p:cTn id="40" fill="hold">
                            <p:stCondLst>
                              <p:cond delay="2740"/>
                            </p:stCondLst>
                            <p:childTnLst>
                              <p:par>
                                <p:cTn id="41" presetID="14" presetClass="entr" presetSubtype="10" fill="hold" nodeType="afterEffect">
                                  <p:stCondLst>
                                    <p:cond delay="0"/>
                                  </p:stCondLst>
                                  <p:childTnLst>
                                    <p:set>
                                      <p:cBhvr>
                                        <p:cTn id="42" dur="1" fill="hold">
                                          <p:stCondLst>
                                            <p:cond delay="0"/>
                                          </p:stCondLst>
                                        </p:cTn>
                                        <p:tgtEl>
                                          <p:spTgt spid="3082"/>
                                        </p:tgtEl>
                                        <p:attrNameLst>
                                          <p:attrName>style.visibility</p:attrName>
                                        </p:attrNameLst>
                                      </p:cBhvr>
                                      <p:to>
                                        <p:strVal val="visible"/>
                                      </p:to>
                                    </p:set>
                                    <p:animEffect transition="in" filter="randombar(horizontal)">
                                      <p:cBhvr>
                                        <p:cTn id="43"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3" name="Google Shape;1031;p32">
            <a:extLst>
              <a:ext uri="{FF2B5EF4-FFF2-40B4-BE49-F238E27FC236}">
                <a16:creationId xmlns:a16="http://schemas.microsoft.com/office/drawing/2014/main" id="{F25C544F-8701-D5A9-6DD5-2BF5D69F3E4B}"/>
              </a:ext>
            </a:extLst>
          </p:cNvPr>
          <p:cNvSpPr txBox="1">
            <a:spLocks/>
          </p:cNvSpPr>
          <p:nvPr/>
        </p:nvSpPr>
        <p:spPr>
          <a:xfrm>
            <a:off x="201930" y="664574"/>
            <a:ext cx="8740140" cy="60034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400" dirty="0"/>
              <a:t>M</a:t>
            </a:r>
            <a:r>
              <a:rPr lang="vi-VN" sz="2400" dirty="0"/>
              <a:t>ột số thiết </a:t>
            </a:r>
            <a:r>
              <a:rPr lang="vi-VN" sz="2400"/>
              <a:t>bị khai </a:t>
            </a:r>
            <a:r>
              <a:rPr lang="vi-VN" sz="2400" dirty="0"/>
              <a:t>thác và sử dụng năng lượng mặt trời</a:t>
            </a:r>
            <a:endParaRPr lang="en-US" sz="2200" dirty="0"/>
          </a:p>
        </p:txBody>
      </p:sp>
      <p:sp>
        <p:nvSpPr>
          <p:cNvPr id="4" name="Google Shape;1031;p32">
            <a:extLst>
              <a:ext uri="{FF2B5EF4-FFF2-40B4-BE49-F238E27FC236}">
                <a16:creationId xmlns:a16="http://schemas.microsoft.com/office/drawing/2014/main" id="{41491471-F3EA-B439-4316-DFA29619562B}"/>
              </a:ext>
            </a:extLst>
          </p:cNvPr>
          <p:cNvSpPr txBox="1">
            <a:spLocks/>
          </p:cNvSpPr>
          <p:nvPr/>
        </p:nvSpPr>
        <p:spPr>
          <a:xfrm>
            <a:off x="283213"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a:t>Pin </a:t>
            </a:r>
            <a:r>
              <a:rPr lang="en-US" sz="2000" dirty="0" err="1"/>
              <a:t>mặt</a:t>
            </a:r>
            <a:r>
              <a:rPr lang="en-US" sz="2000" dirty="0"/>
              <a:t> </a:t>
            </a:r>
            <a:r>
              <a:rPr lang="en-US" sz="2000" dirty="0" err="1"/>
              <a:t>trời</a:t>
            </a:r>
            <a:endParaRPr lang="en-US" sz="2000" dirty="0"/>
          </a:p>
        </p:txBody>
      </p:sp>
      <p:sp>
        <p:nvSpPr>
          <p:cNvPr id="17" name="Google Shape;1031;p32">
            <a:extLst>
              <a:ext uri="{FF2B5EF4-FFF2-40B4-BE49-F238E27FC236}">
                <a16:creationId xmlns:a16="http://schemas.microsoft.com/office/drawing/2014/main" id="{46CF9EA7-A11F-0484-2DB3-FE43A3E00715}"/>
              </a:ext>
            </a:extLst>
          </p:cNvPr>
          <p:cNvSpPr txBox="1">
            <a:spLocks/>
          </p:cNvSpPr>
          <p:nvPr/>
        </p:nvSpPr>
        <p:spPr>
          <a:xfrm>
            <a:off x="3024513"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Đèn</a:t>
            </a:r>
            <a:r>
              <a:rPr lang="en-US" sz="2000" dirty="0"/>
              <a:t> </a:t>
            </a:r>
            <a:r>
              <a:rPr lang="en-US" sz="2000" dirty="0" err="1"/>
              <a:t>năng</a:t>
            </a:r>
            <a:r>
              <a:rPr lang="en-US" sz="2000" dirty="0"/>
              <a:t> </a:t>
            </a:r>
            <a:r>
              <a:rPr lang="en-US" sz="2000" dirty="0" err="1"/>
              <a:t>lượng</a:t>
            </a:r>
            <a:r>
              <a:rPr lang="en-US" sz="2000" dirty="0"/>
              <a:t> </a:t>
            </a:r>
            <a:r>
              <a:rPr lang="en-US" sz="2000" dirty="0" err="1"/>
              <a:t>mặt</a:t>
            </a:r>
            <a:r>
              <a:rPr lang="en-US" sz="2000" dirty="0"/>
              <a:t> </a:t>
            </a:r>
            <a:r>
              <a:rPr lang="en-US" sz="2000" dirty="0" err="1"/>
              <a:t>trời</a:t>
            </a:r>
            <a:endParaRPr lang="en-US" sz="2000" dirty="0"/>
          </a:p>
        </p:txBody>
      </p:sp>
      <p:sp>
        <p:nvSpPr>
          <p:cNvPr id="18" name="Google Shape;1031;p32">
            <a:extLst>
              <a:ext uri="{FF2B5EF4-FFF2-40B4-BE49-F238E27FC236}">
                <a16:creationId xmlns:a16="http://schemas.microsoft.com/office/drawing/2014/main" id="{DC2F97E4-A480-8F43-E24A-A480B39EF179}"/>
              </a:ext>
            </a:extLst>
          </p:cNvPr>
          <p:cNvSpPr txBox="1">
            <a:spLocks/>
          </p:cNvSpPr>
          <p:nvPr/>
        </p:nvSpPr>
        <p:spPr>
          <a:xfrm>
            <a:off x="6054901"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Máy</a:t>
            </a:r>
            <a:r>
              <a:rPr lang="en-US" sz="2000" dirty="0"/>
              <a:t> </a:t>
            </a:r>
            <a:r>
              <a:rPr lang="en-US" sz="2000" dirty="0" err="1"/>
              <a:t>nước</a:t>
            </a:r>
            <a:r>
              <a:rPr lang="en-US" sz="2000" dirty="0"/>
              <a:t> </a:t>
            </a:r>
            <a:r>
              <a:rPr lang="en-US" sz="2000" dirty="0" err="1"/>
              <a:t>nóng</a:t>
            </a:r>
            <a:endParaRPr lang="en-US" sz="2000" dirty="0"/>
          </a:p>
        </p:txBody>
      </p:sp>
      <p:sp>
        <p:nvSpPr>
          <p:cNvPr id="2" name="AutoShape 2" descr="Solar panels on field">
            <a:extLst>
              <a:ext uri="{FF2B5EF4-FFF2-40B4-BE49-F238E27FC236}">
                <a16:creationId xmlns:a16="http://schemas.microsoft.com/office/drawing/2014/main" id="{AB54D96B-D679-9F81-3D7F-1FC3503FABF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79BB572-4249-0135-384F-83F6C41B2370}"/>
              </a:ext>
            </a:extLst>
          </p:cNvPr>
          <p:cNvPicPr>
            <a:picLocks noChangeAspect="1"/>
          </p:cNvPicPr>
          <p:nvPr/>
        </p:nvPicPr>
        <p:blipFill rotWithShape="1">
          <a:blip r:embed="rId3"/>
          <a:srcRect l="6740" r="26869"/>
          <a:stretch/>
        </p:blipFill>
        <p:spPr>
          <a:xfrm>
            <a:off x="399633" y="1430460"/>
            <a:ext cx="2624880" cy="2633658"/>
          </a:xfrm>
          <a:prstGeom prst="roundRect">
            <a:avLst/>
          </a:prstGeom>
        </p:spPr>
      </p:pic>
      <p:pic>
        <p:nvPicPr>
          <p:cNvPr id="4100" name="Picture 4" descr="Đèn Năng Lượng Mặt Trời 500W Siêu Sáng - Nội Thất Trang Trí Nhà Việt">
            <a:extLst>
              <a:ext uri="{FF2B5EF4-FFF2-40B4-BE49-F238E27FC236}">
                <a16:creationId xmlns:a16="http://schemas.microsoft.com/office/drawing/2014/main" id="{597089D9-29CA-5F4F-A452-CBBCB0036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032" y="1441814"/>
            <a:ext cx="2624880" cy="2624880"/>
          </a:xfrm>
          <a:prstGeom prst="roundRect">
            <a:avLst/>
          </a:prstGeom>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4EDC1BC-F052-C4FE-4193-E29734529545}"/>
              </a:ext>
            </a:extLst>
          </p:cNvPr>
          <p:cNvPicPr>
            <a:picLocks noChangeAspect="1"/>
          </p:cNvPicPr>
          <p:nvPr/>
        </p:nvPicPr>
        <p:blipFill>
          <a:blip r:embed="rId5"/>
          <a:stretch>
            <a:fillRect/>
          </a:stretch>
        </p:blipFill>
        <p:spPr>
          <a:xfrm>
            <a:off x="6136432" y="1430461"/>
            <a:ext cx="2633658" cy="2633658"/>
          </a:xfrm>
          <a:prstGeom prst="roundRect">
            <a:avLst/>
          </a:prstGeom>
        </p:spPr>
      </p:pic>
      <p:grpSp>
        <p:nvGrpSpPr>
          <p:cNvPr id="14" name="Group 13">
            <a:extLst>
              <a:ext uri="{FF2B5EF4-FFF2-40B4-BE49-F238E27FC236}">
                <a16:creationId xmlns:a16="http://schemas.microsoft.com/office/drawing/2014/main" id="{65CAB7F6-7F6D-51B3-0A2A-362870F9F27C}"/>
              </a:ext>
            </a:extLst>
          </p:cNvPr>
          <p:cNvGrpSpPr/>
          <p:nvPr/>
        </p:nvGrpSpPr>
        <p:grpSpPr>
          <a:xfrm>
            <a:off x="77473" y="108553"/>
            <a:ext cx="2787647" cy="474807"/>
            <a:chOff x="77473" y="108553"/>
            <a:chExt cx="2787647" cy="474807"/>
          </a:xfrm>
        </p:grpSpPr>
        <p:sp>
          <p:nvSpPr>
            <p:cNvPr id="15" name="Rectangle: Rounded Corners 14">
              <a:extLst>
                <a:ext uri="{FF2B5EF4-FFF2-40B4-BE49-F238E27FC236}">
                  <a16:creationId xmlns:a16="http://schemas.microsoft.com/office/drawing/2014/main" id="{E20803BA-D871-DCED-BCAF-79B6F544D3A9}"/>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795B26E-70CE-2301-4E21-295DC27AE3B9}"/>
                </a:ext>
              </a:extLst>
            </p:cNvPr>
            <p:cNvGrpSpPr/>
            <p:nvPr/>
          </p:nvGrpSpPr>
          <p:grpSpPr>
            <a:xfrm>
              <a:off x="77473" y="111188"/>
              <a:ext cx="472172" cy="472172"/>
              <a:chOff x="1933593" y="1552214"/>
              <a:chExt cx="1229634" cy="1229634"/>
            </a:xfrm>
          </p:grpSpPr>
          <p:sp>
            <p:nvSpPr>
              <p:cNvPr id="20" name="Oval 19">
                <a:extLst>
                  <a:ext uri="{FF2B5EF4-FFF2-40B4-BE49-F238E27FC236}">
                    <a16:creationId xmlns:a16="http://schemas.microsoft.com/office/drawing/2014/main" id="{830180F6-D67D-3D2D-3B11-1432C09762A4}"/>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1" name="Google Shape;811;p29">
                <a:extLst>
                  <a:ext uri="{FF2B5EF4-FFF2-40B4-BE49-F238E27FC236}">
                    <a16:creationId xmlns:a16="http://schemas.microsoft.com/office/drawing/2014/main" id="{A78B6E55-B7FF-9E90-BEAE-A4E77BDD77E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a:solidFill>
                      <a:schemeClr val="bg1"/>
                    </a:solidFill>
                  </a:rPr>
                  <a:t>a</a:t>
                </a:r>
                <a:endParaRPr lang="en" sz="2000" dirty="0">
                  <a:solidFill>
                    <a:schemeClr val="bg1"/>
                  </a:solidFill>
                </a:endParaRPr>
              </a:p>
            </p:txBody>
          </p:sp>
        </p:grpSp>
        <p:sp>
          <p:nvSpPr>
            <p:cNvPr id="19" name="Google Shape;817;p29">
              <a:extLst>
                <a:ext uri="{FF2B5EF4-FFF2-40B4-BE49-F238E27FC236}">
                  <a16:creationId xmlns:a16="http://schemas.microsoft.com/office/drawing/2014/main" id="{B790AA70-21CD-FBD3-EA6D-85928D86CAA2}"/>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490976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 calcmode="lin" valueType="num">
                                      <p:cBhvr>
                                        <p:cTn id="25" dur="500" fill="hold"/>
                                        <p:tgtEl>
                                          <p:spTgt spid="4100"/>
                                        </p:tgtEl>
                                        <p:attrNameLst>
                                          <p:attrName>ppt_w</p:attrName>
                                        </p:attrNameLst>
                                      </p:cBhvr>
                                      <p:tavLst>
                                        <p:tav tm="0">
                                          <p:val>
                                            <p:fltVal val="0"/>
                                          </p:val>
                                        </p:tav>
                                        <p:tav tm="100000">
                                          <p:val>
                                            <p:strVal val="#ppt_w"/>
                                          </p:val>
                                        </p:tav>
                                      </p:tavLst>
                                    </p:anim>
                                    <p:anim calcmode="lin" valueType="num">
                                      <p:cBhvr>
                                        <p:cTn id="26" dur="500" fill="hold"/>
                                        <p:tgtEl>
                                          <p:spTgt spid="4100"/>
                                        </p:tgtEl>
                                        <p:attrNameLst>
                                          <p:attrName>ppt_h</p:attrName>
                                        </p:attrNameLst>
                                      </p:cBhvr>
                                      <p:tavLst>
                                        <p:tav tm="0">
                                          <p:val>
                                            <p:fltVal val="0"/>
                                          </p:val>
                                        </p:tav>
                                        <p:tav tm="100000">
                                          <p:val>
                                            <p:strVal val="#ppt_h"/>
                                          </p:val>
                                        </p:tav>
                                      </p:tavLst>
                                    </p:anim>
                                    <p:animEffect transition="in" filter="fade">
                                      <p:cBhvr>
                                        <p:cTn id="27" dur="500"/>
                                        <p:tgtEl>
                                          <p:spTgt spid="4100"/>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4" name="Google Shape;894;p30"/>
          <p:cNvPicPr preferRelativeResize="0">
            <a:picLocks noGrp="1"/>
          </p:cNvPicPr>
          <p:nvPr>
            <p:ph type="pic" idx="2"/>
          </p:nvPr>
        </p:nvPicPr>
        <p:blipFill rotWithShape="1">
          <a:blip r:embed="rId3">
            <a:alphaModFix/>
          </a:blip>
          <a:srcRect r="39024"/>
          <a:stretch/>
        </p:blipFill>
        <p:spPr>
          <a:xfrm>
            <a:off x="5418830" y="688388"/>
            <a:ext cx="3594129" cy="3932481"/>
          </a:xfrm>
          <a:prstGeom prst="roundRect">
            <a:avLst>
              <a:gd name="adj" fmla="val 16667"/>
            </a:avLst>
          </a:prstGeom>
        </p:spPr>
      </p:pic>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91A94C23-0FB7-CE23-A4CC-1B84341642A4}"/>
              </a:ext>
            </a:extLst>
          </p:cNvPr>
          <p:cNvGrpSpPr/>
          <p:nvPr/>
        </p:nvGrpSpPr>
        <p:grpSpPr>
          <a:xfrm>
            <a:off x="77473" y="108553"/>
            <a:ext cx="2787647" cy="474807"/>
            <a:chOff x="77473" y="108553"/>
            <a:chExt cx="2787647" cy="474807"/>
          </a:xfrm>
        </p:grpSpPr>
        <p:sp>
          <p:nvSpPr>
            <p:cNvPr id="12" name="Rectangle: Rounded Corners 11">
              <a:extLst>
                <a:ext uri="{FF2B5EF4-FFF2-40B4-BE49-F238E27FC236}">
                  <a16:creationId xmlns:a16="http://schemas.microsoft.com/office/drawing/2014/main" id="{516DBD01-7332-8C7D-340B-EF6420C62042}"/>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82C557E-FE76-639D-5B93-C298154FC91B}"/>
                </a:ext>
              </a:extLst>
            </p:cNvPr>
            <p:cNvGrpSpPr/>
            <p:nvPr/>
          </p:nvGrpSpPr>
          <p:grpSpPr>
            <a:xfrm>
              <a:off x="77473" y="111188"/>
              <a:ext cx="472172" cy="472172"/>
              <a:chOff x="1933593" y="1552214"/>
              <a:chExt cx="1229634" cy="1229634"/>
            </a:xfrm>
          </p:grpSpPr>
          <p:sp>
            <p:nvSpPr>
              <p:cNvPr id="15" name="Oval 14">
                <a:extLst>
                  <a:ext uri="{FF2B5EF4-FFF2-40B4-BE49-F238E27FC236}">
                    <a16:creationId xmlns:a16="http://schemas.microsoft.com/office/drawing/2014/main" id="{E3AEF09D-84A7-A8CB-04B0-D0C0564519D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D414F579-75AD-419A-EF41-6CFDF6846C9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a:solidFill>
                      <a:schemeClr val="bg1"/>
                    </a:solidFill>
                  </a:rPr>
                  <a:t>a</a:t>
                </a:r>
                <a:endParaRPr lang="en" sz="2000" dirty="0">
                  <a:solidFill>
                    <a:schemeClr val="bg1"/>
                  </a:solidFill>
                </a:endParaRPr>
              </a:p>
            </p:txBody>
          </p:sp>
        </p:grpSp>
        <p:sp>
          <p:nvSpPr>
            <p:cNvPr id="14" name="Google Shape;817;p29">
              <a:extLst>
                <a:ext uri="{FF2B5EF4-FFF2-40B4-BE49-F238E27FC236}">
                  <a16:creationId xmlns:a16="http://schemas.microsoft.com/office/drawing/2014/main" id="{DF1D19C4-B1F7-999F-FE27-895E05F7BE6E}"/>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pic>
        <p:nvPicPr>
          <p:cNvPr id="17" name="Picture 16">
            <a:extLst>
              <a:ext uri="{FF2B5EF4-FFF2-40B4-BE49-F238E27FC236}">
                <a16:creationId xmlns:a16="http://schemas.microsoft.com/office/drawing/2014/main" id="{75D7C9FB-0BE7-C89C-8183-0D97C801C4F0}"/>
              </a:ext>
            </a:extLst>
          </p:cNvPr>
          <p:cNvPicPr>
            <a:picLocks noChangeAspect="1"/>
          </p:cNvPicPr>
          <p:nvPr/>
        </p:nvPicPr>
        <p:blipFill>
          <a:blip r:embed="rId4"/>
          <a:stretch>
            <a:fillRect/>
          </a:stretch>
        </p:blipFill>
        <p:spPr>
          <a:xfrm>
            <a:off x="549645" y="1684502"/>
            <a:ext cx="357304" cy="357304"/>
          </a:xfrm>
          <a:prstGeom prst="rect">
            <a:avLst/>
          </a:prstGeom>
        </p:spPr>
      </p:pic>
      <p:sp>
        <p:nvSpPr>
          <p:cNvPr id="18" name="Google Shape;1031;p32">
            <a:extLst>
              <a:ext uri="{FF2B5EF4-FFF2-40B4-BE49-F238E27FC236}">
                <a16:creationId xmlns:a16="http://schemas.microsoft.com/office/drawing/2014/main" id="{C1A824B1-99E5-0B2F-F80C-996E058C987A}"/>
              </a:ext>
            </a:extLst>
          </p:cNvPr>
          <p:cNvSpPr txBox="1">
            <a:spLocks/>
          </p:cNvSpPr>
          <p:nvPr/>
        </p:nvSpPr>
        <p:spPr>
          <a:xfrm>
            <a:off x="906949" y="1569635"/>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1" name="Group 20">
            <a:extLst>
              <a:ext uri="{FF2B5EF4-FFF2-40B4-BE49-F238E27FC236}">
                <a16:creationId xmlns:a16="http://schemas.microsoft.com/office/drawing/2014/main" id="{63137C93-EF4C-F88B-C446-0122C907EF47}"/>
              </a:ext>
            </a:extLst>
          </p:cNvPr>
          <p:cNvGrpSpPr/>
          <p:nvPr/>
        </p:nvGrpSpPr>
        <p:grpSpPr>
          <a:xfrm>
            <a:off x="235078" y="1061256"/>
            <a:ext cx="1295221" cy="472171"/>
            <a:chOff x="183059" y="680138"/>
            <a:chExt cx="1295221" cy="472171"/>
          </a:xfrm>
        </p:grpSpPr>
        <p:sp>
          <p:nvSpPr>
            <p:cNvPr id="20" name="Rectangle: Rounded Corners 19">
              <a:extLst>
                <a:ext uri="{FF2B5EF4-FFF2-40B4-BE49-F238E27FC236}">
                  <a16:creationId xmlns:a16="http://schemas.microsoft.com/office/drawing/2014/main" id="{95A3C74A-129C-F4AC-0DA7-02DF347E8170}"/>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817;p29">
              <a:extLst>
                <a:ext uri="{FF2B5EF4-FFF2-40B4-BE49-F238E27FC236}">
                  <a16:creationId xmlns:a16="http://schemas.microsoft.com/office/drawing/2014/main" id="{26414EEE-5D30-B355-4B6F-17A1BF181C23}"/>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pic>
        <p:nvPicPr>
          <p:cNvPr id="22" name="Picture 21">
            <a:extLst>
              <a:ext uri="{FF2B5EF4-FFF2-40B4-BE49-F238E27FC236}">
                <a16:creationId xmlns:a16="http://schemas.microsoft.com/office/drawing/2014/main" id="{7E436B4B-C87C-9D6C-36A1-80F1169EF2E1}"/>
              </a:ext>
            </a:extLst>
          </p:cNvPr>
          <p:cNvPicPr>
            <a:picLocks noChangeAspect="1"/>
          </p:cNvPicPr>
          <p:nvPr/>
        </p:nvPicPr>
        <p:blipFill>
          <a:blip r:embed="rId4"/>
          <a:stretch>
            <a:fillRect/>
          </a:stretch>
        </p:blipFill>
        <p:spPr>
          <a:xfrm>
            <a:off x="549645" y="2208817"/>
            <a:ext cx="357304" cy="357304"/>
          </a:xfrm>
          <a:prstGeom prst="rect">
            <a:avLst/>
          </a:prstGeom>
        </p:spPr>
      </p:pic>
      <p:sp>
        <p:nvSpPr>
          <p:cNvPr id="23" name="Google Shape;1031;p32">
            <a:extLst>
              <a:ext uri="{FF2B5EF4-FFF2-40B4-BE49-F238E27FC236}">
                <a16:creationId xmlns:a16="http://schemas.microsoft.com/office/drawing/2014/main" id="{58BEDE19-F920-919C-DF77-6BE42807C618}"/>
              </a:ext>
            </a:extLst>
          </p:cNvPr>
          <p:cNvSpPr txBox="1">
            <a:spLocks/>
          </p:cNvSpPr>
          <p:nvPr/>
        </p:nvSpPr>
        <p:spPr>
          <a:xfrm>
            <a:off x="906949" y="2093950"/>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endParaRPr lang="en-US" sz="2000" dirty="0"/>
          </a:p>
        </p:txBody>
      </p:sp>
      <p:pic>
        <p:nvPicPr>
          <p:cNvPr id="24" name="Picture 23">
            <a:extLst>
              <a:ext uri="{FF2B5EF4-FFF2-40B4-BE49-F238E27FC236}">
                <a16:creationId xmlns:a16="http://schemas.microsoft.com/office/drawing/2014/main" id="{ABA5FD79-4930-E013-FACD-9E2E1DDC4485}"/>
              </a:ext>
            </a:extLst>
          </p:cNvPr>
          <p:cNvPicPr>
            <a:picLocks noChangeAspect="1"/>
          </p:cNvPicPr>
          <p:nvPr/>
        </p:nvPicPr>
        <p:blipFill>
          <a:blip r:embed="rId4"/>
          <a:stretch>
            <a:fillRect/>
          </a:stretch>
        </p:blipFill>
        <p:spPr>
          <a:xfrm>
            <a:off x="549645" y="2733132"/>
            <a:ext cx="357304" cy="357304"/>
          </a:xfrm>
          <a:prstGeom prst="rect">
            <a:avLst/>
          </a:prstGeom>
        </p:spPr>
      </p:pic>
      <p:sp>
        <p:nvSpPr>
          <p:cNvPr id="25" name="Google Shape;1031;p32">
            <a:extLst>
              <a:ext uri="{FF2B5EF4-FFF2-40B4-BE49-F238E27FC236}">
                <a16:creationId xmlns:a16="http://schemas.microsoft.com/office/drawing/2014/main" id="{A686A887-3664-ED3C-30AF-363BD4656569}"/>
              </a:ext>
            </a:extLst>
          </p:cNvPr>
          <p:cNvSpPr txBox="1">
            <a:spLocks/>
          </p:cNvSpPr>
          <p:nvPr/>
        </p:nvSpPr>
        <p:spPr>
          <a:xfrm>
            <a:off x="906949" y="2618265"/>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gây</a:t>
            </a:r>
            <a:r>
              <a:rPr lang="en-US" sz="2000" dirty="0"/>
              <a:t> </a:t>
            </a:r>
            <a:r>
              <a:rPr lang="en-US" sz="2000" dirty="0" err="1"/>
              <a:t>tiếng</a:t>
            </a:r>
            <a:r>
              <a:rPr lang="en-US" sz="2000" dirty="0"/>
              <a:t> </a:t>
            </a:r>
            <a:r>
              <a:rPr lang="en-US" sz="2000" dirty="0" err="1"/>
              <a:t>ồn</a:t>
            </a:r>
            <a:endParaRPr lang="en-US" sz="2000" dirty="0"/>
          </a:p>
        </p:txBody>
      </p:sp>
      <p:pic>
        <p:nvPicPr>
          <p:cNvPr id="26" name="Picture 25">
            <a:extLst>
              <a:ext uri="{FF2B5EF4-FFF2-40B4-BE49-F238E27FC236}">
                <a16:creationId xmlns:a16="http://schemas.microsoft.com/office/drawing/2014/main" id="{D0A940DA-973B-ED5D-69A5-2023B841A700}"/>
              </a:ext>
            </a:extLst>
          </p:cNvPr>
          <p:cNvPicPr>
            <a:picLocks noChangeAspect="1"/>
          </p:cNvPicPr>
          <p:nvPr/>
        </p:nvPicPr>
        <p:blipFill>
          <a:blip r:embed="rId4"/>
          <a:stretch>
            <a:fillRect/>
          </a:stretch>
        </p:blipFill>
        <p:spPr>
          <a:xfrm>
            <a:off x="549645" y="3237923"/>
            <a:ext cx="357304" cy="357304"/>
          </a:xfrm>
          <a:prstGeom prst="rect">
            <a:avLst/>
          </a:prstGeom>
        </p:spPr>
      </p:pic>
      <p:sp>
        <p:nvSpPr>
          <p:cNvPr id="27" name="Google Shape;1031;p32">
            <a:extLst>
              <a:ext uri="{FF2B5EF4-FFF2-40B4-BE49-F238E27FC236}">
                <a16:creationId xmlns:a16="http://schemas.microsoft.com/office/drawing/2014/main" id="{E21F9B13-BB52-1B81-04D8-F52F13BCDD4A}"/>
              </a:ext>
            </a:extLst>
          </p:cNvPr>
          <p:cNvSpPr txBox="1">
            <a:spLocks/>
          </p:cNvSpPr>
          <p:nvPr/>
        </p:nvSpPr>
        <p:spPr>
          <a:xfrm>
            <a:off x="906948" y="3123056"/>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Dụng</a:t>
            </a:r>
            <a:r>
              <a:rPr lang="en-US" sz="2000" dirty="0"/>
              <a:t> </a:t>
            </a:r>
            <a:r>
              <a:rPr lang="en-US" sz="2000" dirty="0" err="1"/>
              <a:t>cụ</a:t>
            </a:r>
            <a:r>
              <a:rPr lang="en-US" sz="2000" dirty="0"/>
              <a:t> </a:t>
            </a:r>
            <a:r>
              <a:rPr lang="en-US" sz="2000" dirty="0" err="1"/>
              <a:t>thu</a:t>
            </a:r>
            <a:r>
              <a:rPr lang="en-US" sz="2000" dirty="0"/>
              <a:t> </a:t>
            </a:r>
            <a:r>
              <a:rPr lang="en-US" sz="2000" dirty="0" err="1"/>
              <a:t>năng</a:t>
            </a:r>
            <a:r>
              <a:rPr lang="en-US" sz="2000" dirty="0"/>
              <a:t> </a:t>
            </a:r>
            <a:r>
              <a:rPr lang="en-US" sz="2000" dirty="0" err="1"/>
              <a:t>lượng</a:t>
            </a:r>
            <a:r>
              <a:rPr lang="en-US" sz="2000" dirty="0"/>
              <a:t> </a:t>
            </a:r>
            <a:r>
              <a:rPr lang="en-US" sz="2000" dirty="0" err="1"/>
              <a:t>càng</a:t>
            </a:r>
            <a:r>
              <a:rPr lang="en-US" sz="2000" dirty="0"/>
              <a:t> </a:t>
            </a:r>
            <a:r>
              <a:rPr lang="en-US" sz="2000" dirty="0" err="1"/>
              <a:t>được</a:t>
            </a:r>
            <a:r>
              <a:rPr lang="en-US" sz="2000" dirty="0"/>
              <a:t> </a:t>
            </a:r>
            <a:r>
              <a:rPr lang="en-US" sz="2000" dirty="0" err="1"/>
              <a:t>cải</a:t>
            </a:r>
            <a:r>
              <a:rPr lang="en-US" sz="2000" dirty="0"/>
              <a:t> </a:t>
            </a:r>
            <a:r>
              <a:rPr lang="en-US" sz="2000" dirty="0" err="1"/>
              <a:t>tiến</a:t>
            </a:r>
            <a:r>
              <a:rPr lang="en-US" sz="2000" dirty="0"/>
              <a:t>, </a:t>
            </a:r>
            <a:r>
              <a:rPr lang="en-US" sz="2000" dirty="0" err="1"/>
              <a:t>dễ</a:t>
            </a:r>
            <a:r>
              <a:rPr lang="en-US" sz="2000" dirty="0"/>
              <a:t> </a:t>
            </a:r>
            <a:r>
              <a:rPr lang="en-US" sz="2000" dirty="0" err="1"/>
              <a:t>lắp</a:t>
            </a:r>
            <a:r>
              <a:rPr lang="en-US" sz="2000" dirty="0"/>
              <a:t> </a:t>
            </a:r>
            <a:r>
              <a:rPr lang="en-US" sz="2000" dirty="0" err="1"/>
              <a:t>đặt</a:t>
            </a:r>
            <a:r>
              <a:rPr lang="en-US" sz="2000" dirty="0"/>
              <a:t>, </a:t>
            </a:r>
            <a:r>
              <a:rPr lang="en-US" sz="2000" dirty="0" err="1"/>
              <a:t>tự</a:t>
            </a:r>
            <a:r>
              <a:rPr lang="en-US" sz="2000" dirty="0"/>
              <a:t> </a:t>
            </a:r>
            <a:r>
              <a:rPr lang="en-US" sz="2000" err="1"/>
              <a:t>động</a:t>
            </a:r>
            <a:r>
              <a:rPr lang="en-US" sz="2000"/>
              <a:t> hóa</a:t>
            </a:r>
            <a:endParaRPr lang="en-US" sz="2000" dirty="0"/>
          </a:p>
        </p:txBody>
      </p:sp>
    </p:spTree>
    <p:extLst>
      <p:ext uri="{BB962C8B-B14F-4D97-AF65-F5344CB8AC3E}">
        <p14:creationId xmlns:p14="http://schemas.microsoft.com/office/powerpoint/2010/main" val="279729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grpSp>
        <p:nvGrpSpPr>
          <p:cNvPr id="1107" name="Google Shape;1107;p33"/>
          <p:cNvGrpSpPr/>
          <p:nvPr/>
        </p:nvGrpSpPr>
        <p:grpSpPr>
          <a:xfrm>
            <a:off x="3593961" y="4322677"/>
            <a:ext cx="2900818" cy="503194"/>
            <a:chOff x="720004" y="4305727"/>
            <a:chExt cx="2900818" cy="503194"/>
          </a:xfrm>
        </p:grpSpPr>
        <p:grpSp>
          <p:nvGrpSpPr>
            <p:cNvPr id="1108" name="Google Shape;1108;p33"/>
            <p:cNvGrpSpPr/>
            <p:nvPr/>
          </p:nvGrpSpPr>
          <p:grpSpPr>
            <a:xfrm>
              <a:off x="720004" y="4305727"/>
              <a:ext cx="1396668" cy="503194"/>
              <a:chOff x="2186387" y="758017"/>
              <a:chExt cx="1193427" cy="429970"/>
            </a:xfrm>
          </p:grpSpPr>
          <p:sp>
            <p:nvSpPr>
              <p:cNvPr id="1109" name="Google Shape;1109;p33"/>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3"/>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3"/>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3"/>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3"/>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3"/>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3"/>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3"/>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3"/>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3"/>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3"/>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3"/>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3"/>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3"/>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3"/>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3"/>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3"/>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3"/>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3"/>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3"/>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3"/>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3"/>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3"/>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3"/>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3"/>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3"/>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3"/>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3"/>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7" name="Google Shape;1137;p33"/>
            <p:cNvGrpSpPr/>
            <p:nvPr/>
          </p:nvGrpSpPr>
          <p:grpSpPr>
            <a:xfrm>
              <a:off x="2224154" y="4305727"/>
              <a:ext cx="1396668" cy="503194"/>
              <a:chOff x="2186387" y="758017"/>
              <a:chExt cx="1193427" cy="429970"/>
            </a:xfrm>
          </p:grpSpPr>
          <p:sp>
            <p:nvSpPr>
              <p:cNvPr id="1138" name="Google Shape;1138;p33"/>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3"/>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3"/>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3"/>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3"/>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3"/>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3"/>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3"/>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3"/>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3"/>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3"/>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3"/>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3"/>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3"/>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3"/>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3"/>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3"/>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3"/>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3"/>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3"/>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3"/>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3"/>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3"/>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3"/>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3"/>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3"/>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3"/>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3"/>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 name="Group 15">
            <a:extLst>
              <a:ext uri="{FF2B5EF4-FFF2-40B4-BE49-F238E27FC236}">
                <a16:creationId xmlns:a16="http://schemas.microsoft.com/office/drawing/2014/main" id="{90AF94CD-DBC4-10B6-43EE-8FE3E55C001B}"/>
              </a:ext>
            </a:extLst>
          </p:cNvPr>
          <p:cNvGrpSpPr/>
          <p:nvPr/>
        </p:nvGrpSpPr>
        <p:grpSpPr>
          <a:xfrm>
            <a:off x="3814840" y="390549"/>
            <a:ext cx="2787647" cy="474807"/>
            <a:chOff x="77473" y="108553"/>
            <a:chExt cx="2787647" cy="474807"/>
          </a:xfrm>
        </p:grpSpPr>
        <p:sp>
          <p:nvSpPr>
            <p:cNvPr id="17" name="Rectangle: Rounded Corners 16">
              <a:extLst>
                <a:ext uri="{FF2B5EF4-FFF2-40B4-BE49-F238E27FC236}">
                  <a16:creationId xmlns:a16="http://schemas.microsoft.com/office/drawing/2014/main" id="{5091854E-42A4-3F07-9319-A61481746694}"/>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50FABCF-5134-9BFF-36F5-ED1B3CB819C1}"/>
                </a:ext>
              </a:extLst>
            </p:cNvPr>
            <p:cNvGrpSpPr/>
            <p:nvPr/>
          </p:nvGrpSpPr>
          <p:grpSpPr>
            <a:xfrm>
              <a:off x="77473" y="111188"/>
              <a:ext cx="472172" cy="472172"/>
              <a:chOff x="1933593" y="1552214"/>
              <a:chExt cx="1229634" cy="1229634"/>
            </a:xfrm>
          </p:grpSpPr>
          <p:sp>
            <p:nvSpPr>
              <p:cNvPr id="20" name="Oval 19">
                <a:extLst>
                  <a:ext uri="{FF2B5EF4-FFF2-40B4-BE49-F238E27FC236}">
                    <a16:creationId xmlns:a16="http://schemas.microsoft.com/office/drawing/2014/main" id="{D8611F2E-D40B-0992-C23C-F22E3E6C3C7D}"/>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1" name="Google Shape;811;p29">
                <a:extLst>
                  <a:ext uri="{FF2B5EF4-FFF2-40B4-BE49-F238E27FC236}">
                    <a16:creationId xmlns:a16="http://schemas.microsoft.com/office/drawing/2014/main" id="{D55DA6BB-29C4-6F68-5BC8-1F7F665B5720}"/>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a:solidFill>
                      <a:schemeClr val="bg1"/>
                    </a:solidFill>
                  </a:rPr>
                  <a:t>a</a:t>
                </a:r>
                <a:endParaRPr lang="en" sz="2000" dirty="0">
                  <a:solidFill>
                    <a:schemeClr val="bg1"/>
                  </a:solidFill>
                </a:endParaRPr>
              </a:p>
            </p:txBody>
          </p:sp>
        </p:grpSp>
        <p:sp>
          <p:nvSpPr>
            <p:cNvPr id="19" name="Google Shape;817;p29">
              <a:extLst>
                <a:ext uri="{FF2B5EF4-FFF2-40B4-BE49-F238E27FC236}">
                  <a16:creationId xmlns:a16="http://schemas.microsoft.com/office/drawing/2014/main" id="{B3309B56-7500-52A6-99AB-A32F059000BB}"/>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pic>
        <p:nvPicPr>
          <p:cNvPr id="22" name="Picture 21">
            <a:extLst>
              <a:ext uri="{FF2B5EF4-FFF2-40B4-BE49-F238E27FC236}">
                <a16:creationId xmlns:a16="http://schemas.microsoft.com/office/drawing/2014/main" id="{AECDC4E5-979A-EE2E-A46D-BDAB0C9230D6}"/>
              </a:ext>
            </a:extLst>
          </p:cNvPr>
          <p:cNvPicPr>
            <a:picLocks noChangeAspect="1"/>
          </p:cNvPicPr>
          <p:nvPr/>
        </p:nvPicPr>
        <p:blipFill>
          <a:blip r:embed="rId3"/>
          <a:stretch>
            <a:fillRect/>
          </a:stretch>
        </p:blipFill>
        <p:spPr>
          <a:xfrm>
            <a:off x="4278806" y="1829481"/>
            <a:ext cx="357304" cy="357304"/>
          </a:xfrm>
          <a:prstGeom prst="rect">
            <a:avLst/>
          </a:prstGeom>
        </p:spPr>
      </p:pic>
      <p:sp>
        <p:nvSpPr>
          <p:cNvPr id="23" name="Google Shape;1031;p32">
            <a:extLst>
              <a:ext uri="{FF2B5EF4-FFF2-40B4-BE49-F238E27FC236}">
                <a16:creationId xmlns:a16="http://schemas.microsoft.com/office/drawing/2014/main" id="{C8026764-2DE5-D83F-D017-F8FEC6B1A3D1}"/>
              </a:ext>
            </a:extLst>
          </p:cNvPr>
          <p:cNvSpPr txBox="1">
            <a:spLocks/>
          </p:cNvSpPr>
          <p:nvPr/>
        </p:nvSpPr>
        <p:spPr>
          <a:xfrm>
            <a:off x="4636110" y="1714614"/>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tiết</a:t>
            </a:r>
            <a:endParaRPr lang="en-US" sz="2000" dirty="0"/>
          </a:p>
        </p:txBody>
      </p:sp>
      <p:grpSp>
        <p:nvGrpSpPr>
          <p:cNvPr id="24" name="Group 23">
            <a:extLst>
              <a:ext uri="{FF2B5EF4-FFF2-40B4-BE49-F238E27FC236}">
                <a16:creationId xmlns:a16="http://schemas.microsoft.com/office/drawing/2014/main" id="{7F5D5D85-1228-D35F-6528-77CE57FEE54B}"/>
              </a:ext>
            </a:extLst>
          </p:cNvPr>
          <p:cNvGrpSpPr/>
          <p:nvPr/>
        </p:nvGrpSpPr>
        <p:grpSpPr>
          <a:xfrm>
            <a:off x="3964239" y="1206235"/>
            <a:ext cx="1826375" cy="472171"/>
            <a:chOff x="183059" y="680138"/>
            <a:chExt cx="1295221" cy="472171"/>
          </a:xfrm>
        </p:grpSpPr>
        <p:sp>
          <p:nvSpPr>
            <p:cNvPr id="25" name="Rectangle: Rounded Corners 24">
              <a:extLst>
                <a:ext uri="{FF2B5EF4-FFF2-40B4-BE49-F238E27FC236}">
                  <a16:creationId xmlns:a16="http://schemas.microsoft.com/office/drawing/2014/main" id="{742A7FE4-617A-3957-BD70-CC222532971F}"/>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817;p29">
              <a:extLst>
                <a:ext uri="{FF2B5EF4-FFF2-40B4-BE49-F238E27FC236}">
                  <a16:creationId xmlns:a16="http://schemas.microsoft.com/office/drawing/2014/main" id="{CC1A68E4-3172-2C2A-28C4-2F4AAF82097F}"/>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Khuyết</a:t>
              </a:r>
              <a:r>
                <a:rPr lang="en-US" sz="2000" dirty="0"/>
                <a:t> </a:t>
              </a:r>
              <a:r>
                <a:rPr lang="en-US" sz="2000" dirty="0" err="1"/>
                <a:t>Điểm</a:t>
              </a:r>
              <a:endParaRPr lang="vi-VN" sz="2000" dirty="0"/>
            </a:p>
          </p:txBody>
        </p:sp>
      </p:grpSp>
      <p:pic>
        <p:nvPicPr>
          <p:cNvPr id="27" name="Picture 26">
            <a:extLst>
              <a:ext uri="{FF2B5EF4-FFF2-40B4-BE49-F238E27FC236}">
                <a16:creationId xmlns:a16="http://schemas.microsoft.com/office/drawing/2014/main" id="{7285883C-651D-5E7B-A5C9-806CCEBE1158}"/>
              </a:ext>
            </a:extLst>
          </p:cNvPr>
          <p:cNvPicPr>
            <a:picLocks noChangeAspect="1"/>
          </p:cNvPicPr>
          <p:nvPr/>
        </p:nvPicPr>
        <p:blipFill>
          <a:blip r:embed="rId3"/>
          <a:stretch>
            <a:fillRect/>
          </a:stretch>
        </p:blipFill>
        <p:spPr>
          <a:xfrm>
            <a:off x="4278806" y="2381634"/>
            <a:ext cx="357304" cy="357304"/>
          </a:xfrm>
          <a:prstGeom prst="rect">
            <a:avLst/>
          </a:prstGeom>
        </p:spPr>
      </p:pic>
      <p:sp>
        <p:nvSpPr>
          <p:cNvPr id="28" name="Google Shape;1031;p32">
            <a:extLst>
              <a:ext uri="{FF2B5EF4-FFF2-40B4-BE49-F238E27FC236}">
                <a16:creationId xmlns:a16="http://schemas.microsoft.com/office/drawing/2014/main" id="{2ABF484A-BF4F-0E31-E0BA-4761476854EE}"/>
              </a:ext>
            </a:extLst>
          </p:cNvPr>
          <p:cNvSpPr txBox="1">
            <a:spLocks/>
          </p:cNvSpPr>
          <p:nvPr/>
        </p:nvSpPr>
        <p:spPr>
          <a:xfrm>
            <a:off x="4636110" y="2266767"/>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err="1"/>
              <a:t>Không</a:t>
            </a:r>
            <a:r>
              <a:rPr lang="en-US" sz="2000"/>
              <a:t> khai </a:t>
            </a:r>
            <a:r>
              <a:rPr lang="en-US" sz="2000" dirty="0" err="1"/>
              <a:t>thác</a:t>
            </a:r>
            <a:r>
              <a:rPr lang="en-US" sz="2000" dirty="0"/>
              <a:t> </a:t>
            </a:r>
            <a:r>
              <a:rPr lang="en-US" sz="2000" err="1"/>
              <a:t>vào</a:t>
            </a:r>
            <a:r>
              <a:rPr lang="en-US" sz="2000"/>
              <a:t> ban </a:t>
            </a:r>
            <a:r>
              <a:rPr lang="en-US" sz="2000" dirty="0" err="1"/>
              <a:t>đêm</a:t>
            </a:r>
            <a:endParaRPr lang="en-US" sz="2000" dirty="0"/>
          </a:p>
        </p:txBody>
      </p:sp>
      <p:pic>
        <p:nvPicPr>
          <p:cNvPr id="31" name="Picture 30">
            <a:extLst>
              <a:ext uri="{FF2B5EF4-FFF2-40B4-BE49-F238E27FC236}">
                <a16:creationId xmlns:a16="http://schemas.microsoft.com/office/drawing/2014/main" id="{9D209D1A-7AC3-06BF-388F-A8E5B8B6CC2E}"/>
              </a:ext>
            </a:extLst>
          </p:cNvPr>
          <p:cNvPicPr>
            <a:picLocks noChangeAspect="1"/>
          </p:cNvPicPr>
          <p:nvPr/>
        </p:nvPicPr>
        <p:blipFill>
          <a:blip r:embed="rId3"/>
          <a:stretch>
            <a:fillRect/>
          </a:stretch>
        </p:blipFill>
        <p:spPr>
          <a:xfrm>
            <a:off x="4278806" y="2917460"/>
            <a:ext cx="357304" cy="357304"/>
          </a:xfrm>
          <a:prstGeom prst="rect">
            <a:avLst/>
          </a:prstGeom>
        </p:spPr>
      </p:pic>
      <p:sp>
        <p:nvSpPr>
          <p:cNvPr id="1166" name="Google Shape;1031;p32">
            <a:extLst>
              <a:ext uri="{FF2B5EF4-FFF2-40B4-BE49-F238E27FC236}">
                <a16:creationId xmlns:a16="http://schemas.microsoft.com/office/drawing/2014/main" id="{03FE6A99-A388-B3A8-D6B5-D7FBB80FD5D1}"/>
              </a:ext>
            </a:extLst>
          </p:cNvPr>
          <p:cNvSpPr txBox="1">
            <a:spLocks/>
          </p:cNvSpPr>
          <p:nvPr/>
        </p:nvSpPr>
        <p:spPr>
          <a:xfrm>
            <a:off x="4636109" y="2802593"/>
            <a:ext cx="4389777" cy="96793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Rác</a:t>
            </a:r>
            <a:r>
              <a:rPr lang="en-US" sz="2000" dirty="0"/>
              <a:t> </a:t>
            </a:r>
            <a:r>
              <a:rPr lang="en-US" sz="2000" dirty="0" err="1"/>
              <a:t>thải</a:t>
            </a:r>
            <a:r>
              <a:rPr lang="en-US" sz="2000" dirty="0"/>
              <a:t> </a:t>
            </a:r>
            <a:r>
              <a:rPr lang="en-US" sz="2000" dirty="0" err="1"/>
              <a:t>từ</a:t>
            </a:r>
            <a:r>
              <a:rPr lang="en-US" sz="2000" dirty="0"/>
              <a:t> pin </a:t>
            </a:r>
            <a:r>
              <a:rPr lang="en-US" sz="2000" dirty="0" err="1"/>
              <a:t>mặt</a:t>
            </a:r>
            <a:r>
              <a:rPr lang="en-US" sz="2000" dirty="0"/>
              <a:t> </a:t>
            </a:r>
            <a:r>
              <a:rPr lang="en-US" sz="2000" dirty="0" err="1"/>
              <a:t>trời</a:t>
            </a:r>
            <a:r>
              <a:rPr lang="en-US" sz="2000" dirty="0"/>
              <a:t> </a:t>
            </a:r>
            <a:r>
              <a:rPr lang="en-US" sz="2000" err="1"/>
              <a:t>đã</a:t>
            </a:r>
            <a:r>
              <a:rPr lang="en-US" sz="2000"/>
              <a:t> qua </a:t>
            </a:r>
            <a:r>
              <a:rPr lang="en-US" sz="2000" dirty="0" err="1"/>
              <a:t>sử</a:t>
            </a:r>
            <a:r>
              <a:rPr lang="en-US" sz="2000" dirty="0"/>
              <a:t> </a:t>
            </a:r>
            <a:r>
              <a:rPr lang="en-US" sz="2000" dirty="0" err="1"/>
              <a:t>dụng</a:t>
            </a:r>
            <a:r>
              <a:rPr lang="en-US" sz="2000" dirty="0"/>
              <a:t> </a:t>
            </a:r>
            <a:r>
              <a:rPr lang="en-US" sz="2000" dirty="0" err="1"/>
              <a:t>gây</a:t>
            </a:r>
            <a:r>
              <a:rPr lang="en-US" sz="2000" dirty="0"/>
              <a:t> </a:t>
            </a:r>
            <a:r>
              <a:rPr lang="en-US" sz="2000" dirty="0" err="1"/>
              <a:t>tác</a:t>
            </a:r>
            <a:r>
              <a:rPr lang="en-US" sz="2000" dirty="0"/>
              <a:t> </a:t>
            </a:r>
            <a:r>
              <a:rPr lang="en-US" sz="2000" dirty="0" err="1"/>
              <a:t>hại</a:t>
            </a:r>
            <a:r>
              <a:rPr lang="en-US" sz="2000" dirty="0"/>
              <a:t> </a:t>
            </a:r>
            <a:r>
              <a:rPr lang="en-US" sz="2000" dirty="0" err="1"/>
              <a:t>với</a:t>
            </a:r>
            <a:r>
              <a:rPr lang="en-US" sz="2000" dirty="0"/>
              <a:t> </a:t>
            </a:r>
            <a:r>
              <a:rPr lang="en-US" sz="2000" dirty="0" err="1"/>
              <a:t>môi</a:t>
            </a:r>
            <a:r>
              <a:rPr lang="en-US" sz="2000" dirty="0"/>
              <a:t> </a:t>
            </a:r>
            <a:r>
              <a:rPr lang="en-US" sz="2000" dirty="0" err="1"/>
              <a:t>trường</a:t>
            </a:r>
            <a:endParaRPr lang="en-US" sz="2000" dirty="0"/>
          </a:p>
        </p:txBody>
      </p:sp>
      <p:sp>
        <p:nvSpPr>
          <p:cNvPr id="1167" name="AutoShape 2" descr="Aerial view of a private house with solar panels on the roof">
            <a:extLst>
              <a:ext uri="{FF2B5EF4-FFF2-40B4-BE49-F238E27FC236}">
                <a16:creationId xmlns:a16="http://schemas.microsoft.com/office/drawing/2014/main" id="{0D1B9C43-12D3-7C7D-E0A8-AFB35C204FD8}"/>
              </a:ext>
            </a:extLst>
          </p:cNvPr>
          <p:cNvSpPr>
            <a:spLocks noChangeAspect="1" noChangeArrowheads="1"/>
          </p:cNvSpPr>
          <p:nvPr/>
        </p:nvSpPr>
        <p:spPr bwMode="auto">
          <a:xfrm>
            <a:off x="4411394" y="228233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8" name="Picture 1167">
            <a:extLst>
              <a:ext uri="{FF2B5EF4-FFF2-40B4-BE49-F238E27FC236}">
                <a16:creationId xmlns:a16="http://schemas.microsoft.com/office/drawing/2014/main" id="{863D1937-E0CF-D157-63A5-6CF343110177}"/>
              </a:ext>
            </a:extLst>
          </p:cNvPr>
          <p:cNvPicPr>
            <a:picLocks noChangeAspect="1"/>
          </p:cNvPicPr>
          <p:nvPr/>
        </p:nvPicPr>
        <p:blipFill rotWithShape="1">
          <a:blip r:embed="rId4">
            <a:alphaModFix/>
          </a:blip>
          <a:srcRect l="5917" t="1" r="34930" b="1"/>
          <a:stretch/>
        </p:blipFill>
        <p:spPr>
          <a:xfrm>
            <a:off x="211564" y="495325"/>
            <a:ext cx="3270511" cy="3680460"/>
          </a:xfrm>
          <a:prstGeom prst="roundRect">
            <a:avLst>
              <a:gd name="adj" fmla="val 16667"/>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6"/>
                                        </p:tgtEl>
                                        <p:attrNameLst>
                                          <p:attrName>style.visibility</p:attrName>
                                        </p:attrNameLst>
                                      </p:cBhvr>
                                      <p:to>
                                        <p:strVal val="visible"/>
                                      </p:to>
                                    </p:set>
                                    <p:animEffect transition="in" filter="wipe(up)">
                                      <p:cBhvr>
                                        <p:cTn id="34"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11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b</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0196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Từ</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được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trong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đời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sống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42999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Ngày</a:t>
            </a:r>
            <a:r>
              <a:rPr kumimoji="0" lang="en-US"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nay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chủ</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yếu</a:t>
            </a:r>
            <a:r>
              <a:rPr kumimoji="0" lang="en-US"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khai </a:t>
            </a:r>
            <a:r>
              <a:rPr kumimoji="0" lang="en-US" sz="2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tuabin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biến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động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F14B8BD0-7063-DA6D-41D8-9D14A184209A}"/>
              </a:ext>
            </a:extLst>
          </p:cNvPr>
          <p:cNvPicPr>
            <a:picLocks noChangeAspect="1"/>
          </p:cNvPicPr>
          <p:nvPr/>
        </p:nvPicPr>
        <p:blipFill>
          <a:blip r:embed="rId3"/>
          <a:stretch>
            <a:fillRect/>
          </a:stretch>
        </p:blipFill>
        <p:spPr>
          <a:xfrm>
            <a:off x="229107" y="716566"/>
            <a:ext cx="357304" cy="357304"/>
          </a:xfrm>
          <a:prstGeom prst="rect">
            <a:avLst/>
          </a:prstGeom>
        </p:spPr>
      </p:pic>
      <p:pic>
        <p:nvPicPr>
          <p:cNvPr id="8198" name="Picture 6" descr="Gió Tuabin Cối Xay Hoàng - GIF miễn phí trên Pixabay - Pixabay">
            <a:extLst>
              <a:ext uri="{FF2B5EF4-FFF2-40B4-BE49-F238E27FC236}">
                <a16:creationId xmlns:a16="http://schemas.microsoft.com/office/drawing/2014/main" id="{1BE3D285-744D-F913-43B0-12C80934D361}"/>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0344" r="20664"/>
          <a:stretch/>
        </p:blipFill>
        <p:spPr bwMode="auto">
          <a:xfrm>
            <a:off x="5752664" y="853747"/>
            <a:ext cx="3202928" cy="3439535"/>
          </a:xfrm>
          <a:prstGeom prst="roundRect">
            <a:avLst>
              <a:gd name="adj" fmla="val 16667"/>
            </a:avLst>
          </a:prstGeom>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01DC05A-7666-F77D-C8AF-859F8C68ACBF}"/>
              </a:ext>
            </a:extLst>
          </p:cNvPr>
          <p:cNvGrpSpPr/>
          <p:nvPr/>
        </p:nvGrpSpPr>
        <p:grpSpPr>
          <a:xfrm>
            <a:off x="1003830" y="1189122"/>
            <a:ext cx="4288791" cy="1311454"/>
            <a:chOff x="1003830" y="1189122"/>
            <a:chExt cx="4288791" cy="1311454"/>
          </a:xfrm>
        </p:grpSpPr>
        <p:sp>
          <p:nvSpPr>
            <p:cNvPr id="19" name="Google Shape;1031;p32">
              <a:extLst>
                <a:ext uri="{FF2B5EF4-FFF2-40B4-BE49-F238E27FC236}">
                  <a16:creationId xmlns:a16="http://schemas.microsoft.com/office/drawing/2014/main" id="{C15415EE-B591-1A0F-0122-F777AED1CC7A}"/>
                </a:ext>
              </a:extLst>
            </p:cNvPr>
            <p:cNvSpPr txBox="1">
              <a:spLocks/>
            </p:cNvSpPr>
            <p:nvPr/>
          </p:nvSpPr>
          <p:spPr>
            <a:xfrm>
              <a:off x="1003830" y="2028405"/>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xay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bột</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2667905" y="2028405"/>
              <a:ext cx="262471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chạy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thuyền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buồm</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2B1B04BB-0020-BFD9-16D5-9ABD5F9965DC}"/>
                </a:ext>
              </a:extLst>
            </p:cNvPr>
            <p:cNvPicPr>
              <a:picLocks noChangeAspect="1"/>
            </p:cNvPicPr>
            <p:nvPr/>
          </p:nvPicPr>
          <p:blipFill>
            <a:blip r:embed="rId5"/>
            <a:stretch>
              <a:fillRect/>
            </a:stretch>
          </p:blipFill>
          <p:spPr>
            <a:xfrm>
              <a:off x="1357707" y="1202611"/>
              <a:ext cx="859001" cy="859001"/>
            </a:xfrm>
            <a:prstGeom prst="rect">
              <a:avLst/>
            </a:prstGeom>
          </p:spPr>
        </p:pic>
        <p:pic>
          <p:nvPicPr>
            <p:cNvPr id="25" name="Picture 24">
              <a:extLst>
                <a:ext uri="{FF2B5EF4-FFF2-40B4-BE49-F238E27FC236}">
                  <a16:creationId xmlns:a16="http://schemas.microsoft.com/office/drawing/2014/main" id="{114E02CB-E08B-13B8-34FA-DED865D8BC7C}"/>
                </a:ext>
              </a:extLst>
            </p:cNvPr>
            <p:cNvPicPr>
              <a:picLocks noChangeAspect="1"/>
            </p:cNvPicPr>
            <p:nvPr/>
          </p:nvPicPr>
          <p:blipFill>
            <a:blip r:embed="rId6"/>
            <a:stretch>
              <a:fillRect/>
            </a:stretch>
          </p:blipFill>
          <p:spPr>
            <a:xfrm>
              <a:off x="3620739" y="1189122"/>
              <a:ext cx="872490" cy="872490"/>
            </a:xfrm>
            <a:prstGeom prst="rect">
              <a:avLst/>
            </a:prstGeom>
          </p:spPr>
        </p:pic>
      </p:grpSp>
      <p:grpSp>
        <p:nvGrpSpPr>
          <p:cNvPr id="926" name="Group 925">
            <a:extLst>
              <a:ext uri="{FF2B5EF4-FFF2-40B4-BE49-F238E27FC236}">
                <a16:creationId xmlns:a16="http://schemas.microsoft.com/office/drawing/2014/main" id="{A52CF2F6-559E-AE86-5841-5CECCAFB1CE7}"/>
              </a:ext>
            </a:extLst>
          </p:cNvPr>
          <p:cNvGrpSpPr/>
          <p:nvPr/>
        </p:nvGrpSpPr>
        <p:grpSpPr>
          <a:xfrm>
            <a:off x="1343512" y="3520997"/>
            <a:ext cx="3311208" cy="1406635"/>
            <a:chOff x="1343512" y="3520997"/>
            <a:chExt cx="3311208" cy="1406635"/>
          </a:xfrm>
        </p:grpSpPr>
        <p:pic>
          <p:nvPicPr>
            <p:cNvPr id="8" name="Picture 7">
              <a:extLst>
                <a:ext uri="{FF2B5EF4-FFF2-40B4-BE49-F238E27FC236}">
                  <a16:creationId xmlns:a16="http://schemas.microsoft.com/office/drawing/2014/main" id="{883A6019-4E00-D55F-BAC7-125A6D477BAA}"/>
                </a:ext>
              </a:extLst>
            </p:cNvPr>
            <p:cNvPicPr>
              <a:picLocks noChangeAspect="1"/>
            </p:cNvPicPr>
            <p:nvPr/>
          </p:nvPicPr>
          <p:blipFill>
            <a:blip r:embed="rId7"/>
            <a:stretch>
              <a:fillRect/>
            </a:stretch>
          </p:blipFill>
          <p:spPr>
            <a:xfrm>
              <a:off x="1343512" y="3614426"/>
              <a:ext cx="1177379" cy="1177379"/>
            </a:xfrm>
            <a:prstGeom prst="rect">
              <a:avLst/>
            </a:prstGeom>
          </p:spPr>
        </p:pic>
        <p:pic>
          <p:nvPicPr>
            <p:cNvPr id="925" name="Picture 924">
              <a:extLst>
                <a:ext uri="{FF2B5EF4-FFF2-40B4-BE49-F238E27FC236}">
                  <a16:creationId xmlns:a16="http://schemas.microsoft.com/office/drawing/2014/main" id="{7A31F426-8D10-8AA0-493E-A51A09431699}"/>
                </a:ext>
              </a:extLst>
            </p:cNvPr>
            <p:cNvPicPr>
              <a:picLocks noChangeAspect="1"/>
            </p:cNvPicPr>
            <p:nvPr/>
          </p:nvPicPr>
          <p:blipFill>
            <a:blip r:embed="rId8"/>
            <a:stretch>
              <a:fillRect/>
            </a:stretch>
          </p:blipFill>
          <p:spPr>
            <a:xfrm>
              <a:off x="3248085" y="3520997"/>
              <a:ext cx="1406635" cy="1406635"/>
            </a:xfrm>
            <a:prstGeom prst="rect">
              <a:avLst/>
            </a:prstGeom>
          </p:spPr>
        </p:pic>
      </p:grpSp>
      <p:pic>
        <p:nvPicPr>
          <p:cNvPr id="927" name="Picture 926">
            <a:extLst>
              <a:ext uri="{FF2B5EF4-FFF2-40B4-BE49-F238E27FC236}">
                <a16:creationId xmlns:a16="http://schemas.microsoft.com/office/drawing/2014/main" id="{906A67A0-32DC-1A61-7931-742C76B0AF95}"/>
              </a:ext>
            </a:extLst>
          </p:cNvPr>
          <p:cNvPicPr>
            <a:picLocks noChangeAspect="1"/>
          </p:cNvPicPr>
          <p:nvPr/>
        </p:nvPicPr>
        <p:blipFill>
          <a:blip r:embed="rId3"/>
          <a:stretch>
            <a:fillRect/>
          </a:stretch>
        </p:blipFill>
        <p:spPr>
          <a:xfrm>
            <a:off x="141063" y="2695993"/>
            <a:ext cx="357304" cy="357304"/>
          </a:xfrm>
          <a:prstGeom prst="rect">
            <a:avLst/>
          </a:prstGeom>
        </p:spPr>
      </p:pic>
    </p:spTree>
    <p:extLst>
      <p:ext uri="{BB962C8B-B14F-4D97-AF65-F5344CB8AC3E}">
        <p14:creationId xmlns:p14="http://schemas.microsoft.com/office/powerpoint/2010/main" val="298559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1560"/>
                            </p:stCondLst>
                            <p:childTnLst>
                              <p:par>
                                <p:cTn id="24" presetID="14" presetClass="entr" presetSubtype="1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27"/>
                                        </p:tgtEl>
                                        <p:attrNameLst>
                                          <p:attrName>style.visibility</p:attrName>
                                        </p:attrNameLst>
                                      </p:cBhvr>
                                      <p:to>
                                        <p:strVal val="visible"/>
                                      </p:to>
                                    </p:set>
                                    <p:animEffect transition="in" filter="fade">
                                      <p:cBhvr>
                                        <p:cTn id="31" dur="500"/>
                                        <p:tgtEl>
                                          <p:spTgt spid="92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320"/>
                            </p:stCondLst>
                            <p:childTnLst>
                              <p:par>
                                <p:cTn id="37" presetID="14" presetClass="entr" presetSubtype="10" fill="hold" nodeType="afterEffect">
                                  <p:stCondLst>
                                    <p:cond delay="0"/>
                                  </p:stCondLst>
                                  <p:childTnLst>
                                    <p:set>
                                      <p:cBhvr>
                                        <p:cTn id="38" dur="1" fill="hold">
                                          <p:stCondLst>
                                            <p:cond delay="0"/>
                                          </p:stCondLst>
                                        </p:cTn>
                                        <p:tgtEl>
                                          <p:spTgt spid="926"/>
                                        </p:tgtEl>
                                        <p:attrNameLst>
                                          <p:attrName>style.visibility</p:attrName>
                                        </p:attrNameLst>
                                      </p:cBhvr>
                                      <p:to>
                                        <p:strVal val="visible"/>
                                      </p:to>
                                    </p:set>
                                    <p:animEffect transition="in" filter="randombar(horizontal)">
                                      <p:cBhvr>
                                        <p:cTn id="39" dur="500"/>
                                        <p:tgtEl>
                                          <p:spTgt spid="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3814840" y="39054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636110" y="170183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928443" y="108460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636110" y="2306119"/>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636109" y="290868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gây</a:t>
            </a:r>
            <a:r>
              <a:rPr lang="en-US" sz="2000" dirty="0"/>
              <a:t> ô </a:t>
            </a:r>
            <a:r>
              <a:rPr lang="en-US" sz="2000" dirty="0" err="1"/>
              <a:t>nhiễm</a:t>
            </a:r>
            <a:r>
              <a:rPr lang="en-US" sz="2000" dirty="0"/>
              <a:t> </a:t>
            </a:r>
            <a:r>
              <a:rPr lang="en-US" sz="2000" dirty="0" err="1"/>
              <a:t>môi</a:t>
            </a:r>
            <a:r>
              <a:rPr lang="en-US" sz="2000" dirty="0"/>
              <a:t> </a:t>
            </a:r>
            <a:r>
              <a:rPr lang="en-US" sz="2000" dirty="0" err="1"/>
              <a:t>trường</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4411394" y="22137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58" name="Picture 1157">
            <a:extLst>
              <a:ext uri="{FF2B5EF4-FFF2-40B4-BE49-F238E27FC236}">
                <a16:creationId xmlns:a16="http://schemas.microsoft.com/office/drawing/2014/main" id="{C0F240AC-ABCB-C828-DC1A-00CE21159813}"/>
              </a:ext>
            </a:extLst>
          </p:cNvPr>
          <p:cNvPicPr>
            <a:picLocks noChangeAspect="1"/>
          </p:cNvPicPr>
          <p:nvPr/>
        </p:nvPicPr>
        <p:blipFill rotWithShape="1">
          <a:blip r:embed="rId3">
            <a:alphaModFix/>
          </a:blip>
          <a:srcRect l="35431" r="3866"/>
          <a:stretch/>
        </p:blipFill>
        <p:spPr>
          <a:xfrm>
            <a:off x="295732" y="390549"/>
            <a:ext cx="3339008" cy="4147399"/>
          </a:xfrm>
          <a:prstGeom prst="roundRect">
            <a:avLst>
              <a:gd name="adj" fmla="val 16667"/>
            </a:avLst>
          </a:prstGeom>
        </p:spPr>
      </p:pic>
      <p:pic>
        <p:nvPicPr>
          <p:cNvPr id="1160" name="Picture 1159">
            <a:extLst>
              <a:ext uri="{FF2B5EF4-FFF2-40B4-BE49-F238E27FC236}">
                <a16:creationId xmlns:a16="http://schemas.microsoft.com/office/drawing/2014/main" id="{22C2B6D9-6714-FE8C-7F4C-7A4CD8780E8A}"/>
              </a:ext>
            </a:extLst>
          </p:cNvPr>
          <p:cNvPicPr>
            <a:picLocks noChangeAspect="1"/>
          </p:cNvPicPr>
          <p:nvPr/>
        </p:nvPicPr>
        <p:blipFill>
          <a:blip r:embed="rId4"/>
          <a:stretch>
            <a:fillRect/>
          </a:stretch>
        </p:blipFill>
        <p:spPr>
          <a:xfrm>
            <a:off x="4232742" y="1808077"/>
            <a:ext cx="357304" cy="357304"/>
          </a:xfrm>
          <a:prstGeom prst="rect">
            <a:avLst/>
          </a:prstGeom>
        </p:spPr>
      </p:pic>
      <p:pic>
        <p:nvPicPr>
          <p:cNvPr id="1161" name="Picture 1160">
            <a:extLst>
              <a:ext uri="{FF2B5EF4-FFF2-40B4-BE49-F238E27FC236}">
                <a16:creationId xmlns:a16="http://schemas.microsoft.com/office/drawing/2014/main" id="{608BFB2A-0331-8418-9FD3-935B1C61F9B0}"/>
              </a:ext>
            </a:extLst>
          </p:cNvPr>
          <p:cNvPicPr>
            <a:picLocks noChangeAspect="1"/>
          </p:cNvPicPr>
          <p:nvPr/>
        </p:nvPicPr>
        <p:blipFill>
          <a:blip r:embed="rId4"/>
          <a:stretch>
            <a:fillRect/>
          </a:stretch>
        </p:blipFill>
        <p:spPr>
          <a:xfrm>
            <a:off x="4232742" y="2414654"/>
            <a:ext cx="357304" cy="357304"/>
          </a:xfrm>
          <a:prstGeom prst="rect">
            <a:avLst/>
          </a:prstGeom>
        </p:spPr>
      </p:pic>
      <p:pic>
        <p:nvPicPr>
          <p:cNvPr id="1162" name="Picture 1161">
            <a:extLst>
              <a:ext uri="{FF2B5EF4-FFF2-40B4-BE49-F238E27FC236}">
                <a16:creationId xmlns:a16="http://schemas.microsoft.com/office/drawing/2014/main" id="{778EEDD1-BF10-D4DA-D426-98A1B772133D}"/>
              </a:ext>
            </a:extLst>
          </p:cNvPr>
          <p:cNvPicPr>
            <a:picLocks noChangeAspect="1"/>
          </p:cNvPicPr>
          <p:nvPr/>
        </p:nvPicPr>
        <p:blipFill>
          <a:blip r:embed="rId4"/>
          <a:stretch>
            <a:fillRect/>
          </a:stretch>
        </p:blipFill>
        <p:spPr>
          <a:xfrm>
            <a:off x="4232742" y="3021231"/>
            <a:ext cx="357304" cy="357304"/>
          </a:xfrm>
          <a:prstGeom prst="rect">
            <a:avLst/>
          </a:prstGeom>
        </p:spPr>
      </p:pic>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4636109" y="3506643"/>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a:t>Tuabin </a:t>
            </a:r>
            <a:r>
              <a:rPr lang="en-US" sz="2000" dirty="0" err="1"/>
              <a:t>điện</a:t>
            </a:r>
            <a:r>
              <a:rPr lang="en-US" sz="2000" dirty="0"/>
              <a:t> </a:t>
            </a:r>
            <a:r>
              <a:rPr lang="en-US" sz="2000" dirty="0" err="1"/>
              <a:t>gió</a:t>
            </a:r>
            <a:r>
              <a:rPr lang="en-US" sz="2000" dirty="0"/>
              <a:t> </a:t>
            </a:r>
            <a:r>
              <a:rPr lang="en-US" sz="2000" dirty="0" err="1"/>
              <a:t>có</a:t>
            </a:r>
            <a:r>
              <a:rPr lang="en-US" sz="2000" dirty="0"/>
              <a:t> </a:t>
            </a:r>
            <a:r>
              <a:rPr lang="en-US" sz="2000" dirty="0" err="1"/>
              <a:t>thể</a:t>
            </a:r>
            <a:r>
              <a:rPr lang="en-US" sz="2000" dirty="0"/>
              <a:t> </a:t>
            </a:r>
            <a:r>
              <a:rPr lang="en-US" sz="2000" dirty="0" err="1"/>
              <a:t>lắp</a:t>
            </a:r>
            <a:r>
              <a:rPr lang="en-US" sz="2000" dirty="0"/>
              <a:t> </a:t>
            </a:r>
            <a:r>
              <a:rPr lang="en-US" sz="2000" dirty="0" err="1"/>
              <a:t>đặt</a:t>
            </a:r>
            <a:r>
              <a:rPr lang="en-US" sz="2000" dirty="0"/>
              <a:t> ở </a:t>
            </a:r>
            <a:r>
              <a:rPr lang="en-US" sz="2000" dirty="0" err="1"/>
              <a:t>bất</a:t>
            </a:r>
            <a:r>
              <a:rPr lang="en-US" sz="2000" dirty="0"/>
              <a:t> </a:t>
            </a:r>
            <a:r>
              <a:rPr lang="en-US" sz="2000" dirty="0" err="1"/>
              <a:t>kì</a:t>
            </a:r>
            <a:r>
              <a:rPr lang="en-US" sz="2000" dirty="0"/>
              <a:t> </a:t>
            </a:r>
            <a:r>
              <a:rPr lang="en-US" sz="2000" dirty="0" err="1"/>
              <a:t>đâu</a:t>
            </a:r>
            <a:r>
              <a:rPr lang="en-US" sz="2000" dirty="0"/>
              <a:t> </a:t>
            </a:r>
            <a:r>
              <a:rPr lang="en-US" sz="2000" dirty="0" err="1"/>
              <a:t>nếu</a:t>
            </a:r>
            <a:r>
              <a:rPr lang="en-US" sz="2000" dirty="0"/>
              <a:t> </a:t>
            </a:r>
            <a:r>
              <a:rPr lang="en-US" sz="2000" dirty="0" err="1"/>
              <a:t>đủ</a:t>
            </a:r>
            <a:r>
              <a:rPr lang="en-US" sz="2000" dirty="0"/>
              <a:t> </a:t>
            </a:r>
            <a:r>
              <a:rPr lang="en-US" sz="2000" dirty="0" err="1"/>
              <a:t>lượng</a:t>
            </a:r>
            <a:r>
              <a:rPr lang="en-US" sz="2000" dirty="0"/>
              <a:t> </a:t>
            </a:r>
            <a:r>
              <a:rPr lang="en-US" sz="2000" dirty="0" err="1"/>
              <a:t>gió</a:t>
            </a:r>
            <a:endParaRPr lang="en-US" sz="2000" dirty="0"/>
          </a:p>
        </p:txBody>
      </p:sp>
      <p:pic>
        <p:nvPicPr>
          <p:cNvPr id="1164" name="Picture 1163">
            <a:extLst>
              <a:ext uri="{FF2B5EF4-FFF2-40B4-BE49-F238E27FC236}">
                <a16:creationId xmlns:a16="http://schemas.microsoft.com/office/drawing/2014/main" id="{89C874ED-98D4-A376-C18D-AABECCC6E1CA}"/>
              </a:ext>
            </a:extLst>
          </p:cNvPr>
          <p:cNvPicPr>
            <a:picLocks noChangeAspect="1"/>
          </p:cNvPicPr>
          <p:nvPr/>
        </p:nvPicPr>
        <p:blipFill>
          <a:blip r:embed="rId4"/>
          <a:stretch>
            <a:fillRect/>
          </a:stretch>
        </p:blipFill>
        <p:spPr>
          <a:xfrm>
            <a:off x="4232742" y="3619188"/>
            <a:ext cx="357304" cy="357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500"/>
                                        <p:tgtEl>
                                          <p:spTgt spid="116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1"/>
                                        </p:tgtEl>
                                        <p:attrNameLst>
                                          <p:attrName>style.visibility</p:attrName>
                                        </p:attrNameLst>
                                      </p:cBhvr>
                                      <p:to>
                                        <p:strVal val="visible"/>
                                      </p:to>
                                    </p:set>
                                    <p:animEffect transition="in" filter="fade">
                                      <p:cBhvr>
                                        <p:cTn id="21" dur="500"/>
                                        <p:tgtEl>
                                          <p:spTgt spid="116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2"/>
                                        </p:tgtEl>
                                        <p:attrNameLst>
                                          <p:attrName>style.visibility</p:attrName>
                                        </p:attrNameLst>
                                      </p:cBhvr>
                                      <p:to>
                                        <p:strVal val="visible"/>
                                      </p:to>
                                    </p:set>
                                    <p:animEffect transition="in" filter="fade">
                                      <p:cBhvr>
                                        <p:cTn id="30" dur="500"/>
                                        <p:tgtEl>
                                          <p:spTgt spid="1162"/>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64"/>
                                        </p:tgtEl>
                                        <p:attrNameLst>
                                          <p:attrName>style.visibility</p:attrName>
                                        </p:attrNameLst>
                                      </p:cBhvr>
                                      <p:to>
                                        <p:strVal val="visible"/>
                                      </p:to>
                                    </p:set>
                                    <p:animEffect transition="in" filter="fade">
                                      <p:cBhvr>
                                        <p:cTn id="39" dur="500"/>
                                        <p:tgtEl>
                                          <p:spTgt spid="1164"/>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1163"/>
                                        </p:tgtEl>
                                        <p:attrNameLst>
                                          <p:attrName>style.visibility</p:attrName>
                                        </p:attrNameLst>
                                      </p:cBhvr>
                                      <p:to>
                                        <p:strVal val="visible"/>
                                      </p:to>
                                    </p:set>
                                    <p:animEffect transition="in" filter="wipe(up)">
                                      <p:cBhvr>
                                        <p:cTn id="43"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P spid="11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187720" y="39054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008990" y="170183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tiết</a:t>
            </a:r>
            <a:r>
              <a:rPr lang="en-US" sz="2000" dirty="0"/>
              <a:t> </a:t>
            </a:r>
            <a:r>
              <a:rPr lang="en-US" sz="2000" dirty="0" err="1"/>
              <a:t>và</a:t>
            </a:r>
            <a:r>
              <a:rPr lang="en-US" sz="2000" dirty="0"/>
              <a:t> </a:t>
            </a:r>
            <a:r>
              <a:rPr lang="en-US" sz="2000" dirty="0" err="1"/>
              <a:t>vị</a:t>
            </a:r>
            <a:r>
              <a:rPr lang="en-US" sz="2000" dirty="0"/>
              <a:t> </a:t>
            </a:r>
            <a:r>
              <a:rPr lang="en-US" sz="2000" dirty="0" err="1"/>
              <a:t>trí</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01323" y="1084602"/>
            <a:ext cx="1855137"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Khuyết</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008990" y="2306119"/>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a:t>Tuabin </a:t>
            </a:r>
            <a:r>
              <a:rPr lang="en-US" sz="2000" dirty="0" err="1"/>
              <a:t>điện</a:t>
            </a:r>
            <a:r>
              <a:rPr lang="en-US" sz="2000" dirty="0"/>
              <a:t> </a:t>
            </a:r>
            <a:r>
              <a:rPr lang="en-US" sz="2000" dirty="0" err="1"/>
              <a:t>gió</a:t>
            </a:r>
            <a:r>
              <a:rPr lang="en-US" sz="2000" dirty="0"/>
              <a:t> </a:t>
            </a:r>
            <a:r>
              <a:rPr lang="en-US" sz="2000" dirty="0" err="1"/>
              <a:t>tạo</a:t>
            </a:r>
            <a:r>
              <a:rPr lang="en-US" sz="2000" dirty="0"/>
              <a:t> </a:t>
            </a:r>
            <a:r>
              <a:rPr lang="en-US" sz="2000" dirty="0" err="1"/>
              <a:t>tiếng</a:t>
            </a:r>
            <a:r>
              <a:rPr lang="en-US" sz="2000" dirty="0"/>
              <a:t> </a:t>
            </a:r>
            <a:r>
              <a:rPr lang="en-US" sz="2000" dirty="0" err="1"/>
              <a:t>ồn</a:t>
            </a:r>
            <a:r>
              <a:rPr lang="en-US" sz="2000" dirty="0"/>
              <a:t> </a:t>
            </a:r>
            <a:r>
              <a:rPr lang="en-US" sz="2000" dirty="0" err="1"/>
              <a:t>và</a:t>
            </a:r>
            <a:r>
              <a:rPr lang="en-US" sz="2000" dirty="0"/>
              <a:t> </a:t>
            </a:r>
            <a:r>
              <a:rPr lang="en-US" sz="2000" dirty="0" err="1"/>
              <a:t>có</a:t>
            </a:r>
            <a:r>
              <a:rPr lang="en-US" sz="2000" dirty="0"/>
              <a:t> </a:t>
            </a:r>
            <a:r>
              <a:rPr lang="en-US" sz="2000" dirty="0" err="1"/>
              <a:t>thể</a:t>
            </a:r>
            <a:r>
              <a:rPr lang="en-US" sz="2000" dirty="0"/>
              <a:t> </a:t>
            </a:r>
            <a:r>
              <a:rPr lang="en-US" sz="2000" dirty="0" err="1"/>
              <a:t>gây</a:t>
            </a:r>
            <a:r>
              <a:rPr lang="en-US" sz="2000" dirty="0"/>
              <a:t> </a:t>
            </a:r>
            <a:r>
              <a:rPr lang="en-US" sz="2000" dirty="0" err="1"/>
              <a:t>nguy</a:t>
            </a:r>
            <a:r>
              <a:rPr lang="en-US" sz="2000" dirty="0"/>
              <a:t> </a:t>
            </a:r>
            <a:r>
              <a:rPr lang="en-US" sz="2000" dirty="0" err="1"/>
              <a:t>hiểm</a:t>
            </a:r>
            <a:r>
              <a:rPr lang="en-US" sz="2000" dirty="0"/>
              <a:t> </a:t>
            </a:r>
            <a:r>
              <a:rPr lang="en-US" sz="2000" dirty="0" err="1"/>
              <a:t>khi</a:t>
            </a:r>
            <a:r>
              <a:rPr lang="en-US" sz="2000" dirty="0"/>
              <a:t> </a:t>
            </a:r>
            <a:r>
              <a:rPr lang="en-US" sz="2000" err="1"/>
              <a:t>xảy</a:t>
            </a:r>
            <a:r>
              <a:rPr lang="en-US" sz="2000"/>
              <a:t> ra </a:t>
            </a:r>
            <a:r>
              <a:rPr lang="en-US" sz="2000" dirty="0" err="1"/>
              <a:t>sự</a:t>
            </a:r>
            <a:r>
              <a:rPr lang="en-US" sz="2000" dirty="0"/>
              <a:t> </a:t>
            </a:r>
            <a:r>
              <a:rPr lang="en-US" sz="2000" dirty="0" err="1"/>
              <a:t>cố</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784274" y="22137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0" name="Picture 1159">
            <a:extLst>
              <a:ext uri="{FF2B5EF4-FFF2-40B4-BE49-F238E27FC236}">
                <a16:creationId xmlns:a16="http://schemas.microsoft.com/office/drawing/2014/main" id="{22C2B6D9-6714-FE8C-7F4C-7A4CD8780E8A}"/>
              </a:ext>
            </a:extLst>
          </p:cNvPr>
          <p:cNvPicPr>
            <a:picLocks noChangeAspect="1"/>
          </p:cNvPicPr>
          <p:nvPr/>
        </p:nvPicPr>
        <p:blipFill>
          <a:blip r:embed="rId3"/>
          <a:stretch>
            <a:fillRect/>
          </a:stretch>
        </p:blipFill>
        <p:spPr>
          <a:xfrm>
            <a:off x="605622" y="1808077"/>
            <a:ext cx="357304" cy="357304"/>
          </a:xfrm>
          <a:prstGeom prst="rect">
            <a:avLst/>
          </a:prstGeom>
        </p:spPr>
      </p:pic>
      <p:pic>
        <p:nvPicPr>
          <p:cNvPr id="1161" name="Picture 1160">
            <a:extLst>
              <a:ext uri="{FF2B5EF4-FFF2-40B4-BE49-F238E27FC236}">
                <a16:creationId xmlns:a16="http://schemas.microsoft.com/office/drawing/2014/main" id="{608BFB2A-0331-8418-9FD3-935B1C61F9B0}"/>
              </a:ext>
            </a:extLst>
          </p:cNvPr>
          <p:cNvPicPr>
            <a:picLocks noChangeAspect="1"/>
          </p:cNvPicPr>
          <p:nvPr/>
        </p:nvPicPr>
        <p:blipFill>
          <a:blip r:embed="rId3"/>
          <a:stretch>
            <a:fillRect/>
          </a:stretch>
        </p:blipFill>
        <p:spPr>
          <a:xfrm>
            <a:off x="605622" y="2414654"/>
            <a:ext cx="357304" cy="357304"/>
          </a:xfrm>
          <a:prstGeom prst="rect">
            <a:avLst/>
          </a:prstGeom>
        </p:spPr>
      </p:pic>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1008989" y="3506643"/>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Các</a:t>
            </a:r>
            <a:r>
              <a:rPr lang="en-US" sz="2000" dirty="0"/>
              <a:t> </a:t>
            </a:r>
            <a:r>
              <a:rPr lang="en-US" sz="2000" dirty="0" err="1"/>
              <a:t>nhà</a:t>
            </a:r>
            <a:r>
              <a:rPr lang="en-US" sz="2000" dirty="0"/>
              <a:t> </a:t>
            </a:r>
            <a:r>
              <a:rPr lang="en-US" sz="2000" dirty="0" err="1"/>
              <a:t>máy</a:t>
            </a:r>
            <a:r>
              <a:rPr lang="en-US" sz="2000" dirty="0"/>
              <a:t> </a:t>
            </a:r>
            <a:r>
              <a:rPr lang="en-US" sz="2000" dirty="0" err="1"/>
              <a:t>điện</a:t>
            </a:r>
            <a:r>
              <a:rPr lang="en-US" sz="2000" dirty="0"/>
              <a:t> </a:t>
            </a:r>
            <a:r>
              <a:rPr lang="en-US" sz="2000" dirty="0" err="1"/>
              <a:t>gió</a:t>
            </a:r>
            <a:r>
              <a:rPr lang="en-US" sz="2000" dirty="0"/>
              <a:t> </a:t>
            </a:r>
            <a:r>
              <a:rPr lang="en-US" sz="2000" dirty="0" err="1"/>
              <a:t>ảnh</a:t>
            </a:r>
            <a:r>
              <a:rPr lang="en-US" sz="2000" dirty="0"/>
              <a:t> </a:t>
            </a:r>
            <a:r>
              <a:rPr lang="en-US" sz="2000" dirty="0" err="1"/>
              <a:t>hưởng</a:t>
            </a:r>
            <a:r>
              <a:rPr lang="en-US" sz="2000" dirty="0"/>
              <a:t> </a:t>
            </a:r>
            <a:r>
              <a:rPr lang="en-US" sz="2000" dirty="0" err="1"/>
              <a:t>tiêu</a:t>
            </a:r>
            <a:r>
              <a:rPr lang="en-US" sz="2000" dirty="0"/>
              <a:t> </a:t>
            </a:r>
            <a:r>
              <a:rPr lang="en-US" sz="2000" dirty="0" err="1"/>
              <a:t>cực</a:t>
            </a:r>
            <a:r>
              <a:rPr lang="en-US" sz="2000" dirty="0"/>
              <a:t> </a:t>
            </a:r>
            <a:r>
              <a:rPr lang="en-US" sz="2000" dirty="0" err="1"/>
              <a:t>đến</a:t>
            </a:r>
            <a:r>
              <a:rPr lang="en-US" sz="2000" dirty="0"/>
              <a:t> </a:t>
            </a:r>
            <a:r>
              <a:rPr lang="en-US" sz="2000" dirty="0" err="1"/>
              <a:t>hệ</a:t>
            </a:r>
            <a:r>
              <a:rPr lang="en-US" sz="2000" dirty="0"/>
              <a:t> </a:t>
            </a:r>
            <a:r>
              <a:rPr lang="en-US" sz="2000" dirty="0" err="1"/>
              <a:t>sinh</a:t>
            </a:r>
            <a:r>
              <a:rPr lang="en-US" sz="2000" dirty="0"/>
              <a:t> </a:t>
            </a:r>
            <a:r>
              <a:rPr lang="en-US" sz="2000" dirty="0" err="1"/>
              <a:t>thái</a:t>
            </a:r>
            <a:r>
              <a:rPr lang="en-US" sz="2000" dirty="0"/>
              <a:t>, </a:t>
            </a:r>
            <a:r>
              <a:rPr lang="en-US" sz="2000" dirty="0" err="1"/>
              <a:t>động</a:t>
            </a:r>
            <a:r>
              <a:rPr lang="en-US" sz="2000" dirty="0"/>
              <a:t> </a:t>
            </a:r>
            <a:r>
              <a:rPr lang="en-US" sz="2000" dirty="0" err="1"/>
              <a:t>vật</a:t>
            </a:r>
            <a:endParaRPr lang="en-US" sz="2000" dirty="0"/>
          </a:p>
        </p:txBody>
      </p:sp>
      <p:pic>
        <p:nvPicPr>
          <p:cNvPr id="1164" name="Picture 1163">
            <a:extLst>
              <a:ext uri="{FF2B5EF4-FFF2-40B4-BE49-F238E27FC236}">
                <a16:creationId xmlns:a16="http://schemas.microsoft.com/office/drawing/2014/main" id="{89C874ED-98D4-A376-C18D-AABECCC6E1CA}"/>
              </a:ext>
            </a:extLst>
          </p:cNvPr>
          <p:cNvPicPr>
            <a:picLocks noChangeAspect="1"/>
          </p:cNvPicPr>
          <p:nvPr/>
        </p:nvPicPr>
        <p:blipFill>
          <a:blip r:embed="rId3"/>
          <a:stretch>
            <a:fillRect/>
          </a:stretch>
        </p:blipFill>
        <p:spPr>
          <a:xfrm>
            <a:off x="605622" y="3619188"/>
            <a:ext cx="357304" cy="357304"/>
          </a:xfrm>
          <a:prstGeom prst="rect">
            <a:avLst/>
          </a:prstGeom>
        </p:spPr>
      </p:pic>
      <p:pic>
        <p:nvPicPr>
          <p:cNvPr id="2" name="Picture 1">
            <a:extLst>
              <a:ext uri="{FF2B5EF4-FFF2-40B4-BE49-F238E27FC236}">
                <a16:creationId xmlns:a16="http://schemas.microsoft.com/office/drawing/2014/main" id="{618BACD1-FA3C-BDF1-3B44-F690EBCC9738}"/>
              </a:ext>
            </a:extLst>
          </p:cNvPr>
          <p:cNvPicPr>
            <a:picLocks noChangeAspect="1"/>
          </p:cNvPicPr>
          <p:nvPr/>
        </p:nvPicPr>
        <p:blipFill rotWithShape="1">
          <a:blip r:embed="rId4">
            <a:alphaModFix/>
          </a:blip>
          <a:srcRect l="18434" r="23547"/>
          <a:stretch/>
        </p:blipFill>
        <p:spPr>
          <a:xfrm>
            <a:off x="5260713" y="585787"/>
            <a:ext cx="3459481" cy="3971925"/>
          </a:xfrm>
          <a:prstGeom prst="roundRect">
            <a:avLst>
              <a:gd name="adj" fmla="val 16667"/>
            </a:avLst>
          </a:prstGeom>
        </p:spPr>
      </p:pic>
    </p:spTree>
    <p:extLst>
      <p:ext uri="{BB962C8B-B14F-4D97-AF65-F5344CB8AC3E}">
        <p14:creationId xmlns:p14="http://schemas.microsoft.com/office/powerpoint/2010/main" val="17637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500"/>
                                        <p:tgtEl>
                                          <p:spTgt spid="116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1"/>
                                        </p:tgtEl>
                                        <p:attrNameLst>
                                          <p:attrName>style.visibility</p:attrName>
                                        </p:attrNameLst>
                                      </p:cBhvr>
                                      <p:to>
                                        <p:strVal val="visible"/>
                                      </p:to>
                                    </p:set>
                                    <p:animEffect transition="in" filter="fade">
                                      <p:cBhvr>
                                        <p:cTn id="21" dur="500"/>
                                        <p:tgtEl>
                                          <p:spTgt spid="116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4"/>
                                        </p:tgtEl>
                                        <p:attrNameLst>
                                          <p:attrName>style.visibility</p:attrName>
                                        </p:attrNameLst>
                                      </p:cBhvr>
                                      <p:to>
                                        <p:strVal val="visible"/>
                                      </p:to>
                                    </p:set>
                                    <p:animEffect transition="in" filter="fade">
                                      <p:cBhvr>
                                        <p:cTn id="30" dur="500"/>
                                        <p:tgtEl>
                                          <p:spTgt spid="1164"/>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3"/>
                                        </p:tgtEl>
                                        <p:attrNameLst>
                                          <p:attrName>style.visibility</p:attrName>
                                        </p:attrNameLst>
                                      </p:cBhvr>
                                      <p:to>
                                        <p:strVal val="visible"/>
                                      </p:to>
                                    </p:set>
                                    <p:animEffect transition="in" filter="wipe(up)">
                                      <p:cBhvr>
                                        <p:cTn id="34"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63" grpId="0"/>
    </p:bldLst>
  </p:timing>
</p:sld>
</file>

<file path=ppt/theme/theme1.xml><?xml version="1.0" encoding="utf-8"?>
<a:theme xmlns:a="http://schemas.openxmlformats.org/drawingml/2006/main" name="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1580</TotalTime>
  <Words>856</Words>
  <Application>Microsoft Office PowerPoint</Application>
  <PresentationFormat>On-screen Show (16:9)</PresentationFormat>
  <Paragraphs>95</Paragraphs>
  <Slides>20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Fira Sans Condensed Black</vt:lpstr>
      <vt:lpstr>Nunito Light</vt:lpstr>
      <vt:lpstr>Be Vietnam Pro Light</vt:lpstr>
      <vt:lpstr>Montserrat</vt:lpstr>
      <vt:lpstr>Arial</vt:lpstr>
      <vt:lpstr>Be Vietnam Pro</vt:lpstr>
      <vt:lpstr>Solar Energy Solutions Business Plan by Slidesgo</vt:lpstr>
      <vt:lpstr>BÀI 14 NĂNG LƯỢNG TÁI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Sử Dụng Hiệu Quả Năng Lượng Và Bảo Vệ Môi Trường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Nguyễn Phương Châm</cp:lastModifiedBy>
  <cp:revision>6</cp:revision>
  <dcterms:modified xsi:type="dcterms:W3CDTF">2024-10-28T13:20:07Z</dcterms:modified>
</cp:coreProperties>
</file>