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15" r:id="rId2"/>
    <p:sldId id="388" r:id="rId3"/>
    <p:sldId id="416" r:id="rId4"/>
    <p:sldId id="353" r:id="rId5"/>
    <p:sldId id="418" r:id="rId6"/>
    <p:sldId id="419" r:id="rId7"/>
    <p:sldId id="417" r:id="rId8"/>
    <p:sldId id="426" r:id="rId9"/>
    <p:sldId id="422" r:id="rId10"/>
    <p:sldId id="424" r:id="rId11"/>
    <p:sldId id="423" r:id="rId12"/>
    <p:sldId id="428" r:id="rId13"/>
    <p:sldId id="429" r:id="rId14"/>
    <p:sldId id="405"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7B4"/>
    <a:srgbClr val="FFFFFF"/>
    <a:srgbClr val="003C47"/>
    <a:srgbClr val="FAC963"/>
    <a:srgbClr val="E55C5E"/>
    <a:srgbClr val="1A5866"/>
    <a:srgbClr val="48B5B5"/>
    <a:srgbClr val="BA6212"/>
    <a:srgbClr val="EA8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4" d="100"/>
          <a:sy n="54" d="100"/>
        </p:scale>
        <p:origin x="11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Phương Châm" userId="d6888d11b8f1b8f3" providerId="LiveId" clId="{01BD16C5-9B9A-4C2E-B4ED-50CB253EC0C7}"/>
    <pc:docChg chg="delSld modSld">
      <pc:chgData name="Nguyễn Phương Châm" userId="d6888d11b8f1b8f3" providerId="LiveId" clId="{01BD16C5-9B9A-4C2E-B4ED-50CB253EC0C7}" dt="2024-10-28T08:11:05.994" v="18" actId="47"/>
      <pc:docMkLst>
        <pc:docMk/>
      </pc:docMkLst>
      <pc:sldChg chg="del">
        <pc:chgData name="Nguyễn Phương Châm" userId="d6888d11b8f1b8f3" providerId="LiveId" clId="{01BD16C5-9B9A-4C2E-B4ED-50CB253EC0C7}" dt="2024-10-28T08:10:52.785" v="11" actId="47"/>
        <pc:sldMkLst>
          <pc:docMk/>
          <pc:sldMk cId="2109254013" sldId="256"/>
        </pc:sldMkLst>
      </pc:sldChg>
      <pc:sldChg chg="del">
        <pc:chgData name="Nguyễn Phương Châm" userId="d6888d11b8f1b8f3" providerId="LiveId" clId="{01BD16C5-9B9A-4C2E-B4ED-50CB253EC0C7}" dt="2024-10-28T08:10:54.592" v="12" actId="47"/>
        <pc:sldMkLst>
          <pc:docMk/>
          <pc:sldMk cId="1127365193" sldId="257"/>
        </pc:sldMkLst>
      </pc:sldChg>
      <pc:sldChg chg="del">
        <pc:chgData name="Nguyễn Phương Châm" userId="d6888d11b8f1b8f3" providerId="LiveId" clId="{01BD16C5-9B9A-4C2E-B4ED-50CB253EC0C7}" dt="2024-10-28T08:10:56.462" v="13" actId="47"/>
        <pc:sldMkLst>
          <pc:docMk/>
          <pc:sldMk cId="4202885804" sldId="258"/>
        </pc:sldMkLst>
      </pc:sldChg>
      <pc:sldChg chg="del">
        <pc:chgData name="Nguyễn Phương Châm" userId="d6888d11b8f1b8f3" providerId="LiveId" clId="{01BD16C5-9B9A-4C2E-B4ED-50CB253EC0C7}" dt="2024-10-28T08:10:59.369" v="14" actId="47"/>
        <pc:sldMkLst>
          <pc:docMk/>
          <pc:sldMk cId="3985453322" sldId="259"/>
        </pc:sldMkLst>
      </pc:sldChg>
      <pc:sldChg chg="del">
        <pc:chgData name="Nguyễn Phương Châm" userId="d6888d11b8f1b8f3" providerId="LiveId" clId="{01BD16C5-9B9A-4C2E-B4ED-50CB253EC0C7}" dt="2024-10-28T08:11:01.386" v="15" actId="47"/>
        <pc:sldMkLst>
          <pc:docMk/>
          <pc:sldMk cId="299469947" sldId="260"/>
        </pc:sldMkLst>
      </pc:sldChg>
      <pc:sldChg chg="del">
        <pc:chgData name="Nguyễn Phương Châm" userId="d6888d11b8f1b8f3" providerId="LiveId" clId="{01BD16C5-9B9A-4C2E-B4ED-50CB253EC0C7}" dt="2024-10-28T08:11:03.064" v="16" actId="47"/>
        <pc:sldMkLst>
          <pc:docMk/>
          <pc:sldMk cId="3308322620" sldId="261"/>
        </pc:sldMkLst>
      </pc:sldChg>
      <pc:sldChg chg="del">
        <pc:chgData name="Nguyễn Phương Châm" userId="d6888d11b8f1b8f3" providerId="LiveId" clId="{01BD16C5-9B9A-4C2E-B4ED-50CB253EC0C7}" dt="2024-10-28T08:11:04.586" v="17" actId="47"/>
        <pc:sldMkLst>
          <pc:docMk/>
          <pc:sldMk cId="2872537004" sldId="262"/>
        </pc:sldMkLst>
      </pc:sldChg>
      <pc:sldChg chg="del">
        <pc:chgData name="Nguyễn Phương Châm" userId="d6888d11b8f1b8f3" providerId="LiveId" clId="{01BD16C5-9B9A-4C2E-B4ED-50CB253EC0C7}" dt="2024-10-28T08:11:05.994" v="18" actId="47"/>
        <pc:sldMkLst>
          <pc:docMk/>
          <pc:sldMk cId="44782849" sldId="263"/>
        </pc:sldMkLst>
      </pc:sldChg>
      <pc:sldChg chg="del">
        <pc:chgData name="Nguyễn Phương Châm" userId="d6888d11b8f1b8f3" providerId="LiveId" clId="{01BD16C5-9B9A-4C2E-B4ED-50CB253EC0C7}" dt="2024-10-28T08:10:50.682" v="10" actId="47"/>
        <pc:sldMkLst>
          <pc:docMk/>
          <pc:sldMk cId="64956848" sldId="264"/>
        </pc:sldMkLst>
      </pc:sldChg>
      <pc:sldChg chg="del">
        <pc:chgData name="Nguyễn Phương Châm" userId="d6888d11b8f1b8f3" providerId="LiveId" clId="{01BD16C5-9B9A-4C2E-B4ED-50CB253EC0C7}" dt="2024-10-28T08:09:38.188" v="1" actId="47"/>
        <pc:sldMkLst>
          <pc:docMk/>
          <pc:sldMk cId="3356759170" sldId="273"/>
        </pc:sldMkLst>
      </pc:sldChg>
      <pc:sldChg chg="del">
        <pc:chgData name="Nguyễn Phương Châm" userId="d6888d11b8f1b8f3" providerId="LiveId" clId="{01BD16C5-9B9A-4C2E-B4ED-50CB253EC0C7}" dt="2024-10-28T08:10:10.242" v="4" actId="47"/>
        <pc:sldMkLst>
          <pc:docMk/>
          <pc:sldMk cId="3396474685" sldId="312"/>
        </pc:sldMkLst>
      </pc:sldChg>
      <pc:sldChg chg="del">
        <pc:chgData name="Nguyễn Phương Châm" userId="d6888d11b8f1b8f3" providerId="LiveId" clId="{01BD16C5-9B9A-4C2E-B4ED-50CB253EC0C7}" dt="2024-10-28T08:10:41.130" v="8" actId="47"/>
        <pc:sldMkLst>
          <pc:docMk/>
          <pc:sldMk cId="1336539229" sldId="374"/>
        </pc:sldMkLst>
      </pc:sldChg>
      <pc:sldChg chg="del">
        <pc:chgData name="Nguyễn Phương Châm" userId="d6888d11b8f1b8f3" providerId="LiveId" clId="{01BD16C5-9B9A-4C2E-B4ED-50CB253EC0C7}" dt="2024-10-28T08:10:10.817" v="5" actId="47"/>
        <pc:sldMkLst>
          <pc:docMk/>
          <pc:sldMk cId="1261506843" sldId="386"/>
        </pc:sldMkLst>
      </pc:sldChg>
      <pc:sldChg chg="del">
        <pc:chgData name="Nguyễn Phương Châm" userId="d6888d11b8f1b8f3" providerId="LiveId" clId="{01BD16C5-9B9A-4C2E-B4ED-50CB253EC0C7}" dt="2024-10-28T08:10:11.354" v="6" actId="47"/>
        <pc:sldMkLst>
          <pc:docMk/>
          <pc:sldMk cId="2149927243" sldId="387"/>
        </pc:sldMkLst>
      </pc:sldChg>
      <pc:sldChg chg="modSp del mod">
        <pc:chgData name="Nguyễn Phương Châm" userId="d6888d11b8f1b8f3" providerId="LiveId" clId="{01BD16C5-9B9A-4C2E-B4ED-50CB253EC0C7}" dt="2024-10-28T08:10:05.540" v="2" actId="47"/>
        <pc:sldMkLst>
          <pc:docMk/>
          <pc:sldMk cId="1334170822" sldId="412"/>
        </pc:sldMkLst>
        <pc:spChg chg="mod">
          <ac:chgData name="Nguyễn Phương Châm" userId="d6888d11b8f1b8f3" providerId="LiveId" clId="{01BD16C5-9B9A-4C2E-B4ED-50CB253EC0C7}" dt="2024-10-28T08:07:41.830" v="0" actId="1076"/>
          <ac:spMkLst>
            <pc:docMk/>
            <pc:sldMk cId="1334170822" sldId="412"/>
            <ac:spMk id="3" creationId="{F6BF4485-1CA9-32A7-1EC2-A3A29E43F778}"/>
          </ac:spMkLst>
        </pc:spChg>
      </pc:sldChg>
      <pc:sldChg chg="del">
        <pc:chgData name="Nguyễn Phương Châm" userId="d6888d11b8f1b8f3" providerId="LiveId" clId="{01BD16C5-9B9A-4C2E-B4ED-50CB253EC0C7}" dt="2024-10-28T08:10:09.306" v="3" actId="47"/>
        <pc:sldMkLst>
          <pc:docMk/>
          <pc:sldMk cId="1987785863" sldId="413"/>
        </pc:sldMkLst>
      </pc:sldChg>
      <pc:sldChg chg="del">
        <pc:chgData name="Nguyễn Phương Châm" userId="d6888d11b8f1b8f3" providerId="LiveId" clId="{01BD16C5-9B9A-4C2E-B4ED-50CB253EC0C7}" dt="2024-10-28T08:10:12.123" v="7" actId="47"/>
        <pc:sldMkLst>
          <pc:docMk/>
          <pc:sldMk cId="2880906786" sldId="414"/>
        </pc:sldMkLst>
      </pc:sldChg>
      <pc:sldChg chg="del">
        <pc:chgData name="Nguyễn Phương Châm" userId="d6888d11b8f1b8f3" providerId="LiveId" clId="{01BD16C5-9B9A-4C2E-B4ED-50CB253EC0C7}" dt="2024-10-28T08:10:45.779" v="9" actId="47"/>
        <pc:sldMkLst>
          <pc:docMk/>
          <pc:sldMk cId="1530155181" sldId="420"/>
        </pc:sldMkLst>
      </pc:sldChg>
      <pc:sldMasterChg chg="delSldLayout">
        <pc:chgData name="Nguyễn Phương Châm" userId="d6888d11b8f1b8f3" providerId="LiveId" clId="{01BD16C5-9B9A-4C2E-B4ED-50CB253EC0C7}" dt="2024-10-28T08:11:05.994" v="18" actId="47"/>
        <pc:sldMasterMkLst>
          <pc:docMk/>
          <pc:sldMasterMk cId="696322648" sldId="2147483660"/>
        </pc:sldMasterMkLst>
        <pc:sldLayoutChg chg="del">
          <pc:chgData name="Nguyễn Phương Châm" userId="d6888d11b8f1b8f3" providerId="LiveId" clId="{01BD16C5-9B9A-4C2E-B4ED-50CB253EC0C7}" dt="2024-10-28T08:10:41.130" v="8" actId="47"/>
          <pc:sldLayoutMkLst>
            <pc:docMk/>
            <pc:sldMasterMk cId="696322648" sldId="2147483660"/>
            <pc:sldLayoutMk cId="606191042" sldId="2147483685"/>
          </pc:sldLayoutMkLst>
        </pc:sldLayoutChg>
        <pc:sldLayoutChg chg="del">
          <pc:chgData name="Nguyễn Phương Châm" userId="d6888d11b8f1b8f3" providerId="LiveId" clId="{01BD16C5-9B9A-4C2E-B4ED-50CB253EC0C7}" dt="2024-10-28T08:09:38.188" v="1" actId="47"/>
          <pc:sldLayoutMkLst>
            <pc:docMk/>
            <pc:sldMasterMk cId="696322648" sldId="2147483660"/>
            <pc:sldLayoutMk cId="2251473508" sldId="2147483686"/>
          </pc:sldLayoutMkLst>
        </pc:sldLayoutChg>
        <pc:sldLayoutChg chg="del">
          <pc:chgData name="Nguyễn Phương Châm" userId="d6888d11b8f1b8f3" providerId="LiveId" clId="{01BD16C5-9B9A-4C2E-B4ED-50CB253EC0C7}" dt="2024-10-28T08:11:05.994" v="18" actId="47"/>
          <pc:sldLayoutMkLst>
            <pc:docMk/>
            <pc:sldMasterMk cId="696322648" sldId="2147483660"/>
            <pc:sldLayoutMk cId="220216145" sldId="214748391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400855630903668"/>
          <c:y val="0.18521158720605632"/>
          <c:w val="0.7582884071942505"/>
          <c:h val="0.67347060046297447"/>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204-4A71-B8C7-12E4D76B1B1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E59-4B5F-896B-AFA0E7767ED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E59-4B5F-896B-AFA0E7767ED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E59-4B5F-896B-AFA0E7767ED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E59-4B5F-896B-AFA0E7767ED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FE59-4B5F-896B-AFA0E7767ED5}"/>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E59-4B5F-896B-AFA0E7767ED5}"/>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FE59-4B5F-896B-AFA0E7767ED5}"/>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FE59-4B5F-896B-AFA0E7767ED5}"/>
              </c:ext>
            </c:extLst>
          </c:dPt>
          <c:cat>
            <c:strRef>
              <c:f>Sheet1!$A$2:$A$10</c:f>
              <c:strCache>
                <c:ptCount val="9"/>
                <c:pt idx="0">
                  <c:v>O</c:v>
                </c:pt>
                <c:pt idx="1">
                  <c:v>Si</c:v>
                </c:pt>
                <c:pt idx="2">
                  <c:v>Al</c:v>
                </c:pt>
                <c:pt idx="3">
                  <c:v>Fe</c:v>
                </c:pt>
                <c:pt idx="4">
                  <c:v>Ca</c:v>
                </c:pt>
                <c:pt idx="5">
                  <c:v>Na</c:v>
                </c:pt>
                <c:pt idx="6">
                  <c:v>Mg</c:v>
                </c:pt>
                <c:pt idx="7">
                  <c:v>K</c:v>
                </c:pt>
                <c:pt idx="8">
                  <c:v>Other</c:v>
                </c:pt>
              </c:strCache>
            </c:strRef>
          </c:cat>
          <c:val>
            <c:numRef>
              <c:f>Sheet1!$B$2:$B$10</c:f>
              <c:numCache>
                <c:formatCode>General</c:formatCode>
                <c:ptCount val="9"/>
                <c:pt idx="0">
                  <c:v>46.1</c:v>
                </c:pt>
                <c:pt idx="1">
                  <c:v>28.2</c:v>
                </c:pt>
                <c:pt idx="2">
                  <c:v>8.23</c:v>
                </c:pt>
                <c:pt idx="3">
                  <c:v>5.63</c:v>
                </c:pt>
                <c:pt idx="4">
                  <c:v>4.1500000000000004</c:v>
                </c:pt>
                <c:pt idx="5">
                  <c:v>2.36</c:v>
                </c:pt>
                <c:pt idx="6">
                  <c:v>2.33</c:v>
                </c:pt>
                <c:pt idx="7">
                  <c:v>2.09</c:v>
                </c:pt>
                <c:pt idx="8">
                  <c:v>3.24</c:v>
                </c:pt>
              </c:numCache>
            </c:numRef>
          </c:val>
          <c:extLst>
            <c:ext xmlns:c16="http://schemas.microsoft.com/office/drawing/2014/chart" uri="{C3380CC4-5D6E-409C-BE32-E72D297353CC}">
              <c16:uniqueId val="{00000000-5204-4A71-B8C7-12E4D76B1B1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vi-V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E236D90E-CB41-4642-B12A-3BA8AE9C6E87}" type="datetimeFigureOut">
              <a:rPr lang="vi-VN" smtClean="0"/>
              <a:pPr/>
              <a:t>28/10/2024</a:t>
            </a:fld>
            <a:endParaRPr lang="vi-V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vi-V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B7CEC7A2-CBC1-448E-B5F6-0C7AF01EFCB9}" type="slidenum">
              <a:rPr lang="vi-VN" smtClean="0"/>
              <a:pPr/>
              <a:t>‹#›</a:t>
            </a:fld>
            <a:endParaRPr lang="vi-VN" dirty="0"/>
          </a:p>
        </p:txBody>
      </p:sp>
    </p:spTree>
    <p:extLst>
      <p:ext uri="{BB962C8B-B14F-4D97-AF65-F5344CB8AC3E}">
        <p14:creationId xmlns:p14="http://schemas.microsoft.com/office/powerpoint/2010/main" val="135980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881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Clr>
                <a:srgbClr val="000000"/>
              </a:buClr>
              <a:buSzPts val="1400"/>
              <a:buFont typeface="Times New Roman" panose="02020603050405020304" pitchFamily="18" charset="0"/>
              <a:buChar char="-"/>
            </a:pPr>
            <a:endParaRPr lang="en-US"/>
          </a:p>
        </p:txBody>
      </p:sp>
      <p:sp>
        <p:nvSpPr>
          <p:cNvPr id="4" name="Slide Number Placeholder 3"/>
          <p:cNvSpPr>
            <a:spLocks noGrp="1"/>
          </p:cNvSpPr>
          <p:nvPr>
            <p:ph type="sldNum" sz="quarter" idx="5"/>
          </p:nvPr>
        </p:nvSpPr>
        <p:spPr/>
        <p:txBody>
          <a:bodyPr/>
          <a:lstStyle/>
          <a:p>
            <a:fld id="{B953E823-547D-4ADC-8B52-664B24BC1565}" type="slidenum">
              <a:rPr lang="zh-CN" altLang="en-US" smtClean="0"/>
              <a:t>3</a:t>
            </a:fld>
            <a:endParaRPr lang="zh-CN" altLang="en-US"/>
          </a:p>
        </p:txBody>
      </p:sp>
    </p:spTree>
    <p:extLst>
      <p:ext uri="{BB962C8B-B14F-4D97-AF65-F5344CB8AC3E}">
        <p14:creationId xmlns:p14="http://schemas.microsoft.com/office/powerpoint/2010/main" val="165686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Clr>
                <a:srgbClr val="000000"/>
              </a:buClr>
              <a:buSzPts val="1400"/>
              <a:buFont typeface="Times New Roman" panose="02020603050405020304" pitchFamily="18" charset="0"/>
              <a:buChar char="-"/>
            </a:pPr>
            <a:endParaRPr lang="en-US"/>
          </a:p>
        </p:txBody>
      </p:sp>
      <p:sp>
        <p:nvSpPr>
          <p:cNvPr id="4" name="Slide Number Placeholder 3"/>
          <p:cNvSpPr>
            <a:spLocks noGrp="1"/>
          </p:cNvSpPr>
          <p:nvPr>
            <p:ph type="sldNum" sz="quarter" idx="5"/>
          </p:nvPr>
        </p:nvSpPr>
        <p:spPr/>
        <p:txBody>
          <a:bodyPr/>
          <a:lstStyle/>
          <a:p>
            <a:fld id="{B953E823-547D-4ADC-8B52-664B24BC1565}" type="slidenum">
              <a:rPr lang="zh-CN" altLang="en-US" smtClean="0"/>
              <a:t>4</a:t>
            </a:fld>
            <a:endParaRPr lang="zh-CN" altLang="en-US"/>
          </a:p>
        </p:txBody>
      </p:sp>
    </p:spTree>
    <p:extLst>
      <p:ext uri="{BB962C8B-B14F-4D97-AF65-F5344CB8AC3E}">
        <p14:creationId xmlns:p14="http://schemas.microsoft.com/office/powerpoint/2010/main" val="2009320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dirty="0"/>
          </a:p>
        </p:txBody>
      </p:sp>
      <p:sp>
        <p:nvSpPr>
          <p:cNvPr id="125" name="Google Shape;12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54450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rgbClr val="E55C5E"/>
        </a:solidFill>
        <a:effectLst/>
      </p:bgPr>
    </p:bg>
    <p:spTree>
      <p:nvGrpSpPr>
        <p:cNvPr id="1" name="Shape 841"/>
        <p:cNvGrpSpPr/>
        <p:nvPr/>
      </p:nvGrpSpPr>
      <p:grpSpPr>
        <a:xfrm>
          <a:off x="0" y="0"/>
          <a:ext cx="0" cy="0"/>
          <a:chOff x="0" y="0"/>
          <a:chExt cx="0" cy="0"/>
        </a:xfrm>
      </p:grpSpPr>
      <p:cxnSp>
        <p:nvCxnSpPr>
          <p:cNvPr id="842" name="Google Shape;842;p16"/>
          <p:cNvCxnSpPr/>
          <p:nvPr/>
        </p:nvCxnSpPr>
        <p:spPr>
          <a:xfrm>
            <a:off x="960000" y="4577333"/>
            <a:ext cx="5343600" cy="0"/>
          </a:xfrm>
          <a:prstGeom prst="straightConnector1">
            <a:avLst/>
          </a:prstGeom>
          <a:noFill/>
          <a:ln w="28575" cap="flat" cmpd="sng">
            <a:solidFill>
              <a:srgbClr val="FFFFFF"/>
            </a:solidFill>
            <a:prstDash val="dot"/>
            <a:round/>
            <a:headEnd type="none" w="med" len="med"/>
            <a:tailEnd type="none" w="med" len="med"/>
          </a:ln>
        </p:spPr>
      </p:cxnSp>
      <p:grpSp>
        <p:nvGrpSpPr>
          <p:cNvPr id="843" name="Google Shape;843;p16"/>
          <p:cNvGrpSpPr/>
          <p:nvPr/>
        </p:nvGrpSpPr>
        <p:grpSpPr>
          <a:xfrm>
            <a:off x="6630300" y="-1082266"/>
            <a:ext cx="8097341" cy="9491873"/>
            <a:chOff x="4972725" y="-811700"/>
            <a:chExt cx="6073006" cy="7118905"/>
          </a:xfrm>
        </p:grpSpPr>
        <p:sp>
          <p:nvSpPr>
            <p:cNvPr id="844" name="Google Shape;844;p16"/>
            <p:cNvSpPr/>
            <p:nvPr/>
          </p:nvSpPr>
          <p:spPr>
            <a:xfrm>
              <a:off x="4972725" y="-673174"/>
              <a:ext cx="5959588" cy="6980379"/>
            </a:xfrm>
            <a:custGeom>
              <a:avLst/>
              <a:gdLst/>
              <a:ahLst/>
              <a:cxnLst/>
              <a:rect l="l" t="t" r="r" b="b"/>
              <a:pathLst>
                <a:path w="33029" h="38688" extrusionOk="0">
                  <a:moveTo>
                    <a:pt x="19387" y="0"/>
                  </a:moveTo>
                  <a:cubicBezTo>
                    <a:pt x="16512" y="0"/>
                    <a:pt x="13815" y="1328"/>
                    <a:pt x="11948" y="3507"/>
                  </a:cubicBezTo>
                  <a:cubicBezTo>
                    <a:pt x="11270" y="4307"/>
                    <a:pt x="10693" y="5228"/>
                    <a:pt x="10267" y="6231"/>
                  </a:cubicBezTo>
                  <a:cubicBezTo>
                    <a:pt x="8789" y="9663"/>
                    <a:pt x="10065" y="13217"/>
                    <a:pt x="8658" y="16538"/>
                  </a:cubicBezTo>
                  <a:cubicBezTo>
                    <a:pt x="7270" y="19808"/>
                    <a:pt x="4577" y="22319"/>
                    <a:pt x="2968" y="25468"/>
                  </a:cubicBezTo>
                  <a:cubicBezTo>
                    <a:pt x="1418" y="28515"/>
                    <a:pt x="1" y="32940"/>
                    <a:pt x="2401" y="36392"/>
                  </a:cubicBezTo>
                  <a:cubicBezTo>
                    <a:pt x="3461" y="37923"/>
                    <a:pt x="5264" y="38688"/>
                    <a:pt x="7135" y="38688"/>
                  </a:cubicBezTo>
                  <a:cubicBezTo>
                    <a:pt x="7480" y="38688"/>
                    <a:pt x="7827" y="38662"/>
                    <a:pt x="8172" y="38610"/>
                  </a:cubicBezTo>
                  <a:cubicBezTo>
                    <a:pt x="12151" y="38012"/>
                    <a:pt x="12566" y="34428"/>
                    <a:pt x="13649" y="31421"/>
                  </a:cubicBezTo>
                  <a:cubicBezTo>
                    <a:pt x="14429" y="29264"/>
                    <a:pt x="16150" y="27837"/>
                    <a:pt x="18468" y="27250"/>
                  </a:cubicBezTo>
                  <a:cubicBezTo>
                    <a:pt x="20139" y="26825"/>
                    <a:pt x="21881" y="26804"/>
                    <a:pt x="23592" y="26683"/>
                  </a:cubicBezTo>
                  <a:cubicBezTo>
                    <a:pt x="26670" y="26470"/>
                    <a:pt x="29444" y="25700"/>
                    <a:pt x="31145" y="23099"/>
                  </a:cubicBezTo>
                  <a:cubicBezTo>
                    <a:pt x="32664" y="20770"/>
                    <a:pt x="33028" y="17803"/>
                    <a:pt x="32553" y="15161"/>
                  </a:cubicBezTo>
                  <a:cubicBezTo>
                    <a:pt x="31611" y="9885"/>
                    <a:pt x="28452" y="3000"/>
                    <a:pt x="23116" y="763"/>
                  </a:cubicBezTo>
                  <a:cubicBezTo>
                    <a:pt x="21874" y="242"/>
                    <a:pt x="20615" y="0"/>
                    <a:pt x="1938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45" name="Google Shape;845;p16"/>
            <p:cNvSpPr/>
            <p:nvPr/>
          </p:nvSpPr>
          <p:spPr>
            <a:xfrm>
              <a:off x="5847513" y="3798391"/>
              <a:ext cx="1074511" cy="1324440"/>
            </a:xfrm>
            <a:custGeom>
              <a:avLst/>
              <a:gdLst/>
              <a:ahLst/>
              <a:cxnLst/>
              <a:rect l="l" t="t" r="r" b="b"/>
              <a:pathLst>
                <a:path w="6392" h="7879" extrusionOk="0">
                  <a:moveTo>
                    <a:pt x="2836" y="1"/>
                  </a:moveTo>
                  <a:cubicBezTo>
                    <a:pt x="1512" y="1"/>
                    <a:pt x="301" y="1165"/>
                    <a:pt x="113" y="3160"/>
                  </a:cubicBezTo>
                  <a:cubicBezTo>
                    <a:pt x="1" y="4405"/>
                    <a:pt x="356" y="5782"/>
                    <a:pt x="1196" y="6785"/>
                  </a:cubicBezTo>
                  <a:cubicBezTo>
                    <a:pt x="1702" y="7382"/>
                    <a:pt x="2279" y="7726"/>
                    <a:pt x="2856" y="7838"/>
                  </a:cubicBezTo>
                  <a:cubicBezTo>
                    <a:pt x="3000" y="7865"/>
                    <a:pt x="3143" y="7879"/>
                    <a:pt x="3285" y="7879"/>
                  </a:cubicBezTo>
                  <a:cubicBezTo>
                    <a:pt x="4920" y="7879"/>
                    <a:pt x="6392" y="6093"/>
                    <a:pt x="5945" y="3261"/>
                  </a:cubicBezTo>
                  <a:cubicBezTo>
                    <a:pt x="5934" y="3068"/>
                    <a:pt x="5651" y="1965"/>
                    <a:pt x="4952" y="1115"/>
                  </a:cubicBezTo>
                  <a:cubicBezTo>
                    <a:pt x="4406" y="456"/>
                    <a:pt x="3767" y="102"/>
                    <a:pt x="3140" y="21"/>
                  </a:cubicBezTo>
                  <a:cubicBezTo>
                    <a:pt x="3038" y="8"/>
                    <a:pt x="2937" y="1"/>
                    <a:pt x="2836"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46" name="Google Shape;846;p16"/>
            <p:cNvSpPr/>
            <p:nvPr/>
          </p:nvSpPr>
          <p:spPr>
            <a:xfrm>
              <a:off x="6436532" y="4745456"/>
              <a:ext cx="204413" cy="182386"/>
            </a:xfrm>
            <a:custGeom>
              <a:avLst/>
              <a:gdLst/>
              <a:ahLst/>
              <a:cxnLst/>
              <a:rect l="l" t="t" r="r" b="b"/>
              <a:pathLst>
                <a:path w="1216" h="1085" extrusionOk="0">
                  <a:moveTo>
                    <a:pt x="613" y="0"/>
                  </a:moveTo>
                  <a:cubicBezTo>
                    <a:pt x="557" y="0"/>
                    <a:pt x="501" y="9"/>
                    <a:pt x="446" y="26"/>
                  </a:cubicBezTo>
                  <a:cubicBezTo>
                    <a:pt x="162" y="118"/>
                    <a:pt x="0" y="422"/>
                    <a:pt x="92" y="705"/>
                  </a:cubicBezTo>
                  <a:cubicBezTo>
                    <a:pt x="165" y="935"/>
                    <a:pt x="378" y="1085"/>
                    <a:pt x="613" y="1085"/>
                  </a:cubicBezTo>
                  <a:cubicBezTo>
                    <a:pt x="668" y="1085"/>
                    <a:pt x="724" y="1077"/>
                    <a:pt x="780" y="1059"/>
                  </a:cubicBezTo>
                  <a:cubicBezTo>
                    <a:pt x="1064" y="968"/>
                    <a:pt x="1215" y="665"/>
                    <a:pt x="1124" y="371"/>
                  </a:cubicBezTo>
                  <a:cubicBezTo>
                    <a:pt x="1051" y="143"/>
                    <a:pt x="840" y="0"/>
                    <a:pt x="613"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47" name="Google Shape;847;p16"/>
            <p:cNvSpPr/>
            <p:nvPr/>
          </p:nvSpPr>
          <p:spPr>
            <a:xfrm>
              <a:off x="6009392" y="4648631"/>
              <a:ext cx="205926" cy="183899"/>
            </a:xfrm>
            <a:custGeom>
              <a:avLst/>
              <a:gdLst/>
              <a:ahLst/>
              <a:cxnLst/>
              <a:rect l="l" t="t" r="r" b="b"/>
              <a:pathLst>
                <a:path w="1225" h="1094" extrusionOk="0">
                  <a:moveTo>
                    <a:pt x="612" y="0"/>
                  </a:moveTo>
                  <a:cubicBezTo>
                    <a:pt x="557" y="0"/>
                    <a:pt x="501" y="8"/>
                    <a:pt x="446" y="26"/>
                  </a:cubicBezTo>
                  <a:cubicBezTo>
                    <a:pt x="162" y="116"/>
                    <a:pt x="0" y="431"/>
                    <a:pt x="91" y="714"/>
                  </a:cubicBezTo>
                  <a:cubicBezTo>
                    <a:pt x="165" y="944"/>
                    <a:pt x="385" y="1094"/>
                    <a:pt x="616" y="1094"/>
                  </a:cubicBezTo>
                  <a:cubicBezTo>
                    <a:pt x="671" y="1094"/>
                    <a:pt x="726" y="1086"/>
                    <a:pt x="779" y="1068"/>
                  </a:cubicBezTo>
                  <a:cubicBezTo>
                    <a:pt x="1063" y="977"/>
                    <a:pt x="1225" y="674"/>
                    <a:pt x="1134" y="380"/>
                  </a:cubicBezTo>
                  <a:cubicBezTo>
                    <a:pt x="1060" y="150"/>
                    <a:pt x="847" y="0"/>
                    <a:pt x="612"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48" name="Google Shape;848;p16"/>
            <p:cNvSpPr/>
            <p:nvPr/>
          </p:nvSpPr>
          <p:spPr>
            <a:xfrm>
              <a:off x="6327603" y="3872522"/>
              <a:ext cx="206094" cy="183899"/>
            </a:xfrm>
            <a:custGeom>
              <a:avLst/>
              <a:gdLst/>
              <a:ahLst/>
              <a:cxnLst/>
              <a:rect l="l" t="t" r="r" b="b"/>
              <a:pathLst>
                <a:path w="1226" h="1094" extrusionOk="0">
                  <a:moveTo>
                    <a:pt x="608" y="0"/>
                  </a:moveTo>
                  <a:cubicBezTo>
                    <a:pt x="554" y="0"/>
                    <a:pt x="499" y="8"/>
                    <a:pt x="446" y="26"/>
                  </a:cubicBezTo>
                  <a:cubicBezTo>
                    <a:pt x="162" y="127"/>
                    <a:pt x="0" y="431"/>
                    <a:pt x="92" y="714"/>
                  </a:cubicBezTo>
                  <a:cubicBezTo>
                    <a:pt x="165" y="944"/>
                    <a:pt x="378" y="1094"/>
                    <a:pt x="613" y="1094"/>
                  </a:cubicBezTo>
                  <a:cubicBezTo>
                    <a:pt x="668" y="1094"/>
                    <a:pt x="724" y="1086"/>
                    <a:pt x="780" y="1068"/>
                  </a:cubicBezTo>
                  <a:cubicBezTo>
                    <a:pt x="1064" y="977"/>
                    <a:pt x="1226" y="674"/>
                    <a:pt x="1134" y="380"/>
                  </a:cubicBezTo>
                  <a:cubicBezTo>
                    <a:pt x="1052" y="150"/>
                    <a:pt x="837" y="0"/>
                    <a:pt x="608"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49" name="Google Shape;849;p16"/>
            <p:cNvSpPr/>
            <p:nvPr/>
          </p:nvSpPr>
          <p:spPr>
            <a:xfrm>
              <a:off x="6507974" y="4408923"/>
              <a:ext cx="173818" cy="156163"/>
            </a:xfrm>
            <a:custGeom>
              <a:avLst/>
              <a:gdLst/>
              <a:ahLst/>
              <a:cxnLst/>
              <a:rect l="l" t="t" r="r" b="b"/>
              <a:pathLst>
                <a:path w="1034" h="929" extrusionOk="0">
                  <a:moveTo>
                    <a:pt x="516" y="1"/>
                  </a:moveTo>
                  <a:cubicBezTo>
                    <a:pt x="469" y="1"/>
                    <a:pt x="422" y="8"/>
                    <a:pt x="375" y="24"/>
                  </a:cubicBezTo>
                  <a:cubicBezTo>
                    <a:pt x="132" y="105"/>
                    <a:pt x="0" y="358"/>
                    <a:pt x="72" y="611"/>
                  </a:cubicBezTo>
                  <a:cubicBezTo>
                    <a:pt x="136" y="805"/>
                    <a:pt x="318" y="929"/>
                    <a:pt x="512" y="929"/>
                  </a:cubicBezTo>
                  <a:cubicBezTo>
                    <a:pt x="561" y="929"/>
                    <a:pt x="610" y="921"/>
                    <a:pt x="659" y="905"/>
                  </a:cubicBezTo>
                  <a:cubicBezTo>
                    <a:pt x="902" y="834"/>
                    <a:pt x="1033" y="570"/>
                    <a:pt x="963" y="327"/>
                  </a:cubicBezTo>
                  <a:cubicBezTo>
                    <a:pt x="897" y="131"/>
                    <a:pt x="713" y="1"/>
                    <a:pt x="516"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0" name="Google Shape;850;p16"/>
            <p:cNvSpPr/>
            <p:nvPr/>
          </p:nvSpPr>
          <p:spPr>
            <a:xfrm>
              <a:off x="6325922" y="4179805"/>
              <a:ext cx="173818" cy="156499"/>
            </a:xfrm>
            <a:custGeom>
              <a:avLst/>
              <a:gdLst/>
              <a:ahLst/>
              <a:cxnLst/>
              <a:rect l="l" t="t" r="r" b="b"/>
              <a:pathLst>
                <a:path w="1034" h="931" extrusionOk="0">
                  <a:moveTo>
                    <a:pt x="509" y="1"/>
                  </a:moveTo>
                  <a:cubicBezTo>
                    <a:pt x="464" y="1"/>
                    <a:pt x="419" y="7"/>
                    <a:pt x="375" y="20"/>
                  </a:cubicBezTo>
                  <a:cubicBezTo>
                    <a:pt x="132" y="101"/>
                    <a:pt x="0" y="364"/>
                    <a:pt x="71" y="607"/>
                  </a:cubicBezTo>
                  <a:cubicBezTo>
                    <a:pt x="137" y="806"/>
                    <a:pt x="325" y="930"/>
                    <a:pt x="525" y="930"/>
                  </a:cubicBezTo>
                  <a:cubicBezTo>
                    <a:pt x="569" y="930"/>
                    <a:pt x="614" y="924"/>
                    <a:pt x="658" y="911"/>
                  </a:cubicBezTo>
                  <a:cubicBezTo>
                    <a:pt x="901" y="830"/>
                    <a:pt x="1033" y="567"/>
                    <a:pt x="952" y="324"/>
                  </a:cubicBezTo>
                  <a:cubicBezTo>
                    <a:pt x="894" y="125"/>
                    <a:pt x="707" y="1"/>
                    <a:pt x="509"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1" name="Google Shape;851;p16"/>
            <p:cNvSpPr/>
            <p:nvPr/>
          </p:nvSpPr>
          <p:spPr>
            <a:xfrm>
              <a:off x="6257842" y="4457167"/>
              <a:ext cx="153309" cy="136327"/>
            </a:xfrm>
            <a:custGeom>
              <a:avLst/>
              <a:gdLst/>
              <a:ahLst/>
              <a:cxnLst/>
              <a:rect l="l" t="t" r="r" b="b"/>
              <a:pathLst>
                <a:path w="912" h="811" extrusionOk="0">
                  <a:moveTo>
                    <a:pt x="458" y="0"/>
                  </a:moveTo>
                  <a:cubicBezTo>
                    <a:pt x="417" y="0"/>
                    <a:pt x="375" y="7"/>
                    <a:pt x="334" y="20"/>
                  </a:cubicBezTo>
                  <a:cubicBezTo>
                    <a:pt x="122" y="81"/>
                    <a:pt x="0" y="314"/>
                    <a:pt x="71" y="526"/>
                  </a:cubicBezTo>
                  <a:cubicBezTo>
                    <a:pt x="128" y="698"/>
                    <a:pt x="284" y="810"/>
                    <a:pt x="453" y="810"/>
                  </a:cubicBezTo>
                  <a:cubicBezTo>
                    <a:pt x="494" y="810"/>
                    <a:pt x="536" y="804"/>
                    <a:pt x="577" y="790"/>
                  </a:cubicBezTo>
                  <a:cubicBezTo>
                    <a:pt x="790" y="729"/>
                    <a:pt x="912" y="496"/>
                    <a:pt x="840" y="283"/>
                  </a:cubicBezTo>
                  <a:cubicBezTo>
                    <a:pt x="791" y="112"/>
                    <a:pt x="631" y="0"/>
                    <a:pt x="458"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2" name="Google Shape;852;p16"/>
            <p:cNvSpPr/>
            <p:nvPr/>
          </p:nvSpPr>
          <p:spPr>
            <a:xfrm>
              <a:off x="6244226" y="4916579"/>
              <a:ext cx="153309" cy="137504"/>
            </a:xfrm>
            <a:custGeom>
              <a:avLst/>
              <a:gdLst/>
              <a:ahLst/>
              <a:cxnLst/>
              <a:rect l="l" t="t" r="r" b="b"/>
              <a:pathLst>
                <a:path w="912" h="818" extrusionOk="0">
                  <a:moveTo>
                    <a:pt x="458" y="1"/>
                  </a:moveTo>
                  <a:cubicBezTo>
                    <a:pt x="417" y="1"/>
                    <a:pt x="375" y="7"/>
                    <a:pt x="334" y="21"/>
                  </a:cubicBezTo>
                  <a:cubicBezTo>
                    <a:pt x="122" y="92"/>
                    <a:pt x="0" y="315"/>
                    <a:pt x="71" y="538"/>
                  </a:cubicBezTo>
                  <a:cubicBezTo>
                    <a:pt x="120" y="711"/>
                    <a:pt x="285" y="817"/>
                    <a:pt x="460" y="817"/>
                  </a:cubicBezTo>
                  <a:cubicBezTo>
                    <a:pt x="499" y="817"/>
                    <a:pt x="538" y="812"/>
                    <a:pt x="577" y="801"/>
                  </a:cubicBezTo>
                  <a:cubicBezTo>
                    <a:pt x="790" y="730"/>
                    <a:pt x="912" y="497"/>
                    <a:pt x="840" y="284"/>
                  </a:cubicBezTo>
                  <a:cubicBezTo>
                    <a:pt x="783" y="113"/>
                    <a:pt x="628" y="1"/>
                    <a:pt x="458"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3" name="Google Shape;853;p16"/>
            <p:cNvSpPr/>
            <p:nvPr/>
          </p:nvSpPr>
          <p:spPr>
            <a:xfrm>
              <a:off x="6562438" y="4101304"/>
              <a:ext cx="153309" cy="136495"/>
            </a:xfrm>
            <a:custGeom>
              <a:avLst/>
              <a:gdLst/>
              <a:ahLst/>
              <a:cxnLst/>
              <a:rect l="l" t="t" r="r" b="b"/>
              <a:pathLst>
                <a:path w="912" h="812" extrusionOk="0">
                  <a:moveTo>
                    <a:pt x="460" y="1"/>
                  </a:moveTo>
                  <a:cubicBezTo>
                    <a:pt x="418" y="1"/>
                    <a:pt x="376" y="8"/>
                    <a:pt x="335" y="21"/>
                  </a:cubicBezTo>
                  <a:cubicBezTo>
                    <a:pt x="122" y="82"/>
                    <a:pt x="0" y="315"/>
                    <a:pt x="72" y="528"/>
                  </a:cubicBezTo>
                  <a:cubicBezTo>
                    <a:pt x="128" y="699"/>
                    <a:pt x="284" y="811"/>
                    <a:pt x="454" y="811"/>
                  </a:cubicBezTo>
                  <a:cubicBezTo>
                    <a:pt x="495" y="811"/>
                    <a:pt x="537" y="805"/>
                    <a:pt x="578" y="791"/>
                  </a:cubicBezTo>
                  <a:cubicBezTo>
                    <a:pt x="790" y="730"/>
                    <a:pt x="912" y="497"/>
                    <a:pt x="841" y="285"/>
                  </a:cubicBezTo>
                  <a:cubicBezTo>
                    <a:pt x="792" y="113"/>
                    <a:pt x="631" y="1"/>
                    <a:pt x="460"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4" name="Google Shape;854;p16"/>
            <p:cNvSpPr/>
            <p:nvPr/>
          </p:nvSpPr>
          <p:spPr>
            <a:xfrm>
              <a:off x="6046710" y="4324202"/>
              <a:ext cx="153478" cy="136495"/>
            </a:xfrm>
            <a:custGeom>
              <a:avLst/>
              <a:gdLst/>
              <a:ahLst/>
              <a:cxnLst/>
              <a:rect l="l" t="t" r="r" b="b"/>
              <a:pathLst>
                <a:path w="913" h="812" extrusionOk="0">
                  <a:moveTo>
                    <a:pt x="465" y="0"/>
                  </a:moveTo>
                  <a:cubicBezTo>
                    <a:pt x="421" y="0"/>
                    <a:pt x="378" y="7"/>
                    <a:pt x="335" y="21"/>
                  </a:cubicBezTo>
                  <a:cubicBezTo>
                    <a:pt x="122" y="82"/>
                    <a:pt x="1" y="315"/>
                    <a:pt x="71" y="528"/>
                  </a:cubicBezTo>
                  <a:cubicBezTo>
                    <a:pt x="129" y="699"/>
                    <a:pt x="284" y="811"/>
                    <a:pt x="454" y="811"/>
                  </a:cubicBezTo>
                  <a:cubicBezTo>
                    <a:pt x="495" y="811"/>
                    <a:pt x="536" y="805"/>
                    <a:pt x="578" y="791"/>
                  </a:cubicBezTo>
                  <a:cubicBezTo>
                    <a:pt x="800" y="720"/>
                    <a:pt x="912" y="498"/>
                    <a:pt x="841" y="285"/>
                  </a:cubicBezTo>
                  <a:cubicBezTo>
                    <a:pt x="792" y="107"/>
                    <a:pt x="635" y="0"/>
                    <a:pt x="46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5" name="Google Shape;855;p16"/>
            <p:cNvSpPr/>
            <p:nvPr/>
          </p:nvSpPr>
          <p:spPr>
            <a:xfrm>
              <a:off x="6657750" y="4639049"/>
              <a:ext cx="104055" cy="93126"/>
            </a:xfrm>
            <a:custGeom>
              <a:avLst/>
              <a:gdLst/>
              <a:ahLst/>
              <a:cxnLst/>
              <a:rect l="l" t="t" r="r" b="b"/>
              <a:pathLst>
                <a:path w="619" h="554" extrusionOk="0">
                  <a:moveTo>
                    <a:pt x="303" y="0"/>
                  </a:moveTo>
                  <a:cubicBezTo>
                    <a:pt x="277" y="0"/>
                    <a:pt x="249" y="4"/>
                    <a:pt x="223" y="11"/>
                  </a:cubicBezTo>
                  <a:cubicBezTo>
                    <a:pt x="81" y="62"/>
                    <a:pt x="0" y="214"/>
                    <a:pt x="41" y="356"/>
                  </a:cubicBezTo>
                  <a:cubicBezTo>
                    <a:pt x="81" y="477"/>
                    <a:pt x="186" y="553"/>
                    <a:pt x="304" y="553"/>
                  </a:cubicBezTo>
                  <a:cubicBezTo>
                    <a:pt x="334" y="553"/>
                    <a:pt x="365" y="548"/>
                    <a:pt x="396" y="538"/>
                  </a:cubicBezTo>
                  <a:cubicBezTo>
                    <a:pt x="537" y="497"/>
                    <a:pt x="618" y="335"/>
                    <a:pt x="567" y="194"/>
                  </a:cubicBezTo>
                  <a:cubicBezTo>
                    <a:pt x="534" y="70"/>
                    <a:pt x="421" y="0"/>
                    <a:pt x="303"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6" name="Google Shape;856;p16"/>
            <p:cNvSpPr/>
            <p:nvPr/>
          </p:nvSpPr>
          <p:spPr>
            <a:xfrm>
              <a:off x="6164211" y="4082477"/>
              <a:ext cx="105568" cy="93126"/>
            </a:xfrm>
            <a:custGeom>
              <a:avLst/>
              <a:gdLst/>
              <a:ahLst/>
              <a:cxnLst/>
              <a:rect l="l" t="t" r="r" b="b"/>
              <a:pathLst>
                <a:path w="628" h="554" extrusionOk="0">
                  <a:moveTo>
                    <a:pt x="313" y="1"/>
                  </a:moveTo>
                  <a:cubicBezTo>
                    <a:pt x="287" y="1"/>
                    <a:pt x="260" y="4"/>
                    <a:pt x="233" y="12"/>
                  </a:cubicBezTo>
                  <a:cubicBezTo>
                    <a:pt x="81" y="62"/>
                    <a:pt x="0" y="214"/>
                    <a:pt x="51" y="366"/>
                  </a:cubicBezTo>
                  <a:cubicBezTo>
                    <a:pt x="91" y="479"/>
                    <a:pt x="196" y="553"/>
                    <a:pt x="309" y="553"/>
                  </a:cubicBezTo>
                  <a:cubicBezTo>
                    <a:pt x="338" y="553"/>
                    <a:pt x="367" y="549"/>
                    <a:pt x="395" y="538"/>
                  </a:cubicBezTo>
                  <a:cubicBezTo>
                    <a:pt x="547" y="498"/>
                    <a:pt x="628" y="336"/>
                    <a:pt x="578" y="194"/>
                  </a:cubicBezTo>
                  <a:cubicBezTo>
                    <a:pt x="536" y="70"/>
                    <a:pt x="428" y="1"/>
                    <a:pt x="313"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7" name="Google Shape;857;p16"/>
            <p:cNvSpPr/>
            <p:nvPr/>
          </p:nvSpPr>
          <p:spPr>
            <a:xfrm>
              <a:off x="6700279" y="4308232"/>
              <a:ext cx="104055" cy="93630"/>
            </a:xfrm>
            <a:custGeom>
              <a:avLst/>
              <a:gdLst/>
              <a:ahLst/>
              <a:cxnLst/>
              <a:rect l="l" t="t" r="r" b="b"/>
              <a:pathLst>
                <a:path w="619" h="557" extrusionOk="0">
                  <a:moveTo>
                    <a:pt x="314" y="0"/>
                  </a:moveTo>
                  <a:cubicBezTo>
                    <a:pt x="284" y="0"/>
                    <a:pt x="254" y="5"/>
                    <a:pt x="224" y="15"/>
                  </a:cubicBezTo>
                  <a:cubicBezTo>
                    <a:pt x="82" y="66"/>
                    <a:pt x="1" y="218"/>
                    <a:pt x="51" y="359"/>
                  </a:cubicBezTo>
                  <a:cubicBezTo>
                    <a:pt x="83" y="481"/>
                    <a:pt x="193" y="557"/>
                    <a:pt x="308" y="557"/>
                  </a:cubicBezTo>
                  <a:cubicBezTo>
                    <a:pt x="337" y="557"/>
                    <a:pt x="367" y="552"/>
                    <a:pt x="395" y="542"/>
                  </a:cubicBezTo>
                  <a:cubicBezTo>
                    <a:pt x="537" y="491"/>
                    <a:pt x="618" y="339"/>
                    <a:pt x="578" y="197"/>
                  </a:cubicBezTo>
                  <a:cubicBezTo>
                    <a:pt x="537" y="76"/>
                    <a:pt x="432" y="0"/>
                    <a:pt x="31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8" name="Google Shape;858;p16"/>
            <p:cNvSpPr/>
            <p:nvPr/>
          </p:nvSpPr>
          <p:spPr>
            <a:xfrm>
              <a:off x="6288436" y="4687798"/>
              <a:ext cx="103887" cy="93630"/>
            </a:xfrm>
            <a:custGeom>
              <a:avLst/>
              <a:gdLst/>
              <a:ahLst/>
              <a:cxnLst/>
              <a:rect l="l" t="t" r="r" b="b"/>
              <a:pathLst>
                <a:path w="618" h="557" extrusionOk="0">
                  <a:moveTo>
                    <a:pt x="315" y="0"/>
                  </a:moveTo>
                  <a:cubicBezTo>
                    <a:pt x="285" y="0"/>
                    <a:pt x="254" y="5"/>
                    <a:pt x="223" y="15"/>
                  </a:cubicBezTo>
                  <a:cubicBezTo>
                    <a:pt x="82" y="66"/>
                    <a:pt x="1" y="218"/>
                    <a:pt x="41" y="360"/>
                  </a:cubicBezTo>
                  <a:cubicBezTo>
                    <a:pt x="81" y="481"/>
                    <a:pt x="187" y="557"/>
                    <a:pt x="305" y="557"/>
                  </a:cubicBezTo>
                  <a:cubicBezTo>
                    <a:pt x="334" y="557"/>
                    <a:pt x="365" y="552"/>
                    <a:pt x="395" y="542"/>
                  </a:cubicBezTo>
                  <a:cubicBezTo>
                    <a:pt x="537" y="501"/>
                    <a:pt x="618" y="339"/>
                    <a:pt x="577" y="198"/>
                  </a:cubicBezTo>
                  <a:cubicBezTo>
                    <a:pt x="537" y="76"/>
                    <a:pt x="432" y="0"/>
                    <a:pt x="31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9" name="Google Shape;859;p16"/>
            <p:cNvSpPr/>
            <p:nvPr/>
          </p:nvSpPr>
          <p:spPr>
            <a:xfrm>
              <a:off x="5948036" y="3920934"/>
              <a:ext cx="263921" cy="677601"/>
            </a:xfrm>
            <a:custGeom>
              <a:avLst/>
              <a:gdLst/>
              <a:ahLst/>
              <a:cxnLst/>
              <a:rect l="l" t="t" r="r" b="b"/>
              <a:pathLst>
                <a:path w="1570" h="4031" extrusionOk="0">
                  <a:moveTo>
                    <a:pt x="1570" y="1"/>
                  </a:moveTo>
                  <a:lnTo>
                    <a:pt x="1570" y="1"/>
                  </a:lnTo>
                  <a:cubicBezTo>
                    <a:pt x="1236" y="173"/>
                    <a:pt x="952" y="446"/>
                    <a:pt x="719" y="750"/>
                  </a:cubicBezTo>
                  <a:cubicBezTo>
                    <a:pt x="476" y="1054"/>
                    <a:pt x="304" y="1408"/>
                    <a:pt x="183" y="1772"/>
                  </a:cubicBezTo>
                  <a:cubicBezTo>
                    <a:pt x="142" y="1955"/>
                    <a:pt x="82" y="2137"/>
                    <a:pt x="61" y="2330"/>
                  </a:cubicBezTo>
                  <a:cubicBezTo>
                    <a:pt x="21" y="2522"/>
                    <a:pt x="21" y="2714"/>
                    <a:pt x="10" y="2906"/>
                  </a:cubicBezTo>
                  <a:cubicBezTo>
                    <a:pt x="1" y="2998"/>
                    <a:pt x="10" y="3099"/>
                    <a:pt x="21" y="3190"/>
                  </a:cubicBezTo>
                  <a:lnTo>
                    <a:pt x="41" y="3473"/>
                  </a:lnTo>
                  <a:cubicBezTo>
                    <a:pt x="61" y="3666"/>
                    <a:pt x="102" y="3848"/>
                    <a:pt x="142" y="4031"/>
                  </a:cubicBezTo>
                  <a:cubicBezTo>
                    <a:pt x="142" y="3848"/>
                    <a:pt x="132" y="3656"/>
                    <a:pt x="122" y="3473"/>
                  </a:cubicBezTo>
                  <a:lnTo>
                    <a:pt x="132" y="3190"/>
                  </a:lnTo>
                  <a:cubicBezTo>
                    <a:pt x="142" y="3099"/>
                    <a:pt x="132" y="2998"/>
                    <a:pt x="152" y="2906"/>
                  </a:cubicBezTo>
                  <a:lnTo>
                    <a:pt x="183" y="2633"/>
                  </a:lnTo>
                  <a:cubicBezTo>
                    <a:pt x="183" y="2582"/>
                    <a:pt x="193" y="2542"/>
                    <a:pt x="203" y="2492"/>
                  </a:cubicBezTo>
                  <a:lnTo>
                    <a:pt x="223" y="2360"/>
                  </a:lnTo>
                  <a:cubicBezTo>
                    <a:pt x="253" y="2177"/>
                    <a:pt x="304" y="2006"/>
                    <a:pt x="355" y="1823"/>
                  </a:cubicBezTo>
                  <a:cubicBezTo>
                    <a:pt x="466" y="1469"/>
                    <a:pt x="628" y="1135"/>
                    <a:pt x="831" y="831"/>
                  </a:cubicBezTo>
                  <a:cubicBezTo>
                    <a:pt x="1033" y="517"/>
                    <a:pt x="1276" y="233"/>
                    <a:pt x="1570"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0" name="Google Shape;860;p16"/>
            <p:cNvSpPr/>
            <p:nvPr/>
          </p:nvSpPr>
          <p:spPr>
            <a:xfrm>
              <a:off x="5151582" y="-811700"/>
              <a:ext cx="5550408" cy="6504028"/>
            </a:xfrm>
            <a:custGeom>
              <a:avLst/>
              <a:gdLst/>
              <a:ahLst/>
              <a:cxnLst/>
              <a:rect l="l" t="t" r="r" b="b"/>
              <a:pathLst>
                <a:path w="33018" h="38692" extrusionOk="0">
                  <a:moveTo>
                    <a:pt x="7143" y="1"/>
                  </a:moveTo>
                  <a:cubicBezTo>
                    <a:pt x="5269" y="1"/>
                    <a:pt x="3461" y="773"/>
                    <a:pt x="2399" y="2306"/>
                  </a:cubicBezTo>
                  <a:cubicBezTo>
                    <a:pt x="0" y="5748"/>
                    <a:pt x="1418" y="10173"/>
                    <a:pt x="2966" y="13220"/>
                  </a:cubicBezTo>
                  <a:cubicBezTo>
                    <a:pt x="4577" y="16370"/>
                    <a:pt x="7259" y="18890"/>
                    <a:pt x="8657" y="22161"/>
                  </a:cubicBezTo>
                  <a:cubicBezTo>
                    <a:pt x="10064" y="25471"/>
                    <a:pt x="8789" y="29026"/>
                    <a:pt x="10256" y="32468"/>
                  </a:cubicBezTo>
                  <a:cubicBezTo>
                    <a:pt x="10692" y="33470"/>
                    <a:pt x="11259" y="34381"/>
                    <a:pt x="11948" y="35182"/>
                  </a:cubicBezTo>
                  <a:cubicBezTo>
                    <a:pt x="13816" y="37363"/>
                    <a:pt x="16513" y="38692"/>
                    <a:pt x="19390" y="38692"/>
                  </a:cubicBezTo>
                  <a:cubicBezTo>
                    <a:pt x="20613" y="38692"/>
                    <a:pt x="21867" y="38452"/>
                    <a:pt x="23105" y="37936"/>
                  </a:cubicBezTo>
                  <a:cubicBezTo>
                    <a:pt x="28451" y="35698"/>
                    <a:pt x="31610" y="28803"/>
                    <a:pt x="32551" y="23538"/>
                  </a:cubicBezTo>
                  <a:cubicBezTo>
                    <a:pt x="33017" y="20885"/>
                    <a:pt x="32663" y="17918"/>
                    <a:pt x="31144" y="15600"/>
                  </a:cubicBezTo>
                  <a:cubicBezTo>
                    <a:pt x="29443" y="12988"/>
                    <a:pt x="26669" y="12218"/>
                    <a:pt x="23591" y="12005"/>
                  </a:cubicBezTo>
                  <a:cubicBezTo>
                    <a:pt x="21880" y="11894"/>
                    <a:pt x="20138" y="11874"/>
                    <a:pt x="18468" y="11449"/>
                  </a:cubicBezTo>
                  <a:cubicBezTo>
                    <a:pt x="16139" y="10862"/>
                    <a:pt x="14428" y="9434"/>
                    <a:pt x="13638" y="7267"/>
                  </a:cubicBezTo>
                  <a:cubicBezTo>
                    <a:pt x="12565" y="4260"/>
                    <a:pt x="12140" y="686"/>
                    <a:pt x="8171" y="78"/>
                  </a:cubicBezTo>
                  <a:cubicBezTo>
                    <a:pt x="7828" y="27"/>
                    <a:pt x="7484" y="1"/>
                    <a:pt x="714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1" name="Google Shape;861;p16"/>
            <p:cNvSpPr/>
            <p:nvPr/>
          </p:nvSpPr>
          <p:spPr>
            <a:xfrm>
              <a:off x="7934462" y="3631301"/>
              <a:ext cx="781172" cy="1463625"/>
            </a:xfrm>
            <a:custGeom>
              <a:avLst/>
              <a:gdLst/>
              <a:ahLst/>
              <a:cxnLst/>
              <a:rect l="l" t="t" r="r" b="b"/>
              <a:pathLst>
                <a:path w="4647" h="8707" extrusionOk="0">
                  <a:moveTo>
                    <a:pt x="3177" y="1"/>
                  </a:moveTo>
                  <a:cubicBezTo>
                    <a:pt x="3117" y="1"/>
                    <a:pt x="3055" y="7"/>
                    <a:pt x="2996" y="12"/>
                  </a:cubicBezTo>
                  <a:cubicBezTo>
                    <a:pt x="1872" y="174"/>
                    <a:pt x="1032" y="1663"/>
                    <a:pt x="728" y="2797"/>
                  </a:cubicBezTo>
                  <a:cubicBezTo>
                    <a:pt x="546" y="3465"/>
                    <a:pt x="941" y="5115"/>
                    <a:pt x="363" y="6938"/>
                  </a:cubicBezTo>
                  <a:cubicBezTo>
                    <a:pt x="343" y="7029"/>
                    <a:pt x="313" y="7120"/>
                    <a:pt x="273" y="7212"/>
                  </a:cubicBezTo>
                  <a:cubicBezTo>
                    <a:pt x="0" y="7950"/>
                    <a:pt x="552" y="8706"/>
                    <a:pt x="1377" y="8706"/>
                  </a:cubicBezTo>
                  <a:cubicBezTo>
                    <a:pt x="1627" y="8706"/>
                    <a:pt x="1901" y="8637"/>
                    <a:pt x="2186" y="8477"/>
                  </a:cubicBezTo>
                  <a:cubicBezTo>
                    <a:pt x="2520" y="8285"/>
                    <a:pt x="2723" y="8042"/>
                    <a:pt x="2844" y="7779"/>
                  </a:cubicBezTo>
                  <a:cubicBezTo>
                    <a:pt x="3138" y="7140"/>
                    <a:pt x="2966" y="6330"/>
                    <a:pt x="3057" y="5642"/>
                  </a:cubicBezTo>
                  <a:cubicBezTo>
                    <a:pt x="3117" y="5176"/>
                    <a:pt x="2996" y="4305"/>
                    <a:pt x="4150" y="2361"/>
                  </a:cubicBezTo>
                  <a:cubicBezTo>
                    <a:pt x="4242" y="2210"/>
                    <a:pt x="4332" y="2068"/>
                    <a:pt x="4373" y="1906"/>
                  </a:cubicBezTo>
                  <a:cubicBezTo>
                    <a:pt x="4647" y="914"/>
                    <a:pt x="4191" y="225"/>
                    <a:pt x="3300" y="12"/>
                  </a:cubicBezTo>
                  <a:cubicBezTo>
                    <a:pt x="3262" y="4"/>
                    <a:pt x="3220" y="1"/>
                    <a:pt x="3177"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2" name="Google Shape;862;p16"/>
            <p:cNvSpPr/>
            <p:nvPr/>
          </p:nvSpPr>
          <p:spPr>
            <a:xfrm>
              <a:off x="7934462" y="4797398"/>
              <a:ext cx="478252" cy="297533"/>
            </a:xfrm>
            <a:custGeom>
              <a:avLst/>
              <a:gdLst/>
              <a:ahLst/>
              <a:cxnLst/>
              <a:rect l="l" t="t" r="r" b="b"/>
              <a:pathLst>
                <a:path w="2845" h="1770" extrusionOk="0">
                  <a:moveTo>
                    <a:pt x="363" y="1"/>
                  </a:moveTo>
                  <a:cubicBezTo>
                    <a:pt x="343" y="92"/>
                    <a:pt x="313" y="183"/>
                    <a:pt x="273" y="275"/>
                  </a:cubicBezTo>
                  <a:cubicBezTo>
                    <a:pt x="0" y="1013"/>
                    <a:pt x="552" y="1769"/>
                    <a:pt x="1377" y="1769"/>
                  </a:cubicBezTo>
                  <a:cubicBezTo>
                    <a:pt x="1627" y="1769"/>
                    <a:pt x="1901" y="1700"/>
                    <a:pt x="2186" y="1540"/>
                  </a:cubicBezTo>
                  <a:cubicBezTo>
                    <a:pt x="2520" y="1348"/>
                    <a:pt x="2723" y="1105"/>
                    <a:pt x="2844" y="842"/>
                  </a:cubicBezTo>
                  <a:cubicBezTo>
                    <a:pt x="2834" y="831"/>
                    <a:pt x="2834" y="811"/>
                    <a:pt x="2824" y="791"/>
                  </a:cubicBezTo>
                  <a:cubicBezTo>
                    <a:pt x="2773" y="669"/>
                    <a:pt x="2703" y="558"/>
                    <a:pt x="2601" y="467"/>
                  </a:cubicBezTo>
                  <a:cubicBezTo>
                    <a:pt x="2523" y="396"/>
                    <a:pt x="2428" y="357"/>
                    <a:pt x="2326" y="357"/>
                  </a:cubicBezTo>
                  <a:cubicBezTo>
                    <a:pt x="2150" y="357"/>
                    <a:pt x="1955" y="474"/>
                    <a:pt x="1801" y="750"/>
                  </a:cubicBezTo>
                  <a:cubicBezTo>
                    <a:pt x="1790" y="772"/>
                    <a:pt x="1781" y="782"/>
                    <a:pt x="1772" y="782"/>
                  </a:cubicBezTo>
                  <a:cubicBezTo>
                    <a:pt x="1749" y="782"/>
                    <a:pt x="1723" y="711"/>
                    <a:pt x="1650" y="608"/>
                  </a:cubicBezTo>
                  <a:cubicBezTo>
                    <a:pt x="1558" y="485"/>
                    <a:pt x="1455" y="429"/>
                    <a:pt x="1348" y="429"/>
                  </a:cubicBezTo>
                  <a:cubicBezTo>
                    <a:pt x="1254" y="429"/>
                    <a:pt x="1157" y="472"/>
                    <a:pt x="1062" y="548"/>
                  </a:cubicBezTo>
                  <a:cubicBezTo>
                    <a:pt x="1011" y="588"/>
                    <a:pt x="971" y="639"/>
                    <a:pt x="930" y="680"/>
                  </a:cubicBezTo>
                  <a:cubicBezTo>
                    <a:pt x="925" y="686"/>
                    <a:pt x="919" y="689"/>
                    <a:pt x="915" y="689"/>
                  </a:cubicBezTo>
                  <a:cubicBezTo>
                    <a:pt x="850" y="689"/>
                    <a:pt x="837" y="171"/>
                    <a:pt x="404" y="11"/>
                  </a:cubicBezTo>
                  <a:cubicBezTo>
                    <a:pt x="394" y="1"/>
                    <a:pt x="384" y="1"/>
                    <a:pt x="363"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3" name="Google Shape;863;p16"/>
            <p:cNvSpPr/>
            <p:nvPr/>
          </p:nvSpPr>
          <p:spPr>
            <a:xfrm>
              <a:off x="8044904" y="3772840"/>
              <a:ext cx="149947" cy="384775"/>
            </a:xfrm>
            <a:custGeom>
              <a:avLst/>
              <a:gdLst/>
              <a:ahLst/>
              <a:cxnLst/>
              <a:rect l="l" t="t" r="r" b="b"/>
              <a:pathLst>
                <a:path w="892" h="2289" extrusionOk="0">
                  <a:moveTo>
                    <a:pt x="891" y="1"/>
                  </a:moveTo>
                  <a:lnTo>
                    <a:pt x="891" y="1"/>
                  </a:lnTo>
                  <a:cubicBezTo>
                    <a:pt x="618" y="315"/>
                    <a:pt x="426" y="689"/>
                    <a:pt x="273" y="1074"/>
                  </a:cubicBezTo>
                  <a:cubicBezTo>
                    <a:pt x="233" y="1165"/>
                    <a:pt x="203" y="1267"/>
                    <a:pt x="172" y="1368"/>
                  </a:cubicBezTo>
                  <a:cubicBezTo>
                    <a:pt x="142" y="1469"/>
                    <a:pt x="111" y="1570"/>
                    <a:pt x="91" y="1672"/>
                  </a:cubicBezTo>
                  <a:cubicBezTo>
                    <a:pt x="41" y="1864"/>
                    <a:pt x="0" y="2077"/>
                    <a:pt x="10" y="2289"/>
                  </a:cubicBezTo>
                  <a:cubicBezTo>
                    <a:pt x="71" y="2086"/>
                    <a:pt x="152" y="1904"/>
                    <a:pt x="223" y="1712"/>
                  </a:cubicBezTo>
                  <a:lnTo>
                    <a:pt x="435" y="1135"/>
                  </a:lnTo>
                  <a:cubicBezTo>
                    <a:pt x="507" y="943"/>
                    <a:pt x="588" y="760"/>
                    <a:pt x="658" y="568"/>
                  </a:cubicBezTo>
                  <a:cubicBezTo>
                    <a:pt x="739" y="385"/>
                    <a:pt x="820" y="193"/>
                    <a:pt x="891" y="1"/>
                  </a:cubicBezTo>
                  <a:close/>
                </a:path>
              </a:pathLst>
            </a:custGeom>
            <a:solidFill>
              <a:srgbClr val="006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4" name="Google Shape;864;p16"/>
            <p:cNvSpPr/>
            <p:nvPr/>
          </p:nvSpPr>
          <p:spPr>
            <a:xfrm>
              <a:off x="8528188" y="3961782"/>
              <a:ext cx="143223" cy="258870"/>
            </a:xfrm>
            <a:custGeom>
              <a:avLst/>
              <a:gdLst/>
              <a:ahLst/>
              <a:cxnLst/>
              <a:rect l="l" t="t" r="r" b="b"/>
              <a:pathLst>
                <a:path w="852" h="1540" extrusionOk="0">
                  <a:moveTo>
                    <a:pt x="851" y="1"/>
                  </a:moveTo>
                  <a:lnTo>
                    <a:pt x="851" y="1"/>
                  </a:lnTo>
                  <a:cubicBezTo>
                    <a:pt x="740" y="102"/>
                    <a:pt x="638" y="213"/>
                    <a:pt x="557" y="335"/>
                  </a:cubicBezTo>
                  <a:cubicBezTo>
                    <a:pt x="467" y="446"/>
                    <a:pt x="386" y="578"/>
                    <a:pt x="305" y="699"/>
                  </a:cubicBezTo>
                  <a:cubicBezTo>
                    <a:pt x="233" y="831"/>
                    <a:pt x="163" y="962"/>
                    <a:pt x="112" y="1104"/>
                  </a:cubicBezTo>
                  <a:cubicBezTo>
                    <a:pt x="62" y="1246"/>
                    <a:pt x="21" y="1388"/>
                    <a:pt x="1" y="1540"/>
                  </a:cubicBezTo>
                  <a:cubicBezTo>
                    <a:pt x="92" y="1418"/>
                    <a:pt x="163" y="1297"/>
                    <a:pt x="244" y="1165"/>
                  </a:cubicBezTo>
                  <a:cubicBezTo>
                    <a:pt x="314" y="1043"/>
                    <a:pt x="386" y="912"/>
                    <a:pt x="467" y="791"/>
                  </a:cubicBezTo>
                  <a:cubicBezTo>
                    <a:pt x="537" y="659"/>
                    <a:pt x="608" y="537"/>
                    <a:pt x="669" y="406"/>
                  </a:cubicBezTo>
                  <a:cubicBezTo>
                    <a:pt x="740" y="274"/>
                    <a:pt x="800" y="143"/>
                    <a:pt x="851" y="1"/>
                  </a:cubicBezTo>
                  <a:close/>
                </a:path>
              </a:pathLst>
            </a:custGeom>
            <a:solidFill>
              <a:srgbClr val="006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5" name="Google Shape;865;p16"/>
            <p:cNvSpPr/>
            <p:nvPr/>
          </p:nvSpPr>
          <p:spPr>
            <a:xfrm>
              <a:off x="8126600" y="4655523"/>
              <a:ext cx="229796" cy="37318"/>
            </a:xfrm>
            <a:custGeom>
              <a:avLst/>
              <a:gdLst/>
              <a:ahLst/>
              <a:cxnLst/>
              <a:rect l="l" t="t" r="r" b="b"/>
              <a:pathLst>
                <a:path w="1367" h="222" extrusionOk="0">
                  <a:moveTo>
                    <a:pt x="446" y="1"/>
                  </a:moveTo>
                  <a:cubicBezTo>
                    <a:pt x="411" y="1"/>
                    <a:pt x="377" y="2"/>
                    <a:pt x="345" y="5"/>
                  </a:cubicBezTo>
                  <a:cubicBezTo>
                    <a:pt x="223" y="15"/>
                    <a:pt x="111" y="35"/>
                    <a:pt x="0" y="75"/>
                  </a:cubicBezTo>
                  <a:cubicBezTo>
                    <a:pt x="111" y="116"/>
                    <a:pt x="223" y="126"/>
                    <a:pt x="334" y="147"/>
                  </a:cubicBezTo>
                  <a:cubicBezTo>
                    <a:pt x="456" y="167"/>
                    <a:pt x="567" y="177"/>
                    <a:pt x="678" y="187"/>
                  </a:cubicBezTo>
                  <a:cubicBezTo>
                    <a:pt x="790" y="207"/>
                    <a:pt x="901" y="207"/>
                    <a:pt x="1013" y="217"/>
                  </a:cubicBezTo>
                  <a:cubicBezTo>
                    <a:pt x="1094" y="217"/>
                    <a:pt x="1170" y="222"/>
                    <a:pt x="1248" y="222"/>
                  </a:cubicBezTo>
                  <a:cubicBezTo>
                    <a:pt x="1287" y="222"/>
                    <a:pt x="1326" y="221"/>
                    <a:pt x="1367" y="217"/>
                  </a:cubicBezTo>
                  <a:cubicBezTo>
                    <a:pt x="1266" y="156"/>
                    <a:pt x="1155" y="106"/>
                    <a:pt x="1043" y="75"/>
                  </a:cubicBezTo>
                  <a:cubicBezTo>
                    <a:pt x="921" y="45"/>
                    <a:pt x="810" y="25"/>
                    <a:pt x="699" y="15"/>
                  </a:cubicBezTo>
                  <a:cubicBezTo>
                    <a:pt x="613" y="8"/>
                    <a:pt x="527" y="1"/>
                    <a:pt x="446" y="1"/>
                  </a:cubicBezTo>
                  <a:close/>
                </a:path>
              </a:pathLst>
            </a:custGeom>
            <a:solidFill>
              <a:srgbClr val="006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6" name="Google Shape;866;p16"/>
            <p:cNvSpPr/>
            <p:nvPr/>
          </p:nvSpPr>
          <p:spPr>
            <a:xfrm>
              <a:off x="7934462" y="3631301"/>
              <a:ext cx="781172" cy="1463625"/>
            </a:xfrm>
            <a:custGeom>
              <a:avLst/>
              <a:gdLst/>
              <a:ahLst/>
              <a:cxnLst/>
              <a:rect l="l" t="t" r="r" b="b"/>
              <a:pathLst>
                <a:path w="4647" h="8707" extrusionOk="0">
                  <a:moveTo>
                    <a:pt x="3177" y="1"/>
                  </a:moveTo>
                  <a:cubicBezTo>
                    <a:pt x="3117" y="1"/>
                    <a:pt x="3055" y="7"/>
                    <a:pt x="2996" y="12"/>
                  </a:cubicBezTo>
                  <a:cubicBezTo>
                    <a:pt x="1872" y="174"/>
                    <a:pt x="1032" y="1663"/>
                    <a:pt x="728" y="2797"/>
                  </a:cubicBezTo>
                  <a:cubicBezTo>
                    <a:pt x="546" y="3465"/>
                    <a:pt x="941" y="5115"/>
                    <a:pt x="363" y="6938"/>
                  </a:cubicBezTo>
                  <a:cubicBezTo>
                    <a:pt x="343" y="7029"/>
                    <a:pt x="313" y="7120"/>
                    <a:pt x="273" y="7212"/>
                  </a:cubicBezTo>
                  <a:cubicBezTo>
                    <a:pt x="0" y="7950"/>
                    <a:pt x="552" y="8706"/>
                    <a:pt x="1377" y="8706"/>
                  </a:cubicBezTo>
                  <a:cubicBezTo>
                    <a:pt x="1627" y="8706"/>
                    <a:pt x="1901" y="8637"/>
                    <a:pt x="2186" y="8477"/>
                  </a:cubicBezTo>
                  <a:cubicBezTo>
                    <a:pt x="2520" y="8285"/>
                    <a:pt x="2723" y="8042"/>
                    <a:pt x="2844" y="7779"/>
                  </a:cubicBezTo>
                  <a:cubicBezTo>
                    <a:pt x="3138" y="7140"/>
                    <a:pt x="2966" y="6330"/>
                    <a:pt x="3057" y="5642"/>
                  </a:cubicBezTo>
                  <a:cubicBezTo>
                    <a:pt x="3117" y="5176"/>
                    <a:pt x="2996" y="4305"/>
                    <a:pt x="4150" y="2361"/>
                  </a:cubicBezTo>
                  <a:cubicBezTo>
                    <a:pt x="4242" y="2210"/>
                    <a:pt x="4332" y="2068"/>
                    <a:pt x="4373" y="1906"/>
                  </a:cubicBezTo>
                  <a:cubicBezTo>
                    <a:pt x="4647" y="914"/>
                    <a:pt x="4191" y="225"/>
                    <a:pt x="3300" y="12"/>
                  </a:cubicBezTo>
                  <a:cubicBezTo>
                    <a:pt x="3262" y="4"/>
                    <a:pt x="3220" y="1"/>
                    <a:pt x="3177"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7" name="Google Shape;867;p16"/>
            <p:cNvSpPr/>
            <p:nvPr/>
          </p:nvSpPr>
          <p:spPr>
            <a:xfrm>
              <a:off x="7282406" y="3031023"/>
              <a:ext cx="854969" cy="2159885"/>
            </a:xfrm>
            <a:custGeom>
              <a:avLst/>
              <a:gdLst/>
              <a:ahLst/>
              <a:cxnLst/>
              <a:rect l="l" t="t" r="r" b="b"/>
              <a:pathLst>
                <a:path w="5086" h="12849" extrusionOk="0">
                  <a:moveTo>
                    <a:pt x="1813" y="1"/>
                  </a:moveTo>
                  <a:cubicBezTo>
                    <a:pt x="1755" y="1"/>
                    <a:pt x="1698" y="4"/>
                    <a:pt x="1641" y="10"/>
                  </a:cubicBezTo>
                  <a:cubicBezTo>
                    <a:pt x="1185" y="60"/>
                    <a:pt x="861" y="293"/>
                    <a:pt x="719" y="526"/>
                  </a:cubicBezTo>
                  <a:cubicBezTo>
                    <a:pt x="496" y="901"/>
                    <a:pt x="375" y="1153"/>
                    <a:pt x="507" y="1801"/>
                  </a:cubicBezTo>
                  <a:cubicBezTo>
                    <a:pt x="638" y="2470"/>
                    <a:pt x="952" y="5062"/>
                    <a:pt x="973" y="5122"/>
                  </a:cubicBezTo>
                  <a:cubicBezTo>
                    <a:pt x="993" y="5214"/>
                    <a:pt x="952" y="5143"/>
                    <a:pt x="1043" y="5993"/>
                  </a:cubicBezTo>
                  <a:cubicBezTo>
                    <a:pt x="1317" y="8666"/>
                    <a:pt x="658" y="9871"/>
                    <a:pt x="244" y="10843"/>
                  </a:cubicBezTo>
                  <a:cubicBezTo>
                    <a:pt x="223" y="10904"/>
                    <a:pt x="193" y="10954"/>
                    <a:pt x="172" y="11015"/>
                  </a:cubicBezTo>
                  <a:cubicBezTo>
                    <a:pt x="91" y="11218"/>
                    <a:pt x="61" y="11431"/>
                    <a:pt x="41" y="11643"/>
                  </a:cubicBezTo>
                  <a:cubicBezTo>
                    <a:pt x="1" y="11987"/>
                    <a:pt x="132" y="12261"/>
                    <a:pt x="365" y="12504"/>
                  </a:cubicBezTo>
                  <a:cubicBezTo>
                    <a:pt x="608" y="12757"/>
                    <a:pt x="1084" y="12838"/>
                    <a:pt x="1438" y="12848"/>
                  </a:cubicBezTo>
                  <a:cubicBezTo>
                    <a:pt x="1448" y="12849"/>
                    <a:pt x="1458" y="12849"/>
                    <a:pt x="1468" y="12849"/>
                  </a:cubicBezTo>
                  <a:cubicBezTo>
                    <a:pt x="1717" y="12849"/>
                    <a:pt x="2142" y="12735"/>
                    <a:pt x="2521" y="12443"/>
                  </a:cubicBezTo>
                  <a:cubicBezTo>
                    <a:pt x="2532" y="12443"/>
                    <a:pt x="2541" y="12433"/>
                    <a:pt x="2552" y="12423"/>
                  </a:cubicBezTo>
                  <a:cubicBezTo>
                    <a:pt x="2917" y="12139"/>
                    <a:pt x="3139" y="11380"/>
                    <a:pt x="3189" y="10864"/>
                  </a:cubicBezTo>
                  <a:cubicBezTo>
                    <a:pt x="3423" y="8272"/>
                    <a:pt x="4678" y="7927"/>
                    <a:pt x="4890" y="4890"/>
                  </a:cubicBezTo>
                  <a:cubicBezTo>
                    <a:pt x="5085" y="2004"/>
                    <a:pt x="3319" y="1"/>
                    <a:pt x="1813"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8" name="Google Shape;868;p16"/>
            <p:cNvSpPr/>
            <p:nvPr/>
          </p:nvSpPr>
          <p:spPr>
            <a:xfrm>
              <a:off x="7282406" y="4853711"/>
              <a:ext cx="423955" cy="337204"/>
            </a:xfrm>
            <a:custGeom>
              <a:avLst/>
              <a:gdLst/>
              <a:ahLst/>
              <a:cxnLst/>
              <a:rect l="l" t="t" r="r" b="b"/>
              <a:pathLst>
                <a:path w="2522" h="2006" extrusionOk="0">
                  <a:moveTo>
                    <a:pt x="244" y="0"/>
                  </a:moveTo>
                  <a:cubicBezTo>
                    <a:pt x="223" y="61"/>
                    <a:pt x="193" y="111"/>
                    <a:pt x="172" y="172"/>
                  </a:cubicBezTo>
                  <a:cubicBezTo>
                    <a:pt x="91" y="375"/>
                    <a:pt x="61" y="588"/>
                    <a:pt x="41" y="800"/>
                  </a:cubicBezTo>
                  <a:cubicBezTo>
                    <a:pt x="1" y="1144"/>
                    <a:pt x="132" y="1418"/>
                    <a:pt x="365" y="1661"/>
                  </a:cubicBezTo>
                  <a:cubicBezTo>
                    <a:pt x="608" y="1914"/>
                    <a:pt x="1084" y="1995"/>
                    <a:pt x="1438" y="2005"/>
                  </a:cubicBezTo>
                  <a:cubicBezTo>
                    <a:pt x="1448" y="2006"/>
                    <a:pt x="1458" y="2006"/>
                    <a:pt x="1468" y="2006"/>
                  </a:cubicBezTo>
                  <a:cubicBezTo>
                    <a:pt x="1717" y="2006"/>
                    <a:pt x="2142" y="1892"/>
                    <a:pt x="2521" y="1600"/>
                  </a:cubicBezTo>
                  <a:cubicBezTo>
                    <a:pt x="2512" y="1185"/>
                    <a:pt x="2521" y="1074"/>
                    <a:pt x="2471" y="891"/>
                  </a:cubicBezTo>
                  <a:cubicBezTo>
                    <a:pt x="2402" y="649"/>
                    <a:pt x="2278" y="457"/>
                    <a:pt x="2104" y="457"/>
                  </a:cubicBezTo>
                  <a:cubicBezTo>
                    <a:pt x="2046" y="457"/>
                    <a:pt x="1982" y="479"/>
                    <a:pt x="1914" y="527"/>
                  </a:cubicBezTo>
                  <a:cubicBezTo>
                    <a:pt x="1691" y="689"/>
                    <a:pt x="1621" y="972"/>
                    <a:pt x="1549" y="1023"/>
                  </a:cubicBezTo>
                  <a:cubicBezTo>
                    <a:pt x="1529" y="993"/>
                    <a:pt x="1519" y="912"/>
                    <a:pt x="1499" y="759"/>
                  </a:cubicBezTo>
                  <a:cubicBezTo>
                    <a:pt x="1461" y="548"/>
                    <a:pt x="1328" y="382"/>
                    <a:pt x="1170" y="382"/>
                  </a:cubicBezTo>
                  <a:cubicBezTo>
                    <a:pt x="1116" y="382"/>
                    <a:pt x="1059" y="402"/>
                    <a:pt x="1003" y="446"/>
                  </a:cubicBezTo>
                  <a:cubicBezTo>
                    <a:pt x="811" y="588"/>
                    <a:pt x="851" y="588"/>
                    <a:pt x="709" y="790"/>
                  </a:cubicBezTo>
                  <a:cubicBezTo>
                    <a:pt x="689" y="810"/>
                    <a:pt x="689" y="851"/>
                    <a:pt x="649" y="861"/>
                  </a:cubicBezTo>
                  <a:cubicBezTo>
                    <a:pt x="628" y="689"/>
                    <a:pt x="638" y="527"/>
                    <a:pt x="547" y="273"/>
                  </a:cubicBezTo>
                  <a:cubicBezTo>
                    <a:pt x="496" y="162"/>
                    <a:pt x="406" y="10"/>
                    <a:pt x="28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9" name="Google Shape;869;p16"/>
            <p:cNvSpPr/>
            <p:nvPr/>
          </p:nvSpPr>
          <p:spPr>
            <a:xfrm>
              <a:off x="7500263" y="4639218"/>
              <a:ext cx="216180" cy="59675"/>
            </a:xfrm>
            <a:custGeom>
              <a:avLst/>
              <a:gdLst/>
              <a:ahLst/>
              <a:cxnLst/>
              <a:rect l="l" t="t" r="r" b="b"/>
              <a:pathLst>
                <a:path w="1286" h="355" extrusionOk="0">
                  <a:moveTo>
                    <a:pt x="345" y="1"/>
                  </a:moveTo>
                  <a:cubicBezTo>
                    <a:pt x="233" y="1"/>
                    <a:pt x="122" y="1"/>
                    <a:pt x="1" y="31"/>
                  </a:cubicBezTo>
                  <a:cubicBezTo>
                    <a:pt x="111" y="71"/>
                    <a:pt x="213" y="112"/>
                    <a:pt x="325" y="142"/>
                  </a:cubicBezTo>
                  <a:lnTo>
                    <a:pt x="628" y="233"/>
                  </a:lnTo>
                  <a:cubicBezTo>
                    <a:pt x="739" y="264"/>
                    <a:pt x="840" y="284"/>
                    <a:pt x="952" y="314"/>
                  </a:cubicBezTo>
                  <a:cubicBezTo>
                    <a:pt x="1054" y="334"/>
                    <a:pt x="1164" y="355"/>
                    <a:pt x="1286" y="355"/>
                  </a:cubicBezTo>
                  <a:cubicBezTo>
                    <a:pt x="1195" y="284"/>
                    <a:pt x="1094" y="223"/>
                    <a:pt x="993" y="172"/>
                  </a:cubicBezTo>
                  <a:cubicBezTo>
                    <a:pt x="892" y="132"/>
                    <a:pt x="790" y="91"/>
                    <a:pt x="678" y="61"/>
                  </a:cubicBezTo>
                  <a:cubicBezTo>
                    <a:pt x="568" y="31"/>
                    <a:pt x="456" y="10"/>
                    <a:pt x="345" y="1"/>
                  </a:cubicBezTo>
                  <a:close/>
                </a:path>
              </a:pathLst>
            </a:custGeom>
            <a:solidFill>
              <a:srgbClr val="006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0" name="Google Shape;870;p16"/>
            <p:cNvSpPr/>
            <p:nvPr/>
          </p:nvSpPr>
          <p:spPr>
            <a:xfrm>
              <a:off x="7282406" y="3031023"/>
              <a:ext cx="854969" cy="2159885"/>
            </a:xfrm>
            <a:custGeom>
              <a:avLst/>
              <a:gdLst/>
              <a:ahLst/>
              <a:cxnLst/>
              <a:rect l="l" t="t" r="r" b="b"/>
              <a:pathLst>
                <a:path w="5086" h="12849" extrusionOk="0">
                  <a:moveTo>
                    <a:pt x="1813" y="1"/>
                  </a:moveTo>
                  <a:cubicBezTo>
                    <a:pt x="1755" y="1"/>
                    <a:pt x="1698" y="4"/>
                    <a:pt x="1641" y="10"/>
                  </a:cubicBezTo>
                  <a:cubicBezTo>
                    <a:pt x="1185" y="60"/>
                    <a:pt x="861" y="293"/>
                    <a:pt x="719" y="526"/>
                  </a:cubicBezTo>
                  <a:cubicBezTo>
                    <a:pt x="496" y="901"/>
                    <a:pt x="375" y="1153"/>
                    <a:pt x="507" y="1801"/>
                  </a:cubicBezTo>
                  <a:cubicBezTo>
                    <a:pt x="638" y="2470"/>
                    <a:pt x="952" y="5062"/>
                    <a:pt x="973" y="5122"/>
                  </a:cubicBezTo>
                  <a:cubicBezTo>
                    <a:pt x="993" y="5214"/>
                    <a:pt x="952" y="5143"/>
                    <a:pt x="1043" y="5993"/>
                  </a:cubicBezTo>
                  <a:cubicBezTo>
                    <a:pt x="1317" y="8666"/>
                    <a:pt x="658" y="9871"/>
                    <a:pt x="244" y="10843"/>
                  </a:cubicBezTo>
                  <a:cubicBezTo>
                    <a:pt x="223" y="10904"/>
                    <a:pt x="193" y="10954"/>
                    <a:pt x="172" y="11015"/>
                  </a:cubicBezTo>
                  <a:cubicBezTo>
                    <a:pt x="91" y="11218"/>
                    <a:pt x="61" y="11431"/>
                    <a:pt x="41" y="11643"/>
                  </a:cubicBezTo>
                  <a:cubicBezTo>
                    <a:pt x="1" y="11987"/>
                    <a:pt x="132" y="12261"/>
                    <a:pt x="365" y="12504"/>
                  </a:cubicBezTo>
                  <a:cubicBezTo>
                    <a:pt x="608" y="12757"/>
                    <a:pt x="1084" y="12838"/>
                    <a:pt x="1438" y="12848"/>
                  </a:cubicBezTo>
                  <a:cubicBezTo>
                    <a:pt x="1448" y="12849"/>
                    <a:pt x="1458" y="12849"/>
                    <a:pt x="1468" y="12849"/>
                  </a:cubicBezTo>
                  <a:cubicBezTo>
                    <a:pt x="1717" y="12849"/>
                    <a:pt x="2142" y="12735"/>
                    <a:pt x="2521" y="12443"/>
                  </a:cubicBezTo>
                  <a:cubicBezTo>
                    <a:pt x="2532" y="12443"/>
                    <a:pt x="2541" y="12433"/>
                    <a:pt x="2552" y="12423"/>
                  </a:cubicBezTo>
                  <a:cubicBezTo>
                    <a:pt x="2917" y="12139"/>
                    <a:pt x="3139" y="11380"/>
                    <a:pt x="3189" y="10864"/>
                  </a:cubicBezTo>
                  <a:cubicBezTo>
                    <a:pt x="3423" y="8272"/>
                    <a:pt x="4678" y="7927"/>
                    <a:pt x="4890" y="4890"/>
                  </a:cubicBezTo>
                  <a:cubicBezTo>
                    <a:pt x="5085" y="2004"/>
                    <a:pt x="3319" y="1"/>
                    <a:pt x="181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1" name="Google Shape;871;p16"/>
            <p:cNvSpPr/>
            <p:nvPr/>
          </p:nvSpPr>
          <p:spPr>
            <a:xfrm>
              <a:off x="6604967" y="262279"/>
              <a:ext cx="4440764" cy="4084601"/>
            </a:xfrm>
            <a:custGeom>
              <a:avLst/>
              <a:gdLst/>
              <a:ahLst/>
              <a:cxnLst/>
              <a:rect l="l" t="t" r="r" b="b"/>
              <a:pathLst>
                <a:path w="26417" h="24299" extrusionOk="0">
                  <a:moveTo>
                    <a:pt x="3111" y="0"/>
                  </a:moveTo>
                  <a:cubicBezTo>
                    <a:pt x="2791" y="0"/>
                    <a:pt x="2465" y="110"/>
                    <a:pt x="2157" y="362"/>
                  </a:cubicBezTo>
                  <a:cubicBezTo>
                    <a:pt x="1995" y="493"/>
                    <a:pt x="1803" y="594"/>
                    <a:pt x="1610" y="666"/>
                  </a:cubicBezTo>
                  <a:cubicBezTo>
                    <a:pt x="1550" y="686"/>
                    <a:pt x="1499" y="706"/>
                    <a:pt x="1347" y="706"/>
                  </a:cubicBezTo>
                  <a:cubicBezTo>
                    <a:pt x="1330" y="705"/>
                    <a:pt x="1312" y="705"/>
                    <a:pt x="1293" y="705"/>
                  </a:cubicBezTo>
                  <a:cubicBezTo>
                    <a:pt x="1051" y="705"/>
                    <a:pt x="657" y="768"/>
                    <a:pt x="497" y="918"/>
                  </a:cubicBezTo>
                  <a:cubicBezTo>
                    <a:pt x="152" y="1253"/>
                    <a:pt x="1" y="1901"/>
                    <a:pt x="395" y="2144"/>
                  </a:cubicBezTo>
                  <a:cubicBezTo>
                    <a:pt x="588" y="2265"/>
                    <a:pt x="962" y="2346"/>
                    <a:pt x="1185" y="2356"/>
                  </a:cubicBezTo>
                  <a:cubicBezTo>
                    <a:pt x="1406" y="2367"/>
                    <a:pt x="1593" y="2371"/>
                    <a:pt x="1753" y="2371"/>
                  </a:cubicBezTo>
                  <a:cubicBezTo>
                    <a:pt x="2330" y="2371"/>
                    <a:pt x="2542" y="2317"/>
                    <a:pt x="2621" y="2317"/>
                  </a:cubicBezTo>
                  <a:cubicBezTo>
                    <a:pt x="2646" y="2317"/>
                    <a:pt x="2657" y="2322"/>
                    <a:pt x="2663" y="2336"/>
                  </a:cubicBezTo>
                  <a:cubicBezTo>
                    <a:pt x="2714" y="2448"/>
                    <a:pt x="2117" y="2751"/>
                    <a:pt x="1479" y="2792"/>
                  </a:cubicBezTo>
                  <a:cubicBezTo>
                    <a:pt x="1327" y="2802"/>
                    <a:pt x="1175" y="2832"/>
                    <a:pt x="1023" y="2862"/>
                  </a:cubicBezTo>
                  <a:cubicBezTo>
                    <a:pt x="892" y="2883"/>
                    <a:pt x="791" y="2964"/>
                    <a:pt x="710" y="3065"/>
                  </a:cubicBezTo>
                  <a:cubicBezTo>
                    <a:pt x="568" y="3278"/>
                    <a:pt x="689" y="3703"/>
                    <a:pt x="1064" y="3804"/>
                  </a:cubicBezTo>
                  <a:cubicBezTo>
                    <a:pt x="1408" y="3895"/>
                    <a:pt x="1621" y="3885"/>
                    <a:pt x="2036" y="3906"/>
                  </a:cubicBezTo>
                  <a:cubicBezTo>
                    <a:pt x="2107" y="3906"/>
                    <a:pt x="2168" y="3915"/>
                    <a:pt x="2238" y="3915"/>
                  </a:cubicBezTo>
                  <a:cubicBezTo>
                    <a:pt x="2856" y="3936"/>
                    <a:pt x="3342" y="3936"/>
                    <a:pt x="3878" y="4878"/>
                  </a:cubicBezTo>
                  <a:cubicBezTo>
                    <a:pt x="5104" y="7024"/>
                    <a:pt x="4375" y="9747"/>
                    <a:pt x="4051" y="12026"/>
                  </a:cubicBezTo>
                  <a:cubicBezTo>
                    <a:pt x="3848" y="13453"/>
                    <a:pt x="3970" y="15003"/>
                    <a:pt x="4182" y="16430"/>
                  </a:cubicBezTo>
                  <a:cubicBezTo>
                    <a:pt x="4193" y="16511"/>
                    <a:pt x="4202" y="16592"/>
                    <a:pt x="4223" y="16673"/>
                  </a:cubicBezTo>
                  <a:cubicBezTo>
                    <a:pt x="4223" y="16704"/>
                    <a:pt x="4233" y="16733"/>
                    <a:pt x="4233" y="16774"/>
                  </a:cubicBezTo>
                  <a:cubicBezTo>
                    <a:pt x="4445" y="18080"/>
                    <a:pt x="4800" y="19386"/>
                    <a:pt x="5367" y="20591"/>
                  </a:cubicBezTo>
                  <a:cubicBezTo>
                    <a:pt x="6015" y="21958"/>
                    <a:pt x="6987" y="23031"/>
                    <a:pt x="8364" y="23679"/>
                  </a:cubicBezTo>
                  <a:cubicBezTo>
                    <a:pt x="9256" y="24111"/>
                    <a:pt x="10231" y="24288"/>
                    <a:pt x="10795" y="24288"/>
                  </a:cubicBezTo>
                  <a:cubicBezTo>
                    <a:pt x="10826" y="24288"/>
                    <a:pt x="10856" y="24288"/>
                    <a:pt x="10885" y="24287"/>
                  </a:cubicBezTo>
                  <a:cubicBezTo>
                    <a:pt x="10899" y="24286"/>
                    <a:pt x="10912" y="24286"/>
                    <a:pt x="10924" y="24286"/>
                  </a:cubicBezTo>
                  <a:cubicBezTo>
                    <a:pt x="11004" y="24286"/>
                    <a:pt x="11037" y="24298"/>
                    <a:pt x="11142" y="24298"/>
                  </a:cubicBezTo>
                  <a:cubicBezTo>
                    <a:pt x="11253" y="24298"/>
                    <a:pt x="11444" y="24284"/>
                    <a:pt x="11857" y="24226"/>
                  </a:cubicBezTo>
                  <a:cubicBezTo>
                    <a:pt x="12545" y="24125"/>
                    <a:pt x="13345" y="23872"/>
                    <a:pt x="14074" y="23456"/>
                  </a:cubicBezTo>
                  <a:cubicBezTo>
                    <a:pt x="15016" y="22930"/>
                    <a:pt x="15441" y="22464"/>
                    <a:pt x="15694" y="22262"/>
                  </a:cubicBezTo>
                  <a:cubicBezTo>
                    <a:pt x="16052" y="21976"/>
                    <a:pt x="16393" y="21872"/>
                    <a:pt x="16719" y="21872"/>
                  </a:cubicBezTo>
                  <a:cubicBezTo>
                    <a:pt x="16763" y="21872"/>
                    <a:pt x="16806" y="21873"/>
                    <a:pt x="16849" y="21877"/>
                  </a:cubicBezTo>
                  <a:cubicBezTo>
                    <a:pt x="17587" y="21948"/>
                    <a:pt x="18266" y="22556"/>
                    <a:pt x="18955" y="22900"/>
                  </a:cubicBezTo>
                  <a:cubicBezTo>
                    <a:pt x="19896" y="23381"/>
                    <a:pt x="20900" y="23630"/>
                    <a:pt x="21895" y="23630"/>
                  </a:cubicBezTo>
                  <a:cubicBezTo>
                    <a:pt x="23413" y="23630"/>
                    <a:pt x="24910" y="23050"/>
                    <a:pt x="26133" y="21827"/>
                  </a:cubicBezTo>
                  <a:cubicBezTo>
                    <a:pt x="26204" y="21746"/>
                    <a:pt x="26265" y="21654"/>
                    <a:pt x="26315" y="21563"/>
                  </a:cubicBezTo>
                  <a:cubicBezTo>
                    <a:pt x="26416" y="21361"/>
                    <a:pt x="26386" y="21047"/>
                    <a:pt x="26123" y="21026"/>
                  </a:cubicBezTo>
                  <a:cubicBezTo>
                    <a:pt x="26110" y="21026"/>
                    <a:pt x="26098" y="21025"/>
                    <a:pt x="26087" y="21025"/>
                  </a:cubicBezTo>
                  <a:cubicBezTo>
                    <a:pt x="25961" y="21025"/>
                    <a:pt x="25891" y="21081"/>
                    <a:pt x="25455" y="21341"/>
                  </a:cubicBezTo>
                  <a:cubicBezTo>
                    <a:pt x="24807" y="21715"/>
                    <a:pt x="23916" y="22059"/>
                    <a:pt x="23176" y="22070"/>
                  </a:cubicBezTo>
                  <a:cubicBezTo>
                    <a:pt x="23095" y="22079"/>
                    <a:pt x="23005" y="22079"/>
                    <a:pt x="22913" y="22090"/>
                  </a:cubicBezTo>
                  <a:cubicBezTo>
                    <a:pt x="22880" y="22091"/>
                    <a:pt x="22846" y="22092"/>
                    <a:pt x="22813" y="22092"/>
                  </a:cubicBezTo>
                  <a:cubicBezTo>
                    <a:pt x="22029" y="22092"/>
                    <a:pt x="21276" y="21758"/>
                    <a:pt x="20868" y="21330"/>
                  </a:cubicBezTo>
                  <a:cubicBezTo>
                    <a:pt x="20139" y="20551"/>
                    <a:pt x="19805" y="19943"/>
                    <a:pt x="19501" y="19397"/>
                  </a:cubicBezTo>
                  <a:cubicBezTo>
                    <a:pt x="18640" y="17817"/>
                    <a:pt x="17324" y="16247"/>
                    <a:pt x="15877" y="15286"/>
                  </a:cubicBezTo>
                  <a:cubicBezTo>
                    <a:pt x="15846" y="15266"/>
                    <a:pt x="15816" y="15246"/>
                    <a:pt x="15796" y="15225"/>
                  </a:cubicBezTo>
                  <a:cubicBezTo>
                    <a:pt x="15097" y="14780"/>
                    <a:pt x="14520" y="14537"/>
                    <a:pt x="13973" y="14405"/>
                  </a:cubicBezTo>
                  <a:cubicBezTo>
                    <a:pt x="13760" y="14344"/>
                    <a:pt x="13558" y="14303"/>
                    <a:pt x="13355" y="14274"/>
                  </a:cubicBezTo>
                  <a:cubicBezTo>
                    <a:pt x="12697" y="14172"/>
                    <a:pt x="12049" y="14172"/>
                    <a:pt x="11280" y="14040"/>
                  </a:cubicBezTo>
                  <a:lnTo>
                    <a:pt x="11260" y="14040"/>
                  </a:lnTo>
                  <a:cubicBezTo>
                    <a:pt x="11138" y="14020"/>
                    <a:pt x="10956" y="13980"/>
                    <a:pt x="10763" y="13939"/>
                  </a:cubicBezTo>
                  <a:cubicBezTo>
                    <a:pt x="10429" y="13869"/>
                    <a:pt x="10054" y="13767"/>
                    <a:pt x="9862" y="13666"/>
                  </a:cubicBezTo>
                  <a:cubicBezTo>
                    <a:pt x="9660" y="13565"/>
                    <a:pt x="9487" y="13453"/>
                    <a:pt x="9325" y="13332"/>
                  </a:cubicBezTo>
                  <a:cubicBezTo>
                    <a:pt x="9133" y="13180"/>
                    <a:pt x="8981" y="13028"/>
                    <a:pt x="8850" y="12856"/>
                  </a:cubicBezTo>
                  <a:cubicBezTo>
                    <a:pt x="8495" y="12411"/>
                    <a:pt x="8323" y="11884"/>
                    <a:pt x="8212" y="11266"/>
                  </a:cubicBezTo>
                  <a:cubicBezTo>
                    <a:pt x="8171" y="10993"/>
                    <a:pt x="8131" y="10719"/>
                    <a:pt x="8101" y="10416"/>
                  </a:cubicBezTo>
                  <a:cubicBezTo>
                    <a:pt x="8101" y="10365"/>
                    <a:pt x="8101" y="10325"/>
                    <a:pt x="8090" y="10284"/>
                  </a:cubicBezTo>
                  <a:cubicBezTo>
                    <a:pt x="8050" y="9778"/>
                    <a:pt x="8029" y="9252"/>
                    <a:pt x="7989" y="8694"/>
                  </a:cubicBezTo>
                  <a:cubicBezTo>
                    <a:pt x="7969" y="8381"/>
                    <a:pt x="7948" y="8057"/>
                    <a:pt x="7918" y="7722"/>
                  </a:cubicBezTo>
                  <a:cubicBezTo>
                    <a:pt x="7878" y="7216"/>
                    <a:pt x="7807" y="6700"/>
                    <a:pt x="7696" y="6153"/>
                  </a:cubicBezTo>
                  <a:cubicBezTo>
                    <a:pt x="7665" y="5991"/>
                    <a:pt x="7624" y="5829"/>
                    <a:pt x="7584" y="5657"/>
                  </a:cubicBezTo>
                  <a:cubicBezTo>
                    <a:pt x="7493" y="5283"/>
                    <a:pt x="7381" y="4898"/>
                    <a:pt x="7240" y="4493"/>
                  </a:cubicBezTo>
                  <a:cubicBezTo>
                    <a:pt x="7190" y="4341"/>
                    <a:pt x="7129" y="4179"/>
                    <a:pt x="7068" y="4027"/>
                  </a:cubicBezTo>
                  <a:cubicBezTo>
                    <a:pt x="6976" y="3804"/>
                    <a:pt x="6886" y="3612"/>
                    <a:pt x="6805" y="3420"/>
                  </a:cubicBezTo>
                  <a:cubicBezTo>
                    <a:pt x="6562" y="2913"/>
                    <a:pt x="6308" y="2529"/>
                    <a:pt x="6085" y="2235"/>
                  </a:cubicBezTo>
                  <a:cubicBezTo>
                    <a:pt x="5944" y="2052"/>
                    <a:pt x="5813" y="1911"/>
                    <a:pt x="5691" y="1789"/>
                  </a:cubicBezTo>
                  <a:cubicBezTo>
                    <a:pt x="5246" y="1354"/>
                    <a:pt x="4901" y="1242"/>
                    <a:pt x="4810" y="1121"/>
                  </a:cubicBezTo>
                  <a:cubicBezTo>
                    <a:pt x="4800" y="1121"/>
                    <a:pt x="4800" y="1121"/>
                    <a:pt x="4800" y="1111"/>
                  </a:cubicBezTo>
                  <a:cubicBezTo>
                    <a:pt x="4398" y="464"/>
                    <a:pt x="3767" y="0"/>
                    <a:pt x="3111"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2" name="Google Shape;872;p16"/>
            <p:cNvSpPr/>
            <p:nvPr/>
          </p:nvSpPr>
          <p:spPr>
            <a:xfrm>
              <a:off x="6977306" y="883737"/>
              <a:ext cx="734272" cy="2206952"/>
            </a:xfrm>
            <a:custGeom>
              <a:avLst/>
              <a:gdLst/>
              <a:ahLst/>
              <a:cxnLst/>
              <a:rect l="l" t="t" r="r" b="b"/>
              <a:pathLst>
                <a:path w="4368" h="13129" extrusionOk="0">
                  <a:moveTo>
                    <a:pt x="573" y="0"/>
                  </a:moveTo>
                  <a:cubicBezTo>
                    <a:pt x="216" y="0"/>
                    <a:pt x="1" y="151"/>
                    <a:pt x="13" y="188"/>
                  </a:cubicBezTo>
                  <a:cubicBezTo>
                    <a:pt x="13" y="198"/>
                    <a:pt x="23" y="209"/>
                    <a:pt x="23" y="218"/>
                  </a:cubicBezTo>
                  <a:cubicBezTo>
                    <a:pt x="641" y="239"/>
                    <a:pt x="1127" y="239"/>
                    <a:pt x="1663" y="1181"/>
                  </a:cubicBezTo>
                  <a:cubicBezTo>
                    <a:pt x="2889" y="3327"/>
                    <a:pt x="2160" y="6050"/>
                    <a:pt x="1836" y="8329"/>
                  </a:cubicBezTo>
                  <a:cubicBezTo>
                    <a:pt x="1633" y="9756"/>
                    <a:pt x="1755" y="11306"/>
                    <a:pt x="1967" y="12733"/>
                  </a:cubicBezTo>
                  <a:cubicBezTo>
                    <a:pt x="1987" y="12845"/>
                    <a:pt x="1998" y="12966"/>
                    <a:pt x="2018" y="13077"/>
                  </a:cubicBezTo>
                  <a:cubicBezTo>
                    <a:pt x="2025" y="13077"/>
                    <a:pt x="2027" y="13082"/>
                    <a:pt x="2031" y="13082"/>
                  </a:cubicBezTo>
                  <a:cubicBezTo>
                    <a:pt x="2032" y="13082"/>
                    <a:pt x="2035" y="13080"/>
                    <a:pt x="2038" y="13077"/>
                  </a:cubicBezTo>
                  <a:cubicBezTo>
                    <a:pt x="2079" y="13057"/>
                    <a:pt x="2079" y="13128"/>
                    <a:pt x="2038" y="12226"/>
                  </a:cubicBezTo>
                  <a:lnTo>
                    <a:pt x="2048" y="12226"/>
                  </a:lnTo>
                  <a:cubicBezTo>
                    <a:pt x="2018" y="11650"/>
                    <a:pt x="1998" y="11549"/>
                    <a:pt x="2059" y="10860"/>
                  </a:cubicBezTo>
                  <a:cubicBezTo>
                    <a:pt x="2271" y="8248"/>
                    <a:pt x="4367" y="4542"/>
                    <a:pt x="2443" y="1312"/>
                  </a:cubicBezTo>
                  <a:cubicBezTo>
                    <a:pt x="2180" y="877"/>
                    <a:pt x="1846" y="512"/>
                    <a:pt x="1400" y="249"/>
                  </a:cubicBezTo>
                  <a:cubicBezTo>
                    <a:pt x="1082" y="61"/>
                    <a:pt x="799" y="0"/>
                    <a:pt x="573"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3" name="Google Shape;873;p16"/>
            <p:cNvSpPr/>
            <p:nvPr/>
          </p:nvSpPr>
          <p:spPr>
            <a:xfrm>
              <a:off x="9614108" y="3934214"/>
              <a:ext cx="1198403" cy="300558"/>
            </a:xfrm>
            <a:custGeom>
              <a:avLst/>
              <a:gdLst/>
              <a:ahLst/>
              <a:cxnLst/>
              <a:rect l="l" t="t" r="r" b="b"/>
              <a:pathLst>
                <a:path w="7129" h="1788" extrusionOk="0">
                  <a:moveTo>
                    <a:pt x="811" y="0"/>
                  </a:moveTo>
                  <a:cubicBezTo>
                    <a:pt x="520" y="0"/>
                    <a:pt x="269" y="108"/>
                    <a:pt x="61" y="347"/>
                  </a:cubicBezTo>
                  <a:cubicBezTo>
                    <a:pt x="1" y="418"/>
                    <a:pt x="21" y="428"/>
                    <a:pt x="91" y="478"/>
                  </a:cubicBezTo>
                  <a:cubicBezTo>
                    <a:pt x="1043" y="1137"/>
                    <a:pt x="2107" y="1603"/>
                    <a:pt x="3352" y="1744"/>
                  </a:cubicBezTo>
                  <a:cubicBezTo>
                    <a:pt x="3544" y="1765"/>
                    <a:pt x="3747" y="1774"/>
                    <a:pt x="3939" y="1785"/>
                  </a:cubicBezTo>
                  <a:cubicBezTo>
                    <a:pt x="3958" y="1787"/>
                    <a:pt x="3978" y="1788"/>
                    <a:pt x="3999" y="1788"/>
                  </a:cubicBezTo>
                  <a:cubicBezTo>
                    <a:pt x="4083" y="1788"/>
                    <a:pt x="4171" y="1774"/>
                    <a:pt x="4253" y="1774"/>
                  </a:cubicBezTo>
                  <a:cubicBezTo>
                    <a:pt x="5812" y="1734"/>
                    <a:pt x="7129" y="934"/>
                    <a:pt x="7007" y="914"/>
                  </a:cubicBezTo>
                  <a:cubicBezTo>
                    <a:pt x="6991" y="912"/>
                    <a:pt x="6975" y="910"/>
                    <a:pt x="6958" y="910"/>
                  </a:cubicBezTo>
                  <a:cubicBezTo>
                    <a:pt x="6774" y="910"/>
                    <a:pt x="6506" y="1049"/>
                    <a:pt x="6349" y="1086"/>
                  </a:cubicBezTo>
                  <a:cubicBezTo>
                    <a:pt x="5779" y="1204"/>
                    <a:pt x="5223" y="1270"/>
                    <a:pt x="4659" y="1270"/>
                  </a:cubicBezTo>
                  <a:cubicBezTo>
                    <a:pt x="4401" y="1270"/>
                    <a:pt x="4142" y="1256"/>
                    <a:pt x="3878" y="1228"/>
                  </a:cubicBezTo>
                  <a:cubicBezTo>
                    <a:pt x="2319" y="1076"/>
                    <a:pt x="1813" y="185"/>
                    <a:pt x="1054" y="23"/>
                  </a:cubicBezTo>
                  <a:cubicBezTo>
                    <a:pt x="970" y="8"/>
                    <a:pt x="889" y="0"/>
                    <a:pt x="811"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4" name="Google Shape;874;p16"/>
            <p:cNvSpPr/>
            <p:nvPr/>
          </p:nvSpPr>
          <p:spPr>
            <a:xfrm>
              <a:off x="7409993" y="3471440"/>
              <a:ext cx="47573" cy="107582"/>
            </a:xfrm>
            <a:custGeom>
              <a:avLst/>
              <a:gdLst/>
              <a:ahLst/>
              <a:cxnLst/>
              <a:rect l="l" t="t" r="r" b="b"/>
              <a:pathLst>
                <a:path w="283" h="640" extrusionOk="0">
                  <a:moveTo>
                    <a:pt x="26" y="0"/>
                  </a:moveTo>
                  <a:cubicBezTo>
                    <a:pt x="24" y="0"/>
                    <a:pt x="22" y="1"/>
                    <a:pt x="21" y="2"/>
                  </a:cubicBezTo>
                  <a:cubicBezTo>
                    <a:pt x="11" y="12"/>
                    <a:pt x="1" y="22"/>
                    <a:pt x="11" y="52"/>
                  </a:cubicBezTo>
                  <a:cubicBezTo>
                    <a:pt x="214" y="639"/>
                    <a:pt x="203" y="599"/>
                    <a:pt x="223" y="630"/>
                  </a:cubicBezTo>
                  <a:cubicBezTo>
                    <a:pt x="229" y="635"/>
                    <a:pt x="234" y="637"/>
                    <a:pt x="237" y="637"/>
                  </a:cubicBezTo>
                  <a:cubicBezTo>
                    <a:pt x="241" y="637"/>
                    <a:pt x="244" y="635"/>
                    <a:pt x="244" y="630"/>
                  </a:cubicBezTo>
                  <a:cubicBezTo>
                    <a:pt x="282" y="338"/>
                    <a:pt x="70" y="0"/>
                    <a:pt x="26"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5" name="Google Shape;875;p16"/>
            <p:cNvSpPr/>
            <p:nvPr/>
          </p:nvSpPr>
          <p:spPr>
            <a:xfrm>
              <a:off x="8096006" y="2503195"/>
              <a:ext cx="318386" cy="579264"/>
            </a:xfrm>
            <a:custGeom>
              <a:avLst/>
              <a:gdLst/>
              <a:ahLst/>
              <a:cxnLst/>
              <a:rect l="l" t="t" r="r" b="b"/>
              <a:pathLst>
                <a:path w="1894" h="3446" extrusionOk="0">
                  <a:moveTo>
                    <a:pt x="455" y="1"/>
                  </a:moveTo>
                  <a:cubicBezTo>
                    <a:pt x="365" y="264"/>
                    <a:pt x="81" y="1236"/>
                    <a:pt x="10" y="2127"/>
                  </a:cubicBezTo>
                  <a:cubicBezTo>
                    <a:pt x="0" y="2279"/>
                    <a:pt x="0" y="2866"/>
                    <a:pt x="61" y="3069"/>
                  </a:cubicBezTo>
                  <a:cubicBezTo>
                    <a:pt x="124" y="3281"/>
                    <a:pt x="236" y="3445"/>
                    <a:pt x="407" y="3445"/>
                  </a:cubicBezTo>
                  <a:cubicBezTo>
                    <a:pt x="455" y="3445"/>
                    <a:pt x="509" y="3432"/>
                    <a:pt x="567" y="3402"/>
                  </a:cubicBezTo>
                  <a:cubicBezTo>
                    <a:pt x="962" y="3200"/>
                    <a:pt x="1326" y="2349"/>
                    <a:pt x="1488" y="1944"/>
                  </a:cubicBezTo>
                  <a:cubicBezTo>
                    <a:pt x="1681" y="1418"/>
                    <a:pt x="1863" y="740"/>
                    <a:pt x="1893" y="608"/>
                  </a:cubicBezTo>
                  <a:cubicBezTo>
                    <a:pt x="1559" y="538"/>
                    <a:pt x="1184" y="436"/>
                    <a:pt x="992" y="335"/>
                  </a:cubicBezTo>
                  <a:cubicBezTo>
                    <a:pt x="790" y="234"/>
                    <a:pt x="617" y="122"/>
                    <a:pt x="455"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6" name="Google Shape;876;p16"/>
            <p:cNvSpPr/>
            <p:nvPr/>
          </p:nvSpPr>
          <p:spPr>
            <a:xfrm>
              <a:off x="8953815" y="2683564"/>
              <a:ext cx="306451" cy="478237"/>
            </a:xfrm>
            <a:custGeom>
              <a:avLst/>
              <a:gdLst/>
              <a:ahLst/>
              <a:cxnLst/>
              <a:rect l="l" t="t" r="r" b="b"/>
              <a:pathLst>
                <a:path w="1823" h="2845" extrusionOk="0">
                  <a:moveTo>
                    <a:pt x="0" y="1"/>
                  </a:moveTo>
                  <a:cubicBezTo>
                    <a:pt x="20" y="244"/>
                    <a:pt x="253" y="1733"/>
                    <a:pt x="597" y="2462"/>
                  </a:cubicBezTo>
                  <a:cubicBezTo>
                    <a:pt x="658" y="2593"/>
                    <a:pt x="749" y="2714"/>
                    <a:pt x="871" y="2806"/>
                  </a:cubicBezTo>
                  <a:cubicBezTo>
                    <a:pt x="908" y="2833"/>
                    <a:pt x="948" y="2845"/>
                    <a:pt x="989" y="2845"/>
                  </a:cubicBezTo>
                  <a:cubicBezTo>
                    <a:pt x="1084" y="2845"/>
                    <a:pt x="1182" y="2782"/>
                    <a:pt x="1245" y="2705"/>
                  </a:cubicBezTo>
                  <a:cubicBezTo>
                    <a:pt x="1559" y="2309"/>
                    <a:pt x="1721" y="1357"/>
                    <a:pt x="1823" y="821"/>
                  </a:cubicBezTo>
                  <a:cubicBezTo>
                    <a:pt x="1124" y="376"/>
                    <a:pt x="547" y="133"/>
                    <a:pt x="0"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7" name="Google Shape;877;p16"/>
            <p:cNvSpPr/>
            <p:nvPr/>
          </p:nvSpPr>
          <p:spPr>
            <a:xfrm>
              <a:off x="7655754" y="1723724"/>
              <a:ext cx="309309" cy="424950"/>
            </a:xfrm>
            <a:custGeom>
              <a:avLst/>
              <a:gdLst/>
              <a:ahLst/>
              <a:cxnLst/>
              <a:rect l="l" t="t" r="r" b="b"/>
              <a:pathLst>
                <a:path w="1840" h="2528" extrusionOk="0">
                  <a:moveTo>
                    <a:pt x="1738" y="0"/>
                  </a:moveTo>
                  <a:cubicBezTo>
                    <a:pt x="1515" y="234"/>
                    <a:pt x="908" y="922"/>
                    <a:pt x="432" y="1611"/>
                  </a:cubicBezTo>
                  <a:cubicBezTo>
                    <a:pt x="1" y="2238"/>
                    <a:pt x="27" y="2527"/>
                    <a:pt x="293" y="2527"/>
                  </a:cubicBezTo>
                  <a:cubicBezTo>
                    <a:pt x="382" y="2527"/>
                    <a:pt x="499" y="2494"/>
                    <a:pt x="635" y="2430"/>
                  </a:cubicBezTo>
                  <a:cubicBezTo>
                    <a:pt x="1009" y="2248"/>
                    <a:pt x="1515" y="1854"/>
                    <a:pt x="1839" y="1590"/>
                  </a:cubicBezTo>
                  <a:cubicBezTo>
                    <a:pt x="1799" y="1084"/>
                    <a:pt x="1778" y="558"/>
                    <a:pt x="1738"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8" name="Google Shape;878;p16"/>
            <p:cNvSpPr/>
            <p:nvPr/>
          </p:nvSpPr>
          <p:spPr>
            <a:xfrm>
              <a:off x="8500956" y="2622376"/>
              <a:ext cx="349149" cy="532029"/>
            </a:xfrm>
            <a:custGeom>
              <a:avLst/>
              <a:gdLst/>
              <a:ahLst/>
              <a:cxnLst/>
              <a:rect l="l" t="t" r="r" b="b"/>
              <a:pathLst>
                <a:path w="2077" h="3165" extrusionOk="0">
                  <a:moveTo>
                    <a:pt x="1" y="0"/>
                  </a:moveTo>
                  <a:lnTo>
                    <a:pt x="1" y="81"/>
                  </a:lnTo>
                  <a:cubicBezTo>
                    <a:pt x="92" y="780"/>
                    <a:pt x="335" y="2673"/>
                    <a:pt x="861" y="3098"/>
                  </a:cubicBezTo>
                  <a:cubicBezTo>
                    <a:pt x="912" y="3144"/>
                    <a:pt x="978" y="3164"/>
                    <a:pt x="1042" y="3164"/>
                  </a:cubicBezTo>
                  <a:cubicBezTo>
                    <a:pt x="1107" y="3164"/>
                    <a:pt x="1170" y="3144"/>
                    <a:pt x="1216" y="3109"/>
                  </a:cubicBezTo>
                  <a:cubicBezTo>
                    <a:pt x="1722" y="2673"/>
                    <a:pt x="1955" y="1013"/>
                    <a:pt x="2066" y="344"/>
                  </a:cubicBezTo>
                  <a:cubicBezTo>
                    <a:pt x="2076" y="304"/>
                    <a:pt x="2076" y="263"/>
                    <a:pt x="2076" y="234"/>
                  </a:cubicBezTo>
                  <a:cubicBezTo>
                    <a:pt x="1418" y="132"/>
                    <a:pt x="770" y="132"/>
                    <a:pt x="1"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9" name="Google Shape;879;p16"/>
            <p:cNvSpPr/>
            <p:nvPr/>
          </p:nvSpPr>
          <p:spPr>
            <a:xfrm>
              <a:off x="7743502" y="2156072"/>
              <a:ext cx="349149" cy="524968"/>
            </a:xfrm>
            <a:custGeom>
              <a:avLst/>
              <a:gdLst/>
              <a:ahLst/>
              <a:cxnLst/>
              <a:rect l="l" t="t" r="r" b="b"/>
              <a:pathLst>
                <a:path w="2077" h="3123" extrusionOk="0">
                  <a:moveTo>
                    <a:pt x="1439" y="0"/>
                  </a:moveTo>
                  <a:cubicBezTo>
                    <a:pt x="1166" y="324"/>
                    <a:pt x="376" y="1458"/>
                    <a:pt x="82" y="2360"/>
                  </a:cubicBezTo>
                  <a:cubicBezTo>
                    <a:pt x="41" y="2481"/>
                    <a:pt x="1" y="2724"/>
                    <a:pt x="12" y="2825"/>
                  </a:cubicBezTo>
                  <a:cubicBezTo>
                    <a:pt x="12" y="2846"/>
                    <a:pt x="21" y="2886"/>
                    <a:pt x="32" y="2927"/>
                  </a:cubicBezTo>
                  <a:cubicBezTo>
                    <a:pt x="75" y="3064"/>
                    <a:pt x="161" y="3123"/>
                    <a:pt x="274" y="3123"/>
                  </a:cubicBezTo>
                  <a:cubicBezTo>
                    <a:pt x="742" y="3123"/>
                    <a:pt x="1686" y="2120"/>
                    <a:pt x="2077" y="1590"/>
                  </a:cubicBezTo>
                  <a:cubicBezTo>
                    <a:pt x="1722" y="1145"/>
                    <a:pt x="1550" y="618"/>
                    <a:pt x="1439"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0" name="Google Shape;880;p16"/>
            <p:cNvSpPr/>
            <p:nvPr/>
          </p:nvSpPr>
          <p:spPr>
            <a:xfrm>
              <a:off x="7604316" y="1296586"/>
              <a:ext cx="331834" cy="438230"/>
            </a:xfrm>
            <a:custGeom>
              <a:avLst/>
              <a:gdLst/>
              <a:ahLst/>
              <a:cxnLst/>
              <a:rect l="l" t="t" r="r" b="b"/>
              <a:pathLst>
                <a:path w="1974" h="2607" extrusionOk="0">
                  <a:moveTo>
                    <a:pt x="1751" y="0"/>
                  </a:moveTo>
                  <a:cubicBezTo>
                    <a:pt x="1274" y="486"/>
                    <a:pt x="120" y="1671"/>
                    <a:pt x="19" y="2319"/>
                  </a:cubicBezTo>
                  <a:cubicBezTo>
                    <a:pt x="1" y="2483"/>
                    <a:pt x="106" y="2607"/>
                    <a:pt x="261" y="2607"/>
                  </a:cubicBezTo>
                  <a:cubicBezTo>
                    <a:pt x="278" y="2607"/>
                    <a:pt x="295" y="2605"/>
                    <a:pt x="313" y="2602"/>
                  </a:cubicBezTo>
                  <a:cubicBezTo>
                    <a:pt x="840" y="2501"/>
                    <a:pt x="1548" y="1914"/>
                    <a:pt x="1973" y="1569"/>
                  </a:cubicBezTo>
                  <a:cubicBezTo>
                    <a:pt x="1933" y="1063"/>
                    <a:pt x="1862" y="547"/>
                    <a:pt x="1751"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1" name="Google Shape;881;p16"/>
            <p:cNvSpPr/>
            <p:nvPr/>
          </p:nvSpPr>
          <p:spPr>
            <a:xfrm>
              <a:off x="7503625" y="637810"/>
              <a:ext cx="245262" cy="374353"/>
            </a:xfrm>
            <a:custGeom>
              <a:avLst/>
              <a:gdLst/>
              <a:ahLst/>
              <a:cxnLst/>
              <a:rect l="l" t="t" r="r" b="b"/>
              <a:pathLst>
                <a:path w="1459" h="2227" extrusionOk="0">
                  <a:moveTo>
                    <a:pt x="739" y="1"/>
                  </a:moveTo>
                  <a:cubicBezTo>
                    <a:pt x="496" y="416"/>
                    <a:pt x="213" y="1013"/>
                    <a:pt x="71" y="1519"/>
                  </a:cubicBezTo>
                  <a:cubicBezTo>
                    <a:pt x="31" y="1651"/>
                    <a:pt x="10" y="1783"/>
                    <a:pt x="1" y="1924"/>
                  </a:cubicBezTo>
                  <a:cubicBezTo>
                    <a:pt x="1" y="1985"/>
                    <a:pt x="10" y="2046"/>
                    <a:pt x="41" y="2097"/>
                  </a:cubicBezTo>
                  <a:cubicBezTo>
                    <a:pt x="85" y="2189"/>
                    <a:pt x="152" y="2227"/>
                    <a:pt x="232" y="2227"/>
                  </a:cubicBezTo>
                  <a:cubicBezTo>
                    <a:pt x="631" y="2227"/>
                    <a:pt x="1373" y="1280"/>
                    <a:pt x="1448" y="1195"/>
                  </a:cubicBezTo>
                  <a:lnTo>
                    <a:pt x="1459" y="1186"/>
                  </a:lnTo>
                  <a:cubicBezTo>
                    <a:pt x="1216" y="679"/>
                    <a:pt x="962" y="295"/>
                    <a:pt x="739"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2" name="Google Shape;882;p16"/>
            <p:cNvSpPr/>
            <p:nvPr/>
          </p:nvSpPr>
          <p:spPr>
            <a:xfrm>
              <a:off x="7595575" y="1017375"/>
              <a:ext cx="284261" cy="348802"/>
            </a:xfrm>
            <a:custGeom>
              <a:avLst/>
              <a:gdLst/>
              <a:ahLst/>
              <a:cxnLst/>
              <a:rect l="l" t="t" r="r" b="b"/>
              <a:pathLst>
                <a:path w="1691" h="2075" extrusionOk="0">
                  <a:moveTo>
                    <a:pt x="1347" y="1"/>
                  </a:moveTo>
                  <a:cubicBezTo>
                    <a:pt x="962" y="395"/>
                    <a:pt x="273" y="1175"/>
                    <a:pt x="61" y="1661"/>
                  </a:cubicBezTo>
                  <a:cubicBezTo>
                    <a:pt x="30" y="1732"/>
                    <a:pt x="1" y="1803"/>
                    <a:pt x="1" y="1864"/>
                  </a:cubicBezTo>
                  <a:cubicBezTo>
                    <a:pt x="3" y="2014"/>
                    <a:pt x="72" y="2075"/>
                    <a:pt x="184" y="2075"/>
                  </a:cubicBezTo>
                  <a:cubicBezTo>
                    <a:pt x="531" y="2075"/>
                    <a:pt x="1285" y="1487"/>
                    <a:pt x="1691" y="1165"/>
                  </a:cubicBezTo>
                  <a:cubicBezTo>
                    <a:pt x="1600" y="791"/>
                    <a:pt x="1488" y="406"/>
                    <a:pt x="1347"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3" name="Google Shape;883;p16"/>
            <p:cNvSpPr/>
            <p:nvPr/>
          </p:nvSpPr>
          <p:spPr>
            <a:xfrm>
              <a:off x="7365783" y="450549"/>
              <a:ext cx="196008" cy="285934"/>
            </a:xfrm>
            <a:custGeom>
              <a:avLst/>
              <a:gdLst/>
              <a:ahLst/>
              <a:cxnLst/>
              <a:rect l="l" t="t" r="r" b="b"/>
              <a:pathLst>
                <a:path w="1166" h="1701" extrusionOk="0">
                  <a:moveTo>
                    <a:pt x="284" y="1"/>
                  </a:moveTo>
                  <a:cubicBezTo>
                    <a:pt x="274" y="11"/>
                    <a:pt x="264" y="21"/>
                    <a:pt x="264" y="32"/>
                  </a:cubicBezTo>
                  <a:cubicBezTo>
                    <a:pt x="92" y="356"/>
                    <a:pt x="41" y="923"/>
                    <a:pt x="0" y="1247"/>
                  </a:cubicBezTo>
                  <a:cubicBezTo>
                    <a:pt x="31" y="1348"/>
                    <a:pt x="31" y="1459"/>
                    <a:pt x="81" y="1550"/>
                  </a:cubicBezTo>
                  <a:cubicBezTo>
                    <a:pt x="141" y="1652"/>
                    <a:pt x="197" y="1700"/>
                    <a:pt x="265" y="1700"/>
                  </a:cubicBezTo>
                  <a:cubicBezTo>
                    <a:pt x="311" y="1700"/>
                    <a:pt x="363" y="1677"/>
                    <a:pt x="426" y="1631"/>
                  </a:cubicBezTo>
                  <a:cubicBezTo>
                    <a:pt x="679" y="1439"/>
                    <a:pt x="1003" y="953"/>
                    <a:pt x="1165" y="669"/>
                  </a:cubicBezTo>
                  <a:cubicBezTo>
                    <a:pt x="720" y="234"/>
                    <a:pt x="375" y="122"/>
                    <a:pt x="284"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4" name="Google Shape;884;p16"/>
            <p:cNvSpPr/>
            <p:nvPr/>
          </p:nvSpPr>
          <p:spPr>
            <a:xfrm>
              <a:off x="10078734" y="3936231"/>
              <a:ext cx="567010" cy="127922"/>
            </a:xfrm>
            <a:custGeom>
              <a:avLst/>
              <a:gdLst/>
              <a:ahLst/>
              <a:cxnLst/>
              <a:rect l="l" t="t" r="r" b="b"/>
              <a:pathLst>
                <a:path w="3373" h="761" extrusionOk="0">
                  <a:moveTo>
                    <a:pt x="0" y="1"/>
                  </a:moveTo>
                  <a:lnTo>
                    <a:pt x="0" y="1"/>
                  </a:lnTo>
                  <a:cubicBezTo>
                    <a:pt x="81" y="122"/>
                    <a:pt x="203" y="223"/>
                    <a:pt x="324" y="304"/>
                  </a:cubicBezTo>
                  <a:cubicBezTo>
                    <a:pt x="456" y="385"/>
                    <a:pt x="588" y="457"/>
                    <a:pt x="729" y="507"/>
                  </a:cubicBezTo>
                  <a:cubicBezTo>
                    <a:pt x="1013" y="619"/>
                    <a:pt x="1307" y="689"/>
                    <a:pt x="1611" y="730"/>
                  </a:cubicBezTo>
                  <a:cubicBezTo>
                    <a:pt x="1757" y="750"/>
                    <a:pt x="1906" y="760"/>
                    <a:pt x="2057" y="760"/>
                  </a:cubicBezTo>
                  <a:cubicBezTo>
                    <a:pt x="2208" y="760"/>
                    <a:pt x="2359" y="750"/>
                    <a:pt x="2511" y="730"/>
                  </a:cubicBezTo>
                  <a:cubicBezTo>
                    <a:pt x="2805" y="700"/>
                    <a:pt x="3109" y="608"/>
                    <a:pt x="3372" y="477"/>
                  </a:cubicBezTo>
                  <a:lnTo>
                    <a:pt x="3372" y="477"/>
                  </a:lnTo>
                  <a:cubicBezTo>
                    <a:pt x="3078" y="538"/>
                    <a:pt x="2785" y="578"/>
                    <a:pt x="2502" y="598"/>
                  </a:cubicBezTo>
                  <a:cubicBezTo>
                    <a:pt x="2433" y="601"/>
                    <a:pt x="2364" y="602"/>
                    <a:pt x="2295" y="602"/>
                  </a:cubicBezTo>
                  <a:cubicBezTo>
                    <a:pt x="2071" y="602"/>
                    <a:pt x="1848" y="589"/>
                    <a:pt x="1631" y="558"/>
                  </a:cubicBezTo>
                  <a:cubicBezTo>
                    <a:pt x="1489" y="538"/>
                    <a:pt x="1347" y="507"/>
                    <a:pt x="1206" y="477"/>
                  </a:cubicBezTo>
                  <a:cubicBezTo>
                    <a:pt x="1064" y="446"/>
                    <a:pt x="922" y="416"/>
                    <a:pt x="780" y="376"/>
                  </a:cubicBezTo>
                  <a:cubicBezTo>
                    <a:pt x="497" y="295"/>
                    <a:pt x="223" y="193"/>
                    <a:pt x="0"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5" name="Google Shape;885;p16"/>
            <p:cNvSpPr/>
            <p:nvPr/>
          </p:nvSpPr>
          <p:spPr>
            <a:xfrm>
              <a:off x="7067071" y="398774"/>
              <a:ext cx="90775" cy="71273"/>
            </a:xfrm>
            <a:custGeom>
              <a:avLst/>
              <a:gdLst/>
              <a:ahLst/>
              <a:cxnLst/>
              <a:rect l="l" t="t" r="r" b="b"/>
              <a:pathLst>
                <a:path w="540" h="424" extrusionOk="0">
                  <a:moveTo>
                    <a:pt x="290" y="0"/>
                  </a:moveTo>
                  <a:cubicBezTo>
                    <a:pt x="123" y="0"/>
                    <a:pt x="1" y="300"/>
                    <a:pt x="168" y="400"/>
                  </a:cubicBezTo>
                  <a:cubicBezTo>
                    <a:pt x="195" y="416"/>
                    <a:pt x="222" y="423"/>
                    <a:pt x="249" y="423"/>
                  </a:cubicBezTo>
                  <a:cubicBezTo>
                    <a:pt x="410" y="423"/>
                    <a:pt x="539" y="167"/>
                    <a:pt x="400" y="46"/>
                  </a:cubicBezTo>
                  <a:cubicBezTo>
                    <a:pt x="363" y="14"/>
                    <a:pt x="326" y="0"/>
                    <a:pt x="29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6" name="Google Shape;886;p16"/>
            <p:cNvSpPr/>
            <p:nvPr/>
          </p:nvSpPr>
          <p:spPr>
            <a:xfrm>
              <a:off x="6684982" y="484336"/>
              <a:ext cx="52112" cy="55976"/>
            </a:xfrm>
            <a:custGeom>
              <a:avLst/>
              <a:gdLst/>
              <a:ahLst/>
              <a:cxnLst/>
              <a:rect l="l" t="t" r="r" b="b"/>
              <a:pathLst>
                <a:path w="310" h="333" extrusionOk="0">
                  <a:moveTo>
                    <a:pt x="171" y="1"/>
                  </a:moveTo>
                  <a:cubicBezTo>
                    <a:pt x="148" y="1"/>
                    <a:pt x="121" y="10"/>
                    <a:pt x="92" y="33"/>
                  </a:cubicBezTo>
                  <a:cubicBezTo>
                    <a:pt x="21" y="83"/>
                    <a:pt x="0" y="215"/>
                    <a:pt x="31" y="276"/>
                  </a:cubicBezTo>
                  <a:cubicBezTo>
                    <a:pt x="55" y="316"/>
                    <a:pt x="89" y="332"/>
                    <a:pt x="123" y="332"/>
                  </a:cubicBezTo>
                  <a:cubicBezTo>
                    <a:pt x="175" y="332"/>
                    <a:pt x="229" y="294"/>
                    <a:pt x="254" y="245"/>
                  </a:cubicBezTo>
                  <a:cubicBezTo>
                    <a:pt x="310" y="149"/>
                    <a:pt x="264" y="1"/>
                    <a:pt x="171"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7" name="Google Shape;887;p16"/>
            <p:cNvSpPr/>
            <p:nvPr/>
          </p:nvSpPr>
          <p:spPr>
            <a:xfrm>
              <a:off x="7314681" y="3042622"/>
              <a:ext cx="2122630" cy="1304269"/>
            </a:xfrm>
            <a:custGeom>
              <a:avLst/>
              <a:gdLst/>
              <a:ahLst/>
              <a:cxnLst/>
              <a:rect l="l" t="t" r="r" b="b"/>
              <a:pathLst>
                <a:path w="12627" h="7759" extrusionOk="0">
                  <a:moveTo>
                    <a:pt x="744" y="0"/>
                  </a:moveTo>
                  <a:cubicBezTo>
                    <a:pt x="726" y="0"/>
                    <a:pt x="707" y="1"/>
                    <a:pt x="689" y="2"/>
                  </a:cubicBezTo>
                  <a:cubicBezTo>
                    <a:pt x="619" y="11"/>
                    <a:pt x="304" y="52"/>
                    <a:pt x="1" y="133"/>
                  </a:cubicBezTo>
                  <a:cubicBezTo>
                    <a:pt x="1" y="164"/>
                    <a:pt x="11" y="193"/>
                    <a:pt x="11" y="234"/>
                  </a:cubicBezTo>
                  <a:cubicBezTo>
                    <a:pt x="223" y="1540"/>
                    <a:pt x="578" y="2846"/>
                    <a:pt x="1145" y="4051"/>
                  </a:cubicBezTo>
                  <a:cubicBezTo>
                    <a:pt x="1793" y="5418"/>
                    <a:pt x="2765" y="6491"/>
                    <a:pt x="4142" y="7139"/>
                  </a:cubicBezTo>
                  <a:cubicBezTo>
                    <a:pt x="5034" y="7571"/>
                    <a:pt x="6009" y="7748"/>
                    <a:pt x="6573" y="7748"/>
                  </a:cubicBezTo>
                  <a:cubicBezTo>
                    <a:pt x="6604" y="7748"/>
                    <a:pt x="6634" y="7748"/>
                    <a:pt x="6663" y="7747"/>
                  </a:cubicBezTo>
                  <a:cubicBezTo>
                    <a:pt x="6677" y="7746"/>
                    <a:pt x="6690" y="7746"/>
                    <a:pt x="6702" y="7746"/>
                  </a:cubicBezTo>
                  <a:cubicBezTo>
                    <a:pt x="6782" y="7746"/>
                    <a:pt x="6815" y="7758"/>
                    <a:pt x="6920" y="7758"/>
                  </a:cubicBezTo>
                  <a:cubicBezTo>
                    <a:pt x="7031" y="7758"/>
                    <a:pt x="7222" y="7744"/>
                    <a:pt x="7635" y="7686"/>
                  </a:cubicBezTo>
                  <a:cubicBezTo>
                    <a:pt x="8323" y="7585"/>
                    <a:pt x="9123" y="7332"/>
                    <a:pt x="9852" y="6916"/>
                  </a:cubicBezTo>
                  <a:cubicBezTo>
                    <a:pt x="10794" y="6390"/>
                    <a:pt x="11219" y="5924"/>
                    <a:pt x="11472" y="5722"/>
                  </a:cubicBezTo>
                  <a:cubicBezTo>
                    <a:pt x="11830" y="5436"/>
                    <a:pt x="12171" y="5332"/>
                    <a:pt x="12497" y="5332"/>
                  </a:cubicBezTo>
                  <a:cubicBezTo>
                    <a:pt x="12541" y="5332"/>
                    <a:pt x="12584" y="5333"/>
                    <a:pt x="12627" y="5337"/>
                  </a:cubicBezTo>
                  <a:cubicBezTo>
                    <a:pt x="12075" y="4846"/>
                    <a:pt x="11619" y="4679"/>
                    <a:pt x="11008" y="4679"/>
                  </a:cubicBezTo>
                  <a:cubicBezTo>
                    <a:pt x="10307" y="4679"/>
                    <a:pt x="9401" y="4899"/>
                    <a:pt x="7908" y="5104"/>
                  </a:cubicBezTo>
                  <a:cubicBezTo>
                    <a:pt x="7601" y="5146"/>
                    <a:pt x="7315" y="5166"/>
                    <a:pt x="7050" y="5166"/>
                  </a:cubicBezTo>
                  <a:cubicBezTo>
                    <a:pt x="3962" y="5166"/>
                    <a:pt x="3543" y="2522"/>
                    <a:pt x="2583" y="1216"/>
                  </a:cubicBezTo>
                  <a:cubicBezTo>
                    <a:pt x="2148" y="623"/>
                    <a:pt x="1509" y="0"/>
                    <a:pt x="744"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8" name="Google Shape;888;p16"/>
            <p:cNvSpPr/>
            <p:nvPr/>
          </p:nvSpPr>
          <p:spPr>
            <a:xfrm>
              <a:off x="9091488" y="3456311"/>
              <a:ext cx="590880" cy="1500774"/>
            </a:xfrm>
            <a:custGeom>
              <a:avLst/>
              <a:gdLst/>
              <a:ahLst/>
              <a:cxnLst/>
              <a:rect l="l" t="t" r="r" b="b"/>
              <a:pathLst>
                <a:path w="3515" h="8928" extrusionOk="0">
                  <a:moveTo>
                    <a:pt x="2016" y="0"/>
                  </a:moveTo>
                  <a:cubicBezTo>
                    <a:pt x="1915" y="0"/>
                    <a:pt x="1814" y="31"/>
                    <a:pt x="1722" y="61"/>
                  </a:cubicBezTo>
                  <a:cubicBezTo>
                    <a:pt x="639" y="436"/>
                    <a:pt x="113" y="2066"/>
                    <a:pt x="41" y="3231"/>
                  </a:cubicBezTo>
                  <a:cubicBezTo>
                    <a:pt x="1" y="3929"/>
                    <a:pt x="710" y="5468"/>
                    <a:pt x="507" y="7362"/>
                  </a:cubicBezTo>
                  <a:cubicBezTo>
                    <a:pt x="497" y="7463"/>
                    <a:pt x="487" y="7554"/>
                    <a:pt x="477" y="7645"/>
                  </a:cubicBezTo>
                  <a:cubicBezTo>
                    <a:pt x="366" y="8346"/>
                    <a:pt x="902" y="8928"/>
                    <a:pt x="1593" y="8928"/>
                  </a:cubicBezTo>
                  <a:cubicBezTo>
                    <a:pt x="1909" y="8928"/>
                    <a:pt x="2259" y="8806"/>
                    <a:pt x="2593" y="8516"/>
                  </a:cubicBezTo>
                  <a:cubicBezTo>
                    <a:pt x="2887" y="8262"/>
                    <a:pt x="3038" y="7989"/>
                    <a:pt x="3099" y="7706"/>
                  </a:cubicBezTo>
                  <a:cubicBezTo>
                    <a:pt x="3261" y="7017"/>
                    <a:pt x="2937" y="6258"/>
                    <a:pt x="2887" y="5569"/>
                  </a:cubicBezTo>
                  <a:cubicBezTo>
                    <a:pt x="2856" y="5094"/>
                    <a:pt x="2563" y="4263"/>
                    <a:pt x="3312" y="2137"/>
                  </a:cubicBezTo>
                  <a:cubicBezTo>
                    <a:pt x="3362" y="1975"/>
                    <a:pt x="3423" y="1813"/>
                    <a:pt x="3443" y="1641"/>
                  </a:cubicBezTo>
                  <a:cubicBezTo>
                    <a:pt x="3515" y="608"/>
                    <a:pt x="2927" y="21"/>
                    <a:pt x="2016"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9" name="Google Shape;889;p16"/>
            <p:cNvSpPr/>
            <p:nvPr/>
          </p:nvSpPr>
          <p:spPr>
            <a:xfrm>
              <a:off x="9153013" y="4686453"/>
              <a:ext cx="459592" cy="270637"/>
            </a:xfrm>
            <a:custGeom>
              <a:avLst/>
              <a:gdLst/>
              <a:ahLst/>
              <a:cxnLst/>
              <a:rect l="l" t="t" r="r" b="b"/>
              <a:pathLst>
                <a:path w="2734" h="1610" extrusionOk="0">
                  <a:moveTo>
                    <a:pt x="2211" y="0"/>
                  </a:moveTo>
                  <a:cubicBezTo>
                    <a:pt x="2017" y="0"/>
                    <a:pt x="1811" y="154"/>
                    <a:pt x="1700" y="499"/>
                  </a:cubicBezTo>
                  <a:cubicBezTo>
                    <a:pt x="1691" y="523"/>
                    <a:pt x="1683" y="534"/>
                    <a:pt x="1673" y="534"/>
                  </a:cubicBezTo>
                  <a:cubicBezTo>
                    <a:pt x="1649" y="534"/>
                    <a:pt x="1611" y="473"/>
                    <a:pt x="1518" y="388"/>
                  </a:cubicBezTo>
                  <a:cubicBezTo>
                    <a:pt x="1426" y="309"/>
                    <a:pt x="1333" y="272"/>
                    <a:pt x="1245" y="272"/>
                  </a:cubicBezTo>
                  <a:cubicBezTo>
                    <a:pt x="1130" y="272"/>
                    <a:pt x="1022" y="334"/>
                    <a:pt x="931" y="449"/>
                  </a:cubicBezTo>
                  <a:cubicBezTo>
                    <a:pt x="890" y="499"/>
                    <a:pt x="860" y="550"/>
                    <a:pt x="830" y="611"/>
                  </a:cubicBezTo>
                  <a:cubicBezTo>
                    <a:pt x="825" y="617"/>
                    <a:pt x="821" y="620"/>
                    <a:pt x="816" y="620"/>
                  </a:cubicBezTo>
                  <a:cubicBezTo>
                    <a:pt x="752" y="620"/>
                    <a:pt x="632" y="119"/>
                    <a:pt x="182" y="53"/>
                  </a:cubicBezTo>
                  <a:cubicBezTo>
                    <a:pt x="172" y="44"/>
                    <a:pt x="152" y="44"/>
                    <a:pt x="141" y="44"/>
                  </a:cubicBezTo>
                  <a:cubicBezTo>
                    <a:pt x="131" y="145"/>
                    <a:pt x="121" y="236"/>
                    <a:pt x="111" y="327"/>
                  </a:cubicBezTo>
                  <a:cubicBezTo>
                    <a:pt x="0" y="1028"/>
                    <a:pt x="536" y="1610"/>
                    <a:pt x="1227" y="1610"/>
                  </a:cubicBezTo>
                  <a:cubicBezTo>
                    <a:pt x="1543" y="1610"/>
                    <a:pt x="1893" y="1488"/>
                    <a:pt x="2227" y="1198"/>
                  </a:cubicBezTo>
                  <a:cubicBezTo>
                    <a:pt x="2521" y="944"/>
                    <a:pt x="2672" y="671"/>
                    <a:pt x="2733" y="388"/>
                  </a:cubicBezTo>
                  <a:cubicBezTo>
                    <a:pt x="2723" y="368"/>
                    <a:pt x="2723" y="357"/>
                    <a:pt x="2713" y="337"/>
                  </a:cubicBezTo>
                  <a:cubicBezTo>
                    <a:pt x="2632" y="226"/>
                    <a:pt x="2541" y="134"/>
                    <a:pt x="2420" y="64"/>
                  </a:cubicBezTo>
                  <a:cubicBezTo>
                    <a:pt x="2356" y="22"/>
                    <a:pt x="2284" y="0"/>
                    <a:pt x="2211"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0" name="Google Shape;890;p16"/>
            <p:cNvSpPr/>
            <p:nvPr/>
          </p:nvSpPr>
          <p:spPr>
            <a:xfrm>
              <a:off x="9089975" y="3650296"/>
              <a:ext cx="78336" cy="406964"/>
            </a:xfrm>
            <a:custGeom>
              <a:avLst/>
              <a:gdLst/>
              <a:ahLst/>
              <a:cxnLst/>
              <a:rect l="l" t="t" r="r" b="b"/>
              <a:pathLst>
                <a:path w="466" h="2421" extrusionOk="0">
                  <a:moveTo>
                    <a:pt x="466" y="1"/>
                  </a:moveTo>
                  <a:lnTo>
                    <a:pt x="466" y="1"/>
                  </a:lnTo>
                  <a:cubicBezTo>
                    <a:pt x="263" y="365"/>
                    <a:pt x="142" y="770"/>
                    <a:pt x="71" y="1175"/>
                  </a:cubicBezTo>
                  <a:cubicBezTo>
                    <a:pt x="61" y="1276"/>
                    <a:pt x="41" y="1388"/>
                    <a:pt x="30" y="1489"/>
                  </a:cubicBezTo>
                  <a:cubicBezTo>
                    <a:pt x="20" y="1591"/>
                    <a:pt x="10" y="1692"/>
                    <a:pt x="10" y="1793"/>
                  </a:cubicBezTo>
                  <a:cubicBezTo>
                    <a:pt x="0" y="2005"/>
                    <a:pt x="10" y="2218"/>
                    <a:pt x="61" y="2421"/>
                  </a:cubicBezTo>
                  <a:cubicBezTo>
                    <a:pt x="81" y="2208"/>
                    <a:pt x="111" y="2016"/>
                    <a:pt x="152" y="1813"/>
                  </a:cubicBezTo>
                  <a:lnTo>
                    <a:pt x="253" y="1206"/>
                  </a:lnTo>
                  <a:cubicBezTo>
                    <a:pt x="284" y="1003"/>
                    <a:pt x="324" y="811"/>
                    <a:pt x="354" y="608"/>
                  </a:cubicBezTo>
                  <a:cubicBezTo>
                    <a:pt x="395" y="406"/>
                    <a:pt x="435" y="203"/>
                    <a:pt x="466"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1" name="Google Shape;891;p16"/>
            <p:cNvSpPr/>
            <p:nvPr/>
          </p:nvSpPr>
          <p:spPr>
            <a:xfrm>
              <a:off x="9581665" y="3740565"/>
              <a:ext cx="92120" cy="284421"/>
            </a:xfrm>
            <a:custGeom>
              <a:avLst/>
              <a:gdLst/>
              <a:ahLst/>
              <a:cxnLst/>
              <a:rect l="l" t="t" r="r" b="b"/>
              <a:pathLst>
                <a:path w="548" h="1692" extrusionOk="0">
                  <a:moveTo>
                    <a:pt x="548" y="1"/>
                  </a:moveTo>
                  <a:lnTo>
                    <a:pt x="548" y="1"/>
                  </a:lnTo>
                  <a:cubicBezTo>
                    <a:pt x="457" y="122"/>
                    <a:pt x="386" y="253"/>
                    <a:pt x="315" y="385"/>
                  </a:cubicBezTo>
                  <a:cubicBezTo>
                    <a:pt x="254" y="527"/>
                    <a:pt x="194" y="658"/>
                    <a:pt x="153" y="800"/>
                  </a:cubicBezTo>
                  <a:cubicBezTo>
                    <a:pt x="102" y="942"/>
                    <a:pt x="62" y="1094"/>
                    <a:pt x="41" y="1236"/>
                  </a:cubicBezTo>
                  <a:cubicBezTo>
                    <a:pt x="21" y="1387"/>
                    <a:pt x="1" y="1540"/>
                    <a:pt x="21" y="1691"/>
                  </a:cubicBezTo>
                  <a:cubicBezTo>
                    <a:pt x="82" y="1549"/>
                    <a:pt x="133" y="1408"/>
                    <a:pt x="183" y="1276"/>
                  </a:cubicBezTo>
                  <a:cubicBezTo>
                    <a:pt x="224" y="1135"/>
                    <a:pt x="275" y="993"/>
                    <a:pt x="325" y="861"/>
                  </a:cubicBezTo>
                  <a:lnTo>
                    <a:pt x="446" y="436"/>
                  </a:lnTo>
                  <a:cubicBezTo>
                    <a:pt x="487" y="294"/>
                    <a:pt x="527" y="152"/>
                    <a:pt x="548"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2" name="Google Shape;892;p16"/>
            <p:cNvSpPr/>
            <p:nvPr/>
          </p:nvSpPr>
          <p:spPr>
            <a:xfrm>
              <a:off x="9278751" y="4506924"/>
              <a:ext cx="229964" cy="36813"/>
            </a:xfrm>
            <a:custGeom>
              <a:avLst/>
              <a:gdLst/>
              <a:ahLst/>
              <a:cxnLst/>
              <a:rect l="l" t="t" r="r" b="b"/>
              <a:pathLst>
                <a:path w="1368" h="219" extrusionOk="0">
                  <a:moveTo>
                    <a:pt x="846" y="0"/>
                  </a:moveTo>
                  <a:cubicBezTo>
                    <a:pt x="788" y="0"/>
                    <a:pt x="730" y="3"/>
                    <a:pt x="669" y="8"/>
                  </a:cubicBezTo>
                  <a:cubicBezTo>
                    <a:pt x="558" y="18"/>
                    <a:pt x="436" y="38"/>
                    <a:pt x="325" y="79"/>
                  </a:cubicBezTo>
                  <a:cubicBezTo>
                    <a:pt x="214" y="109"/>
                    <a:pt x="102" y="149"/>
                    <a:pt x="1" y="210"/>
                  </a:cubicBezTo>
                  <a:cubicBezTo>
                    <a:pt x="61" y="215"/>
                    <a:pt x="120" y="218"/>
                    <a:pt x="177" y="218"/>
                  </a:cubicBezTo>
                  <a:cubicBezTo>
                    <a:pt x="234" y="218"/>
                    <a:pt x="289" y="215"/>
                    <a:pt x="345" y="210"/>
                  </a:cubicBezTo>
                  <a:cubicBezTo>
                    <a:pt x="466" y="210"/>
                    <a:pt x="578" y="200"/>
                    <a:pt x="689" y="190"/>
                  </a:cubicBezTo>
                  <a:cubicBezTo>
                    <a:pt x="801" y="180"/>
                    <a:pt x="912" y="160"/>
                    <a:pt x="1024" y="149"/>
                  </a:cubicBezTo>
                  <a:cubicBezTo>
                    <a:pt x="1135" y="129"/>
                    <a:pt x="1256" y="109"/>
                    <a:pt x="1368" y="79"/>
                  </a:cubicBezTo>
                  <a:cubicBezTo>
                    <a:pt x="1256" y="38"/>
                    <a:pt x="1135" y="18"/>
                    <a:pt x="1024" y="8"/>
                  </a:cubicBezTo>
                  <a:cubicBezTo>
                    <a:pt x="963" y="3"/>
                    <a:pt x="905" y="0"/>
                    <a:pt x="846"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3" name="Google Shape;893;p16"/>
            <p:cNvSpPr/>
            <p:nvPr/>
          </p:nvSpPr>
          <p:spPr>
            <a:xfrm>
              <a:off x="8053309" y="3190044"/>
              <a:ext cx="868249" cy="2129459"/>
            </a:xfrm>
            <a:custGeom>
              <a:avLst/>
              <a:gdLst/>
              <a:ahLst/>
              <a:cxnLst/>
              <a:rect l="l" t="t" r="r" b="b"/>
              <a:pathLst>
                <a:path w="5165" h="12668" extrusionOk="0">
                  <a:moveTo>
                    <a:pt x="1460" y="1"/>
                  </a:moveTo>
                  <a:cubicBezTo>
                    <a:pt x="823" y="1"/>
                    <a:pt x="228" y="224"/>
                    <a:pt x="82" y="815"/>
                  </a:cubicBezTo>
                  <a:cubicBezTo>
                    <a:pt x="1" y="1129"/>
                    <a:pt x="21" y="1443"/>
                    <a:pt x="142" y="1746"/>
                  </a:cubicBezTo>
                  <a:cubicBezTo>
                    <a:pt x="669" y="3033"/>
                    <a:pt x="1924" y="6465"/>
                    <a:pt x="2117" y="7761"/>
                  </a:cubicBezTo>
                  <a:cubicBezTo>
                    <a:pt x="2380" y="9441"/>
                    <a:pt x="1499" y="10656"/>
                    <a:pt x="1864" y="11851"/>
                  </a:cubicBezTo>
                  <a:cubicBezTo>
                    <a:pt x="2031" y="12408"/>
                    <a:pt x="2555" y="12667"/>
                    <a:pt x="2985" y="12667"/>
                  </a:cubicBezTo>
                  <a:cubicBezTo>
                    <a:pt x="3024" y="12667"/>
                    <a:pt x="3062" y="12665"/>
                    <a:pt x="3099" y="12661"/>
                  </a:cubicBezTo>
                  <a:cubicBezTo>
                    <a:pt x="3605" y="12611"/>
                    <a:pt x="4122" y="12368"/>
                    <a:pt x="4426" y="11952"/>
                  </a:cubicBezTo>
                  <a:cubicBezTo>
                    <a:pt x="5063" y="11102"/>
                    <a:pt x="4365" y="9857"/>
                    <a:pt x="4800" y="7963"/>
                  </a:cubicBezTo>
                  <a:cubicBezTo>
                    <a:pt x="4952" y="7346"/>
                    <a:pt x="5074" y="6728"/>
                    <a:pt x="5114" y="6100"/>
                  </a:cubicBezTo>
                  <a:cubicBezTo>
                    <a:pt x="5164" y="5331"/>
                    <a:pt x="5114" y="4561"/>
                    <a:pt x="4982" y="3802"/>
                  </a:cubicBezTo>
                  <a:cubicBezTo>
                    <a:pt x="4770" y="2658"/>
                    <a:pt x="4243" y="1473"/>
                    <a:pt x="3322" y="714"/>
                  </a:cubicBezTo>
                  <a:cubicBezTo>
                    <a:pt x="2947" y="400"/>
                    <a:pt x="2451" y="177"/>
                    <a:pt x="2320" y="126"/>
                  </a:cubicBezTo>
                  <a:cubicBezTo>
                    <a:pt x="2050" y="47"/>
                    <a:pt x="1751" y="1"/>
                    <a:pt x="1460"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4" name="Google Shape;894;p16"/>
            <p:cNvSpPr/>
            <p:nvPr/>
          </p:nvSpPr>
          <p:spPr>
            <a:xfrm>
              <a:off x="8351180" y="5028197"/>
              <a:ext cx="444463" cy="290977"/>
            </a:xfrm>
            <a:custGeom>
              <a:avLst/>
              <a:gdLst/>
              <a:ahLst/>
              <a:cxnLst/>
              <a:rect l="l" t="t" r="r" b="b"/>
              <a:pathLst>
                <a:path w="2644" h="1731" extrusionOk="0">
                  <a:moveTo>
                    <a:pt x="219" y="1"/>
                  </a:moveTo>
                  <a:cubicBezTo>
                    <a:pt x="185" y="1"/>
                    <a:pt x="150" y="8"/>
                    <a:pt x="112" y="25"/>
                  </a:cubicBezTo>
                  <a:cubicBezTo>
                    <a:pt x="41" y="56"/>
                    <a:pt x="1" y="106"/>
                    <a:pt x="1" y="187"/>
                  </a:cubicBezTo>
                  <a:cubicBezTo>
                    <a:pt x="1" y="531"/>
                    <a:pt x="51" y="774"/>
                    <a:pt x="122" y="1008"/>
                  </a:cubicBezTo>
                  <a:cubicBezTo>
                    <a:pt x="292" y="1470"/>
                    <a:pt x="780" y="1730"/>
                    <a:pt x="1230" y="1730"/>
                  </a:cubicBezTo>
                  <a:cubicBezTo>
                    <a:pt x="1263" y="1730"/>
                    <a:pt x="1295" y="1729"/>
                    <a:pt x="1327" y="1726"/>
                  </a:cubicBezTo>
                  <a:cubicBezTo>
                    <a:pt x="1793" y="1686"/>
                    <a:pt x="2269" y="1463"/>
                    <a:pt x="2603" y="1089"/>
                  </a:cubicBezTo>
                  <a:cubicBezTo>
                    <a:pt x="2633" y="1058"/>
                    <a:pt x="2643" y="1028"/>
                    <a:pt x="2633" y="987"/>
                  </a:cubicBezTo>
                  <a:cubicBezTo>
                    <a:pt x="2573" y="704"/>
                    <a:pt x="2481" y="441"/>
                    <a:pt x="2289" y="218"/>
                  </a:cubicBezTo>
                  <a:cubicBezTo>
                    <a:pt x="2210" y="120"/>
                    <a:pt x="2112" y="81"/>
                    <a:pt x="2022" y="81"/>
                  </a:cubicBezTo>
                  <a:cubicBezTo>
                    <a:pt x="1963" y="81"/>
                    <a:pt x="1908" y="98"/>
                    <a:pt x="1864" y="126"/>
                  </a:cubicBezTo>
                  <a:cubicBezTo>
                    <a:pt x="1618" y="313"/>
                    <a:pt x="1601" y="624"/>
                    <a:pt x="1564" y="624"/>
                  </a:cubicBezTo>
                  <a:cubicBezTo>
                    <a:pt x="1563" y="624"/>
                    <a:pt x="1561" y="624"/>
                    <a:pt x="1560" y="623"/>
                  </a:cubicBezTo>
                  <a:cubicBezTo>
                    <a:pt x="1520" y="612"/>
                    <a:pt x="1479" y="319"/>
                    <a:pt x="1277" y="137"/>
                  </a:cubicBezTo>
                  <a:cubicBezTo>
                    <a:pt x="1221" y="89"/>
                    <a:pt x="1166" y="68"/>
                    <a:pt x="1115" y="68"/>
                  </a:cubicBezTo>
                  <a:cubicBezTo>
                    <a:pt x="959" y="68"/>
                    <a:pt x="826" y="256"/>
                    <a:pt x="750" y="461"/>
                  </a:cubicBezTo>
                  <a:cubicBezTo>
                    <a:pt x="719" y="572"/>
                    <a:pt x="719" y="592"/>
                    <a:pt x="699" y="633"/>
                  </a:cubicBezTo>
                  <a:cubicBezTo>
                    <a:pt x="663" y="569"/>
                    <a:pt x="513" y="1"/>
                    <a:pt x="219"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5" name="Google Shape;895;p16"/>
            <p:cNvSpPr/>
            <p:nvPr/>
          </p:nvSpPr>
          <p:spPr>
            <a:xfrm>
              <a:off x="8179215" y="3725268"/>
              <a:ext cx="201051" cy="612883"/>
            </a:xfrm>
            <a:custGeom>
              <a:avLst/>
              <a:gdLst/>
              <a:ahLst/>
              <a:cxnLst/>
              <a:rect l="l" t="t" r="r" b="b"/>
              <a:pathLst>
                <a:path w="1196" h="3646" extrusionOk="0">
                  <a:moveTo>
                    <a:pt x="1" y="0"/>
                  </a:moveTo>
                  <a:lnTo>
                    <a:pt x="1" y="0"/>
                  </a:lnTo>
                  <a:cubicBezTo>
                    <a:pt x="72" y="314"/>
                    <a:pt x="153" y="628"/>
                    <a:pt x="244" y="932"/>
                  </a:cubicBezTo>
                  <a:cubicBezTo>
                    <a:pt x="335" y="1235"/>
                    <a:pt x="437" y="1539"/>
                    <a:pt x="538" y="1843"/>
                  </a:cubicBezTo>
                  <a:lnTo>
                    <a:pt x="689" y="2299"/>
                  </a:lnTo>
                  <a:cubicBezTo>
                    <a:pt x="750" y="2450"/>
                    <a:pt x="801" y="2603"/>
                    <a:pt x="862" y="2744"/>
                  </a:cubicBezTo>
                  <a:lnTo>
                    <a:pt x="1196" y="3645"/>
                  </a:lnTo>
                  <a:cubicBezTo>
                    <a:pt x="1155" y="3332"/>
                    <a:pt x="1085" y="3017"/>
                    <a:pt x="993" y="2704"/>
                  </a:cubicBezTo>
                  <a:cubicBezTo>
                    <a:pt x="902" y="2400"/>
                    <a:pt x="811" y="2096"/>
                    <a:pt x="710" y="1793"/>
                  </a:cubicBezTo>
                  <a:cubicBezTo>
                    <a:pt x="599" y="1489"/>
                    <a:pt x="497" y="1185"/>
                    <a:pt x="376" y="881"/>
                  </a:cubicBezTo>
                  <a:cubicBezTo>
                    <a:pt x="264" y="587"/>
                    <a:pt x="133" y="284"/>
                    <a:pt x="1"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6" name="Google Shape;896;p16"/>
            <p:cNvSpPr/>
            <p:nvPr/>
          </p:nvSpPr>
          <p:spPr>
            <a:xfrm>
              <a:off x="8858503" y="3658869"/>
              <a:ext cx="73293" cy="520934"/>
            </a:xfrm>
            <a:custGeom>
              <a:avLst/>
              <a:gdLst/>
              <a:ahLst/>
              <a:cxnLst/>
              <a:rect l="l" t="t" r="r" b="b"/>
              <a:pathLst>
                <a:path w="436" h="3099" extrusionOk="0">
                  <a:moveTo>
                    <a:pt x="0" y="1"/>
                  </a:moveTo>
                  <a:lnTo>
                    <a:pt x="0" y="1"/>
                  </a:lnTo>
                  <a:cubicBezTo>
                    <a:pt x="50" y="253"/>
                    <a:pt x="101" y="507"/>
                    <a:pt x="142" y="760"/>
                  </a:cubicBezTo>
                  <a:cubicBezTo>
                    <a:pt x="172" y="1023"/>
                    <a:pt x="203" y="1276"/>
                    <a:pt x="223" y="1540"/>
                  </a:cubicBezTo>
                  <a:cubicBezTo>
                    <a:pt x="253" y="1792"/>
                    <a:pt x="263" y="2056"/>
                    <a:pt x="284" y="2309"/>
                  </a:cubicBezTo>
                  <a:cubicBezTo>
                    <a:pt x="293" y="2572"/>
                    <a:pt x="304" y="2836"/>
                    <a:pt x="334" y="3099"/>
                  </a:cubicBezTo>
                  <a:cubicBezTo>
                    <a:pt x="385" y="2836"/>
                    <a:pt x="405" y="2572"/>
                    <a:pt x="415" y="2309"/>
                  </a:cubicBezTo>
                  <a:cubicBezTo>
                    <a:pt x="435" y="2046"/>
                    <a:pt x="425" y="1783"/>
                    <a:pt x="405" y="1519"/>
                  </a:cubicBezTo>
                  <a:cubicBezTo>
                    <a:pt x="385" y="1256"/>
                    <a:pt x="344" y="993"/>
                    <a:pt x="273" y="739"/>
                  </a:cubicBezTo>
                  <a:cubicBezTo>
                    <a:pt x="212" y="476"/>
                    <a:pt x="122" y="233"/>
                    <a:pt x="0"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7" name="Google Shape;897;p16"/>
            <p:cNvSpPr/>
            <p:nvPr/>
          </p:nvSpPr>
          <p:spPr>
            <a:xfrm>
              <a:off x="8485659" y="4792859"/>
              <a:ext cx="221391" cy="34796"/>
            </a:xfrm>
            <a:custGeom>
              <a:avLst/>
              <a:gdLst/>
              <a:ahLst/>
              <a:cxnLst/>
              <a:rect l="l" t="t" r="r" b="b"/>
              <a:pathLst>
                <a:path w="1317" h="207" extrusionOk="0">
                  <a:moveTo>
                    <a:pt x="502" y="0"/>
                  </a:moveTo>
                  <a:cubicBezTo>
                    <a:pt x="446" y="0"/>
                    <a:pt x="390" y="3"/>
                    <a:pt x="335" y="8"/>
                  </a:cubicBezTo>
                  <a:cubicBezTo>
                    <a:pt x="223" y="28"/>
                    <a:pt x="112" y="48"/>
                    <a:pt x="0" y="99"/>
                  </a:cubicBezTo>
                  <a:cubicBezTo>
                    <a:pt x="112" y="119"/>
                    <a:pt x="223" y="140"/>
                    <a:pt x="335" y="149"/>
                  </a:cubicBezTo>
                  <a:cubicBezTo>
                    <a:pt x="446" y="160"/>
                    <a:pt x="547" y="170"/>
                    <a:pt x="659" y="180"/>
                  </a:cubicBezTo>
                  <a:cubicBezTo>
                    <a:pt x="760" y="190"/>
                    <a:pt x="871" y="200"/>
                    <a:pt x="983" y="200"/>
                  </a:cubicBezTo>
                  <a:cubicBezTo>
                    <a:pt x="1024" y="204"/>
                    <a:pt x="1067" y="207"/>
                    <a:pt x="1112" y="207"/>
                  </a:cubicBezTo>
                  <a:cubicBezTo>
                    <a:pt x="1177" y="207"/>
                    <a:pt x="1245" y="202"/>
                    <a:pt x="1317" y="190"/>
                  </a:cubicBezTo>
                  <a:cubicBezTo>
                    <a:pt x="1215" y="140"/>
                    <a:pt x="1114" y="99"/>
                    <a:pt x="1003" y="59"/>
                  </a:cubicBezTo>
                  <a:cubicBezTo>
                    <a:pt x="891" y="28"/>
                    <a:pt x="780" y="8"/>
                    <a:pt x="669" y="8"/>
                  </a:cubicBezTo>
                  <a:cubicBezTo>
                    <a:pt x="613" y="3"/>
                    <a:pt x="557" y="0"/>
                    <a:pt x="502"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8" name="Google Shape;898;p16"/>
            <p:cNvSpPr/>
            <p:nvPr/>
          </p:nvSpPr>
          <p:spPr>
            <a:xfrm>
              <a:off x="6526801" y="4161819"/>
              <a:ext cx="771086" cy="949751"/>
            </a:xfrm>
            <a:custGeom>
              <a:avLst/>
              <a:gdLst/>
              <a:ahLst/>
              <a:cxnLst/>
              <a:rect l="l" t="t" r="r" b="b"/>
              <a:pathLst>
                <a:path w="4587" h="5650" extrusionOk="0">
                  <a:moveTo>
                    <a:pt x="2609" y="1"/>
                  </a:moveTo>
                  <a:cubicBezTo>
                    <a:pt x="1857" y="1"/>
                    <a:pt x="1052" y="497"/>
                    <a:pt x="536" y="1514"/>
                  </a:cubicBezTo>
                  <a:cubicBezTo>
                    <a:pt x="131" y="2314"/>
                    <a:pt x="0" y="3347"/>
                    <a:pt x="293" y="4238"/>
                  </a:cubicBezTo>
                  <a:cubicBezTo>
                    <a:pt x="476" y="4785"/>
                    <a:pt x="770" y="5159"/>
                    <a:pt x="1134" y="5392"/>
                  </a:cubicBezTo>
                  <a:cubicBezTo>
                    <a:pt x="1404" y="5564"/>
                    <a:pt x="1707" y="5649"/>
                    <a:pt x="2019" y="5649"/>
                  </a:cubicBezTo>
                  <a:cubicBezTo>
                    <a:pt x="2996" y="5649"/>
                    <a:pt x="4058" y="4810"/>
                    <a:pt x="4435" y="3144"/>
                  </a:cubicBezTo>
                  <a:cubicBezTo>
                    <a:pt x="4475" y="3003"/>
                    <a:pt x="4586" y="2193"/>
                    <a:pt x="4343" y="1433"/>
                  </a:cubicBezTo>
                  <a:cubicBezTo>
                    <a:pt x="4151" y="846"/>
                    <a:pt x="3817" y="441"/>
                    <a:pt x="3412" y="208"/>
                  </a:cubicBezTo>
                  <a:cubicBezTo>
                    <a:pt x="3164" y="70"/>
                    <a:pt x="2890" y="1"/>
                    <a:pt x="2609"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9" name="Google Shape;899;p16"/>
            <p:cNvSpPr/>
            <p:nvPr/>
          </p:nvSpPr>
          <p:spPr>
            <a:xfrm>
              <a:off x="6865352" y="4870689"/>
              <a:ext cx="138180" cy="132965"/>
            </a:xfrm>
            <a:custGeom>
              <a:avLst/>
              <a:gdLst/>
              <a:ahLst/>
              <a:cxnLst/>
              <a:rect l="l" t="t" r="r" b="b"/>
              <a:pathLst>
                <a:path w="822" h="791" extrusionOk="0">
                  <a:moveTo>
                    <a:pt x="416" y="0"/>
                  </a:moveTo>
                  <a:cubicBezTo>
                    <a:pt x="202" y="0"/>
                    <a:pt x="31" y="159"/>
                    <a:pt x="11" y="365"/>
                  </a:cubicBezTo>
                  <a:cubicBezTo>
                    <a:pt x="1" y="588"/>
                    <a:pt x="163" y="770"/>
                    <a:pt x="385" y="790"/>
                  </a:cubicBezTo>
                  <a:cubicBezTo>
                    <a:pt x="391" y="791"/>
                    <a:pt x="397" y="791"/>
                    <a:pt x="404" y="791"/>
                  </a:cubicBezTo>
                  <a:cubicBezTo>
                    <a:pt x="609" y="791"/>
                    <a:pt x="791" y="632"/>
                    <a:pt x="801" y="426"/>
                  </a:cubicBezTo>
                  <a:cubicBezTo>
                    <a:pt x="821" y="203"/>
                    <a:pt x="649" y="21"/>
                    <a:pt x="436" y="1"/>
                  </a:cubicBezTo>
                  <a:cubicBezTo>
                    <a:pt x="429" y="0"/>
                    <a:pt x="423" y="0"/>
                    <a:pt x="41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0" name="Google Shape;900;p16"/>
            <p:cNvSpPr/>
            <p:nvPr/>
          </p:nvSpPr>
          <p:spPr>
            <a:xfrm>
              <a:off x="6603286" y="4691832"/>
              <a:ext cx="138012" cy="133133"/>
            </a:xfrm>
            <a:custGeom>
              <a:avLst/>
              <a:gdLst/>
              <a:ahLst/>
              <a:cxnLst/>
              <a:rect l="l" t="t" r="r" b="b"/>
              <a:pathLst>
                <a:path w="821" h="792" extrusionOk="0">
                  <a:moveTo>
                    <a:pt x="418" y="1"/>
                  </a:moveTo>
                  <a:cubicBezTo>
                    <a:pt x="212" y="1"/>
                    <a:pt x="31" y="159"/>
                    <a:pt x="21" y="366"/>
                  </a:cubicBezTo>
                  <a:cubicBezTo>
                    <a:pt x="0" y="588"/>
                    <a:pt x="173" y="771"/>
                    <a:pt x="385" y="791"/>
                  </a:cubicBezTo>
                  <a:cubicBezTo>
                    <a:pt x="392" y="791"/>
                    <a:pt x="398" y="791"/>
                    <a:pt x="405" y="791"/>
                  </a:cubicBezTo>
                  <a:cubicBezTo>
                    <a:pt x="610" y="791"/>
                    <a:pt x="791" y="633"/>
                    <a:pt x="810" y="426"/>
                  </a:cubicBezTo>
                  <a:cubicBezTo>
                    <a:pt x="821" y="204"/>
                    <a:pt x="659" y="21"/>
                    <a:pt x="436" y="1"/>
                  </a:cubicBezTo>
                  <a:cubicBezTo>
                    <a:pt x="430" y="1"/>
                    <a:pt x="424" y="1"/>
                    <a:pt x="41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1" name="Google Shape;901;p16"/>
            <p:cNvSpPr/>
            <p:nvPr/>
          </p:nvSpPr>
          <p:spPr>
            <a:xfrm>
              <a:off x="7025383" y="4255954"/>
              <a:ext cx="138012" cy="131788"/>
            </a:xfrm>
            <a:custGeom>
              <a:avLst/>
              <a:gdLst/>
              <a:ahLst/>
              <a:cxnLst/>
              <a:rect l="l" t="t" r="r" b="b"/>
              <a:pathLst>
                <a:path w="821" h="784" extrusionOk="0">
                  <a:moveTo>
                    <a:pt x="400" y="0"/>
                  </a:moveTo>
                  <a:cubicBezTo>
                    <a:pt x="202" y="0"/>
                    <a:pt x="30" y="157"/>
                    <a:pt x="21" y="367"/>
                  </a:cubicBezTo>
                  <a:cubicBezTo>
                    <a:pt x="0" y="580"/>
                    <a:pt x="162" y="772"/>
                    <a:pt x="385" y="782"/>
                  </a:cubicBezTo>
                  <a:cubicBezTo>
                    <a:pt x="397" y="783"/>
                    <a:pt x="409" y="784"/>
                    <a:pt x="421" y="784"/>
                  </a:cubicBezTo>
                  <a:cubicBezTo>
                    <a:pt x="619" y="784"/>
                    <a:pt x="791" y="628"/>
                    <a:pt x="801" y="418"/>
                  </a:cubicBezTo>
                  <a:cubicBezTo>
                    <a:pt x="821" y="205"/>
                    <a:pt x="659" y="13"/>
                    <a:pt x="436" y="2"/>
                  </a:cubicBezTo>
                  <a:cubicBezTo>
                    <a:pt x="424" y="1"/>
                    <a:pt x="412" y="0"/>
                    <a:pt x="40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2" name="Google Shape;902;p16"/>
            <p:cNvSpPr/>
            <p:nvPr/>
          </p:nvSpPr>
          <p:spPr>
            <a:xfrm>
              <a:off x="7006724" y="4660902"/>
              <a:ext cx="117504" cy="112962"/>
            </a:xfrm>
            <a:custGeom>
              <a:avLst/>
              <a:gdLst/>
              <a:ahLst/>
              <a:cxnLst/>
              <a:rect l="l" t="t" r="r" b="b"/>
              <a:pathLst>
                <a:path w="699" h="672" extrusionOk="0">
                  <a:moveTo>
                    <a:pt x="338" y="1"/>
                  </a:moveTo>
                  <a:cubicBezTo>
                    <a:pt x="162" y="1"/>
                    <a:pt x="20" y="136"/>
                    <a:pt x="10" y="307"/>
                  </a:cubicBezTo>
                  <a:cubicBezTo>
                    <a:pt x="0" y="499"/>
                    <a:pt x="142" y="661"/>
                    <a:pt x="324" y="671"/>
                  </a:cubicBezTo>
                  <a:cubicBezTo>
                    <a:pt x="331" y="672"/>
                    <a:pt x="337" y="672"/>
                    <a:pt x="343" y="672"/>
                  </a:cubicBezTo>
                  <a:cubicBezTo>
                    <a:pt x="518" y="672"/>
                    <a:pt x="669" y="534"/>
                    <a:pt x="678" y="358"/>
                  </a:cubicBezTo>
                  <a:cubicBezTo>
                    <a:pt x="699" y="175"/>
                    <a:pt x="557" y="13"/>
                    <a:pt x="375" y="3"/>
                  </a:cubicBezTo>
                  <a:cubicBezTo>
                    <a:pt x="362" y="2"/>
                    <a:pt x="350" y="1"/>
                    <a:pt x="33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3" name="Google Shape;903;p16"/>
            <p:cNvSpPr/>
            <p:nvPr/>
          </p:nvSpPr>
          <p:spPr>
            <a:xfrm>
              <a:off x="6945368" y="4456999"/>
              <a:ext cx="117672" cy="114474"/>
            </a:xfrm>
            <a:custGeom>
              <a:avLst/>
              <a:gdLst/>
              <a:ahLst/>
              <a:cxnLst/>
              <a:rect l="l" t="t" r="r" b="b"/>
              <a:pathLst>
                <a:path w="700" h="681" extrusionOk="0">
                  <a:moveTo>
                    <a:pt x="356" y="0"/>
                  </a:moveTo>
                  <a:cubicBezTo>
                    <a:pt x="173" y="0"/>
                    <a:pt x="21" y="139"/>
                    <a:pt x="11" y="315"/>
                  </a:cubicBezTo>
                  <a:cubicBezTo>
                    <a:pt x="1" y="497"/>
                    <a:pt x="143" y="659"/>
                    <a:pt x="325" y="680"/>
                  </a:cubicBezTo>
                  <a:cubicBezTo>
                    <a:pt x="331" y="680"/>
                    <a:pt x="337" y="680"/>
                    <a:pt x="343" y="680"/>
                  </a:cubicBezTo>
                  <a:cubicBezTo>
                    <a:pt x="517" y="680"/>
                    <a:pt x="669" y="542"/>
                    <a:pt x="679" y="365"/>
                  </a:cubicBezTo>
                  <a:cubicBezTo>
                    <a:pt x="699" y="183"/>
                    <a:pt x="557" y="21"/>
                    <a:pt x="375" y="1"/>
                  </a:cubicBezTo>
                  <a:cubicBezTo>
                    <a:pt x="369" y="1"/>
                    <a:pt x="363" y="0"/>
                    <a:pt x="35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4" name="Google Shape;904;p16"/>
            <p:cNvSpPr/>
            <p:nvPr/>
          </p:nvSpPr>
          <p:spPr>
            <a:xfrm>
              <a:off x="6827866" y="4623753"/>
              <a:ext cx="104055" cy="99178"/>
            </a:xfrm>
            <a:custGeom>
              <a:avLst/>
              <a:gdLst/>
              <a:ahLst/>
              <a:cxnLst/>
              <a:rect l="l" t="t" r="r" b="b"/>
              <a:pathLst>
                <a:path w="619" h="590" extrusionOk="0">
                  <a:moveTo>
                    <a:pt x="307" y="1"/>
                  </a:moveTo>
                  <a:cubicBezTo>
                    <a:pt x="152" y="1"/>
                    <a:pt x="21" y="119"/>
                    <a:pt x="11" y="275"/>
                  </a:cubicBezTo>
                  <a:cubicBezTo>
                    <a:pt x="1" y="437"/>
                    <a:pt x="122" y="579"/>
                    <a:pt x="284" y="588"/>
                  </a:cubicBezTo>
                  <a:cubicBezTo>
                    <a:pt x="291" y="589"/>
                    <a:pt x="297" y="589"/>
                    <a:pt x="304" y="589"/>
                  </a:cubicBezTo>
                  <a:cubicBezTo>
                    <a:pt x="458" y="589"/>
                    <a:pt x="588" y="471"/>
                    <a:pt x="599" y="315"/>
                  </a:cubicBezTo>
                  <a:cubicBezTo>
                    <a:pt x="619" y="153"/>
                    <a:pt x="487" y="12"/>
                    <a:pt x="325" y="1"/>
                  </a:cubicBezTo>
                  <a:cubicBezTo>
                    <a:pt x="319" y="1"/>
                    <a:pt x="313" y="1"/>
                    <a:pt x="307"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5" name="Google Shape;905;p16"/>
            <p:cNvSpPr/>
            <p:nvPr/>
          </p:nvSpPr>
          <p:spPr>
            <a:xfrm>
              <a:off x="6695236" y="4929859"/>
              <a:ext cx="104055" cy="99346"/>
            </a:xfrm>
            <a:custGeom>
              <a:avLst/>
              <a:gdLst/>
              <a:ahLst/>
              <a:cxnLst/>
              <a:rect l="l" t="t" r="r" b="b"/>
              <a:pathLst>
                <a:path w="619" h="591" extrusionOk="0">
                  <a:moveTo>
                    <a:pt x="291" y="1"/>
                  </a:moveTo>
                  <a:cubicBezTo>
                    <a:pt x="145" y="1"/>
                    <a:pt x="29" y="125"/>
                    <a:pt x="11" y="276"/>
                  </a:cubicBezTo>
                  <a:cubicBezTo>
                    <a:pt x="0" y="438"/>
                    <a:pt x="122" y="570"/>
                    <a:pt x="284" y="590"/>
                  </a:cubicBezTo>
                  <a:cubicBezTo>
                    <a:pt x="290" y="590"/>
                    <a:pt x="297" y="591"/>
                    <a:pt x="303" y="591"/>
                  </a:cubicBezTo>
                  <a:cubicBezTo>
                    <a:pt x="457" y="591"/>
                    <a:pt x="588" y="472"/>
                    <a:pt x="598" y="317"/>
                  </a:cubicBezTo>
                  <a:cubicBezTo>
                    <a:pt x="618" y="155"/>
                    <a:pt x="497" y="13"/>
                    <a:pt x="324" y="3"/>
                  </a:cubicBezTo>
                  <a:cubicBezTo>
                    <a:pt x="313" y="1"/>
                    <a:pt x="302" y="1"/>
                    <a:pt x="29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6" name="Google Shape;906;p16"/>
            <p:cNvSpPr/>
            <p:nvPr/>
          </p:nvSpPr>
          <p:spPr>
            <a:xfrm>
              <a:off x="7129268" y="4465572"/>
              <a:ext cx="102206" cy="99009"/>
            </a:xfrm>
            <a:custGeom>
              <a:avLst/>
              <a:gdLst/>
              <a:ahLst/>
              <a:cxnLst/>
              <a:rect l="l" t="t" r="r" b="b"/>
              <a:pathLst>
                <a:path w="608" h="589" extrusionOk="0">
                  <a:moveTo>
                    <a:pt x="305" y="0"/>
                  </a:moveTo>
                  <a:cubicBezTo>
                    <a:pt x="151" y="0"/>
                    <a:pt x="20" y="118"/>
                    <a:pt x="10" y="274"/>
                  </a:cubicBezTo>
                  <a:cubicBezTo>
                    <a:pt x="0" y="436"/>
                    <a:pt x="122" y="578"/>
                    <a:pt x="284" y="588"/>
                  </a:cubicBezTo>
                  <a:cubicBezTo>
                    <a:pt x="290" y="589"/>
                    <a:pt x="296" y="589"/>
                    <a:pt x="302" y="589"/>
                  </a:cubicBezTo>
                  <a:cubicBezTo>
                    <a:pt x="456" y="589"/>
                    <a:pt x="588" y="470"/>
                    <a:pt x="597" y="314"/>
                  </a:cubicBezTo>
                  <a:cubicBezTo>
                    <a:pt x="608" y="152"/>
                    <a:pt x="486" y="11"/>
                    <a:pt x="324" y="1"/>
                  </a:cubicBezTo>
                  <a:cubicBezTo>
                    <a:pt x="318" y="1"/>
                    <a:pt x="311" y="0"/>
                    <a:pt x="30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7" name="Google Shape;907;p16"/>
            <p:cNvSpPr/>
            <p:nvPr/>
          </p:nvSpPr>
          <p:spPr>
            <a:xfrm>
              <a:off x="6722468" y="4477339"/>
              <a:ext cx="102206" cy="99178"/>
            </a:xfrm>
            <a:custGeom>
              <a:avLst/>
              <a:gdLst/>
              <a:ahLst/>
              <a:cxnLst/>
              <a:rect l="l" t="t" r="r" b="b"/>
              <a:pathLst>
                <a:path w="608" h="590" extrusionOk="0">
                  <a:moveTo>
                    <a:pt x="306" y="1"/>
                  </a:moveTo>
                  <a:cubicBezTo>
                    <a:pt x="152" y="1"/>
                    <a:pt x="20" y="119"/>
                    <a:pt x="11" y="275"/>
                  </a:cubicBezTo>
                  <a:cubicBezTo>
                    <a:pt x="0" y="437"/>
                    <a:pt x="122" y="579"/>
                    <a:pt x="284" y="589"/>
                  </a:cubicBezTo>
                  <a:cubicBezTo>
                    <a:pt x="290" y="589"/>
                    <a:pt x="297" y="589"/>
                    <a:pt x="303" y="589"/>
                  </a:cubicBezTo>
                  <a:cubicBezTo>
                    <a:pt x="457" y="589"/>
                    <a:pt x="588" y="471"/>
                    <a:pt x="598" y="316"/>
                  </a:cubicBezTo>
                  <a:cubicBezTo>
                    <a:pt x="608" y="154"/>
                    <a:pt x="486" y="12"/>
                    <a:pt x="324" y="1"/>
                  </a:cubicBezTo>
                  <a:cubicBezTo>
                    <a:pt x="318" y="1"/>
                    <a:pt x="312" y="1"/>
                    <a:pt x="30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8" name="Google Shape;908;p16"/>
            <p:cNvSpPr/>
            <p:nvPr/>
          </p:nvSpPr>
          <p:spPr>
            <a:xfrm>
              <a:off x="7054296" y="4846819"/>
              <a:ext cx="69931" cy="68416"/>
            </a:xfrm>
            <a:custGeom>
              <a:avLst/>
              <a:gdLst/>
              <a:ahLst/>
              <a:cxnLst/>
              <a:rect l="l" t="t" r="r" b="b"/>
              <a:pathLst>
                <a:path w="416" h="407" extrusionOk="0">
                  <a:moveTo>
                    <a:pt x="224" y="1"/>
                  </a:moveTo>
                  <a:cubicBezTo>
                    <a:pt x="112" y="1"/>
                    <a:pt x="11" y="82"/>
                    <a:pt x="11" y="193"/>
                  </a:cubicBezTo>
                  <a:cubicBezTo>
                    <a:pt x="1" y="305"/>
                    <a:pt x="82" y="395"/>
                    <a:pt x="193" y="406"/>
                  </a:cubicBezTo>
                  <a:cubicBezTo>
                    <a:pt x="198" y="406"/>
                    <a:pt x="204" y="407"/>
                    <a:pt x="209" y="407"/>
                  </a:cubicBezTo>
                  <a:cubicBezTo>
                    <a:pt x="313" y="407"/>
                    <a:pt x="396" y="320"/>
                    <a:pt x="406" y="224"/>
                  </a:cubicBezTo>
                  <a:cubicBezTo>
                    <a:pt x="416" y="112"/>
                    <a:pt x="335" y="11"/>
                    <a:pt x="224"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9" name="Google Shape;909;p16"/>
            <p:cNvSpPr/>
            <p:nvPr/>
          </p:nvSpPr>
          <p:spPr>
            <a:xfrm>
              <a:off x="6872244" y="4341180"/>
              <a:ext cx="69931" cy="66903"/>
            </a:xfrm>
            <a:custGeom>
              <a:avLst/>
              <a:gdLst/>
              <a:ahLst/>
              <a:cxnLst/>
              <a:rect l="l" t="t" r="r" b="b"/>
              <a:pathLst>
                <a:path w="416" h="398" extrusionOk="0">
                  <a:moveTo>
                    <a:pt x="205" y="1"/>
                  </a:moveTo>
                  <a:cubicBezTo>
                    <a:pt x="101" y="1"/>
                    <a:pt x="11" y="79"/>
                    <a:pt x="11" y="184"/>
                  </a:cubicBezTo>
                  <a:cubicBezTo>
                    <a:pt x="0" y="295"/>
                    <a:pt x="81" y="397"/>
                    <a:pt x="193" y="397"/>
                  </a:cubicBezTo>
                  <a:cubicBezTo>
                    <a:pt x="199" y="397"/>
                    <a:pt x="205" y="397"/>
                    <a:pt x="211" y="397"/>
                  </a:cubicBezTo>
                  <a:cubicBezTo>
                    <a:pt x="314" y="397"/>
                    <a:pt x="396" y="319"/>
                    <a:pt x="405" y="214"/>
                  </a:cubicBezTo>
                  <a:cubicBezTo>
                    <a:pt x="416" y="103"/>
                    <a:pt x="335" y="12"/>
                    <a:pt x="223" y="1"/>
                  </a:cubicBezTo>
                  <a:cubicBezTo>
                    <a:pt x="217" y="1"/>
                    <a:pt x="211" y="1"/>
                    <a:pt x="205"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0" name="Google Shape;910;p16"/>
            <p:cNvSpPr/>
            <p:nvPr/>
          </p:nvSpPr>
          <p:spPr>
            <a:xfrm>
              <a:off x="7171797" y="4637368"/>
              <a:ext cx="69931" cy="66903"/>
            </a:xfrm>
            <a:custGeom>
              <a:avLst/>
              <a:gdLst/>
              <a:ahLst/>
              <a:cxnLst/>
              <a:rect l="l" t="t" r="r" b="b"/>
              <a:pathLst>
                <a:path w="416" h="398" extrusionOk="0">
                  <a:moveTo>
                    <a:pt x="205" y="0"/>
                  </a:moveTo>
                  <a:cubicBezTo>
                    <a:pt x="101" y="0"/>
                    <a:pt x="11" y="78"/>
                    <a:pt x="11" y="183"/>
                  </a:cubicBezTo>
                  <a:cubicBezTo>
                    <a:pt x="0" y="295"/>
                    <a:pt x="81" y="386"/>
                    <a:pt x="193" y="396"/>
                  </a:cubicBezTo>
                  <a:cubicBezTo>
                    <a:pt x="199" y="397"/>
                    <a:pt x="205" y="397"/>
                    <a:pt x="211" y="397"/>
                  </a:cubicBezTo>
                  <a:cubicBezTo>
                    <a:pt x="314" y="397"/>
                    <a:pt x="396" y="319"/>
                    <a:pt x="405" y="214"/>
                  </a:cubicBezTo>
                  <a:cubicBezTo>
                    <a:pt x="416" y="102"/>
                    <a:pt x="335" y="1"/>
                    <a:pt x="223" y="1"/>
                  </a:cubicBezTo>
                  <a:cubicBezTo>
                    <a:pt x="217" y="1"/>
                    <a:pt x="211" y="0"/>
                    <a:pt x="20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1" name="Google Shape;911;p16"/>
            <p:cNvSpPr/>
            <p:nvPr/>
          </p:nvSpPr>
          <p:spPr>
            <a:xfrm>
              <a:off x="6792229" y="4782101"/>
              <a:ext cx="69931" cy="66735"/>
            </a:xfrm>
            <a:custGeom>
              <a:avLst/>
              <a:gdLst/>
              <a:ahLst/>
              <a:cxnLst/>
              <a:rect l="l" t="t" r="r" b="b"/>
              <a:pathLst>
                <a:path w="416" h="397" extrusionOk="0">
                  <a:moveTo>
                    <a:pt x="204" y="0"/>
                  </a:moveTo>
                  <a:cubicBezTo>
                    <a:pt x="101" y="0"/>
                    <a:pt x="20" y="78"/>
                    <a:pt x="10" y="183"/>
                  </a:cubicBezTo>
                  <a:cubicBezTo>
                    <a:pt x="1" y="294"/>
                    <a:pt x="82" y="396"/>
                    <a:pt x="193" y="396"/>
                  </a:cubicBezTo>
                  <a:cubicBezTo>
                    <a:pt x="199" y="396"/>
                    <a:pt x="206" y="397"/>
                    <a:pt x="212" y="397"/>
                  </a:cubicBezTo>
                  <a:cubicBezTo>
                    <a:pt x="316" y="397"/>
                    <a:pt x="406" y="319"/>
                    <a:pt x="406" y="213"/>
                  </a:cubicBezTo>
                  <a:cubicBezTo>
                    <a:pt x="415" y="102"/>
                    <a:pt x="334" y="11"/>
                    <a:pt x="223" y="1"/>
                  </a:cubicBezTo>
                  <a:cubicBezTo>
                    <a:pt x="217" y="1"/>
                    <a:pt x="210" y="0"/>
                    <a:pt x="20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2" name="Google Shape;912;p16"/>
            <p:cNvSpPr/>
            <p:nvPr/>
          </p:nvSpPr>
          <p:spPr>
            <a:xfrm>
              <a:off x="6615221" y="4234101"/>
              <a:ext cx="343938" cy="391667"/>
            </a:xfrm>
            <a:custGeom>
              <a:avLst/>
              <a:gdLst/>
              <a:ahLst/>
              <a:cxnLst/>
              <a:rect l="l" t="t" r="r" b="b"/>
              <a:pathLst>
                <a:path w="2046" h="2330" extrusionOk="0">
                  <a:moveTo>
                    <a:pt x="2046" y="1"/>
                  </a:moveTo>
                  <a:lnTo>
                    <a:pt x="2046" y="1"/>
                  </a:lnTo>
                  <a:cubicBezTo>
                    <a:pt x="1772" y="11"/>
                    <a:pt x="1499" y="112"/>
                    <a:pt x="1256" y="254"/>
                  </a:cubicBezTo>
                  <a:cubicBezTo>
                    <a:pt x="1013" y="395"/>
                    <a:pt x="800" y="588"/>
                    <a:pt x="618" y="800"/>
                  </a:cubicBezTo>
                  <a:cubicBezTo>
                    <a:pt x="446" y="1023"/>
                    <a:pt x="304" y="1266"/>
                    <a:pt x="203" y="1529"/>
                  </a:cubicBezTo>
                  <a:cubicBezTo>
                    <a:pt x="142" y="1651"/>
                    <a:pt x="112" y="1793"/>
                    <a:pt x="71" y="1925"/>
                  </a:cubicBezTo>
                  <a:cubicBezTo>
                    <a:pt x="41" y="2056"/>
                    <a:pt x="21" y="2188"/>
                    <a:pt x="1" y="2330"/>
                  </a:cubicBezTo>
                  <a:cubicBezTo>
                    <a:pt x="61" y="2198"/>
                    <a:pt x="102" y="2076"/>
                    <a:pt x="152" y="1945"/>
                  </a:cubicBezTo>
                  <a:lnTo>
                    <a:pt x="244" y="1763"/>
                  </a:lnTo>
                  <a:cubicBezTo>
                    <a:pt x="274" y="1702"/>
                    <a:pt x="294" y="1641"/>
                    <a:pt x="325" y="1580"/>
                  </a:cubicBezTo>
                  <a:cubicBezTo>
                    <a:pt x="365" y="1529"/>
                    <a:pt x="395" y="1469"/>
                    <a:pt x="426" y="1408"/>
                  </a:cubicBezTo>
                  <a:cubicBezTo>
                    <a:pt x="456" y="1347"/>
                    <a:pt x="496" y="1297"/>
                    <a:pt x="527" y="1236"/>
                  </a:cubicBezTo>
                  <a:cubicBezTo>
                    <a:pt x="598" y="1124"/>
                    <a:pt x="679" y="1023"/>
                    <a:pt x="760" y="912"/>
                  </a:cubicBezTo>
                  <a:cubicBezTo>
                    <a:pt x="932" y="710"/>
                    <a:pt x="1124" y="527"/>
                    <a:pt x="1337" y="375"/>
                  </a:cubicBezTo>
                  <a:cubicBezTo>
                    <a:pt x="1549" y="213"/>
                    <a:pt x="1783" y="82"/>
                    <a:pt x="204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3" name="Google Shape;913;p16"/>
            <p:cNvSpPr/>
            <p:nvPr/>
          </p:nvSpPr>
          <p:spPr>
            <a:xfrm>
              <a:off x="7944380" y="-6678"/>
              <a:ext cx="1591594" cy="1639119"/>
            </a:xfrm>
            <a:custGeom>
              <a:avLst/>
              <a:gdLst/>
              <a:ahLst/>
              <a:cxnLst/>
              <a:rect l="l" t="t" r="r" b="b"/>
              <a:pathLst>
                <a:path w="9468" h="9751" extrusionOk="0">
                  <a:moveTo>
                    <a:pt x="4686" y="1059"/>
                  </a:moveTo>
                  <a:cubicBezTo>
                    <a:pt x="4978" y="1059"/>
                    <a:pt x="5068" y="1367"/>
                    <a:pt x="4881" y="1445"/>
                  </a:cubicBezTo>
                  <a:cubicBezTo>
                    <a:pt x="4669" y="1537"/>
                    <a:pt x="4466" y="1648"/>
                    <a:pt x="4264" y="1780"/>
                  </a:cubicBezTo>
                  <a:cubicBezTo>
                    <a:pt x="4211" y="1818"/>
                    <a:pt x="4158" y="1834"/>
                    <a:pt x="4110" y="1834"/>
                  </a:cubicBezTo>
                  <a:cubicBezTo>
                    <a:pt x="3927" y="1834"/>
                    <a:pt x="3810" y="1597"/>
                    <a:pt x="4010" y="1405"/>
                  </a:cubicBezTo>
                  <a:cubicBezTo>
                    <a:pt x="4162" y="1253"/>
                    <a:pt x="4426" y="1091"/>
                    <a:pt x="4658" y="1060"/>
                  </a:cubicBezTo>
                  <a:cubicBezTo>
                    <a:pt x="4668" y="1060"/>
                    <a:pt x="4677" y="1059"/>
                    <a:pt x="4686" y="1059"/>
                  </a:cubicBezTo>
                  <a:close/>
                  <a:moveTo>
                    <a:pt x="8268" y="3732"/>
                  </a:moveTo>
                  <a:cubicBezTo>
                    <a:pt x="8279" y="3732"/>
                    <a:pt x="8291" y="3732"/>
                    <a:pt x="8303" y="3733"/>
                  </a:cubicBezTo>
                  <a:cubicBezTo>
                    <a:pt x="8627" y="3784"/>
                    <a:pt x="8779" y="3976"/>
                    <a:pt x="8759" y="4300"/>
                  </a:cubicBezTo>
                  <a:cubicBezTo>
                    <a:pt x="8749" y="4513"/>
                    <a:pt x="8698" y="4716"/>
                    <a:pt x="8566" y="4888"/>
                  </a:cubicBezTo>
                  <a:cubicBezTo>
                    <a:pt x="8503" y="4973"/>
                    <a:pt x="8411" y="5016"/>
                    <a:pt x="8318" y="5016"/>
                  </a:cubicBezTo>
                  <a:cubicBezTo>
                    <a:pt x="8233" y="5016"/>
                    <a:pt x="8148" y="4980"/>
                    <a:pt x="8080" y="4908"/>
                  </a:cubicBezTo>
                  <a:cubicBezTo>
                    <a:pt x="8071" y="4898"/>
                    <a:pt x="8071" y="4888"/>
                    <a:pt x="8060" y="4878"/>
                  </a:cubicBezTo>
                  <a:cubicBezTo>
                    <a:pt x="8050" y="4837"/>
                    <a:pt x="8020" y="4786"/>
                    <a:pt x="8020" y="4736"/>
                  </a:cubicBezTo>
                  <a:cubicBezTo>
                    <a:pt x="7990" y="3946"/>
                    <a:pt x="8010" y="3987"/>
                    <a:pt x="8071" y="3845"/>
                  </a:cubicBezTo>
                  <a:cubicBezTo>
                    <a:pt x="8115" y="3764"/>
                    <a:pt x="8183" y="3732"/>
                    <a:pt x="8268" y="3732"/>
                  </a:cubicBezTo>
                  <a:close/>
                  <a:moveTo>
                    <a:pt x="1809" y="4406"/>
                  </a:moveTo>
                  <a:cubicBezTo>
                    <a:pt x="1901" y="4406"/>
                    <a:pt x="1992" y="4435"/>
                    <a:pt x="2077" y="4503"/>
                  </a:cubicBezTo>
                  <a:cubicBezTo>
                    <a:pt x="2167" y="4574"/>
                    <a:pt x="2127" y="4746"/>
                    <a:pt x="1996" y="4786"/>
                  </a:cubicBezTo>
                  <a:cubicBezTo>
                    <a:pt x="1692" y="4878"/>
                    <a:pt x="1631" y="5131"/>
                    <a:pt x="1357" y="5344"/>
                  </a:cubicBezTo>
                  <a:cubicBezTo>
                    <a:pt x="1321" y="5372"/>
                    <a:pt x="1279" y="5386"/>
                    <a:pt x="1237" y="5386"/>
                  </a:cubicBezTo>
                  <a:cubicBezTo>
                    <a:pt x="1119" y="5386"/>
                    <a:pt x="1006" y="5278"/>
                    <a:pt x="1044" y="5121"/>
                  </a:cubicBezTo>
                  <a:cubicBezTo>
                    <a:pt x="1094" y="4878"/>
                    <a:pt x="1256" y="4716"/>
                    <a:pt x="1418" y="4554"/>
                  </a:cubicBezTo>
                  <a:cubicBezTo>
                    <a:pt x="1418" y="4554"/>
                    <a:pt x="1429" y="4554"/>
                    <a:pt x="1429" y="4543"/>
                  </a:cubicBezTo>
                  <a:cubicBezTo>
                    <a:pt x="1552" y="4461"/>
                    <a:pt x="1682" y="4406"/>
                    <a:pt x="1809" y="4406"/>
                  </a:cubicBezTo>
                  <a:close/>
                  <a:moveTo>
                    <a:pt x="5422" y="6857"/>
                  </a:moveTo>
                  <a:cubicBezTo>
                    <a:pt x="5444" y="6857"/>
                    <a:pt x="5465" y="6862"/>
                    <a:pt x="5479" y="6872"/>
                  </a:cubicBezTo>
                  <a:cubicBezTo>
                    <a:pt x="5529" y="6892"/>
                    <a:pt x="5580" y="6973"/>
                    <a:pt x="5569" y="7024"/>
                  </a:cubicBezTo>
                  <a:cubicBezTo>
                    <a:pt x="5549" y="7247"/>
                    <a:pt x="5438" y="7439"/>
                    <a:pt x="5245" y="7571"/>
                  </a:cubicBezTo>
                  <a:cubicBezTo>
                    <a:pt x="5230" y="7576"/>
                    <a:pt x="5213" y="7578"/>
                    <a:pt x="5194" y="7578"/>
                  </a:cubicBezTo>
                  <a:cubicBezTo>
                    <a:pt x="5175" y="7578"/>
                    <a:pt x="5155" y="7576"/>
                    <a:pt x="5134" y="7571"/>
                  </a:cubicBezTo>
                  <a:cubicBezTo>
                    <a:pt x="5094" y="7561"/>
                    <a:pt x="5063" y="7540"/>
                    <a:pt x="5053" y="7500"/>
                  </a:cubicBezTo>
                  <a:cubicBezTo>
                    <a:pt x="5043" y="7459"/>
                    <a:pt x="5033" y="7419"/>
                    <a:pt x="5033" y="7389"/>
                  </a:cubicBezTo>
                  <a:cubicBezTo>
                    <a:pt x="5074" y="7196"/>
                    <a:pt x="5155" y="7014"/>
                    <a:pt x="5306" y="6892"/>
                  </a:cubicBezTo>
                  <a:cubicBezTo>
                    <a:pt x="5333" y="6873"/>
                    <a:pt x="5381" y="6857"/>
                    <a:pt x="5422" y="6857"/>
                  </a:cubicBezTo>
                  <a:close/>
                  <a:moveTo>
                    <a:pt x="5111" y="0"/>
                  </a:moveTo>
                  <a:cubicBezTo>
                    <a:pt x="4690" y="0"/>
                    <a:pt x="4289" y="133"/>
                    <a:pt x="3909" y="392"/>
                  </a:cubicBezTo>
                  <a:cubicBezTo>
                    <a:pt x="3322" y="787"/>
                    <a:pt x="3018" y="1384"/>
                    <a:pt x="2836" y="2043"/>
                  </a:cubicBezTo>
                  <a:cubicBezTo>
                    <a:pt x="2826" y="2053"/>
                    <a:pt x="2826" y="2063"/>
                    <a:pt x="2826" y="2073"/>
                  </a:cubicBezTo>
                  <a:cubicBezTo>
                    <a:pt x="2815" y="2093"/>
                    <a:pt x="2815" y="2104"/>
                    <a:pt x="2815" y="2113"/>
                  </a:cubicBezTo>
                  <a:cubicBezTo>
                    <a:pt x="2653" y="2842"/>
                    <a:pt x="3352" y="2772"/>
                    <a:pt x="4162" y="2883"/>
                  </a:cubicBezTo>
                  <a:cubicBezTo>
                    <a:pt x="4213" y="2893"/>
                    <a:pt x="4273" y="2903"/>
                    <a:pt x="4304" y="2954"/>
                  </a:cubicBezTo>
                  <a:cubicBezTo>
                    <a:pt x="4324" y="2984"/>
                    <a:pt x="4324" y="3035"/>
                    <a:pt x="4294" y="3065"/>
                  </a:cubicBezTo>
                  <a:cubicBezTo>
                    <a:pt x="4253" y="3116"/>
                    <a:pt x="4152" y="3126"/>
                    <a:pt x="4081" y="3136"/>
                  </a:cubicBezTo>
                  <a:cubicBezTo>
                    <a:pt x="3565" y="3227"/>
                    <a:pt x="3605" y="3238"/>
                    <a:pt x="2937" y="3258"/>
                  </a:cubicBezTo>
                  <a:lnTo>
                    <a:pt x="2795" y="3258"/>
                  </a:lnTo>
                  <a:cubicBezTo>
                    <a:pt x="2329" y="3278"/>
                    <a:pt x="1915" y="3328"/>
                    <a:pt x="1550" y="3521"/>
                  </a:cubicBezTo>
                  <a:cubicBezTo>
                    <a:pt x="1540" y="3531"/>
                    <a:pt x="1530" y="3531"/>
                    <a:pt x="1510" y="3541"/>
                  </a:cubicBezTo>
                  <a:cubicBezTo>
                    <a:pt x="1499" y="3551"/>
                    <a:pt x="1489" y="3562"/>
                    <a:pt x="1469" y="3571"/>
                  </a:cubicBezTo>
                  <a:cubicBezTo>
                    <a:pt x="1449" y="3582"/>
                    <a:pt x="1429" y="3592"/>
                    <a:pt x="1418" y="3602"/>
                  </a:cubicBezTo>
                  <a:cubicBezTo>
                    <a:pt x="1398" y="3612"/>
                    <a:pt x="1378" y="3632"/>
                    <a:pt x="1357" y="3643"/>
                  </a:cubicBezTo>
                  <a:cubicBezTo>
                    <a:pt x="1337" y="3652"/>
                    <a:pt x="1327" y="3673"/>
                    <a:pt x="1307" y="3683"/>
                  </a:cubicBezTo>
                  <a:cubicBezTo>
                    <a:pt x="1256" y="3724"/>
                    <a:pt x="1206" y="3774"/>
                    <a:pt x="1155" y="3825"/>
                  </a:cubicBezTo>
                  <a:lnTo>
                    <a:pt x="1155" y="3835"/>
                  </a:lnTo>
                  <a:cubicBezTo>
                    <a:pt x="1105" y="3886"/>
                    <a:pt x="1064" y="3946"/>
                    <a:pt x="1013" y="4007"/>
                  </a:cubicBezTo>
                  <a:cubicBezTo>
                    <a:pt x="1003" y="4027"/>
                    <a:pt x="983" y="4048"/>
                    <a:pt x="973" y="4068"/>
                  </a:cubicBezTo>
                  <a:cubicBezTo>
                    <a:pt x="669" y="4523"/>
                    <a:pt x="102" y="5546"/>
                    <a:pt x="31" y="6052"/>
                  </a:cubicBezTo>
                  <a:cubicBezTo>
                    <a:pt x="1" y="6255"/>
                    <a:pt x="72" y="6366"/>
                    <a:pt x="254" y="6457"/>
                  </a:cubicBezTo>
                  <a:cubicBezTo>
                    <a:pt x="305" y="6483"/>
                    <a:pt x="354" y="6494"/>
                    <a:pt x="401" y="6494"/>
                  </a:cubicBezTo>
                  <a:cubicBezTo>
                    <a:pt x="467" y="6494"/>
                    <a:pt x="529" y="6472"/>
                    <a:pt x="588" y="6437"/>
                  </a:cubicBezTo>
                  <a:cubicBezTo>
                    <a:pt x="619" y="6417"/>
                    <a:pt x="649" y="6406"/>
                    <a:pt x="669" y="6386"/>
                  </a:cubicBezTo>
                  <a:cubicBezTo>
                    <a:pt x="1033" y="6174"/>
                    <a:pt x="1388" y="5971"/>
                    <a:pt x="1742" y="5758"/>
                  </a:cubicBezTo>
                  <a:cubicBezTo>
                    <a:pt x="1753" y="5758"/>
                    <a:pt x="1753" y="5749"/>
                    <a:pt x="1762" y="5749"/>
                  </a:cubicBezTo>
                  <a:lnTo>
                    <a:pt x="1773" y="5738"/>
                  </a:lnTo>
                  <a:cubicBezTo>
                    <a:pt x="1788" y="5729"/>
                    <a:pt x="1805" y="5725"/>
                    <a:pt x="1821" y="5725"/>
                  </a:cubicBezTo>
                  <a:cubicBezTo>
                    <a:pt x="1879" y="5725"/>
                    <a:pt x="1933" y="5776"/>
                    <a:pt x="1924" y="5839"/>
                  </a:cubicBezTo>
                  <a:cubicBezTo>
                    <a:pt x="1915" y="5860"/>
                    <a:pt x="1904" y="5880"/>
                    <a:pt x="1894" y="5911"/>
                  </a:cubicBezTo>
                  <a:cubicBezTo>
                    <a:pt x="1894" y="5920"/>
                    <a:pt x="1884" y="5941"/>
                    <a:pt x="1874" y="5951"/>
                  </a:cubicBezTo>
                  <a:cubicBezTo>
                    <a:pt x="1864" y="5981"/>
                    <a:pt x="1843" y="6001"/>
                    <a:pt x="1834" y="6032"/>
                  </a:cubicBezTo>
                  <a:cubicBezTo>
                    <a:pt x="1823" y="6042"/>
                    <a:pt x="1813" y="6062"/>
                    <a:pt x="1803" y="6073"/>
                  </a:cubicBezTo>
                  <a:cubicBezTo>
                    <a:pt x="1793" y="6093"/>
                    <a:pt x="1793" y="6103"/>
                    <a:pt x="1783" y="6113"/>
                  </a:cubicBezTo>
                  <a:cubicBezTo>
                    <a:pt x="1519" y="6609"/>
                    <a:pt x="1337" y="7126"/>
                    <a:pt x="1276" y="7672"/>
                  </a:cubicBezTo>
                  <a:cubicBezTo>
                    <a:pt x="1175" y="8422"/>
                    <a:pt x="1438" y="9039"/>
                    <a:pt x="1985" y="9545"/>
                  </a:cubicBezTo>
                  <a:cubicBezTo>
                    <a:pt x="2129" y="9680"/>
                    <a:pt x="2241" y="9751"/>
                    <a:pt x="2349" y="9751"/>
                  </a:cubicBezTo>
                  <a:cubicBezTo>
                    <a:pt x="2363" y="9751"/>
                    <a:pt x="2377" y="9750"/>
                    <a:pt x="2390" y="9748"/>
                  </a:cubicBezTo>
                  <a:cubicBezTo>
                    <a:pt x="2482" y="9727"/>
                    <a:pt x="2583" y="9657"/>
                    <a:pt x="2704" y="9525"/>
                  </a:cubicBezTo>
                  <a:cubicBezTo>
                    <a:pt x="2998" y="9211"/>
                    <a:pt x="3180" y="8836"/>
                    <a:pt x="3292" y="8422"/>
                  </a:cubicBezTo>
                  <a:cubicBezTo>
                    <a:pt x="3373" y="8067"/>
                    <a:pt x="3463" y="7713"/>
                    <a:pt x="3535" y="7348"/>
                  </a:cubicBezTo>
                  <a:cubicBezTo>
                    <a:pt x="3676" y="6548"/>
                    <a:pt x="4061" y="5870"/>
                    <a:pt x="4597" y="5272"/>
                  </a:cubicBezTo>
                  <a:cubicBezTo>
                    <a:pt x="4618" y="5252"/>
                    <a:pt x="4642" y="5243"/>
                    <a:pt x="4667" y="5243"/>
                  </a:cubicBezTo>
                  <a:cubicBezTo>
                    <a:pt x="4716" y="5243"/>
                    <a:pt x="4763" y="5279"/>
                    <a:pt x="4770" y="5333"/>
                  </a:cubicBezTo>
                  <a:cubicBezTo>
                    <a:pt x="4790" y="5526"/>
                    <a:pt x="4729" y="5769"/>
                    <a:pt x="4507" y="6346"/>
                  </a:cubicBezTo>
                  <a:cubicBezTo>
                    <a:pt x="4253" y="7004"/>
                    <a:pt x="3868" y="8320"/>
                    <a:pt x="4203" y="8948"/>
                  </a:cubicBezTo>
                  <a:cubicBezTo>
                    <a:pt x="4295" y="9115"/>
                    <a:pt x="4407" y="9197"/>
                    <a:pt x="4526" y="9197"/>
                  </a:cubicBezTo>
                  <a:cubicBezTo>
                    <a:pt x="4616" y="9197"/>
                    <a:pt x="4709" y="9151"/>
                    <a:pt x="4800" y="9059"/>
                  </a:cubicBezTo>
                  <a:cubicBezTo>
                    <a:pt x="5843" y="8057"/>
                    <a:pt x="6511" y="7399"/>
                    <a:pt x="6602" y="6082"/>
                  </a:cubicBezTo>
                  <a:cubicBezTo>
                    <a:pt x="6633" y="5708"/>
                    <a:pt x="6805" y="4300"/>
                    <a:pt x="6876" y="4017"/>
                  </a:cubicBezTo>
                  <a:cubicBezTo>
                    <a:pt x="6887" y="3966"/>
                    <a:pt x="6933" y="3938"/>
                    <a:pt x="6978" y="3938"/>
                  </a:cubicBezTo>
                  <a:cubicBezTo>
                    <a:pt x="7014" y="3938"/>
                    <a:pt x="7050" y="3956"/>
                    <a:pt x="7068" y="3997"/>
                  </a:cubicBezTo>
                  <a:lnTo>
                    <a:pt x="7068" y="4007"/>
                  </a:lnTo>
                  <a:cubicBezTo>
                    <a:pt x="7362" y="4837"/>
                    <a:pt x="6916" y="5425"/>
                    <a:pt x="6856" y="6244"/>
                  </a:cubicBezTo>
                  <a:cubicBezTo>
                    <a:pt x="6835" y="6487"/>
                    <a:pt x="6937" y="6609"/>
                    <a:pt x="7169" y="6680"/>
                  </a:cubicBezTo>
                  <a:cubicBezTo>
                    <a:pt x="7233" y="6703"/>
                    <a:pt x="7299" y="6713"/>
                    <a:pt x="7364" y="6713"/>
                  </a:cubicBezTo>
                  <a:cubicBezTo>
                    <a:pt x="7444" y="6713"/>
                    <a:pt x="7522" y="6698"/>
                    <a:pt x="7594" y="6670"/>
                  </a:cubicBezTo>
                  <a:cubicBezTo>
                    <a:pt x="7716" y="6629"/>
                    <a:pt x="7848" y="6579"/>
                    <a:pt x="7949" y="6508"/>
                  </a:cubicBezTo>
                  <a:cubicBezTo>
                    <a:pt x="8739" y="5880"/>
                    <a:pt x="9468" y="5344"/>
                    <a:pt x="9468" y="4341"/>
                  </a:cubicBezTo>
                  <a:cubicBezTo>
                    <a:pt x="9468" y="3825"/>
                    <a:pt x="9407" y="3319"/>
                    <a:pt x="9205" y="2842"/>
                  </a:cubicBezTo>
                  <a:cubicBezTo>
                    <a:pt x="8779" y="1820"/>
                    <a:pt x="8020" y="1972"/>
                    <a:pt x="7463" y="1465"/>
                  </a:cubicBezTo>
                  <a:cubicBezTo>
                    <a:pt x="7392" y="1405"/>
                    <a:pt x="7331" y="1344"/>
                    <a:pt x="7281" y="1263"/>
                  </a:cubicBezTo>
                  <a:cubicBezTo>
                    <a:pt x="6734" y="544"/>
                    <a:pt x="6298" y="271"/>
                    <a:pt x="5782" y="109"/>
                  </a:cubicBezTo>
                  <a:cubicBezTo>
                    <a:pt x="5554" y="36"/>
                    <a:pt x="5330" y="0"/>
                    <a:pt x="5111"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4" name="Google Shape;914;p16"/>
            <p:cNvSpPr/>
            <p:nvPr/>
          </p:nvSpPr>
          <p:spPr>
            <a:xfrm>
              <a:off x="7944380" y="-6678"/>
              <a:ext cx="1254717" cy="1639119"/>
            </a:xfrm>
            <a:custGeom>
              <a:avLst/>
              <a:gdLst/>
              <a:ahLst/>
              <a:cxnLst/>
              <a:rect l="l" t="t" r="r" b="b"/>
              <a:pathLst>
                <a:path w="7464" h="9751" extrusionOk="0">
                  <a:moveTo>
                    <a:pt x="4686" y="1059"/>
                  </a:moveTo>
                  <a:cubicBezTo>
                    <a:pt x="4978" y="1059"/>
                    <a:pt x="5068" y="1367"/>
                    <a:pt x="4881" y="1445"/>
                  </a:cubicBezTo>
                  <a:cubicBezTo>
                    <a:pt x="4669" y="1537"/>
                    <a:pt x="4466" y="1648"/>
                    <a:pt x="4264" y="1780"/>
                  </a:cubicBezTo>
                  <a:cubicBezTo>
                    <a:pt x="4211" y="1818"/>
                    <a:pt x="4158" y="1834"/>
                    <a:pt x="4110" y="1834"/>
                  </a:cubicBezTo>
                  <a:cubicBezTo>
                    <a:pt x="3927" y="1834"/>
                    <a:pt x="3810" y="1597"/>
                    <a:pt x="4010" y="1405"/>
                  </a:cubicBezTo>
                  <a:cubicBezTo>
                    <a:pt x="4162" y="1253"/>
                    <a:pt x="4426" y="1091"/>
                    <a:pt x="4658" y="1060"/>
                  </a:cubicBezTo>
                  <a:cubicBezTo>
                    <a:pt x="4668" y="1060"/>
                    <a:pt x="4677" y="1059"/>
                    <a:pt x="4686" y="1059"/>
                  </a:cubicBezTo>
                  <a:close/>
                  <a:moveTo>
                    <a:pt x="1809" y="4406"/>
                  </a:moveTo>
                  <a:cubicBezTo>
                    <a:pt x="1901" y="4406"/>
                    <a:pt x="1992" y="4435"/>
                    <a:pt x="2077" y="4503"/>
                  </a:cubicBezTo>
                  <a:cubicBezTo>
                    <a:pt x="2167" y="4574"/>
                    <a:pt x="2127" y="4746"/>
                    <a:pt x="1996" y="4786"/>
                  </a:cubicBezTo>
                  <a:cubicBezTo>
                    <a:pt x="1692" y="4878"/>
                    <a:pt x="1631" y="5131"/>
                    <a:pt x="1357" y="5344"/>
                  </a:cubicBezTo>
                  <a:cubicBezTo>
                    <a:pt x="1321" y="5372"/>
                    <a:pt x="1279" y="5386"/>
                    <a:pt x="1237" y="5386"/>
                  </a:cubicBezTo>
                  <a:cubicBezTo>
                    <a:pt x="1119" y="5386"/>
                    <a:pt x="1006" y="5278"/>
                    <a:pt x="1044" y="5121"/>
                  </a:cubicBezTo>
                  <a:cubicBezTo>
                    <a:pt x="1094" y="4878"/>
                    <a:pt x="1256" y="4716"/>
                    <a:pt x="1418" y="4554"/>
                  </a:cubicBezTo>
                  <a:cubicBezTo>
                    <a:pt x="1418" y="4554"/>
                    <a:pt x="1429" y="4554"/>
                    <a:pt x="1429" y="4543"/>
                  </a:cubicBezTo>
                  <a:cubicBezTo>
                    <a:pt x="1552" y="4461"/>
                    <a:pt x="1682" y="4406"/>
                    <a:pt x="1809" y="4406"/>
                  </a:cubicBezTo>
                  <a:close/>
                  <a:moveTo>
                    <a:pt x="5111" y="0"/>
                  </a:moveTo>
                  <a:cubicBezTo>
                    <a:pt x="4690" y="0"/>
                    <a:pt x="4289" y="133"/>
                    <a:pt x="3909" y="392"/>
                  </a:cubicBezTo>
                  <a:cubicBezTo>
                    <a:pt x="3322" y="787"/>
                    <a:pt x="3018" y="1384"/>
                    <a:pt x="2836" y="2043"/>
                  </a:cubicBezTo>
                  <a:cubicBezTo>
                    <a:pt x="2826" y="2053"/>
                    <a:pt x="2826" y="2063"/>
                    <a:pt x="2826" y="2073"/>
                  </a:cubicBezTo>
                  <a:cubicBezTo>
                    <a:pt x="2815" y="2093"/>
                    <a:pt x="2815" y="2104"/>
                    <a:pt x="2815" y="2113"/>
                  </a:cubicBezTo>
                  <a:cubicBezTo>
                    <a:pt x="2653" y="2842"/>
                    <a:pt x="3352" y="2772"/>
                    <a:pt x="4162" y="2883"/>
                  </a:cubicBezTo>
                  <a:cubicBezTo>
                    <a:pt x="4213" y="2893"/>
                    <a:pt x="4273" y="2903"/>
                    <a:pt x="4304" y="2954"/>
                  </a:cubicBezTo>
                  <a:cubicBezTo>
                    <a:pt x="4324" y="2984"/>
                    <a:pt x="4324" y="3035"/>
                    <a:pt x="4294" y="3065"/>
                  </a:cubicBezTo>
                  <a:cubicBezTo>
                    <a:pt x="4253" y="3116"/>
                    <a:pt x="4152" y="3126"/>
                    <a:pt x="4081" y="3136"/>
                  </a:cubicBezTo>
                  <a:cubicBezTo>
                    <a:pt x="3565" y="3227"/>
                    <a:pt x="3605" y="3238"/>
                    <a:pt x="2937" y="3258"/>
                  </a:cubicBezTo>
                  <a:lnTo>
                    <a:pt x="2795" y="3258"/>
                  </a:lnTo>
                  <a:cubicBezTo>
                    <a:pt x="2340" y="3288"/>
                    <a:pt x="1915" y="3328"/>
                    <a:pt x="1550" y="3521"/>
                  </a:cubicBezTo>
                  <a:cubicBezTo>
                    <a:pt x="1540" y="3531"/>
                    <a:pt x="1530" y="3531"/>
                    <a:pt x="1510" y="3541"/>
                  </a:cubicBezTo>
                  <a:cubicBezTo>
                    <a:pt x="1499" y="3551"/>
                    <a:pt x="1489" y="3562"/>
                    <a:pt x="1469" y="3571"/>
                  </a:cubicBezTo>
                  <a:cubicBezTo>
                    <a:pt x="1449" y="3582"/>
                    <a:pt x="1429" y="3592"/>
                    <a:pt x="1418" y="3602"/>
                  </a:cubicBezTo>
                  <a:cubicBezTo>
                    <a:pt x="1398" y="3612"/>
                    <a:pt x="1378" y="3632"/>
                    <a:pt x="1357" y="3643"/>
                  </a:cubicBezTo>
                  <a:cubicBezTo>
                    <a:pt x="1337" y="3652"/>
                    <a:pt x="1327" y="3673"/>
                    <a:pt x="1307" y="3683"/>
                  </a:cubicBezTo>
                  <a:cubicBezTo>
                    <a:pt x="1256" y="3724"/>
                    <a:pt x="1206" y="3774"/>
                    <a:pt x="1155" y="3825"/>
                  </a:cubicBezTo>
                  <a:lnTo>
                    <a:pt x="1155" y="3835"/>
                  </a:lnTo>
                  <a:cubicBezTo>
                    <a:pt x="1105" y="3886"/>
                    <a:pt x="1064" y="3946"/>
                    <a:pt x="1013" y="4007"/>
                  </a:cubicBezTo>
                  <a:cubicBezTo>
                    <a:pt x="1003" y="4027"/>
                    <a:pt x="983" y="4048"/>
                    <a:pt x="973" y="4068"/>
                  </a:cubicBezTo>
                  <a:cubicBezTo>
                    <a:pt x="669" y="4523"/>
                    <a:pt x="102" y="5546"/>
                    <a:pt x="31" y="6052"/>
                  </a:cubicBezTo>
                  <a:cubicBezTo>
                    <a:pt x="1" y="6255"/>
                    <a:pt x="72" y="6366"/>
                    <a:pt x="254" y="6457"/>
                  </a:cubicBezTo>
                  <a:cubicBezTo>
                    <a:pt x="305" y="6483"/>
                    <a:pt x="354" y="6494"/>
                    <a:pt x="401" y="6494"/>
                  </a:cubicBezTo>
                  <a:cubicBezTo>
                    <a:pt x="467" y="6494"/>
                    <a:pt x="529" y="6472"/>
                    <a:pt x="588" y="6437"/>
                  </a:cubicBezTo>
                  <a:cubicBezTo>
                    <a:pt x="619" y="6417"/>
                    <a:pt x="649" y="6406"/>
                    <a:pt x="669" y="6386"/>
                  </a:cubicBezTo>
                  <a:cubicBezTo>
                    <a:pt x="1033" y="6174"/>
                    <a:pt x="1388" y="5971"/>
                    <a:pt x="1742" y="5758"/>
                  </a:cubicBezTo>
                  <a:cubicBezTo>
                    <a:pt x="1753" y="5758"/>
                    <a:pt x="1753" y="5749"/>
                    <a:pt x="1762" y="5749"/>
                  </a:cubicBezTo>
                  <a:lnTo>
                    <a:pt x="1773" y="5738"/>
                  </a:lnTo>
                  <a:cubicBezTo>
                    <a:pt x="1788" y="5729"/>
                    <a:pt x="1805" y="5725"/>
                    <a:pt x="1821" y="5725"/>
                  </a:cubicBezTo>
                  <a:cubicBezTo>
                    <a:pt x="1879" y="5725"/>
                    <a:pt x="1933" y="5776"/>
                    <a:pt x="1924" y="5839"/>
                  </a:cubicBezTo>
                  <a:cubicBezTo>
                    <a:pt x="1915" y="5860"/>
                    <a:pt x="1904" y="5880"/>
                    <a:pt x="1894" y="5911"/>
                  </a:cubicBezTo>
                  <a:cubicBezTo>
                    <a:pt x="1894" y="5920"/>
                    <a:pt x="1884" y="5941"/>
                    <a:pt x="1874" y="5951"/>
                  </a:cubicBezTo>
                  <a:cubicBezTo>
                    <a:pt x="1864" y="5981"/>
                    <a:pt x="1843" y="6001"/>
                    <a:pt x="1834" y="6032"/>
                  </a:cubicBezTo>
                  <a:cubicBezTo>
                    <a:pt x="1823" y="6042"/>
                    <a:pt x="1813" y="6062"/>
                    <a:pt x="1803" y="6073"/>
                  </a:cubicBezTo>
                  <a:cubicBezTo>
                    <a:pt x="1793" y="6093"/>
                    <a:pt x="1793" y="6103"/>
                    <a:pt x="1783" y="6113"/>
                  </a:cubicBezTo>
                  <a:cubicBezTo>
                    <a:pt x="1519" y="6609"/>
                    <a:pt x="1337" y="7126"/>
                    <a:pt x="1276" y="7672"/>
                  </a:cubicBezTo>
                  <a:cubicBezTo>
                    <a:pt x="1175" y="8422"/>
                    <a:pt x="1438" y="9039"/>
                    <a:pt x="1985" y="9545"/>
                  </a:cubicBezTo>
                  <a:cubicBezTo>
                    <a:pt x="2129" y="9680"/>
                    <a:pt x="2241" y="9751"/>
                    <a:pt x="2349" y="9751"/>
                  </a:cubicBezTo>
                  <a:cubicBezTo>
                    <a:pt x="2363" y="9751"/>
                    <a:pt x="2377" y="9750"/>
                    <a:pt x="2390" y="9748"/>
                  </a:cubicBezTo>
                  <a:cubicBezTo>
                    <a:pt x="2228" y="9454"/>
                    <a:pt x="1773" y="8350"/>
                    <a:pt x="2785" y="6781"/>
                  </a:cubicBezTo>
                  <a:cubicBezTo>
                    <a:pt x="3160" y="6204"/>
                    <a:pt x="3514" y="5546"/>
                    <a:pt x="3848" y="5121"/>
                  </a:cubicBezTo>
                  <a:cubicBezTo>
                    <a:pt x="4567" y="4199"/>
                    <a:pt x="5215" y="3733"/>
                    <a:pt x="5965" y="3015"/>
                  </a:cubicBezTo>
                  <a:cubicBezTo>
                    <a:pt x="6694" y="2316"/>
                    <a:pt x="7180" y="1800"/>
                    <a:pt x="7463" y="1465"/>
                  </a:cubicBezTo>
                  <a:cubicBezTo>
                    <a:pt x="7392" y="1405"/>
                    <a:pt x="7331" y="1344"/>
                    <a:pt x="7281" y="1263"/>
                  </a:cubicBezTo>
                  <a:cubicBezTo>
                    <a:pt x="6734" y="544"/>
                    <a:pt x="6298" y="271"/>
                    <a:pt x="5782" y="109"/>
                  </a:cubicBezTo>
                  <a:cubicBezTo>
                    <a:pt x="5554" y="36"/>
                    <a:pt x="5330" y="0"/>
                    <a:pt x="5111"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5" name="Google Shape;915;p16"/>
            <p:cNvSpPr/>
            <p:nvPr/>
          </p:nvSpPr>
          <p:spPr>
            <a:xfrm>
              <a:off x="8918010" y="712782"/>
              <a:ext cx="57995" cy="369478"/>
            </a:xfrm>
            <a:custGeom>
              <a:avLst/>
              <a:gdLst/>
              <a:ahLst/>
              <a:cxnLst/>
              <a:rect l="l" t="t" r="r" b="b"/>
              <a:pathLst>
                <a:path w="345" h="2198" extrusionOk="0">
                  <a:moveTo>
                    <a:pt x="344" y="0"/>
                  </a:moveTo>
                  <a:lnTo>
                    <a:pt x="344" y="0"/>
                  </a:lnTo>
                  <a:cubicBezTo>
                    <a:pt x="304" y="92"/>
                    <a:pt x="263" y="173"/>
                    <a:pt x="223" y="263"/>
                  </a:cubicBezTo>
                  <a:cubicBezTo>
                    <a:pt x="193" y="344"/>
                    <a:pt x="162" y="436"/>
                    <a:pt x="132" y="527"/>
                  </a:cubicBezTo>
                  <a:cubicBezTo>
                    <a:pt x="81" y="709"/>
                    <a:pt x="41" y="891"/>
                    <a:pt x="20" y="1084"/>
                  </a:cubicBezTo>
                  <a:cubicBezTo>
                    <a:pt x="11" y="1175"/>
                    <a:pt x="0" y="1266"/>
                    <a:pt x="0" y="1367"/>
                  </a:cubicBezTo>
                  <a:cubicBezTo>
                    <a:pt x="0" y="1458"/>
                    <a:pt x="0" y="1550"/>
                    <a:pt x="11" y="1651"/>
                  </a:cubicBezTo>
                  <a:cubicBezTo>
                    <a:pt x="31" y="1833"/>
                    <a:pt x="61" y="2025"/>
                    <a:pt x="162" y="2198"/>
                  </a:cubicBezTo>
                  <a:cubicBezTo>
                    <a:pt x="132" y="2005"/>
                    <a:pt x="142" y="1823"/>
                    <a:pt x="152" y="1640"/>
                  </a:cubicBezTo>
                  <a:cubicBezTo>
                    <a:pt x="152" y="1458"/>
                    <a:pt x="173" y="1286"/>
                    <a:pt x="193" y="1104"/>
                  </a:cubicBezTo>
                  <a:cubicBezTo>
                    <a:pt x="213" y="922"/>
                    <a:pt x="243" y="740"/>
                    <a:pt x="274" y="557"/>
                  </a:cubicBezTo>
                  <a:cubicBezTo>
                    <a:pt x="284" y="466"/>
                    <a:pt x="304" y="375"/>
                    <a:pt x="314" y="284"/>
                  </a:cubicBezTo>
                  <a:cubicBezTo>
                    <a:pt x="324" y="193"/>
                    <a:pt x="344" y="101"/>
                    <a:pt x="34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6" name="Google Shape;916;p16"/>
            <p:cNvSpPr/>
            <p:nvPr/>
          </p:nvSpPr>
          <p:spPr>
            <a:xfrm>
              <a:off x="8347818" y="583346"/>
              <a:ext cx="347468" cy="95816"/>
            </a:xfrm>
            <a:custGeom>
              <a:avLst/>
              <a:gdLst/>
              <a:ahLst/>
              <a:cxnLst/>
              <a:rect l="l" t="t" r="r" b="b"/>
              <a:pathLst>
                <a:path w="2067" h="570" extrusionOk="0">
                  <a:moveTo>
                    <a:pt x="2066" y="1"/>
                  </a:moveTo>
                  <a:cubicBezTo>
                    <a:pt x="1894" y="72"/>
                    <a:pt x="1732" y="133"/>
                    <a:pt x="1560" y="193"/>
                  </a:cubicBezTo>
                  <a:cubicBezTo>
                    <a:pt x="1398" y="244"/>
                    <a:pt x="1225" y="295"/>
                    <a:pt x="1054" y="335"/>
                  </a:cubicBezTo>
                  <a:cubicBezTo>
                    <a:pt x="892" y="376"/>
                    <a:pt x="709" y="406"/>
                    <a:pt x="537" y="426"/>
                  </a:cubicBezTo>
                  <a:cubicBezTo>
                    <a:pt x="365" y="457"/>
                    <a:pt x="183" y="466"/>
                    <a:pt x="1" y="487"/>
                  </a:cubicBezTo>
                  <a:cubicBezTo>
                    <a:pt x="172" y="547"/>
                    <a:pt x="365" y="568"/>
                    <a:pt x="547" y="568"/>
                  </a:cubicBezTo>
                  <a:cubicBezTo>
                    <a:pt x="572" y="569"/>
                    <a:pt x="597" y="570"/>
                    <a:pt x="621" y="570"/>
                  </a:cubicBezTo>
                  <a:cubicBezTo>
                    <a:pt x="781" y="570"/>
                    <a:pt x="945" y="542"/>
                    <a:pt x="1094" y="507"/>
                  </a:cubicBezTo>
                  <a:cubicBezTo>
                    <a:pt x="1276" y="466"/>
                    <a:pt x="1459" y="406"/>
                    <a:pt x="1621" y="325"/>
                  </a:cubicBezTo>
                  <a:cubicBezTo>
                    <a:pt x="1783" y="244"/>
                    <a:pt x="1934" y="133"/>
                    <a:pt x="206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7" name="Google Shape;917;p16"/>
            <p:cNvSpPr/>
            <p:nvPr/>
          </p:nvSpPr>
          <p:spPr>
            <a:xfrm>
              <a:off x="9137547" y="372383"/>
              <a:ext cx="81866" cy="289464"/>
            </a:xfrm>
            <a:custGeom>
              <a:avLst/>
              <a:gdLst/>
              <a:ahLst/>
              <a:cxnLst/>
              <a:rect l="l" t="t" r="r" b="b"/>
              <a:pathLst>
                <a:path w="487" h="1722" extrusionOk="0">
                  <a:moveTo>
                    <a:pt x="253" y="0"/>
                  </a:moveTo>
                  <a:cubicBezTo>
                    <a:pt x="142" y="122"/>
                    <a:pt x="82" y="274"/>
                    <a:pt x="41" y="425"/>
                  </a:cubicBezTo>
                  <a:cubicBezTo>
                    <a:pt x="1" y="587"/>
                    <a:pt x="1" y="749"/>
                    <a:pt x="10" y="911"/>
                  </a:cubicBezTo>
                  <a:cubicBezTo>
                    <a:pt x="31" y="1073"/>
                    <a:pt x="82" y="1226"/>
                    <a:pt x="163" y="1367"/>
                  </a:cubicBezTo>
                  <a:cubicBezTo>
                    <a:pt x="244" y="1509"/>
                    <a:pt x="355" y="1631"/>
                    <a:pt x="487" y="1721"/>
                  </a:cubicBezTo>
                  <a:cubicBezTo>
                    <a:pt x="415" y="1580"/>
                    <a:pt x="345" y="1448"/>
                    <a:pt x="294" y="1307"/>
                  </a:cubicBezTo>
                  <a:cubicBezTo>
                    <a:pt x="244" y="1175"/>
                    <a:pt x="213" y="1033"/>
                    <a:pt x="193" y="891"/>
                  </a:cubicBezTo>
                  <a:cubicBezTo>
                    <a:pt x="172" y="749"/>
                    <a:pt x="172" y="598"/>
                    <a:pt x="183" y="456"/>
                  </a:cubicBezTo>
                  <a:cubicBezTo>
                    <a:pt x="193" y="304"/>
                    <a:pt x="213" y="152"/>
                    <a:pt x="25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8" name="Google Shape;918;p16"/>
            <p:cNvSpPr/>
            <p:nvPr/>
          </p:nvSpPr>
          <p:spPr>
            <a:xfrm>
              <a:off x="8710240" y="297411"/>
              <a:ext cx="291322" cy="85225"/>
            </a:xfrm>
            <a:custGeom>
              <a:avLst/>
              <a:gdLst/>
              <a:ahLst/>
              <a:cxnLst/>
              <a:rect l="l" t="t" r="r" b="b"/>
              <a:pathLst>
                <a:path w="1733" h="507" extrusionOk="0">
                  <a:moveTo>
                    <a:pt x="1733" y="1"/>
                  </a:moveTo>
                  <a:lnTo>
                    <a:pt x="1733" y="1"/>
                  </a:lnTo>
                  <a:cubicBezTo>
                    <a:pt x="1449" y="142"/>
                    <a:pt x="1175" y="254"/>
                    <a:pt x="892" y="304"/>
                  </a:cubicBezTo>
                  <a:cubicBezTo>
                    <a:pt x="750" y="335"/>
                    <a:pt x="599" y="355"/>
                    <a:pt x="457" y="355"/>
                  </a:cubicBezTo>
                  <a:cubicBezTo>
                    <a:pt x="305" y="355"/>
                    <a:pt x="163" y="325"/>
                    <a:pt x="1" y="315"/>
                  </a:cubicBezTo>
                  <a:lnTo>
                    <a:pt x="1" y="315"/>
                  </a:lnTo>
                  <a:cubicBezTo>
                    <a:pt x="133" y="396"/>
                    <a:pt x="284" y="466"/>
                    <a:pt x="446" y="487"/>
                  </a:cubicBezTo>
                  <a:cubicBezTo>
                    <a:pt x="518" y="507"/>
                    <a:pt x="599" y="507"/>
                    <a:pt x="689" y="507"/>
                  </a:cubicBezTo>
                  <a:cubicBezTo>
                    <a:pt x="761" y="507"/>
                    <a:pt x="851" y="497"/>
                    <a:pt x="923" y="487"/>
                  </a:cubicBezTo>
                  <a:cubicBezTo>
                    <a:pt x="1085" y="446"/>
                    <a:pt x="1236" y="396"/>
                    <a:pt x="1378" y="315"/>
                  </a:cubicBezTo>
                  <a:cubicBezTo>
                    <a:pt x="1510" y="234"/>
                    <a:pt x="1641" y="133"/>
                    <a:pt x="1733"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9" name="Google Shape;919;p16"/>
            <p:cNvSpPr/>
            <p:nvPr/>
          </p:nvSpPr>
          <p:spPr>
            <a:xfrm>
              <a:off x="8254187" y="881216"/>
              <a:ext cx="202732" cy="374689"/>
            </a:xfrm>
            <a:custGeom>
              <a:avLst/>
              <a:gdLst/>
              <a:ahLst/>
              <a:cxnLst/>
              <a:rect l="l" t="t" r="r" b="b"/>
              <a:pathLst>
                <a:path w="1206" h="2229" extrusionOk="0">
                  <a:moveTo>
                    <a:pt x="1206" y="1"/>
                  </a:moveTo>
                  <a:lnTo>
                    <a:pt x="1206" y="1"/>
                  </a:lnTo>
                  <a:cubicBezTo>
                    <a:pt x="1013" y="112"/>
                    <a:pt x="851" y="264"/>
                    <a:pt x="720" y="436"/>
                  </a:cubicBezTo>
                  <a:cubicBezTo>
                    <a:pt x="578" y="608"/>
                    <a:pt x="477" y="800"/>
                    <a:pt x="375" y="993"/>
                  </a:cubicBezTo>
                  <a:cubicBezTo>
                    <a:pt x="274" y="1185"/>
                    <a:pt x="193" y="1388"/>
                    <a:pt x="132" y="1590"/>
                  </a:cubicBezTo>
                  <a:cubicBezTo>
                    <a:pt x="72" y="1793"/>
                    <a:pt x="21" y="2006"/>
                    <a:pt x="0" y="2228"/>
                  </a:cubicBezTo>
                  <a:cubicBezTo>
                    <a:pt x="92" y="2026"/>
                    <a:pt x="173" y="1833"/>
                    <a:pt x="264" y="1641"/>
                  </a:cubicBezTo>
                  <a:cubicBezTo>
                    <a:pt x="355" y="1448"/>
                    <a:pt x="436" y="1256"/>
                    <a:pt x="537" y="1064"/>
                  </a:cubicBezTo>
                  <a:cubicBezTo>
                    <a:pt x="578" y="973"/>
                    <a:pt x="628" y="881"/>
                    <a:pt x="679" y="791"/>
                  </a:cubicBezTo>
                  <a:lnTo>
                    <a:pt x="750" y="649"/>
                  </a:lnTo>
                  <a:cubicBezTo>
                    <a:pt x="780" y="608"/>
                    <a:pt x="810" y="557"/>
                    <a:pt x="831" y="517"/>
                  </a:cubicBezTo>
                  <a:cubicBezTo>
                    <a:pt x="942" y="335"/>
                    <a:pt x="1064" y="173"/>
                    <a:pt x="120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0" name="Google Shape;920;p16"/>
            <p:cNvSpPr/>
            <p:nvPr/>
          </p:nvSpPr>
          <p:spPr>
            <a:xfrm>
              <a:off x="8300246" y="-189401"/>
              <a:ext cx="1036520" cy="1617098"/>
            </a:xfrm>
            <a:custGeom>
              <a:avLst/>
              <a:gdLst/>
              <a:ahLst/>
              <a:cxnLst/>
              <a:rect l="l" t="t" r="r" b="b"/>
              <a:pathLst>
                <a:path w="6166" h="9620" extrusionOk="0">
                  <a:moveTo>
                    <a:pt x="6116" y="1"/>
                  </a:moveTo>
                  <a:lnTo>
                    <a:pt x="6116" y="1"/>
                  </a:lnTo>
                  <a:cubicBezTo>
                    <a:pt x="6125" y="487"/>
                    <a:pt x="6075" y="983"/>
                    <a:pt x="5913" y="1439"/>
                  </a:cubicBezTo>
                  <a:cubicBezTo>
                    <a:pt x="5751" y="1895"/>
                    <a:pt x="5498" y="2309"/>
                    <a:pt x="5184" y="2674"/>
                  </a:cubicBezTo>
                  <a:cubicBezTo>
                    <a:pt x="4870" y="3049"/>
                    <a:pt x="4526" y="3383"/>
                    <a:pt x="4161" y="3717"/>
                  </a:cubicBezTo>
                  <a:lnTo>
                    <a:pt x="3058" y="4689"/>
                  </a:lnTo>
                  <a:cubicBezTo>
                    <a:pt x="2876" y="4851"/>
                    <a:pt x="2703" y="5013"/>
                    <a:pt x="2521" y="5185"/>
                  </a:cubicBezTo>
                  <a:cubicBezTo>
                    <a:pt x="2339" y="5357"/>
                    <a:pt x="2167" y="5529"/>
                    <a:pt x="2005" y="5722"/>
                  </a:cubicBezTo>
                  <a:cubicBezTo>
                    <a:pt x="1681" y="6086"/>
                    <a:pt x="1387" y="6491"/>
                    <a:pt x="1134" y="6906"/>
                  </a:cubicBezTo>
                  <a:cubicBezTo>
                    <a:pt x="617" y="7747"/>
                    <a:pt x="212" y="8658"/>
                    <a:pt x="0" y="9620"/>
                  </a:cubicBezTo>
                  <a:cubicBezTo>
                    <a:pt x="142" y="9144"/>
                    <a:pt x="324" y="8699"/>
                    <a:pt x="536" y="8253"/>
                  </a:cubicBezTo>
                  <a:cubicBezTo>
                    <a:pt x="739" y="7817"/>
                    <a:pt x="982" y="7392"/>
                    <a:pt x="1245" y="6987"/>
                  </a:cubicBezTo>
                  <a:cubicBezTo>
                    <a:pt x="1387" y="6785"/>
                    <a:pt x="1519" y="6582"/>
                    <a:pt x="1670" y="6390"/>
                  </a:cubicBezTo>
                  <a:cubicBezTo>
                    <a:pt x="1812" y="6197"/>
                    <a:pt x="1974" y="6015"/>
                    <a:pt x="2136" y="5833"/>
                  </a:cubicBezTo>
                  <a:cubicBezTo>
                    <a:pt x="2298" y="5651"/>
                    <a:pt x="2460" y="5479"/>
                    <a:pt x="2642" y="5317"/>
                  </a:cubicBezTo>
                  <a:cubicBezTo>
                    <a:pt x="2815" y="5144"/>
                    <a:pt x="2997" y="4982"/>
                    <a:pt x="3179" y="4820"/>
                  </a:cubicBezTo>
                  <a:cubicBezTo>
                    <a:pt x="3544" y="4487"/>
                    <a:pt x="3918" y="4172"/>
                    <a:pt x="4273" y="3839"/>
                  </a:cubicBezTo>
                  <a:cubicBezTo>
                    <a:pt x="4627" y="3504"/>
                    <a:pt x="4982" y="3160"/>
                    <a:pt x="5285" y="2765"/>
                  </a:cubicBezTo>
                  <a:cubicBezTo>
                    <a:pt x="5589" y="2381"/>
                    <a:pt x="5852" y="1935"/>
                    <a:pt x="5994" y="1459"/>
                  </a:cubicBezTo>
                  <a:cubicBezTo>
                    <a:pt x="6136" y="983"/>
                    <a:pt x="6166" y="487"/>
                    <a:pt x="611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1" name="Google Shape;921;p16"/>
            <p:cNvSpPr/>
            <p:nvPr/>
          </p:nvSpPr>
          <p:spPr>
            <a:xfrm>
              <a:off x="5558214" y="-22648"/>
              <a:ext cx="1058878" cy="1089776"/>
            </a:xfrm>
            <a:custGeom>
              <a:avLst/>
              <a:gdLst/>
              <a:ahLst/>
              <a:cxnLst/>
              <a:rect l="l" t="t" r="r" b="b"/>
              <a:pathLst>
                <a:path w="6299" h="6483" extrusionOk="0">
                  <a:moveTo>
                    <a:pt x="3173" y="709"/>
                  </a:moveTo>
                  <a:cubicBezTo>
                    <a:pt x="3182" y="709"/>
                    <a:pt x="3191" y="709"/>
                    <a:pt x="3200" y="710"/>
                  </a:cubicBezTo>
                  <a:cubicBezTo>
                    <a:pt x="3352" y="720"/>
                    <a:pt x="3535" y="831"/>
                    <a:pt x="3636" y="933"/>
                  </a:cubicBezTo>
                  <a:cubicBezTo>
                    <a:pt x="3764" y="1061"/>
                    <a:pt x="3689" y="1222"/>
                    <a:pt x="3566" y="1222"/>
                  </a:cubicBezTo>
                  <a:cubicBezTo>
                    <a:pt x="3534" y="1222"/>
                    <a:pt x="3499" y="1211"/>
                    <a:pt x="3463" y="1186"/>
                  </a:cubicBezTo>
                  <a:cubicBezTo>
                    <a:pt x="3332" y="1095"/>
                    <a:pt x="3190" y="1014"/>
                    <a:pt x="3049" y="963"/>
                  </a:cubicBezTo>
                  <a:cubicBezTo>
                    <a:pt x="2932" y="915"/>
                    <a:pt x="2983" y="709"/>
                    <a:pt x="3173" y="709"/>
                  </a:cubicBezTo>
                  <a:close/>
                  <a:moveTo>
                    <a:pt x="811" y="2479"/>
                  </a:moveTo>
                  <a:cubicBezTo>
                    <a:pt x="861" y="2479"/>
                    <a:pt x="907" y="2502"/>
                    <a:pt x="932" y="2553"/>
                  </a:cubicBezTo>
                  <a:cubicBezTo>
                    <a:pt x="973" y="2644"/>
                    <a:pt x="983" y="2624"/>
                    <a:pt x="963" y="3150"/>
                  </a:cubicBezTo>
                  <a:cubicBezTo>
                    <a:pt x="963" y="3180"/>
                    <a:pt x="943" y="3221"/>
                    <a:pt x="932" y="3241"/>
                  </a:cubicBezTo>
                  <a:cubicBezTo>
                    <a:pt x="932" y="3252"/>
                    <a:pt x="932" y="3252"/>
                    <a:pt x="922" y="3261"/>
                  </a:cubicBezTo>
                  <a:cubicBezTo>
                    <a:pt x="879" y="3310"/>
                    <a:pt x="822" y="3333"/>
                    <a:pt x="765" y="3333"/>
                  </a:cubicBezTo>
                  <a:cubicBezTo>
                    <a:pt x="703" y="3333"/>
                    <a:pt x="641" y="3305"/>
                    <a:pt x="598" y="3252"/>
                  </a:cubicBezTo>
                  <a:cubicBezTo>
                    <a:pt x="517" y="3140"/>
                    <a:pt x="487" y="2998"/>
                    <a:pt x="477" y="2856"/>
                  </a:cubicBezTo>
                  <a:cubicBezTo>
                    <a:pt x="457" y="2644"/>
                    <a:pt x="558" y="2512"/>
                    <a:pt x="781" y="2482"/>
                  </a:cubicBezTo>
                  <a:cubicBezTo>
                    <a:pt x="791" y="2480"/>
                    <a:pt x="801" y="2479"/>
                    <a:pt x="811" y="2479"/>
                  </a:cubicBezTo>
                  <a:close/>
                  <a:moveTo>
                    <a:pt x="5097" y="2931"/>
                  </a:moveTo>
                  <a:cubicBezTo>
                    <a:pt x="5181" y="2931"/>
                    <a:pt x="5265" y="2966"/>
                    <a:pt x="5347" y="3018"/>
                  </a:cubicBezTo>
                  <a:lnTo>
                    <a:pt x="5357" y="3029"/>
                  </a:lnTo>
                  <a:cubicBezTo>
                    <a:pt x="5458" y="3130"/>
                    <a:pt x="5569" y="3241"/>
                    <a:pt x="5600" y="3403"/>
                  </a:cubicBezTo>
                  <a:cubicBezTo>
                    <a:pt x="5623" y="3509"/>
                    <a:pt x="5549" y="3581"/>
                    <a:pt x="5472" y="3581"/>
                  </a:cubicBezTo>
                  <a:cubicBezTo>
                    <a:pt x="5446" y="3581"/>
                    <a:pt x="5420" y="3573"/>
                    <a:pt x="5398" y="3555"/>
                  </a:cubicBezTo>
                  <a:cubicBezTo>
                    <a:pt x="5215" y="3414"/>
                    <a:pt x="5175" y="3241"/>
                    <a:pt x="4972" y="3180"/>
                  </a:cubicBezTo>
                  <a:cubicBezTo>
                    <a:pt x="4881" y="3160"/>
                    <a:pt x="4861" y="3039"/>
                    <a:pt x="4912" y="2998"/>
                  </a:cubicBezTo>
                  <a:cubicBezTo>
                    <a:pt x="4972" y="2951"/>
                    <a:pt x="5035" y="2931"/>
                    <a:pt x="5097" y="2931"/>
                  </a:cubicBezTo>
                  <a:close/>
                  <a:moveTo>
                    <a:pt x="2698" y="4557"/>
                  </a:moveTo>
                  <a:cubicBezTo>
                    <a:pt x="2725" y="4557"/>
                    <a:pt x="2753" y="4565"/>
                    <a:pt x="2765" y="4578"/>
                  </a:cubicBezTo>
                  <a:cubicBezTo>
                    <a:pt x="2866" y="4669"/>
                    <a:pt x="2927" y="4780"/>
                    <a:pt x="2947" y="4912"/>
                  </a:cubicBezTo>
                  <a:cubicBezTo>
                    <a:pt x="2947" y="4932"/>
                    <a:pt x="2947" y="4953"/>
                    <a:pt x="2937" y="4983"/>
                  </a:cubicBezTo>
                  <a:cubicBezTo>
                    <a:pt x="2937" y="5013"/>
                    <a:pt x="2917" y="5034"/>
                    <a:pt x="2887" y="5034"/>
                  </a:cubicBezTo>
                  <a:cubicBezTo>
                    <a:pt x="2866" y="5034"/>
                    <a:pt x="2846" y="5038"/>
                    <a:pt x="2832" y="5038"/>
                  </a:cubicBezTo>
                  <a:cubicBezTo>
                    <a:pt x="2825" y="5038"/>
                    <a:pt x="2819" y="5037"/>
                    <a:pt x="2815" y="5034"/>
                  </a:cubicBezTo>
                  <a:cubicBezTo>
                    <a:pt x="2684" y="4942"/>
                    <a:pt x="2603" y="4821"/>
                    <a:pt x="2593" y="4669"/>
                  </a:cubicBezTo>
                  <a:cubicBezTo>
                    <a:pt x="2593" y="4638"/>
                    <a:pt x="2623" y="4578"/>
                    <a:pt x="2653" y="4568"/>
                  </a:cubicBezTo>
                  <a:cubicBezTo>
                    <a:pt x="2665" y="4560"/>
                    <a:pt x="2682" y="4557"/>
                    <a:pt x="2698" y="4557"/>
                  </a:cubicBezTo>
                  <a:close/>
                  <a:moveTo>
                    <a:pt x="2894" y="1"/>
                  </a:moveTo>
                  <a:cubicBezTo>
                    <a:pt x="2750" y="1"/>
                    <a:pt x="2602" y="24"/>
                    <a:pt x="2451" y="72"/>
                  </a:cubicBezTo>
                  <a:cubicBezTo>
                    <a:pt x="2107" y="183"/>
                    <a:pt x="1823" y="366"/>
                    <a:pt x="1459" y="842"/>
                  </a:cubicBezTo>
                  <a:cubicBezTo>
                    <a:pt x="1418" y="892"/>
                    <a:pt x="1378" y="933"/>
                    <a:pt x="1337" y="973"/>
                  </a:cubicBezTo>
                  <a:cubicBezTo>
                    <a:pt x="963" y="1308"/>
                    <a:pt x="457" y="1206"/>
                    <a:pt x="183" y="1884"/>
                  </a:cubicBezTo>
                  <a:cubicBezTo>
                    <a:pt x="52" y="2208"/>
                    <a:pt x="1" y="2543"/>
                    <a:pt x="1" y="2887"/>
                  </a:cubicBezTo>
                  <a:cubicBezTo>
                    <a:pt x="1" y="3555"/>
                    <a:pt x="487" y="3909"/>
                    <a:pt x="1013" y="4325"/>
                  </a:cubicBezTo>
                  <a:cubicBezTo>
                    <a:pt x="1084" y="4375"/>
                    <a:pt x="1165" y="4406"/>
                    <a:pt x="1246" y="4436"/>
                  </a:cubicBezTo>
                  <a:cubicBezTo>
                    <a:pt x="1292" y="4451"/>
                    <a:pt x="1340" y="4459"/>
                    <a:pt x="1388" y="4459"/>
                  </a:cubicBezTo>
                  <a:cubicBezTo>
                    <a:pt x="1436" y="4459"/>
                    <a:pt x="1484" y="4451"/>
                    <a:pt x="1530" y="4436"/>
                  </a:cubicBezTo>
                  <a:cubicBezTo>
                    <a:pt x="1681" y="4395"/>
                    <a:pt x="1753" y="4314"/>
                    <a:pt x="1742" y="4152"/>
                  </a:cubicBezTo>
                  <a:cubicBezTo>
                    <a:pt x="1702" y="3606"/>
                    <a:pt x="1408" y="3211"/>
                    <a:pt x="1600" y="2664"/>
                  </a:cubicBezTo>
                  <a:lnTo>
                    <a:pt x="1600" y="2654"/>
                  </a:lnTo>
                  <a:cubicBezTo>
                    <a:pt x="1614" y="2626"/>
                    <a:pt x="1639" y="2613"/>
                    <a:pt x="1662" y="2613"/>
                  </a:cubicBezTo>
                  <a:cubicBezTo>
                    <a:pt x="1690" y="2613"/>
                    <a:pt x="1717" y="2631"/>
                    <a:pt x="1722" y="2664"/>
                  </a:cubicBezTo>
                  <a:lnTo>
                    <a:pt x="1722" y="2674"/>
                  </a:lnTo>
                  <a:cubicBezTo>
                    <a:pt x="1773" y="2856"/>
                    <a:pt x="1884" y="3798"/>
                    <a:pt x="1904" y="4041"/>
                  </a:cubicBezTo>
                  <a:cubicBezTo>
                    <a:pt x="1975" y="4912"/>
                    <a:pt x="2410" y="5358"/>
                    <a:pt x="3099" y="6026"/>
                  </a:cubicBezTo>
                  <a:cubicBezTo>
                    <a:pt x="3164" y="6086"/>
                    <a:pt x="3227" y="6117"/>
                    <a:pt x="3286" y="6117"/>
                  </a:cubicBezTo>
                  <a:cubicBezTo>
                    <a:pt x="3366" y="6117"/>
                    <a:pt x="3440" y="6061"/>
                    <a:pt x="3504" y="5945"/>
                  </a:cubicBezTo>
                  <a:cubicBezTo>
                    <a:pt x="3727" y="5529"/>
                    <a:pt x="3474" y="4649"/>
                    <a:pt x="3301" y="4213"/>
                  </a:cubicBezTo>
                  <a:cubicBezTo>
                    <a:pt x="3150" y="3839"/>
                    <a:pt x="3109" y="3666"/>
                    <a:pt x="3130" y="3545"/>
                  </a:cubicBezTo>
                  <a:cubicBezTo>
                    <a:pt x="3130" y="3506"/>
                    <a:pt x="3159" y="3483"/>
                    <a:pt x="3191" y="3483"/>
                  </a:cubicBezTo>
                  <a:cubicBezTo>
                    <a:pt x="3208" y="3483"/>
                    <a:pt x="3226" y="3490"/>
                    <a:pt x="3241" y="3504"/>
                  </a:cubicBezTo>
                  <a:cubicBezTo>
                    <a:pt x="3595" y="3900"/>
                    <a:pt x="3848" y="4355"/>
                    <a:pt x="3949" y="4881"/>
                  </a:cubicBezTo>
                  <a:cubicBezTo>
                    <a:pt x="3990" y="5124"/>
                    <a:pt x="4051" y="5358"/>
                    <a:pt x="4111" y="5601"/>
                  </a:cubicBezTo>
                  <a:cubicBezTo>
                    <a:pt x="4183" y="5874"/>
                    <a:pt x="4304" y="6117"/>
                    <a:pt x="4496" y="6330"/>
                  </a:cubicBezTo>
                  <a:cubicBezTo>
                    <a:pt x="4577" y="6420"/>
                    <a:pt x="4648" y="6471"/>
                    <a:pt x="4709" y="6481"/>
                  </a:cubicBezTo>
                  <a:cubicBezTo>
                    <a:pt x="4717" y="6482"/>
                    <a:pt x="4726" y="6483"/>
                    <a:pt x="4734" y="6483"/>
                  </a:cubicBezTo>
                  <a:cubicBezTo>
                    <a:pt x="4807" y="6483"/>
                    <a:pt x="4882" y="6441"/>
                    <a:pt x="4982" y="6350"/>
                  </a:cubicBezTo>
                  <a:cubicBezTo>
                    <a:pt x="5337" y="6006"/>
                    <a:pt x="5519" y="5601"/>
                    <a:pt x="5448" y="5104"/>
                  </a:cubicBezTo>
                  <a:cubicBezTo>
                    <a:pt x="5407" y="4730"/>
                    <a:pt x="5286" y="4386"/>
                    <a:pt x="5114" y="4062"/>
                  </a:cubicBezTo>
                  <a:cubicBezTo>
                    <a:pt x="5104" y="4051"/>
                    <a:pt x="5104" y="4051"/>
                    <a:pt x="5104" y="4041"/>
                  </a:cubicBezTo>
                  <a:cubicBezTo>
                    <a:pt x="5094" y="4031"/>
                    <a:pt x="5083" y="4021"/>
                    <a:pt x="5083" y="4011"/>
                  </a:cubicBezTo>
                  <a:cubicBezTo>
                    <a:pt x="5074" y="3990"/>
                    <a:pt x="5063" y="3970"/>
                    <a:pt x="5053" y="3960"/>
                  </a:cubicBezTo>
                  <a:cubicBezTo>
                    <a:pt x="5043" y="3950"/>
                    <a:pt x="5043" y="3940"/>
                    <a:pt x="5033" y="3930"/>
                  </a:cubicBezTo>
                  <a:cubicBezTo>
                    <a:pt x="5033" y="3909"/>
                    <a:pt x="5023" y="3900"/>
                    <a:pt x="5023" y="3879"/>
                  </a:cubicBezTo>
                  <a:cubicBezTo>
                    <a:pt x="5015" y="3838"/>
                    <a:pt x="5054" y="3803"/>
                    <a:pt x="5091" y="3803"/>
                  </a:cubicBezTo>
                  <a:cubicBezTo>
                    <a:pt x="5099" y="3803"/>
                    <a:pt x="5107" y="3804"/>
                    <a:pt x="5114" y="3808"/>
                  </a:cubicBezTo>
                  <a:lnTo>
                    <a:pt x="5124" y="3819"/>
                  </a:lnTo>
                  <a:cubicBezTo>
                    <a:pt x="5134" y="3819"/>
                    <a:pt x="5134" y="3828"/>
                    <a:pt x="5134" y="3828"/>
                  </a:cubicBezTo>
                  <a:cubicBezTo>
                    <a:pt x="5377" y="3970"/>
                    <a:pt x="5610" y="4102"/>
                    <a:pt x="5853" y="4244"/>
                  </a:cubicBezTo>
                  <a:cubicBezTo>
                    <a:pt x="5863" y="4254"/>
                    <a:pt x="5884" y="4264"/>
                    <a:pt x="5904" y="4274"/>
                  </a:cubicBezTo>
                  <a:cubicBezTo>
                    <a:pt x="5945" y="4304"/>
                    <a:pt x="5986" y="4319"/>
                    <a:pt x="6029" y="4319"/>
                  </a:cubicBezTo>
                  <a:cubicBezTo>
                    <a:pt x="6060" y="4319"/>
                    <a:pt x="6093" y="4311"/>
                    <a:pt x="6127" y="4294"/>
                  </a:cubicBezTo>
                  <a:cubicBezTo>
                    <a:pt x="6248" y="4233"/>
                    <a:pt x="6298" y="4163"/>
                    <a:pt x="6278" y="4021"/>
                  </a:cubicBezTo>
                  <a:cubicBezTo>
                    <a:pt x="6228" y="3687"/>
                    <a:pt x="5853" y="3009"/>
                    <a:pt x="5650" y="2705"/>
                  </a:cubicBezTo>
                  <a:cubicBezTo>
                    <a:pt x="5641" y="2694"/>
                    <a:pt x="5630" y="2674"/>
                    <a:pt x="5620" y="2664"/>
                  </a:cubicBezTo>
                  <a:lnTo>
                    <a:pt x="5529" y="2543"/>
                  </a:lnTo>
                  <a:cubicBezTo>
                    <a:pt x="5499" y="2512"/>
                    <a:pt x="5458" y="2482"/>
                    <a:pt x="5428" y="2451"/>
                  </a:cubicBezTo>
                  <a:lnTo>
                    <a:pt x="5398" y="2421"/>
                  </a:lnTo>
                  <a:lnTo>
                    <a:pt x="5387" y="2421"/>
                  </a:lnTo>
                  <a:lnTo>
                    <a:pt x="5357" y="2391"/>
                  </a:lnTo>
                  <a:cubicBezTo>
                    <a:pt x="5347" y="2391"/>
                    <a:pt x="5337" y="2381"/>
                    <a:pt x="5317" y="2370"/>
                  </a:cubicBezTo>
                  <a:cubicBezTo>
                    <a:pt x="5306" y="2361"/>
                    <a:pt x="5296" y="2361"/>
                    <a:pt x="5286" y="2350"/>
                  </a:cubicBezTo>
                  <a:cubicBezTo>
                    <a:pt x="5286" y="2350"/>
                    <a:pt x="5276" y="2340"/>
                    <a:pt x="5266" y="2340"/>
                  </a:cubicBezTo>
                  <a:cubicBezTo>
                    <a:pt x="5023" y="2208"/>
                    <a:pt x="4750" y="2178"/>
                    <a:pt x="4435" y="2168"/>
                  </a:cubicBezTo>
                  <a:lnTo>
                    <a:pt x="4345" y="2168"/>
                  </a:lnTo>
                  <a:cubicBezTo>
                    <a:pt x="3899" y="2148"/>
                    <a:pt x="3929" y="2148"/>
                    <a:pt x="3585" y="2087"/>
                  </a:cubicBezTo>
                  <a:cubicBezTo>
                    <a:pt x="3535" y="2077"/>
                    <a:pt x="3474" y="2077"/>
                    <a:pt x="3443" y="2037"/>
                  </a:cubicBezTo>
                  <a:cubicBezTo>
                    <a:pt x="3423" y="2016"/>
                    <a:pt x="3423" y="1986"/>
                    <a:pt x="3433" y="1965"/>
                  </a:cubicBezTo>
                  <a:cubicBezTo>
                    <a:pt x="3454" y="1935"/>
                    <a:pt x="3494" y="1925"/>
                    <a:pt x="3535" y="1915"/>
                  </a:cubicBezTo>
                  <a:cubicBezTo>
                    <a:pt x="4071" y="1844"/>
                    <a:pt x="4537" y="1884"/>
                    <a:pt x="4426" y="1409"/>
                  </a:cubicBezTo>
                  <a:lnTo>
                    <a:pt x="4426" y="1378"/>
                  </a:lnTo>
                  <a:cubicBezTo>
                    <a:pt x="4415" y="1368"/>
                    <a:pt x="4415" y="1358"/>
                    <a:pt x="4415" y="1358"/>
                  </a:cubicBezTo>
                  <a:cubicBezTo>
                    <a:pt x="4294" y="923"/>
                    <a:pt x="4091" y="528"/>
                    <a:pt x="3697" y="264"/>
                  </a:cubicBezTo>
                  <a:cubicBezTo>
                    <a:pt x="3442" y="90"/>
                    <a:pt x="3175" y="1"/>
                    <a:pt x="2894"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2" name="Google Shape;922;p16"/>
            <p:cNvSpPr/>
            <p:nvPr/>
          </p:nvSpPr>
          <p:spPr>
            <a:xfrm>
              <a:off x="5782963" y="-22648"/>
              <a:ext cx="834125" cy="1089776"/>
            </a:xfrm>
            <a:custGeom>
              <a:avLst/>
              <a:gdLst/>
              <a:ahLst/>
              <a:cxnLst/>
              <a:rect l="l" t="t" r="r" b="b"/>
              <a:pathLst>
                <a:path w="4962" h="6483" extrusionOk="0">
                  <a:moveTo>
                    <a:pt x="1836" y="709"/>
                  </a:moveTo>
                  <a:cubicBezTo>
                    <a:pt x="1845" y="709"/>
                    <a:pt x="1854" y="709"/>
                    <a:pt x="1863" y="710"/>
                  </a:cubicBezTo>
                  <a:cubicBezTo>
                    <a:pt x="2015" y="720"/>
                    <a:pt x="2198" y="831"/>
                    <a:pt x="2299" y="933"/>
                  </a:cubicBezTo>
                  <a:cubicBezTo>
                    <a:pt x="2427" y="1061"/>
                    <a:pt x="2352" y="1222"/>
                    <a:pt x="2229" y="1222"/>
                  </a:cubicBezTo>
                  <a:cubicBezTo>
                    <a:pt x="2197" y="1222"/>
                    <a:pt x="2162" y="1211"/>
                    <a:pt x="2126" y="1186"/>
                  </a:cubicBezTo>
                  <a:cubicBezTo>
                    <a:pt x="1995" y="1095"/>
                    <a:pt x="1853" y="1014"/>
                    <a:pt x="1712" y="963"/>
                  </a:cubicBezTo>
                  <a:cubicBezTo>
                    <a:pt x="1595" y="915"/>
                    <a:pt x="1646" y="709"/>
                    <a:pt x="1836" y="709"/>
                  </a:cubicBezTo>
                  <a:close/>
                  <a:moveTo>
                    <a:pt x="3760" y="2931"/>
                  </a:moveTo>
                  <a:cubicBezTo>
                    <a:pt x="3844" y="2931"/>
                    <a:pt x="3928" y="2966"/>
                    <a:pt x="4010" y="3018"/>
                  </a:cubicBezTo>
                  <a:lnTo>
                    <a:pt x="4020" y="3029"/>
                  </a:lnTo>
                  <a:cubicBezTo>
                    <a:pt x="4121" y="3130"/>
                    <a:pt x="4232" y="3241"/>
                    <a:pt x="4263" y="3403"/>
                  </a:cubicBezTo>
                  <a:cubicBezTo>
                    <a:pt x="4286" y="3509"/>
                    <a:pt x="4212" y="3581"/>
                    <a:pt x="4135" y="3581"/>
                  </a:cubicBezTo>
                  <a:cubicBezTo>
                    <a:pt x="4109" y="3581"/>
                    <a:pt x="4083" y="3573"/>
                    <a:pt x="4061" y="3555"/>
                  </a:cubicBezTo>
                  <a:cubicBezTo>
                    <a:pt x="3878" y="3414"/>
                    <a:pt x="3838" y="3241"/>
                    <a:pt x="3635" y="3180"/>
                  </a:cubicBezTo>
                  <a:cubicBezTo>
                    <a:pt x="3544" y="3160"/>
                    <a:pt x="3524" y="3039"/>
                    <a:pt x="3575" y="2998"/>
                  </a:cubicBezTo>
                  <a:cubicBezTo>
                    <a:pt x="3635" y="2951"/>
                    <a:pt x="3698" y="2931"/>
                    <a:pt x="3760" y="2931"/>
                  </a:cubicBezTo>
                  <a:close/>
                  <a:moveTo>
                    <a:pt x="1557" y="1"/>
                  </a:moveTo>
                  <a:cubicBezTo>
                    <a:pt x="1413" y="1"/>
                    <a:pt x="1265" y="24"/>
                    <a:pt x="1114" y="72"/>
                  </a:cubicBezTo>
                  <a:cubicBezTo>
                    <a:pt x="770" y="183"/>
                    <a:pt x="486" y="366"/>
                    <a:pt x="122" y="842"/>
                  </a:cubicBezTo>
                  <a:cubicBezTo>
                    <a:pt x="81" y="892"/>
                    <a:pt x="41" y="933"/>
                    <a:pt x="0" y="973"/>
                  </a:cubicBezTo>
                  <a:cubicBezTo>
                    <a:pt x="182" y="1196"/>
                    <a:pt x="506" y="1540"/>
                    <a:pt x="992" y="2006"/>
                  </a:cubicBezTo>
                  <a:cubicBezTo>
                    <a:pt x="1489" y="2482"/>
                    <a:pt x="1924" y="2786"/>
                    <a:pt x="2400" y="3403"/>
                  </a:cubicBezTo>
                  <a:cubicBezTo>
                    <a:pt x="2623" y="3687"/>
                    <a:pt x="2855" y="4122"/>
                    <a:pt x="3109" y="4507"/>
                  </a:cubicBezTo>
                  <a:cubicBezTo>
                    <a:pt x="3777" y="5550"/>
                    <a:pt x="3483" y="6279"/>
                    <a:pt x="3372" y="6481"/>
                  </a:cubicBezTo>
                  <a:cubicBezTo>
                    <a:pt x="3380" y="6482"/>
                    <a:pt x="3389" y="6483"/>
                    <a:pt x="3397" y="6483"/>
                  </a:cubicBezTo>
                  <a:cubicBezTo>
                    <a:pt x="3470" y="6483"/>
                    <a:pt x="3545" y="6441"/>
                    <a:pt x="3645" y="6350"/>
                  </a:cubicBezTo>
                  <a:cubicBezTo>
                    <a:pt x="4000" y="6006"/>
                    <a:pt x="4182" y="5601"/>
                    <a:pt x="4111" y="5104"/>
                  </a:cubicBezTo>
                  <a:cubicBezTo>
                    <a:pt x="4070" y="4730"/>
                    <a:pt x="3949" y="4386"/>
                    <a:pt x="3777" y="4062"/>
                  </a:cubicBezTo>
                  <a:cubicBezTo>
                    <a:pt x="3767" y="4051"/>
                    <a:pt x="3767" y="4051"/>
                    <a:pt x="3767" y="4041"/>
                  </a:cubicBezTo>
                  <a:cubicBezTo>
                    <a:pt x="3757" y="4031"/>
                    <a:pt x="3746" y="4021"/>
                    <a:pt x="3746" y="4011"/>
                  </a:cubicBezTo>
                  <a:cubicBezTo>
                    <a:pt x="3737" y="3990"/>
                    <a:pt x="3726" y="3970"/>
                    <a:pt x="3716" y="3960"/>
                  </a:cubicBezTo>
                  <a:cubicBezTo>
                    <a:pt x="3706" y="3950"/>
                    <a:pt x="3706" y="3940"/>
                    <a:pt x="3696" y="3930"/>
                  </a:cubicBezTo>
                  <a:cubicBezTo>
                    <a:pt x="3696" y="3909"/>
                    <a:pt x="3686" y="3900"/>
                    <a:pt x="3686" y="3879"/>
                  </a:cubicBezTo>
                  <a:cubicBezTo>
                    <a:pt x="3678" y="3838"/>
                    <a:pt x="3717" y="3803"/>
                    <a:pt x="3754" y="3803"/>
                  </a:cubicBezTo>
                  <a:cubicBezTo>
                    <a:pt x="3762" y="3803"/>
                    <a:pt x="3770" y="3804"/>
                    <a:pt x="3777" y="3808"/>
                  </a:cubicBezTo>
                  <a:lnTo>
                    <a:pt x="3787" y="3819"/>
                  </a:lnTo>
                  <a:cubicBezTo>
                    <a:pt x="3797" y="3819"/>
                    <a:pt x="3797" y="3828"/>
                    <a:pt x="3797" y="3828"/>
                  </a:cubicBezTo>
                  <a:cubicBezTo>
                    <a:pt x="4040" y="3970"/>
                    <a:pt x="4273" y="4102"/>
                    <a:pt x="4516" y="4244"/>
                  </a:cubicBezTo>
                  <a:cubicBezTo>
                    <a:pt x="4526" y="4254"/>
                    <a:pt x="4547" y="4264"/>
                    <a:pt x="4567" y="4274"/>
                  </a:cubicBezTo>
                  <a:cubicBezTo>
                    <a:pt x="4608" y="4304"/>
                    <a:pt x="4649" y="4319"/>
                    <a:pt x="4692" y="4319"/>
                  </a:cubicBezTo>
                  <a:cubicBezTo>
                    <a:pt x="4723" y="4319"/>
                    <a:pt x="4756" y="4311"/>
                    <a:pt x="4790" y="4294"/>
                  </a:cubicBezTo>
                  <a:cubicBezTo>
                    <a:pt x="4911" y="4233"/>
                    <a:pt x="4961" y="4163"/>
                    <a:pt x="4941" y="4021"/>
                  </a:cubicBezTo>
                  <a:cubicBezTo>
                    <a:pt x="4891" y="3687"/>
                    <a:pt x="4516" y="3009"/>
                    <a:pt x="4313" y="2705"/>
                  </a:cubicBezTo>
                  <a:cubicBezTo>
                    <a:pt x="4304" y="2694"/>
                    <a:pt x="4293" y="2674"/>
                    <a:pt x="4283" y="2664"/>
                  </a:cubicBezTo>
                  <a:lnTo>
                    <a:pt x="4192" y="2543"/>
                  </a:lnTo>
                  <a:cubicBezTo>
                    <a:pt x="4162" y="2512"/>
                    <a:pt x="4121" y="2482"/>
                    <a:pt x="4091" y="2451"/>
                  </a:cubicBezTo>
                  <a:lnTo>
                    <a:pt x="4061" y="2421"/>
                  </a:lnTo>
                  <a:lnTo>
                    <a:pt x="4050" y="2421"/>
                  </a:lnTo>
                  <a:lnTo>
                    <a:pt x="4020" y="2391"/>
                  </a:lnTo>
                  <a:cubicBezTo>
                    <a:pt x="4010" y="2391"/>
                    <a:pt x="4000" y="2381"/>
                    <a:pt x="3980" y="2370"/>
                  </a:cubicBezTo>
                  <a:cubicBezTo>
                    <a:pt x="3969" y="2361"/>
                    <a:pt x="3959" y="2361"/>
                    <a:pt x="3949" y="2350"/>
                  </a:cubicBezTo>
                  <a:cubicBezTo>
                    <a:pt x="3949" y="2350"/>
                    <a:pt x="3939" y="2340"/>
                    <a:pt x="3929" y="2340"/>
                  </a:cubicBezTo>
                  <a:cubicBezTo>
                    <a:pt x="3686" y="2208"/>
                    <a:pt x="3402" y="2188"/>
                    <a:pt x="3098" y="2168"/>
                  </a:cubicBezTo>
                  <a:lnTo>
                    <a:pt x="3008" y="2168"/>
                  </a:lnTo>
                  <a:cubicBezTo>
                    <a:pt x="2562" y="2148"/>
                    <a:pt x="2592" y="2148"/>
                    <a:pt x="2248" y="2087"/>
                  </a:cubicBezTo>
                  <a:cubicBezTo>
                    <a:pt x="2198" y="2077"/>
                    <a:pt x="2137" y="2077"/>
                    <a:pt x="2106" y="2037"/>
                  </a:cubicBezTo>
                  <a:cubicBezTo>
                    <a:pt x="2086" y="2016"/>
                    <a:pt x="2086" y="1986"/>
                    <a:pt x="2096" y="1965"/>
                  </a:cubicBezTo>
                  <a:cubicBezTo>
                    <a:pt x="2117" y="1935"/>
                    <a:pt x="2157" y="1925"/>
                    <a:pt x="2198" y="1915"/>
                  </a:cubicBezTo>
                  <a:cubicBezTo>
                    <a:pt x="2734" y="1844"/>
                    <a:pt x="3200" y="1884"/>
                    <a:pt x="3089" y="1409"/>
                  </a:cubicBezTo>
                  <a:lnTo>
                    <a:pt x="3089" y="1378"/>
                  </a:lnTo>
                  <a:cubicBezTo>
                    <a:pt x="3078" y="1368"/>
                    <a:pt x="3078" y="1358"/>
                    <a:pt x="3078" y="1358"/>
                  </a:cubicBezTo>
                  <a:cubicBezTo>
                    <a:pt x="2957" y="923"/>
                    <a:pt x="2754" y="528"/>
                    <a:pt x="2360" y="264"/>
                  </a:cubicBezTo>
                  <a:cubicBezTo>
                    <a:pt x="2105" y="90"/>
                    <a:pt x="1838" y="1"/>
                    <a:pt x="1557"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3" name="Google Shape;923;p16"/>
            <p:cNvSpPr/>
            <p:nvPr/>
          </p:nvSpPr>
          <p:spPr>
            <a:xfrm>
              <a:off x="5931058" y="455760"/>
              <a:ext cx="44379" cy="245254"/>
            </a:xfrm>
            <a:custGeom>
              <a:avLst/>
              <a:gdLst/>
              <a:ahLst/>
              <a:cxnLst/>
              <a:rect l="l" t="t" r="r" b="b"/>
              <a:pathLst>
                <a:path w="264" h="1459" extrusionOk="0">
                  <a:moveTo>
                    <a:pt x="0" y="1"/>
                  </a:moveTo>
                  <a:cubicBezTo>
                    <a:pt x="0" y="132"/>
                    <a:pt x="10" y="253"/>
                    <a:pt x="21" y="375"/>
                  </a:cubicBezTo>
                  <a:cubicBezTo>
                    <a:pt x="41" y="496"/>
                    <a:pt x="51" y="618"/>
                    <a:pt x="71" y="730"/>
                  </a:cubicBezTo>
                  <a:cubicBezTo>
                    <a:pt x="81" y="851"/>
                    <a:pt x="102" y="973"/>
                    <a:pt x="111" y="1094"/>
                  </a:cubicBezTo>
                  <a:cubicBezTo>
                    <a:pt x="111" y="1205"/>
                    <a:pt x="122" y="1327"/>
                    <a:pt x="122" y="1459"/>
                  </a:cubicBezTo>
                  <a:cubicBezTo>
                    <a:pt x="203" y="1347"/>
                    <a:pt x="233" y="1216"/>
                    <a:pt x="243" y="1094"/>
                  </a:cubicBezTo>
                  <a:cubicBezTo>
                    <a:pt x="264" y="962"/>
                    <a:pt x="264" y="841"/>
                    <a:pt x="243" y="709"/>
                  </a:cubicBezTo>
                  <a:cubicBezTo>
                    <a:pt x="233" y="588"/>
                    <a:pt x="203" y="466"/>
                    <a:pt x="162" y="345"/>
                  </a:cubicBezTo>
                  <a:cubicBezTo>
                    <a:pt x="142" y="284"/>
                    <a:pt x="111" y="223"/>
                    <a:pt x="91" y="172"/>
                  </a:cubicBezTo>
                  <a:cubicBezTo>
                    <a:pt x="61" y="112"/>
                    <a:pt x="30" y="51"/>
                    <a:pt x="0"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4" name="Google Shape;924;p16"/>
            <p:cNvSpPr/>
            <p:nvPr/>
          </p:nvSpPr>
          <p:spPr>
            <a:xfrm>
              <a:off x="6116471" y="370702"/>
              <a:ext cx="231645" cy="67071"/>
            </a:xfrm>
            <a:custGeom>
              <a:avLst/>
              <a:gdLst/>
              <a:ahLst/>
              <a:cxnLst/>
              <a:rect l="l" t="t" r="r" b="b"/>
              <a:pathLst>
                <a:path w="1378" h="399" extrusionOk="0">
                  <a:moveTo>
                    <a:pt x="1" y="0"/>
                  </a:moveTo>
                  <a:cubicBezTo>
                    <a:pt x="82" y="91"/>
                    <a:pt x="183" y="172"/>
                    <a:pt x="295" y="233"/>
                  </a:cubicBezTo>
                  <a:cubicBezTo>
                    <a:pt x="406" y="294"/>
                    <a:pt x="517" y="334"/>
                    <a:pt x="649" y="365"/>
                  </a:cubicBezTo>
                  <a:cubicBezTo>
                    <a:pt x="739" y="387"/>
                    <a:pt x="830" y="399"/>
                    <a:pt x="921" y="399"/>
                  </a:cubicBezTo>
                  <a:cubicBezTo>
                    <a:pt x="952" y="399"/>
                    <a:pt x="982" y="398"/>
                    <a:pt x="1013" y="395"/>
                  </a:cubicBezTo>
                  <a:cubicBezTo>
                    <a:pt x="1145" y="385"/>
                    <a:pt x="1267" y="365"/>
                    <a:pt x="1378" y="314"/>
                  </a:cubicBezTo>
                  <a:lnTo>
                    <a:pt x="1024" y="253"/>
                  </a:lnTo>
                  <a:cubicBezTo>
                    <a:pt x="912" y="233"/>
                    <a:pt x="801" y="213"/>
                    <a:pt x="689" y="183"/>
                  </a:cubicBezTo>
                  <a:cubicBezTo>
                    <a:pt x="568" y="162"/>
                    <a:pt x="466" y="132"/>
                    <a:pt x="345" y="102"/>
                  </a:cubicBezTo>
                  <a:lnTo>
                    <a:pt x="1" y="0"/>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5" name="Google Shape;925;p16"/>
            <p:cNvSpPr/>
            <p:nvPr/>
          </p:nvSpPr>
          <p:spPr>
            <a:xfrm>
              <a:off x="5769346" y="229331"/>
              <a:ext cx="59676" cy="192640"/>
            </a:xfrm>
            <a:custGeom>
              <a:avLst/>
              <a:gdLst/>
              <a:ahLst/>
              <a:cxnLst/>
              <a:rect l="l" t="t" r="r" b="b"/>
              <a:pathLst>
                <a:path w="355" h="1146" extrusionOk="0">
                  <a:moveTo>
                    <a:pt x="152" y="1"/>
                  </a:moveTo>
                  <a:lnTo>
                    <a:pt x="152" y="1"/>
                  </a:lnTo>
                  <a:cubicBezTo>
                    <a:pt x="173" y="112"/>
                    <a:pt x="173" y="203"/>
                    <a:pt x="182" y="304"/>
                  </a:cubicBezTo>
                  <a:cubicBezTo>
                    <a:pt x="182" y="396"/>
                    <a:pt x="173" y="497"/>
                    <a:pt x="162" y="588"/>
                  </a:cubicBezTo>
                  <a:cubicBezTo>
                    <a:pt x="152" y="679"/>
                    <a:pt x="132" y="770"/>
                    <a:pt x="101" y="862"/>
                  </a:cubicBezTo>
                  <a:cubicBezTo>
                    <a:pt x="81" y="952"/>
                    <a:pt x="41" y="1044"/>
                    <a:pt x="0" y="1145"/>
                  </a:cubicBezTo>
                  <a:cubicBezTo>
                    <a:pt x="92" y="1094"/>
                    <a:pt x="173" y="1013"/>
                    <a:pt x="233" y="922"/>
                  </a:cubicBezTo>
                  <a:cubicBezTo>
                    <a:pt x="294" y="831"/>
                    <a:pt x="335" y="720"/>
                    <a:pt x="344" y="608"/>
                  </a:cubicBezTo>
                  <a:cubicBezTo>
                    <a:pt x="355" y="497"/>
                    <a:pt x="344" y="385"/>
                    <a:pt x="314" y="284"/>
                  </a:cubicBezTo>
                  <a:cubicBezTo>
                    <a:pt x="284" y="173"/>
                    <a:pt x="243" y="72"/>
                    <a:pt x="152"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6" name="Google Shape;926;p16"/>
            <p:cNvSpPr/>
            <p:nvPr/>
          </p:nvSpPr>
          <p:spPr>
            <a:xfrm>
              <a:off x="5914080" y="180079"/>
              <a:ext cx="194158" cy="61860"/>
            </a:xfrm>
            <a:custGeom>
              <a:avLst/>
              <a:gdLst/>
              <a:ahLst/>
              <a:cxnLst/>
              <a:rect l="l" t="t" r="r" b="b"/>
              <a:pathLst>
                <a:path w="1155" h="368" extrusionOk="0">
                  <a:moveTo>
                    <a:pt x="0" y="0"/>
                  </a:moveTo>
                  <a:cubicBezTo>
                    <a:pt x="50" y="91"/>
                    <a:pt x="131" y="162"/>
                    <a:pt x="223" y="223"/>
                  </a:cubicBezTo>
                  <a:cubicBezTo>
                    <a:pt x="314" y="284"/>
                    <a:pt x="425" y="324"/>
                    <a:pt x="527" y="345"/>
                  </a:cubicBezTo>
                  <a:cubicBezTo>
                    <a:pt x="582" y="360"/>
                    <a:pt x="638" y="367"/>
                    <a:pt x="693" y="367"/>
                  </a:cubicBezTo>
                  <a:cubicBezTo>
                    <a:pt x="749" y="367"/>
                    <a:pt x="805" y="360"/>
                    <a:pt x="860" y="345"/>
                  </a:cubicBezTo>
                  <a:cubicBezTo>
                    <a:pt x="972" y="324"/>
                    <a:pt x="1063" y="273"/>
                    <a:pt x="1154" y="203"/>
                  </a:cubicBezTo>
                  <a:cubicBezTo>
                    <a:pt x="1080" y="203"/>
                    <a:pt x="1010" y="207"/>
                    <a:pt x="945" y="207"/>
                  </a:cubicBezTo>
                  <a:cubicBezTo>
                    <a:pt x="912" y="207"/>
                    <a:pt x="881" y="206"/>
                    <a:pt x="851" y="203"/>
                  </a:cubicBezTo>
                  <a:cubicBezTo>
                    <a:pt x="749" y="203"/>
                    <a:pt x="658" y="192"/>
                    <a:pt x="567" y="172"/>
                  </a:cubicBezTo>
                  <a:cubicBezTo>
                    <a:pt x="374" y="132"/>
                    <a:pt x="203" y="71"/>
                    <a:pt x="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7" name="Google Shape;927;p16"/>
            <p:cNvSpPr/>
            <p:nvPr/>
          </p:nvSpPr>
          <p:spPr>
            <a:xfrm>
              <a:off x="6276501" y="568049"/>
              <a:ext cx="134650" cy="248784"/>
            </a:xfrm>
            <a:custGeom>
              <a:avLst/>
              <a:gdLst/>
              <a:ahLst/>
              <a:cxnLst/>
              <a:rect l="l" t="t" r="r" b="b"/>
              <a:pathLst>
                <a:path w="801" h="1480" extrusionOk="0">
                  <a:moveTo>
                    <a:pt x="0" y="1"/>
                  </a:moveTo>
                  <a:cubicBezTo>
                    <a:pt x="81" y="122"/>
                    <a:pt x="153" y="233"/>
                    <a:pt x="223" y="355"/>
                  </a:cubicBezTo>
                  <a:cubicBezTo>
                    <a:pt x="243" y="386"/>
                    <a:pt x="254" y="416"/>
                    <a:pt x="274" y="446"/>
                  </a:cubicBezTo>
                  <a:lnTo>
                    <a:pt x="324" y="537"/>
                  </a:lnTo>
                  <a:lnTo>
                    <a:pt x="416" y="719"/>
                  </a:lnTo>
                  <a:cubicBezTo>
                    <a:pt x="477" y="841"/>
                    <a:pt x="537" y="973"/>
                    <a:pt x="598" y="1094"/>
                  </a:cubicBezTo>
                  <a:cubicBezTo>
                    <a:pt x="659" y="1226"/>
                    <a:pt x="729" y="1347"/>
                    <a:pt x="801" y="1479"/>
                  </a:cubicBezTo>
                  <a:cubicBezTo>
                    <a:pt x="801" y="1327"/>
                    <a:pt x="770" y="1185"/>
                    <a:pt x="729" y="1043"/>
                  </a:cubicBezTo>
                  <a:cubicBezTo>
                    <a:pt x="699" y="902"/>
                    <a:pt x="639" y="770"/>
                    <a:pt x="578" y="638"/>
                  </a:cubicBezTo>
                  <a:cubicBezTo>
                    <a:pt x="507" y="507"/>
                    <a:pt x="436" y="386"/>
                    <a:pt x="345" y="274"/>
                  </a:cubicBezTo>
                  <a:cubicBezTo>
                    <a:pt x="243" y="163"/>
                    <a:pt x="132" y="62"/>
                    <a:pt x="0"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8" name="Google Shape;928;p16"/>
            <p:cNvSpPr/>
            <p:nvPr/>
          </p:nvSpPr>
          <p:spPr>
            <a:xfrm>
              <a:off x="5689331" y="-145023"/>
              <a:ext cx="691237" cy="1075824"/>
            </a:xfrm>
            <a:custGeom>
              <a:avLst/>
              <a:gdLst/>
              <a:ahLst/>
              <a:cxnLst/>
              <a:rect l="l" t="t" r="r" b="b"/>
              <a:pathLst>
                <a:path w="4112" h="6400" extrusionOk="0">
                  <a:moveTo>
                    <a:pt x="41" y="0"/>
                  </a:moveTo>
                  <a:cubicBezTo>
                    <a:pt x="1" y="324"/>
                    <a:pt x="21" y="659"/>
                    <a:pt x="112" y="983"/>
                  </a:cubicBezTo>
                  <a:cubicBezTo>
                    <a:pt x="203" y="1296"/>
                    <a:pt x="375" y="1600"/>
                    <a:pt x="577" y="1853"/>
                  </a:cubicBezTo>
                  <a:cubicBezTo>
                    <a:pt x="982" y="2380"/>
                    <a:pt x="1499" y="2795"/>
                    <a:pt x="1975" y="3230"/>
                  </a:cubicBezTo>
                  <a:lnTo>
                    <a:pt x="2329" y="3554"/>
                  </a:lnTo>
                  <a:cubicBezTo>
                    <a:pt x="2451" y="3665"/>
                    <a:pt x="2562" y="3777"/>
                    <a:pt x="2674" y="3899"/>
                  </a:cubicBezTo>
                  <a:cubicBezTo>
                    <a:pt x="2886" y="4142"/>
                    <a:pt x="3079" y="4394"/>
                    <a:pt x="3261" y="4658"/>
                  </a:cubicBezTo>
                  <a:cubicBezTo>
                    <a:pt x="3433" y="4931"/>
                    <a:pt x="3595" y="5204"/>
                    <a:pt x="3736" y="5498"/>
                  </a:cubicBezTo>
                  <a:cubicBezTo>
                    <a:pt x="3889" y="5792"/>
                    <a:pt x="4010" y="6086"/>
                    <a:pt x="4111" y="6399"/>
                  </a:cubicBezTo>
                  <a:cubicBezTo>
                    <a:pt x="3979" y="5762"/>
                    <a:pt x="3716" y="5144"/>
                    <a:pt x="3382" y="4587"/>
                  </a:cubicBezTo>
                  <a:cubicBezTo>
                    <a:pt x="3210" y="4304"/>
                    <a:pt x="3018" y="4040"/>
                    <a:pt x="2795" y="3787"/>
                  </a:cubicBezTo>
                  <a:cubicBezTo>
                    <a:pt x="2694" y="3665"/>
                    <a:pt x="2572" y="3544"/>
                    <a:pt x="2451" y="3433"/>
                  </a:cubicBezTo>
                  <a:cubicBezTo>
                    <a:pt x="2339" y="3321"/>
                    <a:pt x="2218" y="3210"/>
                    <a:pt x="2096" y="3098"/>
                  </a:cubicBezTo>
                  <a:lnTo>
                    <a:pt x="1367" y="2450"/>
                  </a:lnTo>
                  <a:cubicBezTo>
                    <a:pt x="1124" y="2238"/>
                    <a:pt x="892" y="2015"/>
                    <a:pt x="679" y="1772"/>
                  </a:cubicBezTo>
                  <a:cubicBezTo>
                    <a:pt x="476" y="1529"/>
                    <a:pt x="304" y="1256"/>
                    <a:pt x="193" y="952"/>
                  </a:cubicBezTo>
                  <a:cubicBezTo>
                    <a:pt x="82" y="659"/>
                    <a:pt x="41" y="335"/>
                    <a:pt x="41"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9" name="Google Shape;929;p16"/>
            <p:cNvSpPr/>
            <p:nvPr/>
          </p:nvSpPr>
          <p:spPr>
            <a:xfrm>
              <a:off x="5034081" y="171338"/>
              <a:ext cx="612902" cy="657093"/>
            </a:xfrm>
            <a:custGeom>
              <a:avLst/>
              <a:gdLst/>
              <a:ahLst/>
              <a:cxnLst/>
              <a:rect l="l" t="t" r="r" b="b"/>
              <a:pathLst>
                <a:path w="3646" h="3909" extrusionOk="0">
                  <a:moveTo>
                    <a:pt x="2692" y="1"/>
                  </a:moveTo>
                  <a:cubicBezTo>
                    <a:pt x="2434" y="1"/>
                    <a:pt x="2172" y="64"/>
                    <a:pt x="1934" y="133"/>
                  </a:cubicBezTo>
                  <a:cubicBezTo>
                    <a:pt x="1671" y="224"/>
                    <a:pt x="749" y="538"/>
                    <a:pt x="1114" y="953"/>
                  </a:cubicBezTo>
                  <a:cubicBezTo>
                    <a:pt x="1235" y="1095"/>
                    <a:pt x="1661" y="1105"/>
                    <a:pt x="1691" y="1126"/>
                  </a:cubicBezTo>
                  <a:cubicBezTo>
                    <a:pt x="1690" y="1125"/>
                    <a:pt x="1688" y="1125"/>
                    <a:pt x="1686" y="1125"/>
                  </a:cubicBezTo>
                  <a:cubicBezTo>
                    <a:pt x="1641" y="1125"/>
                    <a:pt x="1386" y="1207"/>
                    <a:pt x="1357" y="1207"/>
                  </a:cubicBezTo>
                  <a:cubicBezTo>
                    <a:pt x="1134" y="1267"/>
                    <a:pt x="902" y="1358"/>
                    <a:pt x="618" y="1500"/>
                  </a:cubicBezTo>
                  <a:cubicBezTo>
                    <a:pt x="476" y="1581"/>
                    <a:pt x="324" y="1662"/>
                    <a:pt x="213" y="1783"/>
                  </a:cubicBezTo>
                  <a:cubicBezTo>
                    <a:pt x="0" y="2037"/>
                    <a:pt x="182" y="2350"/>
                    <a:pt x="486" y="2391"/>
                  </a:cubicBezTo>
                  <a:cubicBezTo>
                    <a:pt x="526" y="2398"/>
                    <a:pt x="567" y="2401"/>
                    <a:pt x="609" y="2401"/>
                  </a:cubicBezTo>
                  <a:cubicBezTo>
                    <a:pt x="685" y="2401"/>
                    <a:pt x="763" y="2390"/>
                    <a:pt x="841" y="2371"/>
                  </a:cubicBezTo>
                  <a:cubicBezTo>
                    <a:pt x="881" y="2363"/>
                    <a:pt x="955" y="2335"/>
                    <a:pt x="1009" y="2335"/>
                  </a:cubicBezTo>
                  <a:cubicBezTo>
                    <a:pt x="1022" y="2335"/>
                    <a:pt x="1033" y="2337"/>
                    <a:pt x="1043" y="2341"/>
                  </a:cubicBezTo>
                  <a:cubicBezTo>
                    <a:pt x="749" y="2624"/>
                    <a:pt x="101" y="3201"/>
                    <a:pt x="101" y="3657"/>
                  </a:cubicBezTo>
                  <a:cubicBezTo>
                    <a:pt x="101" y="3748"/>
                    <a:pt x="132" y="3808"/>
                    <a:pt x="182" y="3849"/>
                  </a:cubicBezTo>
                  <a:cubicBezTo>
                    <a:pt x="228" y="3890"/>
                    <a:pt x="291" y="3908"/>
                    <a:pt x="359" y="3908"/>
                  </a:cubicBezTo>
                  <a:cubicBezTo>
                    <a:pt x="443" y="3908"/>
                    <a:pt x="535" y="3879"/>
                    <a:pt x="608" y="3829"/>
                  </a:cubicBezTo>
                  <a:cubicBezTo>
                    <a:pt x="770" y="3727"/>
                    <a:pt x="911" y="3606"/>
                    <a:pt x="1033" y="3464"/>
                  </a:cubicBezTo>
                  <a:cubicBezTo>
                    <a:pt x="1276" y="3191"/>
                    <a:pt x="1438" y="2917"/>
                    <a:pt x="1489" y="2857"/>
                  </a:cubicBezTo>
                  <a:lnTo>
                    <a:pt x="1499" y="2857"/>
                  </a:lnTo>
                  <a:lnTo>
                    <a:pt x="1499" y="2958"/>
                  </a:lnTo>
                  <a:cubicBezTo>
                    <a:pt x="1509" y="3110"/>
                    <a:pt x="1600" y="3313"/>
                    <a:pt x="1762" y="3353"/>
                  </a:cubicBezTo>
                  <a:cubicBezTo>
                    <a:pt x="1782" y="3357"/>
                    <a:pt x="1802" y="3359"/>
                    <a:pt x="1821" y="3359"/>
                  </a:cubicBezTo>
                  <a:cubicBezTo>
                    <a:pt x="2085" y="3359"/>
                    <a:pt x="2276" y="2995"/>
                    <a:pt x="2380" y="2806"/>
                  </a:cubicBezTo>
                  <a:cubicBezTo>
                    <a:pt x="2663" y="2280"/>
                    <a:pt x="2673" y="1945"/>
                    <a:pt x="2714" y="1905"/>
                  </a:cubicBezTo>
                  <a:cubicBezTo>
                    <a:pt x="2830" y="2015"/>
                    <a:pt x="2932" y="2098"/>
                    <a:pt x="3055" y="2098"/>
                  </a:cubicBezTo>
                  <a:cubicBezTo>
                    <a:pt x="3103" y="2098"/>
                    <a:pt x="3154" y="2085"/>
                    <a:pt x="3210" y="2057"/>
                  </a:cubicBezTo>
                  <a:cubicBezTo>
                    <a:pt x="3341" y="1986"/>
                    <a:pt x="3422" y="1895"/>
                    <a:pt x="3473" y="1763"/>
                  </a:cubicBezTo>
                  <a:cubicBezTo>
                    <a:pt x="3645" y="1348"/>
                    <a:pt x="3544" y="832"/>
                    <a:pt x="3402" y="406"/>
                  </a:cubicBezTo>
                  <a:cubicBezTo>
                    <a:pt x="3362" y="285"/>
                    <a:pt x="3291" y="194"/>
                    <a:pt x="3200" y="123"/>
                  </a:cubicBezTo>
                  <a:cubicBezTo>
                    <a:pt x="3119" y="73"/>
                    <a:pt x="3038" y="42"/>
                    <a:pt x="2936" y="22"/>
                  </a:cubicBezTo>
                  <a:cubicBezTo>
                    <a:pt x="2856" y="7"/>
                    <a:pt x="2774" y="1"/>
                    <a:pt x="269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0" name="Google Shape;930;p16"/>
            <p:cNvSpPr/>
            <p:nvPr/>
          </p:nvSpPr>
          <p:spPr>
            <a:xfrm>
              <a:off x="5064675" y="191846"/>
              <a:ext cx="582307" cy="636585"/>
            </a:xfrm>
            <a:custGeom>
              <a:avLst/>
              <a:gdLst/>
              <a:ahLst/>
              <a:cxnLst/>
              <a:rect l="l" t="t" r="r" b="b"/>
              <a:pathLst>
                <a:path w="3464" h="3787" extrusionOk="0">
                  <a:moveTo>
                    <a:pt x="3018" y="1"/>
                  </a:moveTo>
                  <a:cubicBezTo>
                    <a:pt x="2714" y="426"/>
                    <a:pt x="2106" y="1328"/>
                    <a:pt x="1975" y="1510"/>
                  </a:cubicBezTo>
                  <a:cubicBezTo>
                    <a:pt x="1813" y="1742"/>
                    <a:pt x="1074" y="2633"/>
                    <a:pt x="750" y="2978"/>
                  </a:cubicBezTo>
                  <a:cubicBezTo>
                    <a:pt x="517" y="3221"/>
                    <a:pt x="173" y="3565"/>
                    <a:pt x="0" y="3727"/>
                  </a:cubicBezTo>
                  <a:cubicBezTo>
                    <a:pt x="46" y="3768"/>
                    <a:pt x="109" y="3786"/>
                    <a:pt x="177" y="3786"/>
                  </a:cubicBezTo>
                  <a:cubicBezTo>
                    <a:pt x="261" y="3786"/>
                    <a:pt x="353" y="3757"/>
                    <a:pt x="426" y="3707"/>
                  </a:cubicBezTo>
                  <a:cubicBezTo>
                    <a:pt x="588" y="3605"/>
                    <a:pt x="729" y="3484"/>
                    <a:pt x="851" y="3342"/>
                  </a:cubicBezTo>
                  <a:cubicBezTo>
                    <a:pt x="1094" y="3069"/>
                    <a:pt x="1256" y="2795"/>
                    <a:pt x="1307" y="2735"/>
                  </a:cubicBezTo>
                  <a:lnTo>
                    <a:pt x="1317" y="2735"/>
                  </a:lnTo>
                  <a:lnTo>
                    <a:pt x="1317" y="2836"/>
                  </a:lnTo>
                  <a:cubicBezTo>
                    <a:pt x="1327" y="2988"/>
                    <a:pt x="1418" y="3191"/>
                    <a:pt x="1580" y="3231"/>
                  </a:cubicBezTo>
                  <a:cubicBezTo>
                    <a:pt x="1600" y="3235"/>
                    <a:pt x="1620" y="3237"/>
                    <a:pt x="1639" y="3237"/>
                  </a:cubicBezTo>
                  <a:cubicBezTo>
                    <a:pt x="1903" y="3237"/>
                    <a:pt x="2094" y="2873"/>
                    <a:pt x="2198" y="2684"/>
                  </a:cubicBezTo>
                  <a:cubicBezTo>
                    <a:pt x="2481" y="2158"/>
                    <a:pt x="2491" y="1823"/>
                    <a:pt x="2532" y="1783"/>
                  </a:cubicBezTo>
                  <a:cubicBezTo>
                    <a:pt x="2648" y="1893"/>
                    <a:pt x="2750" y="1976"/>
                    <a:pt x="2873" y="1976"/>
                  </a:cubicBezTo>
                  <a:cubicBezTo>
                    <a:pt x="2921" y="1976"/>
                    <a:pt x="2972" y="1963"/>
                    <a:pt x="3028" y="1935"/>
                  </a:cubicBezTo>
                  <a:cubicBezTo>
                    <a:pt x="3159" y="1864"/>
                    <a:pt x="3240" y="1773"/>
                    <a:pt x="3291" y="1641"/>
                  </a:cubicBezTo>
                  <a:cubicBezTo>
                    <a:pt x="3463" y="1226"/>
                    <a:pt x="3362" y="710"/>
                    <a:pt x="3220" y="284"/>
                  </a:cubicBezTo>
                  <a:cubicBezTo>
                    <a:pt x="3180" y="163"/>
                    <a:pt x="3109" y="72"/>
                    <a:pt x="301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1" name="Google Shape;931;p16"/>
            <p:cNvSpPr/>
            <p:nvPr/>
          </p:nvSpPr>
          <p:spPr>
            <a:xfrm>
              <a:off x="5117458" y="419955"/>
              <a:ext cx="298046" cy="85562"/>
            </a:xfrm>
            <a:custGeom>
              <a:avLst/>
              <a:gdLst/>
              <a:ahLst/>
              <a:cxnLst/>
              <a:rect l="l" t="t" r="r" b="b"/>
              <a:pathLst>
                <a:path w="1773" h="509" extrusionOk="0">
                  <a:moveTo>
                    <a:pt x="1772" y="1"/>
                  </a:moveTo>
                  <a:lnTo>
                    <a:pt x="1772" y="1"/>
                  </a:lnTo>
                  <a:cubicBezTo>
                    <a:pt x="1610" y="31"/>
                    <a:pt x="1468" y="72"/>
                    <a:pt x="1317" y="112"/>
                  </a:cubicBezTo>
                  <a:cubicBezTo>
                    <a:pt x="1175" y="153"/>
                    <a:pt x="1033" y="193"/>
                    <a:pt x="881" y="234"/>
                  </a:cubicBezTo>
                  <a:cubicBezTo>
                    <a:pt x="588" y="315"/>
                    <a:pt x="294" y="385"/>
                    <a:pt x="1" y="497"/>
                  </a:cubicBezTo>
                  <a:cubicBezTo>
                    <a:pt x="64" y="506"/>
                    <a:pt x="130" y="509"/>
                    <a:pt x="195" y="509"/>
                  </a:cubicBezTo>
                  <a:cubicBezTo>
                    <a:pt x="286" y="509"/>
                    <a:pt x="378" y="503"/>
                    <a:pt x="466" y="497"/>
                  </a:cubicBezTo>
                  <a:cubicBezTo>
                    <a:pt x="628" y="477"/>
                    <a:pt x="780" y="446"/>
                    <a:pt x="932" y="406"/>
                  </a:cubicBezTo>
                  <a:cubicBezTo>
                    <a:pt x="1084" y="365"/>
                    <a:pt x="1225" y="315"/>
                    <a:pt x="1367" y="244"/>
                  </a:cubicBezTo>
                  <a:cubicBezTo>
                    <a:pt x="1509" y="183"/>
                    <a:pt x="1651" y="102"/>
                    <a:pt x="1772"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2" name="Google Shape;932;p16"/>
            <p:cNvSpPr/>
            <p:nvPr/>
          </p:nvSpPr>
          <p:spPr>
            <a:xfrm>
              <a:off x="5258662" y="256563"/>
              <a:ext cx="267451" cy="57489"/>
            </a:xfrm>
            <a:custGeom>
              <a:avLst/>
              <a:gdLst/>
              <a:ahLst/>
              <a:cxnLst/>
              <a:rect l="l" t="t" r="r" b="b"/>
              <a:pathLst>
                <a:path w="1591" h="342" extrusionOk="0">
                  <a:moveTo>
                    <a:pt x="1591" y="1"/>
                  </a:moveTo>
                  <a:cubicBezTo>
                    <a:pt x="1449" y="41"/>
                    <a:pt x="1327" y="72"/>
                    <a:pt x="1195" y="102"/>
                  </a:cubicBezTo>
                  <a:cubicBezTo>
                    <a:pt x="1064" y="122"/>
                    <a:pt x="932" y="142"/>
                    <a:pt x="811" y="153"/>
                  </a:cubicBezTo>
                  <a:lnTo>
                    <a:pt x="416" y="183"/>
                  </a:lnTo>
                  <a:cubicBezTo>
                    <a:pt x="274" y="193"/>
                    <a:pt x="142" y="203"/>
                    <a:pt x="1" y="223"/>
                  </a:cubicBezTo>
                  <a:cubicBezTo>
                    <a:pt x="133" y="284"/>
                    <a:pt x="274" y="315"/>
                    <a:pt x="406" y="325"/>
                  </a:cubicBezTo>
                  <a:cubicBezTo>
                    <a:pt x="489" y="337"/>
                    <a:pt x="573" y="341"/>
                    <a:pt x="655" y="341"/>
                  </a:cubicBezTo>
                  <a:cubicBezTo>
                    <a:pt x="711" y="341"/>
                    <a:pt x="767" y="339"/>
                    <a:pt x="821" y="335"/>
                  </a:cubicBezTo>
                  <a:cubicBezTo>
                    <a:pt x="963" y="315"/>
                    <a:pt x="1105" y="284"/>
                    <a:pt x="1236" y="234"/>
                  </a:cubicBezTo>
                  <a:cubicBezTo>
                    <a:pt x="1368" y="183"/>
                    <a:pt x="1489" y="112"/>
                    <a:pt x="1591"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3" name="Google Shape;933;p16"/>
            <p:cNvSpPr/>
            <p:nvPr/>
          </p:nvSpPr>
          <p:spPr>
            <a:xfrm>
              <a:off x="5357336" y="469376"/>
              <a:ext cx="32612" cy="192472"/>
            </a:xfrm>
            <a:custGeom>
              <a:avLst/>
              <a:gdLst/>
              <a:ahLst/>
              <a:cxnLst/>
              <a:rect l="l" t="t" r="r" b="b"/>
              <a:pathLst>
                <a:path w="194" h="1145" extrusionOk="0">
                  <a:moveTo>
                    <a:pt x="183" y="1"/>
                  </a:moveTo>
                  <a:cubicBezTo>
                    <a:pt x="62" y="172"/>
                    <a:pt x="21" y="365"/>
                    <a:pt x="11" y="568"/>
                  </a:cubicBezTo>
                  <a:cubicBezTo>
                    <a:pt x="1" y="760"/>
                    <a:pt x="21" y="962"/>
                    <a:pt x="122" y="1144"/>
                  </a:cubicBezTo>
                  <a:cubicBezTo>
                    <a:pt x="143" y="1043"/>
                    <a:pt x="153" y="952"/>
                    <a:pt x="163" y="861"/>
                  </a:cubicBezTo>
                  <a:cubicBezTo>
                    <a:pt x="173" y="760"/>
                    <a:pt x="183" y="669"/>
                    <a:pt x="194" y="577"/>
                  </a:cubicBezTo>
                  <a:lnTo>
                    <a:pt x="194" y="294"/>
                  </a:lnTo>
                  <a:cubicBezTo>
                    <a:pt x="194" y="193"/>
                    <a:pt x="194" y="102"/>
                    <a:pt x="183"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4" name="Google Shape;934;p16"/>
            <p:cNvSpPr/>
            <p:nvPr/>
          </p:nvSpPr>
          <p:spPr>
            <a:xfrm>
              <a:off x="5498707" y="272028"/>
              <a:ext cx="73293" cy="194153"/>
            </a:xfrm>
            <a:custGeom>
              <a:avLst/>
              <a:gdLst/>
              <a:ahLst/>
              <a:cxnLst/>
              <a:rect l="l" t="t" r="r" b="b"/>
              <a:pathLst>
                <a:path w="436" h="1155" extrusionOk="0">
                  <a:moveTo>
                    <a:pt x="112" y="0"/>
                  </a:moveTo>
                  <a:cubicBezTo>
                    <a:pt x="61" y="91"/>
                    <a:pt x="21" y="203"/>
                    <a:pt x="21" y="314"/>
                  </a:cubicBezTo>
                  <a:cubicBezTo>
                    <a:pt x="1" y="415"/>
                    <a:pt x="21" y="527"/>
                    <a:pt x="41" y="638"/>
                  </a:cubicBezTo>
                  <a:cubicBezTo>
                    <a:pt x="71" y="749"/>
                    <a:pt x="122" y="851"/>
                    <a:pt x="183" y="941"/>
                  </a:cubicBezTo>
                  <a:cubicBezTo>
                    <a:pt x="253" y="1022"/>
                    <a:pt x="334" y="1103"/>
                    <a:pt x="436" y="1154"/>
                  </a:cubicBezTo>
                  <a:cubicBezTo>
                    <a:pt x="385" y="1053"/>
                    <a:pt x="345" y="962"/>
                    <a:pt x="304" y="871"/>
                  </a:cubicBezTo>
                  <a:cubicBezTo>
                    <a:pt x="274" y="779"/>
                    <a:pt x="244" y="689"/>
                    <a:pt x="213" y="587"/>
                  </a:cubicBezTo>
                  <a:cubicBezTo>
                    <a:pt x="193" y="496"/>
                    <a:pt x="172" y="405"/>
                    <a:pt x="163" y="304"/>
                  </a:cubicBezTo>
                  <a:cubicBezTo>
                    <a:pt x="142" y="203"/>
                    <a:pt x="132" y="111"/>
                    <a:pt x="112"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5" name="Google Shape;935;p16"/>
            <p:cNvSpPr/>
            <p:nvPr/>
          </p:nvSpPr>
          <p:spPr>
            <a:xfrm>
              <a:off x="5085015" y="89810"/>
              <a:ext cx="612902" cy="709876"/>
            </a:xfrm>
            <a:custGeom>
              <a:avLst/>
              <a:gdLst/>
              <a:ahLst/>
              <a:cxnLst/>
              <a:rect l="l" t="t" r="r" b="b"/>
              <a:pathLst>
                <a:path w="3646" h="4223" extrusionOk="0">
                  <a:moveTo>
                    <a:pt x="3646" y="0"/>
                  </a:moveTo>
                  <a:cubicBezTo>
                    <a:pt x="3434" y="81"/>
                    <a:pt x="3231" y="223"/>
                    <a:pt x="3059" y="385"/>
                  </a:cubicBezTo>
                  <a:cubicBezTo>
                    <a:pt x="2887" y="547"/>
                    <a:pt x="2735" y="729"/>
                    <a:pt x="2593" y="922"/>
                  </a:cubicBezTo>
                  <a:cubicBezTo>
                    <a:pt x="2309" y="1296"/>
                    <a:pt x="2057" y="1692"/>
                    <a:pt x="1783" y="2066"/>
                  </a:cubicBezTo>
                  <a:cubicBezTo>
                    <a:pt x="1510" y="2441"/>
                    <a:pt x="1226" y="2815"/>
                    <a:pt x="923" y="3170"/>
                  </a:cubicBezTo>
                  <a:cubicBezTo>
                    <a:pt x="608" y="3514"/>
                    <a:pt x="305" y="3858"/>
                    <a:pt x="1" y="4223"/>
                  </a:cubicBezTo>
                  <a:cubicBezTo>
                    <a:pt x="356" y="3909"/>
                    <a:pt x="700" y="3595"/>
                    <a:pt x="1034" y="3261"/>
                  </a:cubicBezTo>
                  <a:cubicBezTo>
                    <a:pt x="1358" y="2927"/>
                    <a:pt x="1652" y="2552"/>
                    <a:pt x="1925" y="2167"/>
                  </a:cubicBezTo>
                  <a:cubicBezTo>
                    <a:pt x="2057" y="1975"/>
                    <a:pt x="2198" y="1782"/>
                    <a:pt x="2320" y="1590"/>
                  </a:cubicBezTo>
                  <a:lnTo>
                    <a:pt x="2705" y="1003"/>
                  </a:lnTo>
                  <a:cubicBezTo>
                    <a:pt x="2836" y="810"/>
                    <a:pt x="2968" y="618"/>
                    <a:pt x="3119" y="446"/>
                  </a:cubicBezTo>
                  <a:cubicBezTo>
                    <a:pt x="3200" y="355"/>
                    <a:pt x="3281" y="274"/>
                    <a:pt x="3362" y="203"/>
                  </a:cubicBezTo>
                  <a:cubicBezTo>
                    <a:pt x="3454" y="122"/>
                    <a:pt x="3545" y="61"/>
                    <a:pt x="3646"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936" name="Google Shape;936;p16"/>
          <p:cNvSpPr txBox="1">
            <a:spLocks noGrp="1"/>
          </p:cNvSpPr>
          <p:nvPr>
            <p:ph type="ctrTitle"/>
          </p:nvPr>
        </p:nvSpPr>
        <p:spPr>
          <a:xfrm>
            <a:off x="960000" y="1829367"/>
            <a:ext cx="113608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933">
                <a:solidFill>
                  <a:srgbClr val="FAC963"/>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937" name="Google Shape;937;p16"/>
          <p:cNvSpPr txBox="1">
            <a:spLocks noGrp="1"/>
          </p:cNvSpPr>
          <p:nvPr>
            <p:ph type="subTitle" idx="1"/>
          </p:nvPr>
        </p:nvSpPr>
        <p:spPr>
          <a:xfrm>
            <a:off x="960000" y="2863767"/>
            <a:ext cx="11360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solidFill>
                  <a:srgbClr val="FFFFFF"/>
                </a:solidFill>
                <a:latin typeface="Quicksand"/>
                <a:ea typeface="Quicksand"/>
                <a:cs typeface="Quicksand"/>
                <a:sym typeface="Quicksand"/>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38" name="Google Shape;938;p16"/>
          <p:cNvSpPr txBox="1">
            <a:spLocks noGrp="1"/>
          </p:cNvSpPr>
          <p:nvPr>
            <p:ph type="ctrTitle" idx="2"/>
          </p:nvPr>
        </p:nvSpPr>
        <p:spPr>
          <a:xfrm>
            <a:off x="960000" y="3556933"/>
            <a:ext cx="113608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933">
                <a:solidFill>
                  <a:srgbClr val="FFFFFF"/>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939" name="Google Shape;939;p16"/>
          <p:cNvSpPr txBox="1">
            <a:spLocks noGrp="1"/>
          </p:cNvSpPr>
          <p:nvPr>
            <p:ph type="ctrTitle" idx="3"/>
          </p:nvPr>
        </p:nvSpPr>
        <p:spPr>
          <a:xfrm>
            <a:off x="960000" y="4921167"/>
            <a:ext cx="8203200" cy="57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Quicksand"/>
              <a:buNone/>
              <a:defRPr sz="2667">
                <a:latin typeface="Quicksand"/>
                <a:ea typeface="Quicksand"/>
                <a:cs typeface="Quicksand"/>
                <a:sym typeface="Quicksand"/>
              </a:defRPr>
            </a:lvl1pPr>
            <a:lvl2pPr lvl="1" rtl="0">
              <a:spcBef>
                <a:spcPts val="0"/>
              </a:spcBef>
              <a:spcAft>
                <a:spcPts val="0"/>
              </a:spcAft>
              <a:buSzPts val="5200"/>
              <a:buFont typeface="Quicksand"/>
              <a:buNone/>
              <a:defRPr sz="6933">
                <a:latin typeface="Quicksand"/>
                <a:ea typeface="Quicksand"/>
                <a:cs typeface="Quicksand"/>
                <a:sym typeface="Quicksand"/>
              </a:defRPr>
            </a:lvl2pPr>
            <a:lvl3pPr lvl="2" rtl="0">
              <a:spcBef>
                <a:spcPts val="0"/>
              </a:spcBef>
              <a:spcAft>
                <a:spcPts val="0"/>
              </a:spcAft>
              <a:buSzPts val="5200"/>
              <a:buFont typeface="Quicksand"/>
              <a:buNone/>
              <a:defRPr sz="6933">
                <a:latin typeface="Quicksand"/>
                <a:ea typeface="Quicksand"/>
                <a:cs typeface="Quicksand"/>
                <a:sym typeface="Quicksand"/>
              </a:defRPr>
            </a:lvl3pPr>
            <a:lvl4pPr lvl="3" rtl="0">
              <a:spcBef>
                <a:spcPts val="0"/>
              </a:spcBef>
              <a:spcAft>
                <a:spcPts val="0"/>
              </a:spcAft>
              <a:buSzPts val="5200"/>
              <a:buFont typeface="Quicksand"/>
              <a:buNone/>
              <a:defRPr sz="6933">
                <a:latin typeface="Quicksand"/>
                <a:ea typeface="Quicksand"/>
                <a:cs typeface="Quicksand"/>
                <a:sym typeface="Quicksand"/>
              </a:defRPr>
            </a:lvl4pPr>
            <a:lvl5pPr lvl="4" rtl="0">
              <a:spcBef>
                <a:spcPts val="0"/>
              </a:spcBef>
              <a:spcAft>
                <a:spcPts val="0"/>
              </a:spcAft>
              <a:buSzPts val="5200"/>
              <a:buFont typeface="Quicksand"/>
              <a:buNone/>
              <a:defRPr sz="6933">
                <a:latin typeface="Quicksand"/>
                <a:ea typeface="Quicksand"/>
                <a:cs typeface="Quicksand"/>
                <a:sym typeface="Quicksand"/>
              </a:defRPr>
            </a:lvl5pPr>
            <a:lvl6pPr lvl="5" rtl="0">
              <a:spcBef>
                <a:spcPts val="0"/>
              </a:spcBef>
              <a:spcAft>
                <a:spcPts val="0"/>
              </a:spcAft>
              <a:buSzPts val="5200"/>
              <a:buFont typeface="Quicksand"/>
              <a:buNone/>
              <a:defRPr sz="6933">
                <a:latin typeface="Quicksand"/>
                <a:ea typeface="Quicksand"/>
                <a:cs typeface="Quicksand"/>
                <a:sym typeface="Quicksand"/>
              </a:defRPr>
            </a:lvl6pPr>
            <a:lvl7pPr lvl="6" rtl="0">
              <a:spcBef>
                <a:spcPts val="0"/>
              </a:spcBef>
              <a:spcAft>
                <a:spcPts val="0"/>
              </a:spcAft>
              <a:buSzPts val="5200"/>
              <a:buFont typeface="Quicksand"/>
              <a:buNone/>
              <a:defRPr sz="6933">
                <a:latin typeface="Quicksand"/>
                <a:ea typeface="Quicksand"/>
                <a:cs typeface="Quicksand"/>
                <a:sym typeface="Quicksand"/>
              </a:defRPr>
            </a:lvl7pPr>
            <a:lvl8pPr lvl="7" rtl="0">
              <a:spcBef>
                <a:spcPts val="0"/>
              </a:spcBef>
              <a:spcAft>
                <a:spcPts val="0"/>
              </a:spcAft>
              <a:buSzPts val="5200"/>
              <a:buFont typeface="Quicksand"/>
              <a:buNone/>
              <a:defRPr sz="6933">
                <a:latin typeface="Quicksand"/>
                <a:ea typeface="Quicksand"/>
                <a:cs typeface="Quicksand"/>
                <a:sym typeface="Quicksand"/>
              </a:defRPr>
            </a:lvl8pPr>
            <a:lvl9pPr lvl="8"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53439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158"/>
        <p:cNvGrpSpPr/>
        <p:nvPr/>
      </p:nvGrpSpPr>
      <p:grpSpPr>
        <a:xfrm>
          <a:off x="0" y="0"/>
          <a:ext cx="0" cy="0"/>
          <a:chOff x="0" y="0"/>
          <a:chExt cx="0" cy="0"/>
        </a:xfrm>
      </p:grpSpPr>
      <p:sp>
        <p:nvSpPr>
          <p:cNvPr id="1159" name="Google Shape;1159;p19"/>
          <p:cNvSpPr/>
          <p:nvPr/>
        </p:nvSpPr>
        <p:spPr>
          <a:xfrm>
            <a:off x="6637499" y="1350066"/>
            <a:ext cx="5656063" cy="5609476"/>
          </a:xfrm>
          <a:custGeom>
            <a:avLst/>
            <a:gdLst/>
            <a:ahLst/>
            <a:cxnLst/>
            <a:rect l="l" t="t" r="r" b="b"/>
            <a:pathLst>
              <a:path w="25617" h="25406" extrusionOk="0">
                <a:moveTo>
                  <a:pt x="25432" y="1"/>
                </a:moveTo>
                <a:cubicBezTo>
                  <a:pt x="24603" y="1"/>
                  <a:pt x="23406" y="66"/>
                  <a:pt x="22043" y="377"/>
                </a:cubicBezTo>
                <a:cubicBezTo>
                  <a:pt x="21861" y="417"/>
                  <a:pt x="21679" y="468"/>
                  <a:pt x="21496" y="508"/>
                </a:cubicBezTo>
                <a:cubicBezTo>
                  <a:pt x="20311" y="832"/>
                  <a:pt x="19026" y="1329"/>
                  <a:pt x="17770" y="2108"/>
                </a:cubicBezTo>
                <a:cubicBezTo>
                  <a:pt x="16261" y="3039"/>
                  <a:pt x="14774" y="4366"/>
                  <a:pt x="13528" y="6270"/>
                </a:cubicBezTo>
                <a:cubicBezTo>
                  <a:pt x="12384" y="8011"/>
                  <a:pt x="12151" y="9935"/>
                  <a:pt x="11898" y="11706"/>
                </a:cubicBezTo>
                <a:lnTo>
                  <a:pt x="11837" y="12131"/>
                </a:lnTo>
                <a:cubicBezTo>
                  <a:pt x="11827" y="12233"/>
                  <a:pt x="11807" y="12345"/>
                  <a:pt x="11786" y="12455"/>
                </a:cubicBezTo>
                <a:cubicBezTo>
                  <a:pt x="11766" y="12577"/>
                  <a:pt x="11746" y="12689"/>
                  <a:pt x="11726" y="12810"/>
                </a:cubicBezTo>
                <a:cubicBezTo>
                  <a:pt x="11705" y="12932"/>
                  <a:pt x="11685" y="13063"/>
                  <a:pt x="11655" y="13184"/>
                </a:cubicBezTo>
                <a:cubicBezTo>
                  <a:pt x="11645" y="13265"/>
                  <a:pt x="11624" y="13346"/>
                  <a:pt x="11615" y="13418"/>
                </a:cubicBezTo>
                <a:cubicBezTo>
                  <a:pt x="11574" y="13580"/>
                  <a:pt x="11534" y="13731"/>
                  <a:pt x="11493" y="13893"/>
                </a:cubicBezTo>
                <a:cubicBezTo>
                  <a:pt x="11442" y="14086"/>
                  <a:pt x="11381" y="14278"/>
                  <a:pt x="11311" y="14471"/>
                </a:cubicBezTo>
                <a:cubicBezTo>
                  <a:pt x="11291" y="14531"/>
                  <a:pt x="11260" y="14602"/>
                  <a:pt x="11240" y="14663"/>
                </a:cubicBezTo>
                <a:cubicBezTo>
                  <a:pt x="10906" y="15493"/>
                  <a:pt x="10389" y="16212"/>
                  <a:pt x="9529" y="16759"/>
                </a:cubicBezTo>
                <a:cubicBezTo>
                  <a:pt x="9144" y="17002"/>
                  <a:pt x="8699" y="17214"/>
                  <a:pt x="8162" y="17387"/>
                </a:cubicBezTo>
                <a:cubicBezTo>
                  <a:pt x="7190" y="17690"/>
                  <a:pt x="6228" y="18095"/>
                  <a:pt x="5327" y="18591"/>
                </a:cubicBezTo>
                <a:cubicBezTo>
                  <a:pt x="4709" y="18926"/>
                  <a:pt x="4122" y="19310"/>
                  <a:pt x="3575" y="19736"/>
                </a:cubicBezTo>
                <a:cubicBezTo>
                  <a:pt x="1793" y="21113"/>
                  <a:pt x="446" y="22976"/>
                  <a:pt x="1" y="25406"/>
                </a:cubicBezTo>
                <a:lnTo>
                  <a:pt x="25617" y="25406"/>
                </a:lnTo>
                <a:lnTo>
                  <a:pt x="25617" y="2"/>
                </a:lnTo>
                <a:cubicBezTo>
                  <a:pt x="25557" y="1"/>
                  <a:pt x="25496" y="1"/>
                  <a:pt x="25432" y="1"/>
                </a:cubicBezTo>
                <a:close/>
              </a:path>
            </a:pathLst>
          </a:custGeom>
          <a:solidFill>
            <a:srgbClr val="003C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0" name="Google Shape;1160;p19"/>
          <p:cNvSpPr/>
          <p:nvPr/>
        </p:nvSpPr>
        <p:spPr>
          <a:xfrm>
            <a:off x="6637499" y="1350066"/>
            <a:ext cx="5656063" cy="5609476"/>
          </a:xfrm>
          <a:custGeom>
            <a:avLst/>
            <a:gdLst/>
            <a:ahLst/>
            <a:cxnLst/>
            <a:rect l="l" t="t" r="r" b="b"/>
            <a:pathLst>
              <a:path w="25617" h="25406" extrusionOk="0">
                <a:moveTo>
                  <a:pt x="25432" y="1"/>
                </a:moveTo>
                <a:cubicBezTo>
                  <a:pt x="24603" y="1"/>
                  <a:pt x="23406" y="66"/>
                  <a:pt x="22043" y="377"/>
                </a:cubicBezTo>
                <a:cubicBezTo>
                  <a:pt x="21861" y="417"/>
                  <a:pt x="21679" y="468"/>
                  <a:pt x="21496" y="508"/>
                </a:cubicBezTo>
                <a:cubicBezTo>
                  <a:pt x="20311" y="832"/>
                  <a:pt x="19026" y="1329"/>
                  <a:pt x="17770" y="2108"/>
                </a:cubicBezTo>
                <a:cubicBezTo>
                  <a:pt x="16261" y="3039"/>
                  <a:pt x="14774" y="4366"/>
                  <a:pt x="13528" y="6270"/>
                </a:cubicBezTo>
                <a:cubicBezTo>
                  <a:pt x="12384" y="8011"/>
                  <a:pt x="12151" y="9935"/>
                  <a:pt x="11898" y="11706"/>
                </a:cubicBezTo>
                <a:lnTo>
                  <a:pt x="11837" y="12131"/>
                </a:lnTo>
                <a:cubicBezTo>
                  <a:pt x="11827" y="12233"/>
                  <a:pt x="11807" y="12345"/>
                  <a:pt x="11786" y="12455"/>
                </a:cubicBezTo>
                <a:cubicBezTo>
                  <a:pt x="11766" y="12577"/>
                  <a:pt x="11746" y="12689"/>
                  <a:pt x="11726" y="12810"/>
                </a:cubicBezTo>
                <a:cubicBezTo>
                  <a:pt x="11705" y="12932"/>
                  <a:pt x="11685" y="13063"/>
                  <a:pt x="11655" y="13184"/>
                </a:cubicBezTo>
                <a:cubicBezTo>
                  <a:pt x="11645" y="13265"/>
                  <a:pt x="11624" y="13346"/>
                  <a:pt x="11615" y="13418"/>
                </a:cubicBezTo>
                <a:cubicBezTo>
                  <a:pt x="11574" y="13580"/>
                  <a:pt x="11534" y="13731"/>
                  <a:pt x="11493" y="13893"/>
                </a:cubicBezTo>
                <a:cubicBezTo>
                  <a:pt x="11442" y="14086"/>
                  <a:pt x="11381" y="14278"/>
                  <a:pt x="11311" y="14471"/>
                </a:cubicBezTo>
                <a:cubicBezTo>
                  <a:pt x="11291" y="14531"/>
                  <a:pt x="11260" y="14602"/>
                  <a:pt x="11240" y="14663"/>
                </a:cubicBezTo>
                <a:cubicBezTo>
                  <a:pt x="10906" y="15493"/>
                  <a:pt x="10389" y="16212"/>
                  <a:pt x="9529" y="16759"/>
                </a:cubicBezTo>
                <a:cubicBezTo>
                  <a:pt x="9144" y="17002"/>
                  <a:pt x="8699" y="17214"/>
                  <a:pt x="8162" y="17387"/>
                </a:cubicBezTo>
                <a:cubicBezTo>
                  <a:pt x="7190" y="17690"/>
                  <a:pt x="6228" y="18095"/>
                  <a:pt x="5327" y="18591"/>
                </a:cubicBezTo>
                <a:cubicBezTo>
                  <a:pt x="4709" y="18926"/>
                  <a:pt x="4122" y="19310"/>
                  <a:pt x="3575" y="19736"/>
                </a:cubicBezTo>
                <a:cubicBezTo>
                  <a:pt x="1793" y="21113"/>
                  <a:pt x="446" y="22976"/>
                  <a:pt x="1" y="25406"/>
                </a:cubicBezTo>
                <a:lnTo>
                  <a:pt x="5823" y="25406"/>
                </a:lnTo>
                <a:cubicBezTo>
                  <a:pt x="7889" y="18956"/>
                  <a:pt x="12708" y="21244"/>
                  <a:pt x="15361" y="18692"/>
                </a:cubicBezTo>
                <a:cubicBezTo>
                  <a:pt x="18155" y="15999"/>
                  <a:pt x="15877" y="11443"/>
                  <a:pt x="18833" y="7444"/>
                </a:cubicBezTo>
                <a:cubicBezTo>
                  <a:pt x="20635" y="5006"/>
                  <a:pt x="22586" y="4547"/>
                  <a:pt x="24082" y="4547"/>
                </a:cubicBezTo>
                <a:cubicBezTo>
                  <a:pt x="24679" y="4547"/>
                  <a:pt x="25204" y="4621"/>
                  <a:pt x="25617" y="4670"/>
                </a:cubicBezTo>
                <a:lnTo>
                  <a:pt x="25617" y="2"/>
                </a:lnTo>
                <a:cubicBezTo>
                  <a:pt x="25557" y="1"/>
                  <a:pt x="25496" y="1"/>
                  <a:pt x="25432"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1" name="Google Shape;1161;p19"/>
          <p:cNvSpPr/>
          <p:nvPr/>
        </p:nvSpPr>
        <p:spPr>
          <a:xfrm>
            <a:off x="10022040" y="2963411"/>
            <a:ext cx="382635" cy="379544"/>
          </a:xfrm>
          <a:custGeom>
            <a:avLst/>
            <a:gdLst/>
            <a:ahLst/>
            <a:cxnLst/>
            <a:rect l="l" t="t" r="r" b="b"/>
            <a:pathLst>
              <a:path w="1733" h="1719" extrusionOk="0">
                <a:moveTo>
                  <a:pt x="863" y="0"/>
                </a:moveTo>
                <a:cubicBezTo>
                  <a:pt x="852" y="0"/>
                  <a:pt x="842" y="5"/>
                  <a:pt x="842" y="16"/>
                </a:cubicBezTo>
                <a:lnTo>
                  <a:pt x="720" y="694"/>
                </a:lnTo>
                <a:cubicBezTo>
                  <a:pt x="720" y="704"/>
                  <a:pt x="710" y="714"/>
                  <a:pt x="700" y="714"/>
                </a:cubicBezTo>
                <a:lnTo>
                  <a:pt x="32" y="835"/>
                </a:lnTo>
                <a:cubicBezTo>
                  <a:pt x="1" y="835"/>
                  <a:pt x="1" y="876"/>
                  <a:pt x="32" y="886"/>
                </a:cubicBezTo>
                <a:lnTo>
                  <a:pt x="700" y="997"/>
                </a:lnTo>
                <a:cubicBezTo>
                  <a:pt x="710" y="1008"/>
                  <a:pt x="720" y="1008"/>
                  <a:pt x="720" y="1018"/>
                </a:cubicBezTo>
                <a:lnTo>
                  <a:pt x="842" y="1696"/>
                </a:lnTo>
                <a:cubicBezTo>
                  <a:pt x="842" y="1711"/>
                  <a:pt x="852" y="1719"/>
                  <a:pt x="863" y="1719"/>
                </a:cubicBezTo>
                <a:cubicBezTo>
                  <a:pt x="875" y="1719"/>
                  <a:pt x="887" y="1711"/>
                  <a:pt x="892" y="1696"/>
                </a:cubicBezTo>
                <a:lnTo>
                  <a:pt x="1004" y="1018"/>
                </a:lnTo>
                <a:cubicBezTo>
                  <a:pt x="1013" y="1008"/>
                  <a:pt x="1013" y="1008"/>
                  <a:pt x="1034" y="997"/>
                </a:cubicBezTo>
                <a:lnTo>
                  <a:pt x="1702" y="886"/>
                </a:lnTo>
                <a:cubicBezTo>
                  <a:pt x="1733" y="876"/>
                  <a:pt x="1733" y="835"/>
                  <a:pt x="1702" y="835"/>
                </a:cubicBezTo>
                <a:lnTo>
                  <a:pt x="1034" y="714"/>
                </a:lnTo>
                <a:cubicBezTo>
                  <a:pt x="1013" y="714"/>
                  <a:pt x="1013" y="704"/>
                  <a:pt x="1004" y="694"/>
                </a:cubicBezTo>
                <a:lnTo>
                  <a:pt x="892" y="16"/>
                </a:lnTo>
                <a:cubicBezTo>
                  <a:pt x="887" y="5"/>
                  <a:pt x="875" y="0"/>
                  <a:pt x="863"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2" name="Google Shape;1162;p19"/>
          <p:cNvSpPr/>
          <p:nvPr/>
        </p:nvSpPr>
        <p:spPr>
          <a:xfrm>
            <a:off x="11021573" y="3143358"/>
            <a:ext cx="1271991" cy="239340"/>
          </a:xfrm>
          <a:custGeom>
            <a:avLst/>
            <a:gdLst/>
            <a:ahLst/>
            <a:cxnLst/>
            <a:rect l="l" t="t" r="r" b="b"/>
            <a:pathLst>
              <a:path w="5761" h="1084" extrusionOk="0">
                <a:moveTo>
                  <a:pt x="131" y="0"/>
                </a:moveTo>
                <a:cubicBezTo>
                  <a:pt x="61" y="0"/>
                  <a:pt x="0" y="51"/>
                  <a:pt x="0" y="122"/>
                </a:cubicBezTo>
                <a:cubicBezTo>
                  <a:pt x="0" y="193"/>
                  <a:pt x="61" y="254"/>
                  <a:pt x="131" y="254"/>
                </a:cubicBezTo>
                <a:cubicBezTo>
                  <a:pt x="425" y="254"/>
                  <a:pt x="577" y="425"/>
                  <a:pt x="749" y="618"/>
                </a:cubicBezTo>
                <a:cubicBezTo>
                  <a:pt x="932" y="841"/>
                  <a:pt x="1134" y="1084"/>
                  <a:pt x="1549" y="1084"/>
                </a:cubicBezTo>
                <a:cubicBezTo>
                  <a:pt x="1964" y="1084"/>
                  <a:pt x="2177" y="841"/>
                  <a:pt x="2359" y="618"/>
                </a:cubicBezTo>
                <a:cubicBezTo>
                  <a:pt x="2531" y="425"/>
                  <a:pt x="2683" y="254"/>
                  <a:pt x="2977" y="254"/>
                </a:cubicBezTo>
                <a:cubicBezTo>
                  <a:pt x="3270" y="254"/>
                  <a:pt x="3422" y="425"/>
                  <a:pt x="3594" y="618"/>
                </a:cubicBezTo>
                <a:cubicBezTo>
                  <a:pt x="3776" y="841"/>
                  <a:pt x="3979" y="1084"/>
                  <a:pt x="4394" y="1084"/>
                </a:cubicBezTo>
                <a:cubicBezTo>
                  <a:pt x="4809" y="1084"/>
                  <a:pt x="5022" y="841"/>
                  <a:pt x="5204" y="618"/>
                </a:cubicBezTo>
                <a:cubicBezTo>
                  <a:pt x="5366" y="436"/>
                  <a:pt x="5498" y="274"/>
                  <a:pt x="5761" y="254"/>
                </a:cubicBezTo>
                <a:lnTo>
                  <a:pt x="5761" y="0"/>
                </a:lnTo>
                <a:cubicBezTo>
                  <a:pt x="5387" y="20"/>
                  <a:pt x="5184" y="254"/>
                  <a:pt x="5012" y="456"/>
                </a:cubicBezTo>
                <a:cubicBezTo>
                  <a:pt x="4840" y="659"/>
                  <a:pt x="4698" y="830"/>
                  <a:pt x="4394" y="830"/>
                </a:cubicBezTo>
                <a:cubicBezTo>
                  <a:pt x="4100" y="830"/>
                  <a:pt x="3959" y="659"/>
                  <a:pt x="3787" y="456"/>
                </a:cubicBezTo>
                <a:cubicBezTo>
                  <a:pt x="3594" y="243"/>
                  <a:pt x="3392" y="0"/>
                  <a:pt x="2977" y="0"/>
                </a:cubicBezTo>
                <a:cubicBezTo>
                  <a:pt x="2561" y="0"/>
                  <a:pt x="2349" y="243"/>
                  <a:pt x="2167" y="456"/>
                </a:cubicBezTo>
                <a:cubicBezTo>
                  <a:pt x="1994" y="659"/>
                  <a:pt x="1853" y="830"/>
                  <a:pt x="1549" y="830"/>
                </a:cubicBezTo>
                <a:cubicBezTo>
                  <a:pt x="1256" y="830"/>
                  <a:pt x="1114" y="659"/>
                  <a:pt x="941" y="456"/>
                </a:cubicBezTo>
                <a:cubicBezTo>
                  <a:pt x="759" y="243"/>
                  <a:pt x="547" y="0"/>
                  <a:pt x="131"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3" name="Google Shape;1163;p19"/>
          <p:cNvSpPr/>
          <p:nvPr/>
        </p:nvSpPr>
        <p:spPr>
          <a:xfrm>
            <a:off x="11021573" y="3360178"/>
            <a:ext cx="1271991" cy="241769"/>
          </a:xfrm>
          <a:custGeom>
            <a:avLst/>
            <a:gdLst/>
            <a:ahLst/>
            <a:cxnLst/>
            <a:rect l="l" t="t" r="r" b="b"/>
            <a:pathLst>
              <a:path w="5761" h="1095" extrusionOk="0">
                <a:moveTo>
                  <a:pt x="131" y="1"/>
                </a:moveTo>
                <a:cubicBezTo>
                  <a:pt x="61" y="1"/>
                  <a:pt x="0" y="61"/>
                  <a:pt x="0" y="132"/>
                </a:cubicBezTo>
                <a:cubicBezTo>
                  <a:pt x="0" y="193"/>
                  <a:pt x="61" y="253"/>
                  <a:pt x="131" y="253"/>
                </a:cubicBezTo>
                <a:cubicBezTo>
                  <a:pt x="425" y="253"/>
                  <a:pt x="577" y="426"/>
                  <a:pt x="749" y="628"/>
                </a:cubicBezTo>
                <a:cubicBezTo>
                  <a:pt x="932" y="841"/>
                  <a:pt x="1134" y="1094"/>
                  <a:pt x="1549" y="1094"/>
                </a:cubicBezTo>
                <a:cubicBezTo>
                  <a:pt x="1964" y="1094"/>
                  <a:pt x="2177" y="841"/>
                  <a:pt x="2359" y="628"/>
                </a:cubicBezTo>
                <a:cubicBezTo>
                  <a:pt x="2531" y="426"/>
                  <a:pt x="2683" y="253"/>
                  <a:pt x="2977" y="253"/>
                </a:cubicBezTo>
                <a:cubicBezTo>
                  <a:pt x="3270" y="253"/>
                  <a:pt x="3422" y="426"/>
                  <a:pt x="3594" y="628"/>
                </a:cubicBezTo>
                <a:cubicBezTo>
                  <a:pt x="3776" y="841"/>
                  <a:pt x="3979" y="1094"/>
                  <a:pt x="4394" y="1094"/>
                </a:cubicBezTo>
                <a:cubicBezTo>
                  <a:pt x="4809" y="1094"/>
                  <a:pt x="5022" y="841"/>
                  <a:pt x="5204" y="628"/>
                </a:cubicBezTo>
                <a:cubicBezTo>
                  <a:pt x="5366" y="446"/>
                  <a:pt x="5498" y="284"/>
                  <a:pt x="5761" y="253"/>
                </a:cubicBezTo>
                <a:lnTo>
                  <a:pt x="5761" y="1"/>
                </a:lnTo>
                <a:cubicBezTo>
                  <a:pt x="5387" y="21"/>
                  <a:pt x="5184" y="253"/>
                  <a:pt x="5012" y="466"/>
                </a:cubicBezTo>
                <a:cubicBezTo>
                  <a:pt x="4840" y="658"/>
                  <a:pt x="4698" y="831"/>
                  <a:pt x="4394" y="831"/>
                </a:cubicBezTo>
                <a:cubicBezTo>
                  <a:pt x="4100" y="831"/>
                  <a:pt x="3959" y="658"/>
                  <a:pt x="3787" y="466"/>
                </a:cubicBezTo>
                <a:cubicBezTo>
                  <a:pt x="3594" y="244"/>
                  <a:pt x="3392" y="1"/>
                  <a:pt x="2977" y="1"/>
                </a:cubicBezTo>
                <a:cubicBezTo>
                  <a:pt x="2561" y="1"/>
                  <a:pt x="2349" y="244"/>
                  <a:pt x="2167" y="466"/>
                </a:cubicBezTo>
                <a:cubicBezTo>
                  <a:pt x="1994" y="658"/>
                  <a:pt x="1853" y="831"/>
                  <a:pt x="1549" y="831"/>
                </a:cubicBezTo>
                <a:cubicBezTo>
                  <a:pt x="1256" y="831"/>
                  <a:pt x="1114" y="658"/>
                  <a:pt x="941" y="466"/>
                </a:cubicBezTo>
                <a:cubicBezTo>
                  <a:pt x="759" y="244"/>
                  <a:pt x="547" y="1"/>
                  <a:pt x="13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4" name="Google Shape;1164;p19"/>
          <p:cNvSpPr/>
          <p:nvPr/>
        </p:nvSpPr>
        <p:spPr>
          <a:xfrm>
            <a:off x="8631705" y="4047511"/>
            <a:ext cx="807220" cy="692629"/>
          </a:xfrm>
          <a:custGeom>
            <a:avLst/>
            <a:gdLst/>
            <a:ahLst/>
            <a:cxnLst/>
            <a:rect l="l" t="t" r="r" b="b"/>
            <a:pathLst>
              <a:path w="3656" h="3137" extrusionOk="0">
                <a:moveTo>
                  <a:pt x="1876" y="1"/>
                </a:moveTo>
                <a:cubicBezTo>
                  <a:pt x="1569" y="1"/>
                  <a:pt x="1258" y="98"/>
                  <a:pt x="972" y="350"/>
                </a:cubicBezTo>
                <a:cubicBezTo>
                  <a:pt x="0" y="1201"/>
                  <a:pt x="618" y="2263"/>
                  <a:pt x="1044" y="2790"/>
                </a:cubicBezTo>
                <a:cubicBezTo>
                  <a:pt x="1206" y="3003"/>
                  <a:pt x="1347" y="3134"/>
                  <a:pt x="1347" y="3134"/>
                </a:cubicBezTo>
                <a:cubicBezTo>
                  <a:pt x="1349" y="3136"/>
                  <a:pt x="1351" y="3137"/>
                  <a:pt x="1355" y="3137"/>
                </a:cubicBezTo>
                <a:cubicBezTo>
                  <a:pt x="1392" y="3137"/>
                  <a:pt x="1535" y="3030"/>
                  <a:pt x="1722" y="2871"/>
                </a:cubicBezTo>
                <a:cubicBezTo>
                  <a:pt x="2117" y="2537"/>
                  <a:pt x="2734" y="1960"/>
                  <a:pt x="3159" y="1545"/>
                </a:cubicBezTo>
                <a:lnTo>
                  <a:pt x="3645" y="1059"/>
                </a:lnTo>
                <a:cubicBezTo>
                  <a:pt x="3656" y="1048"/>
                  <a:pt x="3645" y="1008"/>
                  <a:pt x="3625" y="967"/>
                </a:cubicBezTo>
                <a:cubicBezTo>
                  <a:pt x="3485" y="702"/>
                  <a:pt x="2699" y="1"/>
                  <a:pt x="1876" y="1"/>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5" name="Google Shape;1165;p19"/>
          <p:cNvSpPr/>
          <p:nvPr/>
        </p:nvSpPr>
        <p:spPr>
          <a:xfrm>
            <a:off x="8844108" y="4223484"/>
            <a:ext cx="485304" cy="457925"/>
          </a:xfrm>
          <a:custGeom>
            <a:avLst/>
            <a:gdLst/>
            <a:ahLst/>
            <a:cxnLst/>
            <a:rect l="l" t="t" r="r" b="b"/>
            <a:pathLst>
              <a:path w="2198" h="2074" extrusionOk="0">
                <a:moveTo>
                  <a:pt x="996" y="1"/>
                </a:moveTo>
                <a:cubicBezTo>
                  <a:pt x="861" y="1"/>
                  <a:pt x="705" y="46"/>
                  <a:pt x="527" y="161"/>
                </a:cubicBezTo>
                <a:cubicBezTo>
                  <a:pt x="1" y="494"/>
                  <a:pt x="183" y="1133"/>
                  <a:pt x="446" y="1598"/>
                </a:cubicBezTo>
                <a:cubicBezTo>
                  <a:pt x="557" y="1801"/>
                  <a:pt x="679" y="1963"/>
                  <a:pt x="760" y="2074"/>
                </a:cubicBezTo>
                <a:cubicBezTo>
                  <a:pt x="1155" y="1740"/>
                  <a:pt x="1772" y="1163"/>
                  <a:pt x="2197" y="748"/>
                </a:cubicBezTo>
                <a:cubicBezTo>
                  <a:pt x="2157" y="636"/>
                  <a:pt x="2107" y="515"/>
                  <a:pt x="2056" y="413"/>
                </a:cubicBezTo>
                <a:cubicBezTo>
                  <a:pt x="1985" y="292"/>
                  <a:pt x="1914" y="191"/>
                  <a:pt x="1853" y="191"/>
                </a:cubicBezTo>
                <a:cubicBezTo>
                  <a:pt x="1850" y="191"/>
                  <a:pt x="1847" y="190"/>
                  <a:pt x="1845" y="190"/>
                </a:cubicBezTo>
                <a:cubicBezTo>
                  <a:pt x="1704" y="190"/>
                  <a:pt x="1763" y="436"/>
                  <a:pt x="1772" y="566"/>
                </a:cubicBezTo>
                <a:cubicBezTo>
                  <a:pt x="1772" y="596"/>
                  <a:pt x="1772" y="616"/>
                  <a:pt x="1762" y="627"/>
                </a:cubicBezTo>
                <a:cubicBezTo>
                  <a:pt x="1762" y="632"/>
                  <a:pt x="1761" y="635"/>
                  <a:pt x="1760" y="635"/>
                </a:cubicBezTo>
                <a:cubicBezTo>
                  <a:pt x="1756" y="635"/>
                  <a:pt x="1746" y="618"/>
                  <a:pt x="1732" y="596"/>
                </a:cubicBezTo>
                <a:cubicBezTo>
                  <a:pt x="1647" y="450"/>
                  <a:pt x="1423" y="1"/>
                  <a:pt x="996"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6" name="Google Shape;1166;p19"/>
          <p:cNvSpPr/>
          <p:nvPr/>
        </p:nvSpPr>
        <p:spPr>
          <a:xfrm>
            <a:off x="10657042" y="4110218"/>
            <a:ext cx="805012" cy="692629"/>
          </a:xfrm>
          <a:custGeom>
            <a:avLst/>
            <a:gdLst/>
            <a:ahLst/>
            <a:cxnLst/>
            <a:rect l="l" t="t" r="r" b="b"/>
            <a:pathLst>
              <a:path w="3646" h="3137" extrusionOk="0">
                <a:moveTo>
                  <a:pt x="1781" y="0"/>
                </a:moveTo>
                <a:cubicBezTo>
                  <a:pt x="957" y="0"/>
                  <a:pt x="171" y="701"/>
                  <a:pt x="31" y="967"/>
                </a:cubicBezTo>
                <a:cubicBezTo>
                  <a:pt x="0" y="1007"/>
                  <a:pt x="0" y="1038"/>
                  <a:pt x="11" y="1059"/>
                </a:cubicBezTo>
                <a:cubicBezTo>
                  <a:pt x="41" y="1099"/>
                  <a:pt x="234" y="1291"/>
                  <a:pt x="497" y="1545"/>
                </a:cubicBezTo>
                <a:cubicBezTo>
                  <a:pt x="922" y="1959"/>
                  <a:pt x="1530" y="2537"/>
                  <a:pt x="1924" y="2870"/>
                </a:cubicBezTo>
                <a:cubicBezTo>
                  <a:pt x="2120" y="3029"/>
                  <a:pt x="2256" y="3136"/>
                  <a:pt x="2300" y="3136"/>
                </a:cubicBezTo>
                <a:cubicBezTo>
                  <a:pt x="2304" y="3136"/>
                  <a:pt x="2307" y="3135"/>
                  <a:pt x="2309" y="3134"/>
                </a:cubicBezTo>
                <a:cubicBezTo>
                  <a:pt x="2309" y="3134"/>
                  <a:pt x="2451" y="3002"/>
                  <a:pt x="2613" y="2789"/>
                </a:cubicBezTo>
                <a:cubicBezTo>
                  <a:pt x="3038" y="2263"/>
                  <a:pt x="3645" y="1200"/>
                  <a:pt x="2684" y="350"/>
                </a:cubicBezTo>
                <a:cubicBezTo>
                  <a:pt x="2398" y="97"/>
                  <a:pt x="2087" y="0"/>
                  <a:pt x="1781" y="0"/>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7" name="Google Shape;1167;p19"/>
          <p:cNvSpPr/>
          <p:nvPr/>
        </p:nvSpPr>
        <p:spPr>
          <a:xfrm>
            <a:off x="10766556" y="4285969"/>
            <a:ext cx="485304" cy="458147"/>
          </a:xfrm>
          <a:custGeom>
            <a:avLst/>
            <a:gdLst/>
            <a:ahLst/>
            <a:cxnLst/>
            <a:rect l="l" t="t" r="r" b="b"/>
            <a:pathLst>
              <a:path w="2198" h="2075" extrusionOk="0">
                <a:moveTo>
                  <a:pt x="1201" y="1"/>
                </a:moveTo>
                <a:cubicBezTo>
                  <a:pt x="775" y="1"/>
                  <a:pt x="551" y="448"/>
                  <a:pt x="467" y="587"/>
                </a:cubicBezTo>
                <a:cubicBezTo>
                  <a:pt x="452" y="616"/>
                  <a:pt x="442" y="635"/>
                  <a:pt x="434" y="635"/>
                </a:cubicBezTo>
                <a:cubicBezTo>
                  <a:pt x="431" y="635"/>
                  <a:pt x="429" y="632"/>
                  <a:pt x="426" y="627"/>
                </a:cubicBezTo>
                <a:lnTo>
                  <a:pt x="426" y="566"/>
                </a:lnTo>
                <a:cubicBezTo>
                  <a:pt x="436" y="437"/>
                  <a:pt x="485" y="191"/>
                  <a:pt x="343" y="191"/>
                </a:cubicBezTo>
                <a:cubicBezTo>
                  <a:pt x="340" y="191"/>
                  <a:pt x="338" y="191"/>
                  <a:pt x="335" y="191"/>
                </a:cubicBezTo>
                <a:cubicBezTo>
                  <a:pt x="274" y="191"/>
                  <a:pt x="203" y="292"/>
                  <a:pt x="143" y="414"/>
                </a:cubicBezTo>
                <a:cubicBezTo>
                  <a:pt x="92" y="515"/>
                  <a:pt x="41" y="637"/>
                  <a:pt x="1" y="749"/>
                </a:cubicBezTo>
                <a:cubicBezTo>
                  <a:pt x="426" y="1163"/>
                  <a:pt x="1034" y="1741"/>
                  <a:pt x="1428" y="2074"/>
                </a:cubicBezTo>
                <a:cubicBezTo>
                  <a:pt x="1520" y="1963"/>
                  <a:pt x="1641" y="1801"/>
                  <a:pt x="1752" y="1599"/>
                </a:cubicBezTo>
                <a:cubicBezTo>
                  <a:pt x="2015" y="1133"/>
                  <a:pt x="2198" y="495"/>
                  <a:pt x="1671" y="161"/>
                </a:cubicBezTo>
                <a:cubicBezTo>
                  <a:pt x="1493" y="46"/>
                  <a:pt x="1337" y="1"/>
                  <a:pt x="1201"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8" name="Google Shape;1168;p19"/>
          <p:cNvSpPr/>
          <p:nvPr/>
        </p:nvSpPr>
        <p:spPr>
          <a:xfrm>
            <a:off x="7321738" y="5435867"/>
            <a:ext cx="1306655" cy="978115"/>
          </a:xfrm>
          <a:custGeom>
            <a:avLst/>
            <a:gdLst/>
            <a:ahLst/>
            <a:cxnLst/>
            <a:rect l="l" t="t" r="r" b="b"/>
            <a:pathLst>
              <a:path w="5918" h="4430" extrusionOk="0">
                <a:moveTo>
                  <a:pt x="1651" y="0"/>
                </a:moveTo>
                <a:cubicBezTo>
                  <a:pt x="1303" y="0"/>
                  <a:pt x="1006" y="111"/>
                  <a:pt x="800" y="380"/>
                </a:cubicBezTo>
                <a:cubicBezTo>
                  <a:pt x="0" y="1423"/>
                  <a:pt x="760" y="2648"/>
                  <a:pt x="1843" y="3499"/>
                </a:cubicBezTo>
                <a:cubicBezTo>
                  <a:pt x="2248" y="3823"/>
                  <a:pt x="2704" y="4096"/>
                  <a:pt x="3139" y="4278"/>
                </a:cubicBezTo>
                <a:cubicBezTo>
                  <a:pt x="3179" y="4298"/>
                  <a:pt x="3220" y="4309"/>
                  <a:pt x="3251" y="4329"/>
                </a:cubicBezTo>
                <a:cubicBezTo>
                  <a:pt x="3428" y="4398"/>
                  <a:pt x="3598" y="4429"/>
                  <a:pt x="3762" y="4429"/>
                </a:cubicBezTo>
                <a:cubicBezTo>
                  <a:pt x="5074" y="4429"/>
                  <a:pt x="5918" y="2428"/>
                  <a:pt x="5873" y="2284"/>
                </a:cubicBezTo>
                <a:cubicBezTo>
                  <a:pt x="5873" y="2284"/>
                  <a:pt x="5559" y="2010"/>
                  <a:pt x="5073" y="1656"/>
                </a:cubicBezTo>
                <a:cubicBezTo>
                  <a:pt x="4688" y="1362"/>
                  <a:pt x="4202" y="1028"/>
                  <a:pt x="3686" y="724"/>
                </a:cubicBezTo>
                <a:cubicBezTo>
                  <a:pt x="2990" y="322"/>
                  <a:pt x="2246" y="0"/>
                  <a:pt x="1651" y="0"/>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9" name="Google Shape;1169;p19"/>
          <p:cNvSpPr/>
          <p:nvPr/>
        </p:nvSpPr>
        <p:spPr>
          <a:xfrm>
            <a:off x="7549596" y="5530808"/>
            <a:ext cx="391688" cy="393675"/>
          </a:xfrm>
          <a:custGeom>
            <a:avLst/>
            <a:gdLst/>
            <a:ahLst/>
            <a:cxnLst/>
            <a:rect l="l" t="t" r="r" b="b"/>
            <a:pathLst>
              <a:path w="1774" h="1783" extrusionOk="0">
                <a:moveTo>
                  <a:pt x="882" y="0"/>
                </a:moveTo>
                <a:cubicBezTo>
                  <a:pt x="396" y="0"/>
                  <a:pt x="1" y="405"/>
                  <a:pt x="1" y="891"/>
                </a:cubicBezTo>
                <a:cubicBezTo>
                  <a:pt x="1" y="1388"/>
                  <a:pt x="396" y="1782"/>
                  <a:pt x="882" y="1782"/>
                </a:cubicBezTo>
                <a:cubicBezTo>
                  <a:pt x="1378" y="1782"/>
                  <a:pt x="1773" y="1388"/>
                  <a:pt x="1773" y="891"/>
                </a:cubicBezTo>
                <a:cubicBezTo>
                  <a:pt x="1773" y="405"/>
                  <a:pt x="1378" y="0"/>
                  <a:pt x="882"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0" name="Google Shape;1170;p19"/>
          <p:cNvSpPr/>
          <p:nvPr/>
        </p:nvSpPr>
        <p:spPr>
          <a:xfrm>
            <a:off x="11461833" y="5448232"/>
            <a:ext cx="831728" cy="965529"/>
          </a:xfrm>
          <a:custGeom>
            <a:avLst/>
            <a:gdLst/>
            <a:ahLst/>
            <a:cxnLst/>
            <a:rect l="l" t="t" r="r" b="b"/>
            <a:pathLst>
              <a:path w="3767" h="4373" extrusionOk="0">
                <a:moveTo>
                  <a:pt x="3767" y="0"/>
                </a:moveTo>
                <a:cubicBezTo>
                  <a:pt x="3271" y="111"/>
                  <a:pt x="2724" y="374"/>
                  <a:pt x="2208" y="668"/>
                </a:cubicBezTo>
                <a:cubicBezTo>
                  <a:pt x="2066" y="749"/>
                  <a:pt x="1935" y="830"/>
                  <a:pt x="1803" y="921"/>
                </a:cubicBezTo>
                <a:cubicBezTo>
                  <a:pt x="1651" y="1013"/>
                  <a:pt x="1519" y="1103"/>
                  <a:pt x="1377" y="1195"/>
                </a:cubicBezTo>
                <a:cubicBezTo>
                  <a:pt x="1175" y="1337"/>
                  <a:pt x="993" y="1468"/>
                  <a:pt x="821" y="1600"/>
                </a:cubicBezTo>
                <a:cubicBezTo>
                  <a:pt x="639" y="1731"/>
                  <a:pt x="477" y="1853"/>
                  <a:pt x="355" y="1954"/>
                </a:cubicBezTo>
                <a:cubicBezTo>
                  <a:pt x="142" y="2126"/>
                  <a:pt x="21" y="2228"/>
                  <a:pt x="21" y="2228"/>
                </a:cubicBezTo>
                <a:cubicBezTo>
                  <a:pt x="0" y="2298"/>
                  <a:pt x="173" y="2774"/>
                  <a:pt x="507" y="3260"/>
                </a:cubicBezTo>
                <a:cubicBezTo>
                  <a:pt x="876" y="3810"/>
                  <a:pt x="1438" y="4373"/>
                  <a:pt x="2134" y="4373"/>
                </a:cubicBezTo>
                <a:cubicBezTo>
                  <a:pt x="2297" y="4373"/>
                  <a:pt x="2467" y="4342"/>
                  <a:pt x="2643" y="4273"/>
                </a:cubicBezTo>
                <a:cubicBezTo>
                  <a:pt x="2684" y="4253"/>
                  <a:pt x="2714" y="4242"/>
                  <a:pt x="2754" y="4222"/>
                </a:cubicBezTo>
                <a:cubicBezTo>
                  <a:pt x="2866" y="4181"/>
                  <a:pt x="2977" y="4121"/>
                  <a:pt x="3089" y="4070"/>
                </a:cubicBezTo>
                <a:cubicBezTo>
                  <a:pt x="3281" y="3969"/>
                  <a:pt x="3463" y="3857"/>
                  <a:pt x="3656" y="3736"/>
                </a:cubicBezTo>
                <a:cubicBezTo>
                  <a:pt x="3686" y="3716"/>
                  <a:pt x="3726" y="3686"/>
                  <a:pt x="3767" y="3665"/>
                </a:cubicBezTo>
                <a:lnTo>
                  <a:pt x="3767" y="0"/>
                </a:ln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1" name="Google Shape;1171;p19"/>
          <p:cNvSpPr/>
          <p:nvPr/>
        </p:nvSpPr>
        <p:spPr>
          <a:xfrm>
            <a:off x="12143645" y="5537653"/>
            <a:ext cx="149919" cy="382415"/>
          </a:xfrm>
          <a:custGeom>
            <a:avLst/>
            <a:gdLst/>
            <a:ahLst/>
            <a:cxnLst/>
            <a:rect l="l" t="t" r="r" b="b"/>
            <a:pathLst>
              <a:path w="679" h="1732" extrusionOk="0">
                <a:moveTo>
                  <a:pt x="679" y="0"/>
                </a:moveTo>
                <a:cubicBezTo>
                  <a:pt x="284" y="91"/>
                  <a:pt x="1" y="446"/>
                  <a:pt x="1" y="860"/>
                </a:cubicBezTo>
                <a:cubicBezTo>
                  <a:pt x="1" y="1286"/>
                  <a:pt x="284" y="1630"/>
                  <a:pt x="679" y="1731"/>
                </a:cubicBezTo>
                <a:lnTo>
                  <a:pt x="679" y="0"/>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2" name="Google Shape;1172;p19"/>
          <p:cNvSpPr/>
          <p:nvPr/>
        </p:nvSpPr>
        <p:spPr>
          <a:xfrm>
            <a:off x="11298669" y="3979286"/>
            <a:ext cx="114151" cy="672316"/>
          </a:xfrm>
          <a:custGeom>
            <a:avLst/>
            <a:gdLst/>
            <a:ahLst/>
            <a:cxnLst/>
            <a:rect l="l" t="t" r="r" b="b"/>
            <a:pathLst>
              <a:path w="517" h="3045" extrusionOk="0">
                <a:moveTo>
                  <a:pt x="244" y="1"/>
                </a:moveTo>
                <a:cubicBezTo>
                  <a:pt x="244" y="1"/>
                  <a:pt x="142" y="11"/>
                  <a:pt x="61" y="32"/>
                </a:cubicBezTo>
                <a:cubicBezTo>
                  <a:pt x="1" y="52"/>
                  <a:pt x="142" y="1762"/>
                  <a:pt x="203" y="2552"/>
                </a:cubicBezTo>
                <a:cubicBezTo>
                  <a:pt x="213" y="2674"/>
                  <a:pt x="223" y="2775"/>
                  <a:pt x="233" y="2846"/>
                </a:cubicBezTo>
                <a:cubicBezTo>
                  <a:pt x="244" y="2907"/>
                  <a:pt x="244" y="2947"/>
                  <a:pt x="244" y="2947"/>
                </a:cubicBezTo>
                <a:cubicBezTo>
                  <a:pt x="272" y="3022"/>
                  <a:pt x="298" y="3044"/>
                  <a:pt x="327" y="3044"/>
                </a:cubicBezTo>
                <a:cubicBezTo>
                  <a:pt x="350" y="3044"/>
                  <a:pt x="375" y="3031"/>
                  <a:pt x="406" y="3018"/>
                </a:cubicBezTo>
                <a:cubicBezTo>
                  <a:pt x="436" y="3008"/>
                  <a:pt x="456" y="2998"/>
                  <a:pt x="487" y="2998"/>
                </a:cubicBezTo>
                <a:cubicBezTo>
                  <a:pt x="507" y="2988"/>
                  <a:pt x="517" y="2806"/>
                  <a:pt x="496" y="2542"/>
                </a:cubicBezTo>
                <a:cubicBezTo>
                  <a:pt x="446" y="1702"/>
                  <a:pt x="244" y="1"/>
                  <a:pt x="244"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3" name="Google Shape;1173;p19"/>
          <p:cNvSpPr/>
          <p:nvPr/>
        </p:nvSpPr>
        <p:spPr>
          <a:xfrm>
            <a:off x="11320968" y="4636591"/>
            <a:ext cx="167803" cy="418404"/>
          </a:xfrm>
          <a:custGeom>
            <a:avLst/>
            <a:gdLst/>
            <a:ahLst/>
            <a:cxnLst/>
            <a:rect l="l" t="t" r="r" b="b"/>
            <a:pathLst>
              <a:path w="760" h="1895" extrusionOk="0">
                <a:moveTo>
                  <a:pt x="102" y="0"/>
                </a:moveTo>
                <a:cubicBezTo>
                  <a:pt x="102" y="11"/>
                  <a:pt x="102" y="21"/>
                  <a:pt x="92" y="51"/>
                </a:cubicBezTo>
                <a:cubicBezTo>
                  <a:pt x="92" y="122"/>
                  <a:pt x="71" y="274"/>
                  <a:pt x="62" y="466"/>
                </a:cubicBezTo>
                <a:cubicBezTo>
                  <a:pt x="31" y="1013"/>
                  <a:pt x="1" y="1854"/>
                  <a:pt x="173" y="1874"/>
                </a:cubicBezTo>
                <a:cubicBezTo>
                  <a:pt x="176" y="1874"/>
                  <a:pt x="179" y="1874"/>
                  <a:pt x="182" y="1874"/>
                </a:cubicBezTo>
                <a:cubicBezTo>
                  <a:pt x="296" y="1874"/>
                  <a:pt x="335" y="1697"/>
                  <a:pt x="355" y="1530"/>
                </a:cubicBezTo>
                <a:cubicBezTo>
                  <a:pt x="381" y="1359"/>
                  <a:pt x="377" y="1187"/>
                  <a:pt x="394" y="1187"/>
                </a:cubicBezTo>
                <a:cubicBezTo>
                  <a:pt x="397" y="1187"/>
                  <a:pt x="401" y="1193"/>
                  <a:pt x="406" y="1206"/>
                </a:cubicBezTo>
                <a:cubicBezTo>
                  <a:pt x="455" y="1345"/>
                  <a:pt x="515" y="1895"/>
                  <a:pt x="651" y="1895"/>
                </a:cubicBezTo>
                <a:cubicBezTo>
                  <a:pt x="654" y="1895"/>
                  <a:pt x="656" y="1895"/>
                  <a:pt x="659" y="1894"/>
                </a:cubicBezTo>
                <a:cubicBezTo>
                  <a:pt x="760" y="1884"/>
                  <a:pt x="608" y="1023"/>
                  <a:pt x="507" y="477"/>
                </a:cubicBezTo>
                <a:cubicBezTo>
                  <a:pt x="456" y="223"/>
                  <a:pt x="416" y="31"/>
                  <a:pt x="416" y="31"/>
                </a:cubicBezTo>
                <a:lnTo>
                  <a:pt x="183" y="11"/>
                </a:lnTo>
                <a:lnTo>
                  <a:pt x="102" y="0"/>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4" name="Google Shape;1174;p19"/>
          <p:cNvSpPr/>
          <p:nvPr/>
        </p:nvSpPr>
        <p:spPr>
          <a:xfrm>
            <a:off x="11300875" y="4562845"/>
            <a:ext cx="163387" cy="165595"/>
          </a:xfrm>
          <a:custGeom>
            <a:avLst/>
            <a:gdLst/>
            <a:ahLst/>
            <a:cxnLst/>
            <a:rect l="l" t="t" r="r" b="b"/>
            <a:pathLst>
              <a:path w="740" h="750" extrusionOk="0">
                <a:moveTo>
                  <a:pt x="375" y="1"/>
                </a:moveTo>
                <a:cubicBezTo>
                  <a:pt x="234" y="1"/>
                  <a:pt x="122" y="71"/>
                  <a:pt x="51" y="172"/>
                </a:cubicBezTo>
                <a:cubicBezTo>
                  <a:pt x="21" y="233"/>
                  <a:pt x="0" y="304"/>
                  <a:pt x="0" y="375"/>
                </a:cubicBezTo>
                <a:cubicBezTo>
                  <a:pt x="0" y="577"/>
                  <a:pt x="162" y="750"/>
                  <a:pt x="375" y="750"/>
                </a:cubicBezTo>
                <a:cubicBezTo>
                  <a:pt x="527" y="750"/>
                  <a:pt x="659" y="649"/>
                  <a:pt x="720" y="517"/>
                </a:cubicBezTo>
                <a:cubicBezTo>
                  <a:pt x="729" y="476"/>
                  <a:pt x="740" y="426"/>
                  <a:pt x="740" y="375"/>
                </a:cubicBezTo>
                <a:cubicBezTo>
                  <a:pt x="740" y="172"/>
                  <a:pt x="578" y="1"/>
                  <a:pt x="375"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5" name="Google Shape;1175;p19"/>
          <p:cNvSpPr/>
          <p:nvPr/>
        </p:nvSpPr>
        <p:spPr>
          <a:xfrm>
            <a:off x="11300875" y="4600821"/>
            <a:ext cx="158971" cy="127619"/>
          </a:xfrm>
          <a:custGeom>
            <a:avLst/>
            <a:gdLst/>
            <a:ahLst/>
            <a:cxnLst/>
            <a:rect l="l" t="t" r="r" b="b"/>
            <a:pathLst>
              <a:path w="720" h="578" extrusionOk="0">
                <a:moveTo>
                  <a:pt x="51" y="0"/>
                </a:moveTo>
                <a:cubicBezTo>
                  <a:pt x="21" y="61"/>
                  <a:pt x="0" y="132"/>
                  <a:pt x="0" y="203"/>
                </a:cubicBezTo>
                <a:cubicBezTo>
                  <a:pt x="0" y="405"/>
                  <a:pt x="162" y="578"/>
                  <a:pt x="375" y="578"/>
                </a:cubicBezTo>
                <a:cubicBezTo>
                  <a:pt x="527" y="578"/>
                  <a:pt x="659" y="477"/>
                  <a:pt x="720" y="345"/>
                </a:cubicBezTo>
                <a:lnTo>
                  <a:pt x="720" y="345"/>
                </a:lnTo>
                <a:cubicBezTo>
                  <a:pt x="659" y="355"/>
                  <a:pt x="608" y="355"/>
                  <a:pt x="558" y="355"/>
                </a:cubicBezTo>
                <a:cubicBezTo>
                  <a:pt x="254" y="355"/>
                  <a:pt x="112" y="173"/>
                  <a:pt x="51" y="0"/>
                </a:cubicBezTo>
                <a:close/>
              </a:path>
            </a:pathLst>
          </a:custGeom>
          <a:solidFill>
            <a:srgbClr val="F4AC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6" name="Google Shape;1176;p19"/>
          <p:cNvSpPr/>
          <p:nvPr/>
        </p:nvSpPr>
        <p:spPr>
          <a:xfrm>
            <a:off x="8479578" y="4120374"/>
            <a:ext cx="3118927" cy="2839181"/>
          </a:xfrm>
          <a:custGeom>
            <a:avLst/>
            <a:gdLst/>
            <a:ahLst/>
            <a:cxnLst/>
            <a:rect l="l" t="t" r="r" b="b"/>
            <a:pathLst>
              <a:path w="14126" h="12859" extrusionOk="0">
                <a:moveTo>
                  <a:pt x="6998" y="0"/>
                </a:moveTo>
                <a:cubicBezTo>
                  <a:pt x="6815" y="0"/>
                  <a:pt x="6622" y="10"/>
                  <a:pt x="6440" y="20"/>
                </a:cubicBezTo>
                <a:cubicBezTo>
                  <a:pt x="6380" y="30"/>
                  <a:pt x="6309" y="30"/>
                  <a:pt x="6248" y="41"/>
                </a:cubicBezTo>
                <a:cubicBezTo>
                  <a:pt x="5702" y="101"/>
                  <a:pt x="5205" y="212"/>
                  <a:pt x="4760" y="385"/>
                </a:cubicBezTo>
                <a:cubicBezTo>
                  <a:pt x="4598" y="446"/>
                  <a:pt x="4436" y="516"/>
                  <a:pt x="4284" y="597"/>
                </a:cubicBezTo>
                <a:cubicBezTo>
                  <a:pt x="4264" y="608"/>
                  <a:pt x="4244" y="617"/>
                  <a:pt x="4213" y="628"/>
                </a:cubicBezTo>
                <a:cubicBezTo>
                  <a:pt x="4041" y="718"/>
                  <a:pt x="3879" y="810"/>
                  <a:pt x="3717" y="911"/>
                </a:cubicBezTo>
                <a:lnTo>
                  <a:pt x="3686" y="941"/>
                </a:lnTo>
                <a:lnTo>
                  <a:pt x="3383" y="1154"/>
                </a:lnTo>
                <a:cubicBezTo>
                  <a:pt x="3302" y="1215"/>
                  <a:pt x="3231" y="1276"/>
                  <a:pt x="3150" y="1346"/>
                </a:cubicBezTo>
                <a:cubicBezTo>
                  <a:pt x="2816" y="1630"/>
                  <a:pt x="2512" y="1954"/>
                  <a:pt x="2249" y="2318"/>
                </a:cubicBezTo>
                <a:cubicBezTo>
                  <a:pt x="2147" y="2450"/>
                  <a:pt x="2046" y="2581"/>
                  <a:pt x="1955" y="2734"/>
                </a:cubicBezTo>
                <a:cubicBezTo>
                  <a:pt x="1661" y="3189"/>
                  <a:pt x="1409" y="3685"/>
                  <a:pt x="1186" y="4212"/>
                </a:cubicBezTo>
                <a:cubicBezTo>
                  <a:pt x="842" y="5052"/>
                  <a:pt x="588" y="5974"/>
                  <a:pt x="416" y="6895"/>
                </a:cubicBezTo>
                <a:cubicBezTo>
                  <a:pt x="386" y="7016"/>
                  <a:pt x="365" y="7138"/>
                  <a:pt x="345" y="7259"/>
                </a:cubicBezTo>
                <a:cubicBezTo>
                  <a:pt x="345" y="7279"/>
                  <a:pt x="345" y="7300"/>
                  <a:pt x="335" y="7310"/>
                </a:cubicBezTo>
                <a:cubicBezTo>
                  <a:pt x="305" y="7522"/>
                  <a:pt x="275" y="7725"/>
                  <a:pt x="244" y="7927"/>
                </a:cubicBezTo>
                <a:cubicBezTo>
                  <a:pt x="183" y="8413"/>
                  <a:pt x="133" y="8890"/>
                  <a:pt x="102" y="9355"/>
                </a:cubicBezTo>
                <a:cubicBezTo>
                  <a:pt x="92" y="9487"/>
                  <a:pt x="82" y="9619"/>
                  <a:pt x="72" y="9760"/>
                </a:cubicBezTo>
                <a:cubicBezTo>
                  <a:pt x="1" y="10924"/>
                  <a:pt x="21" y="12008"/>
                  <a:pt x="62" y="12859"/>
                </a:cubicBezTo>
                <a:lnTo>
                  <a:pt x="14085" y="12859"/>
                </a:lnTo>
                <a:cubicBezTo>
                  <a:pt x="14125" y="11896"/>
                  <a:pt x="14125" y="10631"/>
                  <a:pt x="14014" y="9274"/>
                </a:cubicBezTo>
                <a:cubicBezTo>
                  <a:pt x="13973" y="8849"/>
                  <a:pt x="13923" y="8413"/>
                  <a:pt x="13862" y="7968"/>
                </a:cubicBezTo>
                <a:cubicBezTo>
                  <a:pt x="13831" y="7796"/>
                  <a:pt x="13811" y="7614"/>
                  <a:pt x="13771" y="7432"/>
                </a:cubicBezTo>
                <a:cubicBezTo>
                  <a:pt x="13771" y="7391"/>
                  <a:pt x="13761" y="7340"/>
                  <a:pt x="13750" y="7300"/>
                </a:cubicBezTo>
                <a:cubicBezTo>
                  <a:pt x="13730" y="7178"/>
                  <a:pt x="13710" y="7067"/>
                  <a:pt x="13690" y="6946"/>
                </a:cubicBezTo>
                <a:cubicBezTo>
                  <a:pt x="13406" y="5548"/>
                  <a:pt x="12961" y="4161"/>
                  <a:pt x="12262" y="2997"/>
                </a:cubicBezTo>
                <a:cubicBezTo>
                  <a:pt x="12171" y="2845"/>
                  <a:pt x="12070" y="2703"/>
                  <a:pt x="11979" y="2561"/>
                </a:cubicBezTo>
                <a:cubicBezTo>
                  <a:pt x="11655" y="2106"/>
                  <a:pt x="11290" y="1690"/>
                  <a:pt x="10865" y="1337"/>
                </a:cubicBezTo>
                <a:cubicBezTo>
                  <a:pt x="10855" y="1326"/>
                  <a:pt x="10855" y="1316"/>
                  <a:pt x="10845" y="1316"/>
                </a:cubicBezTo>
                <a:cubicBezTo>
                  <a:pt x="10825" y="1296"/>
                  <a:pt x="10804" y="1285"/>
                  <a:pt x="10784" y="1276"/>
                </a:cubicBezTo>
                <a:lnTo>
                  <a:pt x="10784" y="1265"/>
                </a:lnTo>
                <a:cubicBezTo>
                  <a:pt x="10733" y="1225"/>
                  <a:pt x="10672" y="1175"/>
                  <a:pt x="10612" y="1134"/>
                </a:cubicBezTo>
                <a:cubicBezTo>
                  <a:pt x="10591" y="1114"/>
                  <a:pt x="10561" y="1094"/>
                  <a:pt x="10541" y="1083"/>
                </a:cubicBezTo>
                <a:cubicBezTo>
                  <a:pt x="10399" y="972"/>
                  <a:pt x="10247" y="871"/>
                  <a:pt x="10085" y="779"/>
                </a:cubicBezTo>
                <a:lnTo>
                  <a:pt x="10024" y="749"/>
                </a:lnTo>
                <a:cubicBezTo>
                  <a:pt x="9832" y="637"/>
                  <a:pt x="9640" y="547"/>
                  <a:pt x="9437" y="455"/>
                </a:cubicBezTo>
                <a:cubicBezTo>
                  <a:pt x="9376" y="435"/>
                  <a:pt x="9316" y="405"/>
                  <a:pt x="9255" y="385"/>
                </a:cubicBezTo>
                <a:cubicBezTo>
                  <a:pt x="8951" y="273"/>
                  <a:pt x="8627" y="182"/>
                  <a:pt x="8273" y="111"/>
                </a:cubicBezTo>
                <a:cubicBezTo>
                  <a:pt x="8060" y="70"/>
                  <a:pt x="7848" y="50"/>
                  <a:pt x="7615" y="30"/>
                </a:cubicBezTo>
                <a:cubicBezTo>
                  <a:pt x="7412" y="10"/>
                  <a:pt x="7210" y="0"/>
                  <a:pt x="6998" y="0"/>
                </a:cubicBezTo>
                <a:close/>
              </a:path>
            </a:pathLst>
          </a:custGeom>
          <a:solidFill>
            <a:srgbClr val="BDD2D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7" name="Google Shape;1177;p19"/>
          <p:cNvSpPr/>
          <p:nvPr/>
        </p:nvSpPr>
        <p:spPr>
          <a:xfrm>
            <a:off x="9467850" y="4618707"/>
            <a:ext cx="116359" cy="192532"/>
          </a:xfrm>
          <a:custGeom>
            <a:avLst/>
            <a:gdLst/>
            <a:ahLst/>
            <a:cxnLst/>
            <a:rect l="l" t="t" r="r" b="b"/>
            <a:pathLst>
              <a:path w="527" h="872" extrusionOk="0">
                <a:moveTo>
                  <a:pt x="263" y="0"/>
                </a:moveTo>
                <a:cubicBezTo>
                  <a:pt x="112" y="0"/>
                  <a:pt x="0" y="193"/>
                  <a:pt x="0" y="436"/>
                </a:cubicBezTo>
                <a:cubicBezTo>
                  <a:pt x="0" y="679"/>
                  <a:pt x="112" y="871"/>
                  <a:pt x="263" y="871"/>
                </a:cubicBezTo>
                <a:cubicBezTo>
                  <a:pt x="405" y="871"/>
                  <a:pt x="527" y="679"/>
                  <a:pt x="527" y="436"/>
                </a:cubicBezTo>
                <a:cubicBezTo>
                  <a:pt x="527" y="193"/>
                  <a:pt x="405" y="0"/>
                  <a:pt x="263" y="0"/>
                </a:cubicBezTo>
                <a:close/>
              </a:path>
            </a:pathLst>
          </a:custGeom>
          <a:solidFill>
            <a:srgbClr val="003C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8" name="Google Shape;1178;p19"/>
          <p:cNvSpPr/>
          <p:nvPr/>
        </p:nvSpPr>
        <p:spPr>
          <a:xfrm>
            <a:off x="10489461" y="4618707"/>
            <a:ext cx="116359" cy="192532"/>
          </a:xfrm>
          <a:custGeom>
            <a:avLst/>
            <a:gdLst/>
            <a:ahLst/>
            <a:cxnLst/>
            <a:rect l="l" t="t" r="r" b="b"/>
            <a:pathLst>
              <a:path w="527" h="872" extrusionOk="0">
                <a:moveTo>
                  <a:pt x="264" y="0"/>
                </a:moveTo>
                <a:cubicBezTo>
                  <a:pt x="111" y="0"/>
                  <a:pt x="0" y="193"/>
                  <a:pt x="0" y="436"/>
                </a:cubicBezTo>
                <a:cubicBezTo>
                  <a:pt x="0" y="679"/>
                  <a:pt x="111" y="871"/>
                  <a:pt x="264" y="871"/>
                </a:cubicBezTo>
                <a:cubicBezTo>
                  <a:pt x="415" y="871"/>
                  <a:pt x="527" y="679"/>
                  <a:pt x="527" y="436"/>
                </a:cubicBezTo>
                <a:cubicBezTo>
                  <a:pt x="527" y="193"/>
                  <a:pt x="415" y="0"/>
                  <a:pt x="264" y="0"/>
                </a:cubicBezTo>
                <a:close/>
              </a:path>
            </a:pathLst>
          </a:custGeom>
          <a:solidFill>
            <a:srgbClr val="003C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9" name="Google Shape;1179;p19"/>
          <p:cNvSpPr/>
          <p:nvPr/>
        </p:nvSpPr>
        <p:spPr>
          <a:xfrm>
            <a:off x="9009481" y="4781873"/>
            <a:ext cx="425027" cy="425027"/>
          </a:xfrm>
          <a:custGeom>
            <a:avLst/>
            <a:gdLst/>
            <a:ahLst/>
            <a:cxnLst/>
            <a:rect l="l" t="t" r="r" b="b"/>
            <a:pathLst>
              <a:path w="1925" h="1925" extrusionOk="0">
                <a:moveTo>
                  <a:pt x="962" y="1"/>
                </a:moveTo>
                <a:cubicBezTo>
                  <a:pt x="436" y="1"/>
                  <a:pt x="1" y="436"/>
                  <a:pt x="1" y="962"/>
                </a:cubicBezTo>
                <a:cubicBezTo>
                  <a:pt x="1" y="1499"/>
                  <a:pt x="436" y="1925"/>
                  <a:pt x="962" y="1925"/>
                </a:cubicBezTo>
                <a:cubicBezTo>
                  <a:pt x="1499" y="1925"/>
                  <a:pt x="1925" y="1499"/>
                  <a:pt x="1925" y="962"/>
                </a:cubicBezTo>
                <a:cubicBezTo>
                  <a:pt x="1925" y="436"/>
                  <a:pt x="1499" y="1"/>
                  <a:pt x="962" y="1"/>
                </a:cubicBezTo>
                <a:close/>
              </a:path>
            </a:pathLst>
          </a:custGeom>
          <a:solidFill>
            <a:srgbClr val="E17A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0" name="Google Shape;1180;p19"/>
          <p:cNvSpPr/>
          <p:nvPr/>
        </p:nvSpPr>
        <p:spPr>
          <a:xfrm>
            <a:off x="10670511" y="4781873"/>
            <a:ext cx="424807" cy="425027"/>
          </a:xfrm>
          <a:custGeom>
            <a:avLst/>
            <a:gdLst/>
            <a:ahLst/>
            <a:cxnLst/>
            <a:rect l="l" t="t" r="r" b="b"/>
            <a:pathLst>
              <a:path w="1924" h="1925" extrusionOk="0">
                <a:moveTo>
                  <a:pt x="962" y="1"/>
                </a:moveTo>
                <a:cubicBezTo>
                  <a:pt x="436" y="1"/>
                  <a:pt x="0" y="436"/>
                  <a:pt x="0" y="962"/>
                </a:cubicBezTo>
                <a:cubicBezTo>
                  <a:pt x="0" y="1499"/>
                  <a:pt x="436" y="1925"/>
                  <a:pt x="962" y="1925"/>
                </a:cubicBezTo>
                <a:cubicBezTo>
                  <a:pt x="1499" y="1925"/>
                  <a:pt x="1924" y="1499"/>
                  <a:pt x="1924" y="962"/>
                </a:cubicBezTo>
                <a:cubicBezTo>
                  <a:pt x="1924" y="436"/>
                  <a:pt x="1499" y="1"/>
                  <a:pt x="962" y="1"/>
                </a:cubicBezTo>
                <a:close/>
              </a:path>
            </a:pathLst>
          </a:custGeom>
          <a:solidFill>
            <a:srgbClr val="E17A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1" name="Google Shape;1181;p19"/>
          <p:cNvSpPr/>
          <p:nvPr/>
        </p:nvSpPr>
        <p:spPr>
          <a:xfrm>
            <a:off x="7799976" y="5638777"/>
            <a:ext cx="4482547" cy="1320785"/>
          </a:xfrm>
          <a:custGeom>
            <a:avLst/>
            <a:gdLst/>
            <a:ahLst/>
            <a:cxnLst/>
            <a:rect l="l" t="t" r="r" b="b"/>
            <a:pathLst>
              <a:path w="20302" h="5982" extrusionOk="0">
                <a:moveTo>
                  <a:pt x="18329" y="1"/>
                </a:moveTo>
                <a:cubicBezTo>
                  <a:pt x="18271" y="1"/>
                  <a:pt x="18107" y="116"/>
                  <a:pt x="17912" y="240"/>
                </a:cubicBezTo>
                <a:cubicBezTo>
                  <a:pt x="17670" y="396"/>
                  <a:pt x="17382" y="568"/>
                  <a:pt x="17193" y="568"/>
                </a:cubicBezTo>
                <a:cubicBezTo>
                  <a:pt x="17098" y="568"/>
                  <a:pt x="17028" y="525"/>
                  <a:pt x="17001" y="413"/>
                </a:cubicBezTo>
                <a:cubicBezTo>
                  <a:pt x="16990" y="402"/>
                  <a:pt x="16990" y="393"/>
                  <a:pt x="16990" y="372"/>
                </a:cubicBezTo>
                <a:cubicBezTo>
                  <a:pt x="16987" y="359"/>
                  <a:pt x="16979" y="352"/>
                  <a:pt x="16965" y="352"/>
                </a:cubicBezTo>
                <a:cubicBezTo>
                  <a:pt x="16940" y="352"/>
                  <a:pt x="16895" y="376"/>
                  <a:pt x="16828" y="423"/>
                </a:cubicBezTo>
                <a:cubicBezTo>
                  <a:pt x="16515" y="615"/>
                  <a:pt x="15664" y="1203"/>
                  <a:pt x="13842" y="1476"/>
                </a:cubicBezTo>
                <a:cubicBezTo>
                  <a:pt x="13548" y="1527"/>
                  <a:pt x="13275" y="1567"/>
                  <a:pt x="13012" y="1608"/>
                </a:cubicBezTo>
                <a:cubicBezTo>
                  <a:pt x="12667" y="1658"/>
                  <a:pt x="12343" y="1709"/>
                  <a:pt x="12019" y="1749"/>
                </a:cubicBezTo>
                <a:lnTo>
                  <a:pt x="11230" y="1840"/>
                </a:lnTo>
                <a:lnTo>
                  <a:pt x="10744" y="1871"/>
                </a:lnTo>
                <a:cubicBezTo>
                  <a:pt x="10683" y="1871"/>
                  <a:pt x="10632" y="1881"/>
                  <a:pt x="10571" y="1881"/>
                </a:cubicBezTo>
                <a:cubicBezTo>
                  <a:pt x="10490" y="1881"/>
                  <a:pt x="10409" y="1881"/>
                  <a:pt x="10328" y="1891"/>
                </a:cubicBezTo>
                <a:lnTo>
                  <a:pt x="9842" y="1891"/>
                </a:lnTo>
                <a:cubicBezTo>
                  <a:pt x="9772" y="1891"/>
                  <a:pt x="9700" y="1891"/>
                  <a:pt x="9619" y="1881"/>
                </a:cubicBezTo>
                <a:lnTo>
                  <a:pt x="9468" y="1881"/>
                </a:lnTo>
                <a:cubicBezTo>
                  <a:pt x="9316" y="1871"/>
                  <a:pt x="9154" y="1860"/>
                  <a:pt x="8992" y="1851"/>
                </a:cubicBezTo>
                <a:cubicBezTo>
                  <a:pt x="8729" y="1830"/>
                  <a:pt x="8465" y="1800"/>
                  <a:pt x="8182" y="1770"/>
                </a:cubicBezTo>
                <a:cubicBezTo>
                  <a:pt x="7868" y="1729"/>
                  <a:pt x="7534" y="1678"/>
                  <a:pt x="7180" y="1617"/>
                </a:cubicBezTo>
                <a:cubicBezTo>
                  <a:pt x="6947" y="1577"/>
                  <a:pt x="6704" y="1527"/>
                  <a:pt x="6451" y="1476"/>
                </a:cubicBezTo>
                <a:cubicBezTo>
                  <a:pt x="4568" y="1111"/>
                  <a:pt x="3717" y="534"/>
                  <a:pt x="3423" y="382"/>
                </a:cubicBezTo>
                <a:cubicBezTo>
                  <a:pt x="3378" y="360"/>
                  <a:pt x="3345" y="347"/>
                  <a:pt x="3325" y="347"/>
                </a:cubicBezTo>
                <a:cubicBezTo>
                  <a:pt x="3309" y="347"/>
                  <a:pt x="3302" y="355"/>
                  <a:pt x="3302" y="372"/>
                </a:cubicBezTo>
                <a:cubicBezTo>
                  <a:pt x="3279" y="514"/>
                  <a:pt x="3202" y="568"/>
                  <a:pt x="3096" y="568"/>
                </a:cubicBezTo>
                <a:cubicBezTo>
                  <a:pt x="2912" y="568"/>
                  <a:pt x="2641" y="408"/>
                  <a:pt x="2411" y="261"/>
                </a:cubicBezTo>
                <a:cubicBezTo>
                  <a:pt x="2205" y="127"/>
                  <a:pt x="2024" y="1"/>
                  <a:pt x="1963" y="1"/>
                </a:cubicBezTo>
                <a:cubicBezTo>
                  <a:pt x="1954" y="1"/>
                  <a:pt x="1948" y="3"/>
                  <a:pt x="1945" y="8"/>
                </a:cubicBezTo>
                <a:cubicBezTo>
                  <a:pt x="1935" y="18"/>
                  <a:pt x="1925" y="28"/>
                  <a:pt x="1915" y="48"/>
                </a:cubicBezTo>
                <a:cubicBezTo>
                  <a:pt x="1884" y="78"/>
                  <a:pt x="1834" y="139"/>
                  <a:pt x="1783" y="210"/>
                </a:cubicBezTo>
                <a:cubicBezTo>
                  <a:pt x="1783" y="220"/>
                  <a:pt x="1773" y="231"/>
                  <a:pt x="1763" y="251"/>
                </a:cubicBezTo>
                <a:cubicBezTo>
                  <a:pt x="1672" y="362"/>
                  <a:pt x="1560" y="524"/>
                  <a:pt x="1439" y="696"/>
                </a:cubicBezTo>
                <a:lnTo>
                  <a:pt x="1378" y="787"/>
                </a:lnTo>
                <a:lnTo>
                  <a:pt x="1317" y="879"/>
                </a:lnTo>
                <a:cubicBezTo>
                  <a:pt x="1297" y="909"/>
                  <a:pt x="1267" y="949"/>
                  <a:pt x="1247" y="980"/>
                </a:cubicBezTo>
                <a:lnTo>
                  <a:pt x="1186" y="1071"/>
                </a:lnTo>
                <a:cubicBezTo>
                  <a:pt x="1125" y="1152"/>
                  <a:pt x="1074" y="1243"/>
                  <a:pt x="1013" y="1324"/>
                </a:cubicBezTo>
                <a:cubicBezTo>
                  <a:pt x="953" y="1415"/>
                  <a:pt x="892" y="1516"/>
                  <a:pt x="831" y="1608"/>
                </a:cubicBezTo>
                <a:cubicBezTo>
                  <a:pt x="801" y="1648"/>
                  <a:pt x="770" y="1698"/>
                  <a:pt x="740" y="1749"/>
                </a:cubicBezTo>
                <a:cubicBezTo>
                  <a:pt x="437" y="2205"/>
                  <a:pt x="173" y="2630"/>
                  <a:pt x="62" y="2863"/>
                </a:cubicBezTo>
                <a:cubicBezTo>
                  <a:pt x="32" y="2913"/>
                  <a:pt x="11" y="2954"/>
                  <a:pt x="1" y="2985"/>
                </a:cubicBezTo>
                <a:lnTo>
                  <a:pt x="1" y="2994"/>
                </a:lnTo>
                <a:lnTo>
                  <a:pt x="1" y="3015"/>
                </a:lnTo>
                <a:cubicBezTo>
                  <a:pt x="1" y="3025"/>
                  <a:pt x="1" y="3035"/>
                  <a:pt x="11" y="3045"/>
                </a:cubicBezTo>
                <a:cubicBezTo>
                  <a:pt x="11" y="3045"/>
                  <a:pt x="11" y="3055"/>
                  <a:pt x="21" y="3055"/>
                </a:cubicBezTo>
                <a:lnTo>
                  <a:pt x="21" y="3066"/>
                </a:lnTo>
                <a:cubicBezTo>
                  <a:pt x="32" y="3075"/>
                  <a:pt x="41" y="3086"/>
                  <a:pt x="62" y="3096"/>
                </a:cubicBezTo>
                <a:cubicBezTo>
                  <a:pt x="82" y="3116"/>
                  <a:pt x="122" y="3136"/>
                  <a:pt x="163" y="3156"/>
                </a:cubicBezTo>
                <a:cubicBezTo>
                  <a:pt x="224" y="3197"/>
                  <a:pt x="305" y="3237"/>
                  <a:pt x="396" y="3278"/>
                </a:cubicBezTo>
                <a:cubicBezTo>
                  <a:pt x="1155" y="3633"/>
                  <a:pt x="2714" y="4139"/>
                  <a:pt x="2775" y="4209"/>
                </a:cubicBezTo>
                <a:cubicBezTo>
                  <a:pt x="2826" y="4270"/>
                  <a:pt x="2836" y="5192"/>
                  <a:pt x="2836" y="5982"/>
                </a:cubicBezTo>
                <a:lnTo>
                  <a:pt x="17456" y="5982"/>
                </a:lnTo>
                <a:cubicBezTo>
                  <a:pt x="17456" y="5192"/>
                  <a:pt x="17467" y="4270"/>
                  <a:pt x="17507" y="4209"/>
                </a:cubicBezTo>
                <a:cubicBezTo>
                  <a:pt x="17568" y="4149"/>
                  <a:pt x="18965" y="3683"/>
                  <a:pt x="19755" y="3339"/>
                </a:cubicBezTo>
                <a:cubicBezTo>
                  <a:pt x="20079" y="3197"/>
                  <a:pt x="20302" y="3086"/>
                  <a:pt x="20291" y="3015"/>
                </a:cubicBezTo>
                <a:cubicBezTo>
                  <a:pt x="20291" y="2994"/>
                  <a:pt x="20281" y="2974"/>
                  <a:pt x="20271" y="2944"/>
                </a:cubicBezTo>
                <a:cubicBezTo>
                  <a:pt x="20261" y="2934"/>
                  <a:pt x="20261" y="2924"/>
                  <a:pt x="20261" y="2913"/>
                </a:cubicBezTo>
                <a:cubicBezTo>
                  <a:pt x="20251" y="2904"/>
                  <a:pt x="20251" y="2893"/>
                  <a:pt x="20241" y="2873"/>
                </a:cubicBezTo>
                <a:cubicBezTo>
                  <a:pt x="20230" y="2863"/>
                  <a:pt x="20230" y="2863"/>
                  <a:pt x="20230" y="2853"/>
                </a:cubicBezTo>
                <a:cubicBezTo>
                  <a:pt x="20221" y="2843"/>
                  <a:pt x="20221" y="2832"/>
                  <a:pt x="20210" y="2823"/>
                </a:cubicBezTo>
                <a:cubicBezTo>
                  <a:pt x="20089" y="2580"/>
                  <a:pt x="19825" y="2164"/>
                  <a:pt x="19532" y="1719"/>
                </a:cubicBezTo>
                <a:cubicBezTo>
                  <a:pt x="19501" y="1658"/>
                  <a:pt x="19451" y="1597"/>
                  <a:pt x="19411" y="1536"/>
                </a:cubicBezTo>
                <a:cubicBezTo>
                  <a:pt x="19400" y="1516"/>
                  <a:pt x="19390" y="1496"/>
                  <a:pt x="19370" y="1476"/>
                </a:cubicBezTo>
                <a:cubicBezTo>
                  <a:pt x="19258" y="1293"/>
                  <a:pt x="19147" y="1122"/>
                  <a:pt x="19036" y="960"/>
                </a:cubicBezTo>
                <a:lnTo>
                  <a:pt x="18945" y="838"/>
                </a:lnTo>
                <a:cubicBezTo>
                  <a:pt x="18722" y="514"/>
                  <a:pt x="18529" y="251"/>
                  <a:pt x="18418" y="99"/>
                </a:cubicBezTo>
                <a:cubicBezTo>
                  <a:pt x="18408" y="89"/>
                  <a:pt x="18408" y="78"/>
                  <a:pt x="18398" y="69"/>
                </a:cubicBezTo>
                <a:lnTo>
                  <a:pt x="18388" y="58"/>
                </a:lnTo>
                <a:cubicBezTo>
                  <a:pt x="18367" y="38"/>
                  <a:pt x="18358" y="18"/>
                  <a:pt x="18347" y="8"/>
                </a:cubicBezTo>
                <a:cubicBezTo>
                  <a:pt x="18343" y="3"/>
                  <a:pt x="18337" y="1"/>
                  <a:pt x="18329"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2" name="Google Shape;1182;p19"/>
          <p:cNvSpPr/>
          <p:nvPr/>
        </p:nvSpPr>
        <p:spPr>
          <a:xfrm>
            <a:off x="9539385" y="4629968"/>
            <a:ext cx="1021832" cy="1355009"/>
          </a:xfrm>
          <a:custGeom>
            <a:avLst/>
            <a:gdLst/>
            <a:ahLst/>
            <a:cxnLst/>
            <a:rect l="l" t="t" r="r" b="b"/>
            <a:pathLst>
              <a:path w="4628" h="6137" extrusionOk="0">
                <a:moveTo>
                  <a:pt x="2319" y="0"/>
                </a:moveTo>
                <a:cubicBezTo>
                  <a:pt x="2106" y="0"/>
                  <a:pt x="1914" y="30"/>
                  <a:pt x="1721" y="102"/>
                </a:cubicBezTo>
                <a:cubicBezTo>
                  <a:pt x="729" y="446"/>
                  <a:pt x="0" y="1641"/>
                  <a:pt x="0" y="3068"/>
                </a:cubicBezTo>
                <a:cubicBezTo>
                  <a:pt x="0" y="4759"/>
                  <a:pt x="1043" y="6136"/>
                  <a:pt x="2319" y="6136"/>
                </a:cubicBezTo>
                <a:cubicBezTo>
                  <a:pt x="2936" y="6136"/>
                  <a:pt x="3503" y="5812"/>
                  <a:pt x="3919" y="5286"/>
                </a:cubicBezTo>
                <a:cubicBezTo>
                  <a:pt x="4354" y="4728"/>
                  <a:pt x="4627" y="3939"/>
                  <a:pt x="4627" y="3068"/>
                </a:cubicBezTo>
                <a:cubicBezTo>
                  <a:pt x="4627" y="1367"/>
                  <a:pt x="3595" y="0"/>
                  <a:pt x="2319" y="0"/>
                </a:cubicBezTo>
                <a:close/>
              </a:path>
            </a:pathLst>
          </a:custGeom>
          <a:solidFill>
            <a:srgbClr val="CEE7E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3" name="Google Shape;1183;p19"/>
          <p:cNvSpPr/>
          <p:nvPr/>
        </p:nvSpPr>
        <p:spPr>
          <a:xfrm>
            <a:off x="10033521" y="5052347"/>
            <a:ext cx="33560" cy="648471"/>
          </a:xfrm>
          <a:custGeom>
            <a:avLst/>
            <a:gdLst/>
            <a:ahLst/>
            <a:cxnLst/>
            <a:rect l="l" t="t" r="r" b="b"/>
            <a:pathLst>
              <a:path w="152" h="2937" extrusionOk="0">
                <a:moveTo>
                  <a:pt x="0" y="1"/>
                </a:moveTo>
                <a:lnTo>
                  <a:pt x="0" y="2937"/>
                </a:lnTo>
                <a:lnTo>
                  <a:pt x="151" y="2937"/>
                </a:lnTo>
                <a:lnTo>
                  <a:pt x="151" y="1"/>
                </a:lnTo>
                <a:close/>
              </a:path>
            </a:pathLst>
          </a:custGeom>
          <a:solidFill>
            <a:srgbClr val="003C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4" name="Google Shape;1184;p19"/>
          <p:cNvSpPr/>
          <p:nvPr/>
        </p:nvSpPr>
        <p:spPr>
          <a:xfrm>
            <a:off x="9890447" y="4828682"/>
            <a:ext cx="308669" cy="257665"/>
          </a:xfrm>
          <a:custGeom>
            <a:avLst/>
            <a:gdLst/>
            <a:ahLst/>
            <a:cxnLst/>
            <a:rect l="l" t="t" r="r" b="b"/>
            <a:pathLst>
              <a:path w="1398" h="1167" extrusionOk="0">
                <a:moveTo>
                  <a:pt x="649" y="0"/>
                </a:moveTo>
                <a:cubicBezTo>
                  <a:pt x="315" y="0"/>
                  <a:pt x="0" y="49"/>
                  <a:pt x="0" y="133"/>
                </a:cubicBezTo>
                <a:cubicBezTo>
                  <a:pt x="0" y="302"/>
                  <a:pt x="323" y="1167"/>
                  <a:pt x="709" y="1167"/>
                </a:cubicBezTo>
                <a:cubicBezTo>
                  <a:pt x="716" y="1167"/>
                  <a:pt x="722" y="1166"/>
                  <a:pt x="729" y="1166"/>
                </a:cubicBezTo>
                <a:cubicBezTo>
                  <a:pt x="880" y="1155"/>
                  <a:pt x="1022" y="1014"/>
                  <a:pt x="1134" y="842"/>
                </a:cubicBezTo>
                <a:cubicBezTo>
                  <a:pt x="1296" y="588"/>
                  <a:pt x="1397" y="255"/>
                  <a:pt x="1397" y="143"/>
                </a:cubicBezTo>
                <a:cubicBezTo>
                  <a:pt x="1397" y="52"/>
                  <a:pt x="1073" y="1"/>
                  <a:pt x="739" y="1"/>
                </a:cubicBezTo>
                <a:cubicBezTo>
                  <a:pt x="709" y="0"/>
                  <a:pt x="679" y="0"/>
                  <a:pt x="649" y="0"/>
                </a:cubicBezTo>
                <a:close/>
              </a:path>
            </a:pathLst>
          </a:custGeom>
          <a:solidFill>
            <a:srgbClr val="003C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5" name="Google Shape;1185;p19"/>
          <p:cNvSpPr/>
          <p:nvPr/>
        </p:nvSpPr>
        <p:spPr>
          <a:xfrm>
            <a:off x="10048978" y="4828903"/>
            <a:ext cx="150140" cy="185687"/>
          </a:xfrm>
          <a:custGeom>
            <a:avLst/>
            <a:gdLst/>
            <a:ahLst/>
            <a:cxnLst/>
            <a:rect l="l" t="t" r="r" b="b"/>
            <a:pathLst>
              <a:path w="680" h="841" extrusionOk="0">
                <a:moveTo>
                  <a:pt x="21" y="0"/>
                </a:moveTo>
                <a:cubicBezTo>
                  <a:pt x="11" y="61"/>
                  <a:pt x="0" y="122"/>
                  <a:pt x="0" y="182"/>
                </a:cubicBezTo>
                <a:cubicBezTo>
                  <a:pt x="0" y="476"/>
                  <a:pt x="173" y="719"/>
                  <a:pt x="416" y="841"/>
                </a:cubicBezTo>
                <a:cubicBezTo>
                  <a:pt x="578" y="587"/>
                  <a:pt x="679" y="254"/>
                  <a:pt x="679" y="142"/>
                </a:cubicBezTo>
                <a:cubicBezTo>
                  <a:pt x="679" y="51"/>
                  <a:pt x="355" y="0"/>
                  <a:pt x="21" y="0"/>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6" name="Google Shape;1186;p19"/>
          <p:cNvSpPr/>
          <p:nvPr/>
        </p:nvSpPr>
        <p:spPr>
          <a:xfrm>
            <a:off x="9425457" y="4178444"/>
            <a:ext cx="187895" cy="73745"/>
          </a:xfrm>
          <a:custGeom>
            <a:avLst/>
            <a:gdLst/>
            <a:ahLst/>
            <a:cxnLst/>
            <a:rect l="l" t="t" r="r" b="b"/>
            <a:pathLst>
              <a:path w="851" h="334" extrusionOk="0">
                <a:moveTo>
                  <a:pt x="851" y="0"/>
                </a:moveTo>
                <a:lnTo>
                  <a:pt x="851" y="0"/>
                </a:lnTo>
                <a:cubicBezTo>
                  <a:pt x="789" y="19"/>
                  <a:pt x="729" y="38"/>
                  <a:pt x="670" y="58"/>
                </a:cubicBezTo>
                <a:lnTo>
                  <a:pt x="670" y="58"/>
                </a:lnTo>
                <a:cubicBezTo>
                  <a:pt x="728" y="38"/>
                  <a:pt x="788" y="19"/>
                  <a:pt x="851" y="0"/>
                </a:cubicBezTo>
                <a:close/>
                <a:moveTo>
                  <a:pt x="670" y="58"/>
                </a:moveTo>
                <a:cubicBezTo>
                  <a:pt x="604" y="79"/>
                  <a:pt x="540" y="100"/>
                  <a:pt x="476" y="122"/>
                </a:cubicBezTo>
                <a:cubicBezTo>
                  <a:pt x="314" y="183"/>
                  <a:pt x="152" y="253"/>
                  <a:pt x="0" y="334"/>
                </a:cubicBezTo>
                <a:cubicBezTo>
                  <a:pt x="210" y="229"/>
                  <a:pt x="434" y="137"/>
                  <a:pt x="670" y="58"/>
                </a:cubicBezTo>
                <a:close/>
              </a:path>
            </a:pathLst>
          </a:custGeom>
          <a:solidFill>
            <a:srgbClr val="1949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7" name="Google Shape;1187;p19"/>
          <p:cNvSpPr/>
          <p:nvPr/>
        </p:nvSpPr>
        <p:spPr>
          <a:xfrm>
            <a:off x="9394105" y="4256605"/>
            <a:ext cx="22521" cy="11481"/>
          </a:xfrm>
          <a:custGeom>
            <a:avLst/>
            <a:gdLst/>
            <a:ahLst/>
            <a:cxnLst/>
            <a:rect l="l" t="t" r="r" b="b"/>
            <a:pathLst>
              <a:path w="102" h="52" extrusionOk="0">
                <a:moveTo>
                  <a:pt x="102" y="0"/>
                </a:moveTo>
                <a:cubicBezTo>
                  <a:pt x="94" y="0"/>
                  <a:pt x="88" y="5"/>
                  <a:pt x="81" y="8"/>
                </a:cubicBezTo>
                <a:lnTo>
                  <a:pt x="81" y="8"/>
                </a:lnTo>
                <a:cubicBezTo>
                  <a:pt x="88" y="5"/>
                  <a:pt x="95" y="2"/>
                  <a:pt x="102" y="0"/>
                </a:cubicBezTo>
                <a:close/>
                <a:moveTo>
                  <a:pt x="81" y="8"/>
                </a:moveTo>
                <a:cubicBezTo>
                  <a:pt x="80" y="9"/>
                  <a:pt x="79" y="9"/>
                  <a:pt x="79" y="9"/>
                </a:cubicBezTo>
                <a:lnTo>
                  <a:pt x="79" y="9"/>
                </a:lnTo>
                <a:cubicBezTo>
                  <a:pt x="79" y="9"/>
                  <a:pt x="80" y="9"/>
                  <a:pt x="81" y="8"/>
                </a:cubicBezTo>
                <a:close/>
                <a:moveTo>
                  <a:pt x="79" y="9"/>
                </a:moveTo>
                <a:lnTo>
                  <a:pt x="79" y="9"/>
                </a:lnTo>
                <a:cubicBezTo>
                  <a:pt x="76" y="10"/>
                  <a:pt x="73" y="11"/>
                  <a:pt x="71" y="11"/>
                </a:cubicBezTo>
                <a:cubicBezTo>
                  <a:pt x="63" y="14"/>
                  <a:pt x="55" y="19"/>
                  <a:pt x="46" y="25"/>
                </a:cubicBezTo>
                <a:lnTo>
                  <a:pt x="46" y="25"/>
                </a:lnTo>
                <a:cubicBezTo>
                  <a:pt x="57" y="19"/>
                  <a:pt x="68" y="14"/>
                  <a:pt x="79" y="9"/>
                </a:cubicBezTo>
                <a:close/>
                <a:moveTo>
                  <a:pt x="46" y="25"/>
                </a:moveTo>
                <a:cubicBezTo>
                  <a:pt x="30" y="33"/>
                  <a:pt x="14" y="42"/>
                  <a:pt x="0" y="51"/>
                </a:cubicBezTo>
                <a:cubicBezTo>
                  <a:pt x="13" y="45"/>
                  <a:pt x="30" y="34"/>
                  <a:pt x="46" y="25"/>
                </a:cubicBezTo>
                <a:close/>
              </a:path>
            </a:pathLst>
          </a:custGeom>
          <a:solidFill>
            <a:srgbClr val="719D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8" name="Google Shape;1188;p19"/>
          <p:cNvSpPr/>
          <p:nvPr/>
        </p:nvSpPr>
        <p:spPr>
          <a:xfrm>
            <a:off x="10686187" y="4281333"/>
            <a:ext cx="6844" cy="4636"/>
          </a:xfrm>
          <a:custGeom>
            <a:avLst/>
            <a:gdLst/>
            <a:ahLst/>
            <a:cxnLst/>
            <a:rect l="l" t="t" r="r" b="b"/>
            <a:pathLst>
              <a:path w="31" h="21" extrusionOk="0">
                <a:moveTo>
                  <a:pt x="0" y="0"/>
                </a:moveTo>
                <a:cubicBezTo>
                  <a:pt x="10" y="10"/>
                  <a:pt x="21" y="10"/>
                  <a:pt x="30" y="20"/>
                </a:cubicBezTo>
                <a:lnTo>
                  <a:pt x="30" y="20"/>
                </a:lnTo>
                <a:cubicBezTo>
                  <a:pt x="21" y="10"/>
                  <a:pt x="10" y="10"/>
                  <a:pt x="0" y="0"/>
                </a:cubicBezTo>
                <a:close/>
              </a:path>
            </a:pathLst>
          </a:custGeom>
          <a:solidFill>
            <a:srgbClr val="0D33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9" name="Google Shape;1189;p19"/>
          <p:cNvSpPr/>
          <p:nvPr/>
        </p:nvSpPr>
        <p:spPr>
          <a:xfrm>
            <a:off x="10695019" y="4285749"/>
            <a:ext cx="112163" cy="73745"/>
          </a:xfrm>
          <a:custGeom>
            <a:avLst/>
            <a:gdLst/>
            <a:ahLst/>
            <a:cxnLst/>
            <a:rect l="l" t="t" r="r" b="b"/>
            <a:pathLst>
              <a:path w="508" h="334" extrusionOk="0">
                <a:moveTo>
                  <a:pt x="1" y="0"/>
                </a:moveTo>
                <a:lnTo>
                  <a:pt x="1" y="0"/>
                </a:lnTo>
                <a:cubicBezTo>
                  <a:pt x="9" y="5"/>
                  <a:pt x="17" y="10"/>
                  <a:pt x="25" y="14"/>
                </a:cubicBezTo>
                <a:lnTo>
                  <a:pt x="25" y="14"/>
                </a:lnTo>
                <a:cubicBezTo>
                  <a:pt x="18" y="10"/>
                  <a:pt x="10" y="5"/>
                  <a:pt x="1" y="0"/>
                </a:cubicBezTo>
                <a:close/>
                <a:moveTo>
                  <a:pt x="25" y="14"/>
                </a:moveTo>
                <a:cubicBezTo>
                  <a:pt x="33" y="20"/>
                  <a:pt x="40" y="25"/>
                  <a:pt x="51" y="30"/>
                </a:cubicBezTo>
                <a:cubicBezTo>
                  <a:pt x="52" y="31"/>
                  <a:pt x="53" y="31"/>
                  <a:pt x="54" y="32"/>
                </a:cubicBezTo>
                <a:lnTo>
                  <a:pt x="54" y="32"/>
                </a:lnTo>
                <a:cubicBezTo>
                  <a:pt x="44" y="26"/>
                  <a:pt x="34" y="20"/>
                  <a:pt x="25" y="14"/>
                </a:cubicBezTo>
                <a:close/>
                <a:moveTo>
                  <a:pt x="54" y="32"/>
                </a:moveTo>
                <a:cubicBezTo>
                  <a:pt x="208" y="124"/>
                  <a:pt x="362" y="225"/>
                  <a:pt x="507" y="334"/>
                </a:cubicBezTo>
                <a:cubicBezTo>
                  <a:pt x="366" y="224"/>
                  <a:pt x="215" y="123"/>
                  <a:pt x="54" y="32"/>
                </a:cubicBezTo>
                <a:close/>
              </a:path>
            </a:pathLst>
          </a:custGeom>
          <a:solidFill>
            <a:srgbClr val="719D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0" name="Google Shape;1190;p19"/>
          <p:cNvSpPr/>
          <p:nvPr/>
        </p:nvSpPr>
        <p:spPr>
          <a:xfrm>
            <a:off x="10806961" y="4359274"/>
            <a:ext cx="6844" cy="4857"/>
          </a:xfrm>
          <a:custGeom>
            <a:avLst/>
            <a:gdLst/>
            <a:ahLst/>
            <a:cxnLst/>
            <a:rect l="l" t="t" r="r" b="b"/>
            <a:pathLst>
              <a:path w="31" h="22" extrusionOk="0">
                <a:moveTo>
                  <a:pt x="0" y="1"/>
                </a:moveTo>
                <a:lnTo>
                  <a:pt x="0" y="1"/>
                </a:lnTo>
                <a:lnTo>
                  <a:pt x="0" y="1"/>
                </a:lnTo>
                <a:cubicBezTo>
                  <a:pt x="10" y="12"/>
                  <a:pt x="20" y="12"/>
                  <a:pt x="30" y="21"/>
                </a:cubicBezTo>
                <a:cubicBezTo>
                  <a:pt x="20" y="12"/>
                  <a:pt x="10" y="12"/>
                  <a:pt x="0" y="1"/>
                </a:cubicBez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1" name="Google Shape;1191;p19"/>
          <p:cNvSpPr/>
          <p:nvPr/>
        </p:nvSpPr>
        <p:spPr>
          <a:xfrm>
            <a:off x="9300267" y="4310257"/>
            <a:ext cx="20092" cy="11481"/>
          </a:xfrm>
          <a:custGeom>
            <a:avLst/>
            <a:gdLst/>
            <a:ahLst/>
            <a:cxnLst/>
            <a:rect l="l" t="t" r="r" b="b"/>
            <a:pathLst>
              <a:path w="91" h="52" extrusionOk="0">
                <a:moveTo>
                  <a:pt x="91" y="0"/>
                </a:moveTo>
                <a:cubicBezTo>
                  <a:pt x="61" y="20"/>
                  <a:pt x="30" y="41"/>
                  <a:pt x="0" y="51"/>
                </a:cubicBezTo>
                <a:lnTo>
                  <a:pt x="0" y="51"/>
                </a:lnTo>
                <a:cubicBezTo>
                  <a:pt x="30" y="41"/>
                  <a:pt x="61" y="20"/>
                  <a:pt x="91" y="0"/>
                </a:cubicBezTo>
                <a:close/>
              </a:path>
            </a:pathLst>
          </a:custGeom>
          <a:solidFill>
            <a:srgbClr val="719D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2" name="Google Shape;1192;p19"/>
          <p:cNvSpPr/>
          <p:nvPr/>
        </p:nvSpPr>
        <p:spPr>
          <a:xfrm>
            <a:off x="9300267" y="4321517"/>
            <a:ext cx="221" cy="2208"/>
          </a:xfrm>
          <a:custGeom>
            <a:avLst/>
            <a:gdLst/>
            <a:ahLst/>
            <a:cxnLst/>
            <a:rect l="l" t="t" r="r" b="b"/>
            <a:pathLst>
              <a:path w="1" h="10" extrusionOk="0">
                <a:moveTo>
                  <a:pt x="0" y="0"/>
                </a:moveTo>
                <a:lnTo>
                  <a:pt x="0" y="10"/>
                </a:lnTo>
                <a:lnTo>
                  <a:pt x="0" y="0"/>
                </a:lnTo>
                <a:lnTo>
                  <a:pt x="0" y="0"/>
                </a:ln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3" name="Google Shape;1193;p19"/>
          <p:cNvSpPr/>
          <p:nvPr/>
        </p:nvSpPr>
        <p:spPr>
          <a:xfrm>
            <a:off x="10820209" y="4368326"/>
            <a:ext cx="24729" cy="18105"/>
          </a:xfrm>
          <a:custGeom>
            <a:avLst/>
            <a:gdLst/>
            <a:ahLst/>
            <a:cxnLst/>
            <a:rect l="l" t="t" r="r" b="b"/>
            <a:pathLst>
              <a:path w="112" h="82" extrusionOk="0">
                <a:moveTo>
                  <a:pt x="1" y="0"/>
                </a:moveTo>
                <a:lnTo>
                  <a:pt x="11" y="11"/>
                </a:lnTo>
                <a:cubicBezTo>
                  <a:pt x="13" y="12"/>
                  <a:pt x="15" y="14"/>
                  <a:pt x="17" y="15"/>
                </a:cubicBezTo>
                <a:lnTo>
                  <a:pt x="17" y="15"/>
                </a:lnTo>
                <a:cubicBezTo>
                  <a:pt x="12" y="11"/>
                  <a:pt x="6" y="6"/>
                  <a:pt x="1" y="0"/>
                </a:cubicBezTo>
                <a:close/>
                <a:moveTo>
                  <a:pt x="17" y="15"/>
                </a:moveTo>
                <a:cubicBezTo>
                  <a:pt x="25" y="22"/>
                  <a:pt x="34" y="28"/>
                  <a:pt x="43" y="35"/>
                </a:cubicBezTo>
                <a:lnTo>
                  <a:pt x="43" y="35"/>
                </a:lnTo>
                <a:cubicBezTo>
                  <a:pt x="34" y="28"/>
                  <a:pt x="26" y="21"/>
                  <a:pt x="17" y="15"/>
                </a:cubicBezTo>
                <a:close/>
                <a:moveTo>
                  <a:pt x="43" y="35"/>
                </a:moveTo>
                <a:cubicBezTo>
                  <a:pt x="63" y="51"/>
                  <a:pt x="85" y="68"/>
                  <a:pt x="112" y="81"/>
                </a:cubicBezTo>
                <a:cubicBezTo>
                  <a:pt x="88" y="64"/>
                  <a:pt x="64" y="50"/>
                  <a:pt x="43" y="35"/>
                </a:cubicBez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4" name="Google Shape;1194;p19"/>
          <p:cNvSpPr/>
          <p:nvPr/>
        </p:nvSpPr>
        <p:spPr>
          <a:xfrm>
            <a:off x="9226302" y="4370755"/>
            <a:ext cx="7065" cy="4636"/>
          </a:xfrm>
          <a:custGeom>
            <a:avLst/>
            <a:gdLst/>
            <a:ahLst/>
            <a:cxnLst/>
            <a:rect l="l" t="t" r="r" b="b"/>
            <a:pathLst>
              <a:path w="32" h="21" extrusionOk="0">
                <a:moveTo>
                  <a:pt x="31" y="0"/>
                </a:moveTo>
                <a:cubicBezTo>
                  <a:pt x="21" y="10"/>
                  <a:pt x="11" y="20"/>
                  <a:pt x="1" y="20"/>
                </a:cubicBezTo>
                <a:lnTo>
                  <a:pt x="1" y="20"/>
                </a:lnTo>
                <a:cubicBezTo>
                  <a:pt x="11" y="20"/>
                  <a:pt x="21" y="10"/>
                  <a:pt x="31" y="0"/>
                </a:cubicBez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5" name="Google Shape;1195;p19"/>
          <p:cNvSpPr/>
          <p:nvPr/>
        </p:nvSpPr>
        <p:spPr>
          <a:xfrm>
            <a:off x="10860613" y="4401887"/>
            <a:ext cx="2208" cy="221"/>
          </a:xfrm>
          <a:custGeom>
            <a:avLst/>
            <a:gdLst/>
            <a:ahLst/>
            <a:cxnLst/>
            <a:rect l="l" t="t" r="r" b="b"/>
            <a:pathLst>
              <a:path w="10" h="1" extrusionOk="0">
                <a:moveTo>
                  <a:pt x="0" y="1"/>
                </a:moveTo>
                <a:lnTo>
                  <a:pt x="0" y="1"/>
                </a:lnTo>
                <a:lnTo>
                  <a:pt x="10" y="1"/>
                </a:lnTo>
                <a:close/>
              </a:path>
            </a:pathLst>
          </a:custGeom>
          <a:solidFill>
            <a:srgbClr val="719D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6" name="Google Shape;1196;p19"/>
          <p:cNvSpPr/>
          <p:nvPr/>
        </p:nvSpPr>
        <p:spPr>
          <a:xfrm>
            <a:off x="10860614" y="4401887"/>
            <a:ext cx="221" cy="221"/>
          </a:xfrm>
          <a:custGeom>
            <a:avLst/>
            <a:gdLst/>
            <a:ahLst/>
            <a:cxnLst/>
            <a:rect l="l" t="t" r="r" b="b"/>
            <a:pathLst>
              <a:path w="1" h="1" extrusionOk="0">
                <a:moveTo>
                  <a:pt x="0" y="1"/>
                </a:moveTo>
                <a:lnTo>
                  <a:pt x="0" y="1"/>
                </a:lnTo>
                <a:lnTo>
                  <a:pt x="0" y="1"/>
                </a:lnTo>
                <a:lnTo>
                  <a:pt x="0" y="1"/>
                </a:ln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7" name="Google Shape;1197;p19"/>
          <p:cNvSpPr/>
          <p:nvPr/>
        </p:nvSpPr>
        <p:spPr>
          <a:xfrm>
            <a:off x="10871654" y="4410939"/>
            <a:ext cx="2429" cy="221"/>
          </a:xfrm>
          <a:custGeom>
            <a:avLst/>
            <a:gdLst/>
            <a:ahLst/>
            <a:cxnLst/>
            <a:rect l="l" t="t" r="r" b="b"/>
            <a:pathLst>
              <a:path w="11" h="1" extrusionOk="0">
                <a:moveTo>
                  <a:pt x="0" y="0"/>
                </a:moveTo>
                <a:lnTo>
                  <a:pt x="0" y="0"/>
                </a:lnTo>
                <a:lnTo>
                  <a:pt x="11" y="0"/>
                </a:lnTo>
                <a:close/>
              </a:path>
            </a:pathLst>
          </a:custGeom>
          <a:solidFill>
            <a:srgbClr val="719D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8" name="Google Shape;1198;p19"/>
          <p:cNvSpPr/>
          <p:nvPr/>
        </p:nvSpPr>
        <p:spPr>
          <a:xfrm>
            <a:off x="10871654" y="4410939"/>
            <a:ext cx="2429" cy="221"/>
          </a:xfrm>
          <a:custGeom>
            <a:avLst/>
            <a:gdLst/>
            <a:ahLst/>
            <a:cxnLst/>
            <a:rect l="l" t="t" r="r" b="b"/>
            <a:pathLst>
              <a:path w="11" h="1" extrusionOk="0">
                <a:moveTo>
                  <a:pt x="11" y="0"/>
                </a:moveTo>
                <a:lnTo>
                  <a:pt x="0" y="0"/>
                </a:lnTo>
                <a:lnTo>
                  <a:pt x="11" y="0"/>
                </a:lnTo>
                <a:lnTo>
                  <a:pt x="11" y="0"/>
                </a:ln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9" name="Google Shape;1199;p19"/>
          <p:cNvSpPr/>
          <p:nvPr/>
        </p:nvSpPr>
        <p:spPr>
          <a:xfrm>
            <a:off x="9226302" y="4129205"/>
            <a:ext cx="1652417" cy="393675"/>
          </a:xfrm>
          <a:custGeom>
            <a:avLst/>
            <a:gdLst/>
            <a:ahLst/>
            <a:cxnLst/>
            <a:rect l="l" t="t" r="r" b="b"/>
            <a:pathLst>
              <a:path w="7484" h="1783" extrusionOk="0">
                <a:moveTo>
                  <a:pt x="2866" y="1"/>
                </a:moveTo>
                <a:cubicBezTo>
                  <a:pt x="2471" y="41"/>
                  <a:pt x="2097" y="111"/>
                  <a:pt x="1753" y="223"/>
                </a:cubicBezTo>
                <a:cubicBezTo>
                  <a:pt x="1621" y="264"/>
                  <a:pt x="1499" y="304"/>
                  <a:pt x="1378" y="345"/>
                </a:cubicBezTo>
                <a:cubicBezTo>
                  <a:pt x="1216" y="406"/>
                  <a:pt x="1054" y="476"/>
                  <a:pt x="902" y="557"/>
                </a:cubicBezTo>
                <a:lnTo>
                  <a:pt x="882" y="557"/>
                </a:lnTo>
                <a:cubicBezTo>
                  <a:pt x="882" y="568"/>
                  <a:pt x="871" y="568"/>
                  <a:pt x="862" y="577"/>
                </a:cubicBezTo>
                <a:cubicBezTo>
                  <a:pt x="851" y="577"/>
                  <a:pt x="841" y="588"/>
                  <a:pt x="831" y="588"/>
                </a:cubicBezTo>
                <a:cubicBezTo>
                  <a:pt x="811" y="597"/>
                  <a:pt x="781" y="618"/>
                  <a:pt x="760" y="628"/>
                </a:cubicBezTo>
                <a:cubicBezTo>
                  <a:pt x="639" y="689"/>
                  <a:pt x="527" y="750"/>
                  <a:pt x="426" y="820"/>
                </a:cubicBezTo>
                <a:cubicBezTo>
                  <a:pt x="396" y="840"/>
                  <a:pt x="365" y="861"/>
                  <a:pt x="335" y="871"/>
                </a:cubicBezTo>
                <a:lnTo>
                  <a:pt x="335" y="881"/>
                </a:lnTo>
                <a:cubicBezTo>
                  <a:pt x="223" y="952"/>
                  <a:pt x="122" y="1023"/>
                  <a:pt x="31" y="1094"/>
                </a:cubicBezTo>
                <a:cubicBezTo>
                  <a:pt x="21" y="1104"/>
                  <a:pt x="11" y="1114"/>
                  <a:pt x="1" y="1114"/>
                </a:cubicBezTo>
                <a:cubicBezTo>
                  <a:pt x="52" y="1347"/>
                  <a:pt x="497" y="1711"/>
                  <a:pt x="3636" y="1772"/>
                </a:cubicBezTo>
                <a:cubicBezTo>
                  <a:pt x="3848" y="1782"/>
                  <a:pt x="4050" y="1782"/>
                  <a:pt x="4233" y="1782"/>
                </a:cubicBezTo>
                <a:cubicBezTo>
                  <a:pt x="5823" y="1782"/>
                  <a:pt x="6845" y="1630"/>
                  <a:pt x="7483" y="1297"/>
                </a:cubicBezTo>
                <a:lnTo>
                  <a:pt x="7463" y="1276"/>
                </a:lnTo>
                <a:lnTo>
                  <a:pt x="7452" y="1276"/>
                </a:lnTo>
                <a:cubicBezTo>
                  <a:pt x="7443" y="1256"/>
                  <a:pt x="7422" y="1245"/>
                  <a:pt x="7412" y="1236"/>
                </a:cubicBezTo>
                <a:lnTo>
                  <a:pt x="7402" y="1236"/>
                </a:lnTo>
                <a:cubicBezTo>
                  <a:pt x="7382" y="1205"/>
                  <a:pt x="7351" y="1185"/>
                  <a:pt x="7331" y="1164"/>
                </a:cubicBezTo>
                <a:cubicBezTo>
                  <a:pt x="7290" y="1144"/>
                  <a:pt x="7260" y="1114"/>
                  <a:pt x="7230" y="1094"/>
                </a:cubicBezTo>
                <a:lnTo>
                  <a:pt x="7220" y="1083"/>
                </a:lnTo>
                <a:cubicBezTo>
                  <a:pt x="7209" y="1074"/>
                  <a:pt x="7200" y="1063"/>
                  <a:pt x="7189" y="1063"/>
                </a:cubicBezTo>
                <a:cubicBezTo>
                  <a:pt x="7179" y="1054"/>
                  <a:pt x="7169" y="1054"/>
                  <a:pt x="7159" y="1043"/>
                </a:cubicBezTo>
                <a:cubicBezTo>
                  <a:pt x="7017" y="932"/>
                  <a:pt x="6865" y="831"/>
                  <a:pt x="6703" y="739"/>
                </a:cubicBezTo>
                <a:cubicBezTo>
                  <a:pt x="6683" y="730"/>
                  <a:pt x="6673" y="719"/>
                  <a:pt x="6653" y="709"/>
                </a:cubicBezTo>
                <a:lnTo>
                  <a:pt x="6642" y="709"/>
                </a:lnTo>
                <a:cubicBezTo>
                  <a:pt x="6633" y="699"/>
                  <a:pt x="6622" y="699"/>
                  <a:pt x="6612" y="689"/>
                </a:cubicBezTo>
                <a:cubicBezTo>
                  <a:pt x="6106" y="406"/>
                  <a:pt x="5539" y="192"/>
                  <a:pt x="4891" y="71"/>
                </a:cubicBezTo>
                <a:cubicBezTo>
                  <a:pt x="4273" y="30"/>
                  <a:pt x="3636" y="1"/>
                  <a:pt x="3028" y="1"/>
                </a:cubicBezTo>
                <a:close/>
              </a:path>
            </a:pathLst>
          </a:custGeom>
          <a:solidFill>
            <a:srgbClr val="A4A6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0" name="Google Shape;1200;p19"/>
          <p:cNvSpPr/>
          <p:nvPr/>
        </p:nvSpPr>
        <p:spPr>
          <a:xfrm>
            <a:off x="8731283" y="3925191"/>
            <a:ext cx="2640247" cy="282395"/>
          </a:xfrm>
          <a:custGeom>
            <a:avLst/>
            <a:gdLst/>
            <a:ahLst/>
            <a:cxnLst/>
            <a:rect l="l" t="t" r="r" b="b"/>
            <a:pathLst>
              <a:path w="11958" h="1279" extrusionOk="0">
                <a:moveTo>
                  <a:pt x="5979" y="1"/>
                </a:moveTo>
                <a:cubicBezTo>
                  <a:pt x="2989" y="1"/>
                  <a:pt x="0" y="69"/>
                  <a:pt x="5" y="205"/>
                </a:cubicBezTo>
                <a:cubicBezTo>
                  <a:pt x="5" y="266"/>
                  <a:pt x="137" y="358"/>
                  <a:pt x="329" y="448"/>
                </a:cubicBezTo>
                <a:cubicBezTo>
                  <a:pt x="1040" y="799"/>
                  <a:pt x="2673" y="1279"/>
                  <a:pt x="2738" y="1279"/>
                </a:cubicBezTo>
                <a:cubicBezTo>
                  <a:pt x="2738" y="1279"/>
                  <a:pt x="2739" y="1279"/>
                  <a:pt x="2739" y="1278"/>
                </a:cubicBezTo>
                <a:lnTo>
                  <a:pt x="5979" y="1258"/>
                </a:lnTo>
                <a:lnTo>
                  <a:pt x="9219" y="1278"/>
                </a:lnTo>
                <a:cubicBezTo>
                  <a:pt x="9219" y="1279"/>
                  <a:pt x="9220" y="1279"/>
                  <a:pt x="9221" y="1279"/>
                </a:cubicBezTo>
                <a:cubicBezTo>
                  <a:pt x="9284" y="1279"/>
                  <a:pt x="10687" y="869"/>
                  <a:pt x="11456" y="529"/>
                </a:cubicBezTo>
                <a:cubicBezTo>
                  <a:pt x="11750" y="408"/>
                  <a:pt x="11953" y="286"/>
                  <a:pt x="11953" y="205"/>
                </a:cubicBezTo>
                <a:cubicBezTo>
                  <a:pt x="11958" y="69"/>
                  <a:pt x="8968" y="1"/>
                  <a:pt x="597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1" name="Google Shape;1201;p19"/>
          <p:cNvSpPr/>
          <p:nvPr/>
        </p:nvSpPr>
        <p:spPr>
          <a:xfrm>
            <a:off x="8803923" y="4024107"/>
            <a:ext cx="2456988" cy="183479"/>
          </a:xfrm>
          <a:custGeom>
            <a:avLst/>
            <a:gdLst/>
            <a:ahLst/>
            <a:cxnLst/>
            <a:rect l="l" t="t" r="r" b="b"/>
            <a:pathLst>
              <a:path w="11128" h="831" extrusionOk="0">
                <a:moveTo>
                  <a:pt x="0" y="0"/>
                </a:moveTo>
                <a:cubicBezTo>
                  <a:pt x="711" y="351"/>
                  <a:pt x="2344" y="831"/>
                  <a:pt x="2409" y="831"/>
                </a:cubicBezTo>
                <a:cubicBezTo>
                  <a:pt x="2409" y="831"/>
                  <a:pt x="2410" y="831"/>
                  <a:pt x="2410" y="830"/>
                </a:cubicBezTo>
                <a:lnTo>
                  <a:pt x="5650" y="810"/>
                </a:lnTo>
                <a:lnTo>
                  <a:pt x="8890" y="830"/>
                </a:lnTo>
                <a:cubicBezTo>
                  <a:pt x="8890" y="831"/>
                  <a:pt x="8891" y="831"/>
                  <a:pt x="8892" y="831"/>
                </a:cubicBezTo>
                <a:cubicBezTo>
                  <a:pt x="8955" y="831"/>
                  <a:pt x="10358" y="421"/>
                  <a:pt x="11127" y="81"/>
                </a:cubicBezTo>
                <a:lnTo>
                  <a:pt x="0"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2" name="Google Shape;1202;p19"/>
          <p:cNvSpPr/>
          <p:nvPr/>
        </p:nvSpPr>
        <p:spPr>
          <a:xfrm>
            <a:off x="9284369" y="4124789"/>
            <a:ext cx="1549528" cy="356360"/>
          </a:xfrm>
          <a:custGeom>
            <a:avLst/>
            <a:gdLst/>
            <a:ahLst/>
            <a:cxnLst/>
            <a:rect l="l" t="t" r="r" b="b"/>
            <a:pathLst>
              <a:path w="7018" h="1614" extrusionOk="0">
                <a:moveTo>
                  <a:pt x="2245" y="1"/>
                </a:moveTo>
                <a:cubicBezTo>
                  <a:pt x="1261" y="1"/>
                  <a:pt x="122" y="17"/>
                  <a:pt x="41" y="91"/>
                </a:cubicBezTo>
                <a:cubicBezTo>
                  <a:pt x="1" y="131"/>
                  <a:pt x="1" y="1144"/>
                  <a:pt x="122" y="1195"/>
                </a:cubicBezTo>
                <a:cubicBezTo>
                  <a:pt x="214" y="1225"/>
                  <a:pt x="1094" y="1488"/>
                  <a:pt x="2320" y="1580"/>
                </a:cubicBezTo>
                <a:cubicBezTo>
                  <a:pt x="2600" y="1602"/>
                  <a:pt x="2896" y="1614"/>
                  <a:pt x="3202" y="1614"/>
                </a:cubicBezTo>
                <a:cubicBezTo>
                  <a:pt x="3305" y="1614"/>
                  <a:pt x="3410" y="1612"/>
                  <a:pt x="3515" y="1610"/>
                </a:cubicBezTo>
                <a:cubicBezTo>
                  <a:pt x="3617" y="1613"/>
                  <a:pt x="3719" y="1614"/>
                  <a:pt x="3820" y="1614"/>
                </a:cubicBezTo>
                <a:cubicBezTo>
                  <a:pt x="5497" y="1614"/>
                  <a:pt x="6802" y="1233"/>
                  <a:pt x="6916" y="1195"/>
                </a:cubicBezTo>
                <a:cubicBezTo>
                  <a:pt x="6987" y="1164"/>
                  <a:pt x="7018" y="759"/>
                  <a:pt x="7018" y="446"/>
                </a:cubicBezTo>
                <a:cubicBezTo>
                  <a:pt x="7018" y="264"/>
                  <a:pt x="7018" y="111"/>
                  <a:pt x="6997" y="91"/>
                </a:cubicBezTo>
                <a:cubicBezTo>
                  <a:pt x="6917" y="17"/>
                  <a:pt x="5901" y="1"/>
                  <a:pt x="5015" y="1"/>
                </a:cubicBezTo>
                <a:cubicBezTo>
                  <a:pt x="4337" y="1"/>
                  <a:pt x="3735" y="10"/>
                  <a:pt x="3686" y="10"/>
                </a:cubicBezTo>
                <a:cubicBezTo>
                  <a:pt x="3660" y="10"/>
                  <a:pt x="2998" y="1"/>
                  <a:pt x="2245"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3" name="Google Shape;1203;p19"/>
          <p:cNvSpPr/>
          <p:nvPr/>
        </p:nvSpPr>
        <p:spPr>
          <a:xfrm>
            <a:off x="9284369" y="4124790"/>
            <a:ext cx="1549528" cy="348853"/>
          </a:xfrm>
          <a:custGeom>
            <a:avLst/>
            <a:gdLst/>
            <a:ahLst/>
            <a:cxnLst/>
            <a:rect l="l" t="t" r="r" b="b"/>
            <a:pathLst>
              <a:path w="7018" h="1580" extrusionOk="0">
                <a:moveTo>
                  <a:pt x="2245" y="1"/>
                </a:moveTo>
                <a:cubicBezTo>
                  <a:pt x="1261" y="1"/>
                  <a:pt x="122" y="17"/>
                  <a:pt x="41" y="91"/>
                </a:cubicBezTo>
                <a:cubicBezTo>
                  <a:pt x="1" y="131"/>
                  <a:pt x="1" y="1144"/>
                  <a:pt x="122" y="1195"/>
                </a:cubicBezTo>
                <a:cubicBezTo>
                  <a:pt x="214" y="1225"/>
                  <a:pt x="1094" y="1488"/>
                  <a:pt x="2320" y="1580"/>
                </a:cubicBezTo>
                <a:cubicBezTo>
                  <a:pt x="2289" y="1134"/>
                  <a:pt x="2259" y="597"/>
                  <a:pt x="2309" y="516"/>
                </a:cubicBezTo>
                <a:cubicBezTo>
                  <a:pt x="2354" y="452"/>
                  <a:pt x="3726" y="437"/>
                  <a:pt x="5046" y="437"/>
                </a:cubicBezTo>
                <a:cubicBezTo>
                  <a:pt x="5810" y="437"/>
                  <a:pt x="6557" y="442"/>
                  <a:pt x="7018" y="446"/>
                </a:cubicBezTo>
                <a:cubicBezTo>
                  <a:pt x="7018" y="264"/>
                  <a:pt x="7018" y="111"/>
                  <a:pt x="6997" y="91"/>
                </a:cubicBezTo>
                <a:cubicBezTo>
                  <a:pt x="6917" y="17"/>
                  <a:pt x="5901" y="1"/>
                  <a:pt x="5015" y="1"/>
                </a:cubicBezTo>
                <a:cubicBezTo>
                  <a:pt x="4337" y="1"/>
                  <a:pt x="3735" y="10"/>
                  <a:pt x="3686" y="10"/>
                </a:cubicBezTo>
                <a:cubicBezTo>
                  <a:pt x="3660" y="10"/>
                  <a:pt x="2998" y="1"/>
                  <a:pt x="224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4" name="Google Shape;1204;p19"/>
          <p:cNvSpPr/>
          <p:nvPr/>
        </p:nvSpPr>
        <p:spPr>
          <a:xfrm>
            <a:off x="11754827" y="5639439"/>
            <a:ext cx="527696" cy="736567"/>
          </a:xfrm>
          <a:custGeom>
            <a:avLst/>
            <a:gdLst/>
            <a:ahLst/>
            <a:cxnLst/>
            <a:rect l="l" t="t" r="r" b="b"/>
            <a:pathLst>
              <a:path w="2390" h="3336" extrusionOk="0">
                <a:moveTo>
                  <a:pt x="421" y="0"/>
                </a:moveTo>
                <a:cubicBezTo>
                  <a:pt x="366" y="0"/>
                  <a:pt x="199" y="111"/>
                  <a:pt x="0" y="237"/>
                </a:cubicBezTo>
                <a:cubicBezTo>
                  <a:pt x="233" y="633"/>
                  <a:pt x="628" y="1311"/>
                  <a:pt x="1033" y="1979"/>
                </a:cubicBezTo>
                <a:cubicBezTo>
                  <a:pt x="1326" y="2485"/>
                  <a:pt x="1630" y="2982"/>
                  <a:pt x="1843" y="3336"/>
                </a:cubicBezTo>
                <a:cubicBezTo>
                  <a:pt x="2167" y="3194"/>
                  <a:pt x="2390" y="3083"/>
                  <a:pt x="2379" y="3012"/>
                </a:cubicBezTo>
                <a:cubicBezTo>
                  <a:pt x="2369" y="2901"/>
                  <a:pt x="2025" y="2334"/>
                  <a:pt x="1620" y="1716"/>
                </a:cubicBezTo>
                <a:cubicBezTo>
                  <a:pt x="1144" y="977"/>
                  <a:pt x="587" y="167"/>
                  <a:pt x="435" y="5"/>
                </a:cubicBezTo>
                <a:cubicBezTo>
                  <a:pt x="432" y="2"/>
                  <a:pt x="427" y="0"/>
                  <a:pt x="42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5" name="Google Shape;1205;p19"/>
          <p:cNvSpPr/>
          <p:nvPr/>
        </p:nvSpPr>
        <p:spPr>
          <a:xfrm>
            <a:off x="7835745" y="6058286"/>
            <a:ext cx="995116" cy="901279"/>
          </a:xfrm>
          <a:custGeom>
            <a:avLst/>
            <a:gdLst/>
            <a:ahLst/>
            <a:cxnLst/>
            <a:rect l="l" t="t" r="r" b="b"/>
            <a:pathLst>
              <a:path w="4507" h="4082" extrusionOk="0">
                <a:moveTo>
                  <a:pt x="842" y="1"/>
                </a:moveTo>
                <a:lnTo>
                  <a:pt x="102" y="1094"/>
                </a:lnTo>
                <a:lnTo>
                  <a:pt x="1" y="1256"/>
                </a:lnTo>
                <a:cubicBezTo>
                  <a:pt x="62" y="1297"/>
                  <a:pt x="143" y="1337"/>
                  <a:pt x="234" y="1378"/>
                </a:cubicBezTo>
                <a:cubicBezTo>
                  <a:pt x="993" y="1733"/>
                  <a:pt x="2552" y="2239"/>
                  <a:pt x="2613" y="2309"/>
                </a:cubicBezTo>
                <a:cubicBezTo>
                  <a:pt x="2664" y="2370"/>
                  <a:pt x="2674" y="3292"/>
                  <a:pt x="2674" y="4082"/>
                </a:cubicBezTo>
                <a:lnTo>
                  <a:pt x="4507" y="4082"/>
                </a:lnTo>
                <a:cubicBezTo>
                  <a:pt x="3920" y="3575"/>
                  <a:pt x="3879" y="2806"/>
                  <a:pt x="3798" y="1935"/>
                </a:cubicBezTo>
                <a:cubicBezTo>
                  <a:pt x="3767" y="1591"/>
                  <a:pt x="3423" y="1267"/>
                  <a:pt x="2988" y="983"/>
                </a:cubicBezTo>
                <a:cubicBezTo>
                  <a:pt x="2927" y="943"/>
                  <a:pt x="2856" y="902"/>
                  <a:pt x="2795" y="862"/>
                </a:cubicBezTo>
                <a:cubicBezTo>
                  <a:pt x="2421" y="639"/>
                  <a:pt x="2016" y="457"/>
                  <a:pt x="1661" y="305"/>
                </a:cubicBezTo>
                <a:cubicBezTo>
                  <a:pt x="1439" y="214"/>
                  <a:pt x="1236" y="133"/>
                  <a:pt x="1094" y="82"/>
                </a:cubicBezTo>
                <a:cubicBezTo>
                  <a:pt x="932" y="32"/>
                  <a:pt x="842" y="1"/>
                  <a:pt x="84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6" name="Google Shape;1206;p19"/>
          <p:cNvSpPr/>
          <p:nvPr/>
        </p:nvSpPr>
        <p:spPr>
          <a:xfrm>
            <a:off x="7797988" y="5638776"/>
            <a:ext cx="534320" cy="723760"/>
          </a:xfrm>
          <a:custGeom>
            <a:avLst/>
            <a:gdLst/>
            <a:ahLst/>
            <a:cxnLst/>
            <a:rect l="l" t="t" r="r" b="b"/>
            <a:pathLst>
              <a:path w="2420" h="3278" extrusionOk="0">
                <a:moveTo>
                  <a:pt x="1972" y="1"/>
                </a:moveTo>
                <a:cubicBezTo>
                  <a:pt x="1963" y="1"/>
                  <a:pt x="1957" y="3"/>
                  <a:pt x="1954" y="8"/>
                </a:cubicBezTo>
                <a:cubicBezTo>
                  <a:pt x="1802" y="180"/>
                  <a:pt x="1235" y="1000"/>
                  <a:pt x="749" y="1749"/>
                </a:cubicBezTo>
                <a:cubicBezTo>
                  <a:pt x="354" y="2357"/>
                  <a:pt x="10" y="2904"/>
                  <a:pt x="10" y="3015"/>
                </a:cubicBezTo>
                <a:cubicBezTo>
                  <a:pt x="0" y="3075"/>
                  <a:pt x="162" y="3167"/>
                  <a:pt x="405" y="3278"/>
                </a:cubicBezTo>
                <a:cubicBezTo>
                  <a:pt x="587" y="3005"/>
                  <a:pt x="911" y="2508"/>
                  <a:pt x="1265" y="1982"/>
                </a:cubicBezTo>
                <a:cubicBezTo>
                  <a:pt x="1661" y="1385"/>
                  <a:pt x="2096" y="747"/>
                  <a:pt x="2420" y="261"/>
                </a:cubicBezTo>
                <a:cubicBezTo>
                  <a:pt x="2214" y="127"/>
                  <a:pt x="2033" y="1"/>
                  <a:pt x="197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7" name="Google Shape;1207;p19"/>
          <p:cNvSpPr/>
          <p:nvPr/>
        </p:nvSpPr>
        <p:spPr>
          <a:xfrm>
            <a:off x="8507840" y="5642751"/>
            <a:ext cx="3050481" cy="443795"/>
          </a:xfrm>
          <a:custGeom>
            <a:avLst/>
            <a:gdLst/>
            <a:ahLst/>
            <a:cxnLst/>
            <a:rect l="l" t="t" r="r" b="b"/>
            <a:pathLst>
              <a:path w="13816" h="2010" extrusionOk="0">
                <a:moveTo>
                  <a:pt x="249" y="1"/>
                </a:moveTo>
                <a:cubicBezTo>
                  <a:pt x="61" y="1"/>
                  <a:pt x="1" y="303"/>
                  <a:pt x="96" y="354"/>
                </a:cubicBezTo>
                <a:cubicBezTo>
                  <a:pt x="1007" y="861"/>
                  <a:pt x="2232" y="1377"/>
                  <a:pt x="3974" y="1701"/>
                </a:cubicBezTo>
                <a:cubicBezTo>
                  <a:pt x="4389" y="1782"/>
                  <a:pt x="4834" y="1842"/>
                  <a:pt x="5310" y="1903"/>
                </a:cubicBezTo>
                <a:cubicBezTo>
                  <a:pt x="5985" y="1977"/>
                  <a:pt x="6611" y="2009"/>
                  <a:pt x="7192" y="2009"/>
                </a:cubicBezTo>
                <a:cubicBezTo>
                  <a:pt x="8197" y="2009"/>
                  <a:pt x="9069" y="1913"/>
                  <a:pt x="9826" y="1772"/>
                </a:cubicBezTo>
                <a:cubicBezTo>
                  <a:pt x="11192" y="1518"/>
                  <a:pt x="12185" y="1104"/>
                  <a:pt x="12904" y="861"/>
                </a:cubicBezTo>
                <a:cubicBezTo>
                  <a:pt x="13653" y="607"/>
                  <a:pt x="13815" y="445"/>
                  <a:pt x="13795" y="344"/>
                </a:cubicBezTo>
                <a:cubicBezTo>
                  <a:pt x="13776" y="250"/>
                  <a:pt x="13679" y="26"/>
                  <a:pt x="13625" y="26"/>
                </a:cubicBezTo>
                <a:cubicBezTo>
                  <a:pt x="13620" y="26"/>
                  <a:pt x="13616" y="27"/>
                  <a:pt x="13613" y="30"/>
                </a:cubicBezTo>
                <a:cubicBezTo>
                  <a:pt x="13572" y="51"/>
                  <a:pt x="11891" y="861"/>
                  <a:pt x="9775" y="1316"/>
                </a:cubicBezTo>
                <a:cubicBezTo>
                  <a:pt x="8985" y="1488"/>
                  <a:pt x="8125" y="1610"/>
                  <a:pt x="7275" y="1620"/>
                </a:cubicBezTo>
                <a:cubicBezTo>
                  <a:pt x="7242" y="1620"/>
                  <a:pt x="7210" y="1620"/>
                  <a:pt x="7178" y="1620"/>
                </a:cubicBezTo>
                <a:cubicBezTo>
                  <a:pt x="6104" y="1620"/>
                  <a:pt x="4997" y="1451"/>
                  <a:pt x="3994" y="1225"/>
                </a:cubicBezTo>
                <a:cubicBezTo>
                  <a:pt x="2141" y="800"/>
                  <a:pt x="642" y="172"/>
                  <a:pt x="359" y="30"/>
                </a:cubicBezTo>
                <a:cubicBezTo>
                  <a:pt x="319" y="10"/>
                  <a:pt x="282" y="1"/>
                  <a:pt x="249"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8" name="Google Shape;1208;p19"/>
          <p:cNvSpPr/>
          <p:nvPr/>
        </p:nvSpPr>
        <p:spPr>
          <a:xfrm>
            <a:off x="9599663" y="5846986"/>
            <a:ext cx="420611" cy="447327"/>
          </a:xfrm>
          <a:custGeom>
            <a:avLst/>
            <a:gdLst/>
            <a:ahLst/>
            <a:cxnLst/>
            <a:rect l="l" t="t" r="r" b="b"/>
            <a:pathLst>
              <a:path w="1905" h="2026" extrusionOk="0">
                <a:moveTo>
                  <a:pt x="228" y="0"/>
                </a:moveTo>
                <a:cubicBezTo>
                  <a:pt x="129" y="0"/>
                  <a:pt x="57" y="127"/>
                  <a:pt x="41" y="523"/>
                </a:cubicBezTo>
                <a:cubicBezTo>
                  <a:pt x="11" y="1049"/>
                  <a:pt x="1" y="1495"/>
                  <a:pt x="21" y="1799"/>
                </a:cubicBezTo>
                <a:cubicBezTo>
                  <a:pt x="33" y="1978"/>
                  <a:pt x="76" y="2025"/>
                  <a:pt x="184" y="2025"/>
                </a:cubicBezTo>
                <a:cubicBezTo>
                  <a:pt x="253" y="2025"/>
                  <a:pt x="347" y="2006"/>
                  <a:pt x="476" y="1991"/>
                </a:cubicBezTo>
                <a:cubicBezTo>
                  <a:pt x="669" y="1970"/>
                  <a:pt x="1115" y="1849"/>
                  <a:pt x="1448" y="1748"/>
                </a:cubicBezTo>
                <a:cubicBezTo>
                  <a:pt x="1671" y="1687"/>
                  <a:pt x="1844" y="1637"/>
                  <a:pt x="1844" y="1637"/>
                </a:cubicBezTo>
                <a:lnTo>
                  <a:pt x="1904" y="1019"/>
                </a:lnTo>
                <a:cubicBezTo>
                  <a:pt x="1894" y="1019"/>
                  <a:pt x="1763" y="938"/>
                  <a:pt x="1590" y="827"/>
                </a:cubicBezTo>
                <a:cubicBezTo>
                  <a:pt x="1155" y="553"/>
                  <a:pt x="436" y="98"/>
                  <a:pt x="335" y="37"/>
                </a:cubicBezTo>
                <a:cubicBezTo>
                  <a:pt x="297" y="14"/>
                  <a:pt x="261" y="0"/>
                  <a:pt x="22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9" name="Google Shape;1209;p19"/>
          <p:cNvSpPr/>
          <p:nvPr/>
        </p:nvSpPr>
        <p:spPr>
          <a:xfrm>
            <a:off x="9684669" y="5970852"/>
            <a:ext cx="292993" cy="216157"/>
          </a:xfrm>
          <a:custGeom>
            <a:avLst/>
            <a:gdLst/>
            <a:ahLst/>
            <a:cxnLst/>
            <a:rect l="l" t="t" r="r" b="b"/>
            <a:pathLst>
              <a:path w="1327" h="979" extrusionOk="0">
                <a:moveTo>
                  <a:pt x="204" y="1"/>
                </a:moveTo>
                <a:cubicBezTo>
                  <a:pt x="176" y="1"/>
                  <a:pt x="155" y="8"/>
                  <a:pt x="142" y="23"/>
                </a:cubicBezTo>
                <a:cubicBezTo>
                  <a:pt x="1" y="174"/>
                  <a:pt x="1083" y="650"/>
                  <a:pt x="993" y="701"/>
                </a:cubicBezTo>
                <a:cubicBezTo>
                  <a:pt x="912" y="741"/>
                  <a:pt x="10" y="782"/>
                  <a:pt x="112" y="934"/>
                </a:cubicBezTo>
                <a:cubicBezTo>
                  <a:pt x="133" y="966"/>
                  <a:pt x="196" y="978"/>
                  <a:pt x="283" y="978"/>
                </a:cubicBezTo>
                <a:cubicBezTo>
                  <a:pt x="606" y="978"/>
                  <a:pt x="1256" y="802"/>
                  <a:pt x="1256" y="802"/>
                </a:cubicBezTo>
                <a:lnTo>
                  <a:pt x="1326" y="650"/>
                </a:lnTo>
                <a:cubicBezTo>
                  <a:pt x="1326" y="650"/>
                  <a:pt x="469" y="1"/>
                  <a:pt x="204"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10" name="Google Shape;1210;p19"/>
          <p:cNvSpPr/>
          <p:nvPr/>
        </p:nvSpPr>
        <p:spPr>
          <a:xfrm>
            <a:off x="10039924" y="5846986"/>
            <a:ext cx="420611" cy="447327"/>
          </a:xfrm>
          <a:custGeom>
            <a:avLst/>
            <a:gdLst/>
            <a:ahLst/>
            <a:cxnLst/>
            <a:rect l="l" t="t" r="r" b="b"/>
            <a:pathLst>
              <a:path w="1905" h="2026" extrusionOk="0">
                <a:moveTo>
                  <a:pt x="1677" y="0"/>
                </a:moveTo>
                <a:cubicBezTo>
                  <a:pt x="1644" y="0"/>
                  <a:pt x="1608" y="14"/>
                  <a:pt x="1571" y="37"/>
                </a:cubicBezTo>
                <a:cubicBezTo>
                  <a:pt x="1470" y="98"/>
                  <a:pt x="750" y="553"/>
                  <a:pt x="325" y="827"/>
                </a:cubicBezTo>
                <a:cubicBezTo>
                  <a:pt x="143" y="938"/>
                  <a:pt x="12" y="1019"/>
                  <a:pt x="1" y="1019"/>
                </a:cubicBezTo>
                <a:lnTo>
                  <a:pt x="62" y="1637"/>
                </a:lnTo>
                <a:cubicBezTo>
                  <a:pt x="62" y="1637"/>
                  <a:pt x="234" y="1687"/>
                  <a:pt x="457" y="1748"/>
                </a:cubicBezTo>
                <a:cubicBezTo>
                  <a:pt x="791" y="1849"/>
                  <a:pt x="1236" y="1970"/>
                  <a:pt x="1429" y="1991"/>
                </a:cubicBezTo>
                <a:cubicBezTo>
                  <a:pt x="1558" y="2006"/>
                  <a:pt x="1653" y="2025"/>
                  <a:pt x="1721" y="2025"/>
                </a:cubicBezTo>
                <a:cubicBezTo>
                  <a:pt x="1829" y="2025"/>
                  <a:pt x="1872" y="1978"/>
                  <a:pt x="1884" y="1799"/>
                </a:cubicBezTo>
                <a:cubicBezTo>
                  <a:pt x="1904" y="1495"/>
                  <a:pt x="1895" y="1049"/>
                  <a:pt x="1864" y="523"/>
                </a:cubicBezTo>
                <a:cubicBezTo>
                  <a:pt x="1849" y="127"/>
                  <a:pt x="1776" y="0"/>
                  <a:pt x="167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11" name="Google Shape;1211;p19"/>
          <p:cNvSpPr/>
          <p:nvPr/>
        </p:nvSpPr>
        <p:spPr>
          <a:xfrm>
            <a:off x="10082538" y="5970852"/>
            <a:ext cx="292993" cy="216157"/>
          </a:xfrm>
          <a:custGeom>
            <a:avLst/>
            <a:gdLst/>
            <a:ahLst/>
            <a:cxnLst/>
            <a:rect l="l" t="t" r="r" b="b"/>
            <a:pathLst>
              <a:path w="1327" h="979" extrusionOk="0">
                <a:moveTo>
                  <a:pt x="1124" y="1"/>
                </a:moveTo>
                <a:cubicBezTo>
                  <a:pt x="858" y="1"/>
                  <a:pt x="1" y="650"/>
                  <a:pt x="1" y="650"/>
                </a:cubicBezTo>
                <a:lnTo>
                  <a:pt x="71" y="802"/>
                </a:lnTo>
                <a:cubicBezTo>
                  <a:pt x="71" y="802"/>
                  <a:pt x="721" y="978"/>
                  <a:pt x="1045" y="978"/>
                </a:cubicBezTo>
                <a:cubicBezTo>
                  <a:pt x="1131" y="978"/>
                  <a:pt x="1194" y="966"/>
                  <a:pt x="1216" y="934"/>
                </a:cubicBezTo>
                <a:cubicBezTo>
                  <a:pt x="1317" y="782"/>
                  <a:pt x="415" y="741"/>
                  <a:pt x="334" y="701"/>
                </a:cubicBezTo>
                <a:cubicBezTo>
                  <a:pt x="244" y="650"/>
                  <a:pt x="1327" y="174"/>
                  <a:pt x="1185" y="23"/>
                </a:cubicBezTo>
                <a:cubicBezTo>
                  <a:pt x="1172" y="8"/>
                  <a:pt x="1151" y="1"/>
                  <a:pt x="1124"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12" name="Google Shape;1212;p19"/>
          <p:cNvSpPr/>
          <p:nvPr/>
        </p:nvSpPr>
        <p:spPr>
          <a:xfrm>
            <a:off x="9921579" y="6040401"/>
            <a:ext cx="210416" cy="210416"/>
          </a:xfrm>
          <a:custGeom>
            <a:avLst/>
            <a:gdLst/>
            <a:ahLst/>
            <a:cxnLst/>
            <a:rect l="l" t="t" r="r" b="b"/>
            <a:pathLst>
              <a:path w="953" h="953" extrusionOk="0">
                <a:moveTo>
                  <a:pt x="476" y="1"/>
                </a:moveTo>
                <a:cubicBezTo>
                  <a:pt x="375" y="1"/>
                  <a:pt x="274" y="32"/>
                  <a:pt x="203" y="92"/>
                </a:cubicBezTo>
                <a:cubicBezTo>
                  <a:pt x="82" y="173"/>
                  <a:pt x="1" y="315"/>
                  <a:pt x="1" y="477"/>
                </a:cubicBezTo>
                <a:cubicBezTo>
                  <a:pt x="1" y="740"/>
                  <a:pt x="213" y="953"/>
                  <a:pt x="476" y="953"/>
                </a:cubicBezTo>
                <a:cubicBezTo>
                  <a:pt x="629" y="953"/>
                  <a:pt x="760" y="882"/>
                  <a:pt x="851" y="770"/>
                </a:cubicBezTo>
                <a:cubicBezTo>
                  <a:pt x="912" y="689"/>
                  <a:pt x="953" y="588"/>
                  <a:pt x="953" y="477"/>
                </a:cubicBezTo>
                <a:cubicBezTo>
                  <a:pt x="953" y="214"/>
                  <a:pt x="739" y="1"/>
                  <a:pt x="47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13" name="Google Shape;1213;p19"/>
          <p:cNvSpPr txBox="1">
            <a:spLocks noGrp="1"/>
          </p:cNvSpPr>
          <p:nvPr>
            <p:ph type="ctrTitle"/>
          </p:nvPr>
        </p:nvSpPr>
        <p:spPr>
          <a:xfrm>
            <a:off x="960000" y="770467"/>
            <a:ext cx="8010000" cy="17900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333">
                <a:solidFill>
                  <a:schemeClr val="accent4"/>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214" name="Google Shape;1214;p19"/>
          <p:cNvSpPr txBox="1">
            <a:spLocks noGrp="1"/>
          </p:cNvSpPr>
          <p:nvPr>
            <p:ph type="subTitle" idx="1"/>
          </p:nvPr>
        </p:nvSpPr>
        <p:spPr>
          <a:xfrm>
            <a:off x="960000" y="2560467"/>
            <a:ext cx="11360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solidFill>
                  <a:srgbClr val="003C47"/>
                </a:solidFill>
                <a:latin typeface="Quicksand"/>
                <a:ea typeface="Quicksand"/>
                <a:cs typeface="Quicksand"/>
                <a:sym typeface="Quicksand"/>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215" name="Google Shape;1215;p19"/>
          <p:cNvSpPr txBox="1">
            <a:spLocks noGrp="1"/>
          </p:cNvSpPr>
          <p:nvPr>
            <p:ph type="ctrTitle" idx="2"/>
          </p:nvPr>
        </p:nvSpPr>
        <p:spPr>
          <a:xfrm>
            <a:off x="960000" y="3722433"/>
            <a:ext cx="113608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333">
                <a:solidFill>
                  <a:srgbClr val="E8808A"/>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216" name="Google Shape;1216;p19"/>
          <p:cNvSpPr txBox="1">
            <a:spLocks noGrp="1"/>
          </p:cNvSpPr>
          <p:nvPr>
            <p:ph type="ctrTitle" idx="3"/>
          </p:nvPr>
        </p:nvSpPr>
        <p:spPr>
          <a:xfrm>
            <a:off x="960000" y="5561200"/>
            <a:ext cx="8203200" cy="57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Quicksand"/>
              <a:buNone/>
              <a:defRPr sz="2667">
                <a:latin typeface="Quicksand"/>
                <a:ea typeface="Quicksand"/>
                <a:cs typeface="Quicksand"/>
                <a:sym typeface="Quicksand"/>
              </a:defRPr>
            </a:lvl1pPr>
            <a:lvl2pPr lvl="1" rtl="0">
              <a:spcBef>
                <a:spcPts val="0"/>
              </a:spcBef>
              <a:spcAft>
                <a:spcPts val="0"/>
              </a:spcAft>
              <a:buSzPts val="5200"/>
              <a:buFont typeface="Quicksand"/>
              <a:buNone/>
              <a:defRPr sz="6933">
                <a:latin typeface="Quicksand"/>
                <a:ea typeface="Quicksand"/>
                <a:cs typeface="Quicksand"/>
                <a:sym typeface="Quicksand"/>
              </a:defRPr>
            </a:lvl2pPr>
            <a:lvl3pPr lvl="2" rtl="0">
              <a:spcBef>
                <a:spcPts val="0"/>
              </a:spcBef>
              <a:spcAft>
                <a:spcPts val="0"/>
              </a:spcAft>
              <a:buSzPts val="5200"/>
              <a:buFont typeface="Quicksand"/>
              <a:buNone/>
              <a:defRPr sz="6933">
                <a:latin typeface="Quicksand"/>
                <a:ea typeface="Quicksand"/>
                <a:cs typeface="Quicksand"/>
                <a:sym typeface="Quicksand"/>
              </a:defRPr>
            </a:lvl3pPr>
            <a:lvl4pPr lvl="3" rtl="0">
              <a:spcBef>
                <a:spcPts val="0"/>
              </a:spcBef>
              <a:spcAft>
                <a:spcPts val="0"/>
              </a:spcAft>
              <a:buSzPts val="5200"/>
              <a:buFont typeface="Quicksand"/>
              <a:buNone/>
              <a:defRPr sz="6933">
                <a:latin typeface="Quicksand"/>
                <a:ea typeface="Quicksand"/>
                <a:cs typeface="Quicksand"/>
                <a:sym typeface="Quicksand"/>
              </a:defRPr>
            </a:lvl4pPr>
            <a:lvl5pPr lvl="4" rtl="0">
              <a:spcBef>
                <a:spcPts val="0"/>
              </a:spcBef>
              <a:spcAft>
                <a:spcPts val="0"/>
              </a:spcAft>
              <a:buSzPts val="5200"/>
              <a:buFont typeface="Quicksand"/>
              <a:buNone/>
              <a:defRPr sz="6933">
                <a:latin typeface="Quicksand"/>
                <a:ea typeface="Quicksand"/>
                <a:cs typeface="Quicksand"/>
                <a:sym typeface="Quicksand"/>
              </a:defRPr>
            </a:lvl5pPr>
            <a:lvl6pPr lvl="5" rtl="0">
              <a:spcBef>
                <a:spcPts val="0"/>
              </a:spcBef>
              <a:spcAft>
                <a:spcPts val="0"/>
              </a:spcAft>
              <a:buSzPts val="5200"/>
              <a:buFont typeface="Quicksand"/>
              <a:buNone/>
              <a:defRPr sz="6933">
                <a:latin typeface="Quicksand"/>
                <a:ea typeface="Quicksand"/>
                <a:cs typeface="Quicksand"/>
                <a:sym typeface="Quicksand"/>
              </a:defRPr>
            </a:lvl6pPr>
            <a:lvl7pPr lvl="6" rtl="0">
              <a:spcBef>
                <a:spcPts val="0"/>
              </a:spcBef>
              <a:spcAft>
                <a:spcPts val="0"/>
              </a:spcAft>
              <a:buSzPts val="5200"/>
              <a:buFont typeface="Quicksand"/>
              <a:buNone/>
              <a:defRPr sz="6933">
                <a:latin typeface="Quicksand"/>
                <a:ea typeface="Quicksand"/>
                <a:cs typeface="Quicksand"/>
                <a:sym typeface="Quicksand"/>
              </a:defRPr>
            </a:lvl7pPr>
            <a:lvl8pPr lvl="7" rtl="0">
              <a:spcBef>
                <a:spcPts val="0"/>
              </a:spcBef>
              <a:spcAft>
                <a:spcPts val="0"/>
              </a:spcAft>
              <a:buSzPts val="5200"/>
              <a:buFont typeface="Quicksand"/>
              <a:buNone/>
              <a:defRPr sz="6933">
                <a:latin typeface="Quicksand"/>
                <a:ea typeface="Quicksand"/>
                <a:cs typeface="Quicksand"/>
                <a:sym typeface="Quicksand"/>
              </a:defRPr>
            </a:lvl8pPr>
            <a:lvl9pPr lvl="8"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1217" name="Google Shape;1217;p19"/>
          <p:cNvCxnSpPr/>
          <p:nvPr/>
        </p:nvCxnSpPr>
        <p:spPr>
          <a:xfrm>
            <a:off x="960000" y="4872033"/>
            <a:ext cx="6474000" cy="0"/>
          </a:xfrm>
          <a:prstGeom prst="straightConnector1">
            <a:avLst/>
          </a:prstGeom>
          <a:noFill/>
          <a:ln w="28575" cap="flat" cmpd="sng">
            <a:solidFill>
              <a:srgbClr val="E8808A"/>
            </a:solidFill>
            <a:prstDash val="dot"/>
            <a:round/>
            <a:headEnd type="none" w="med" len="med"/>
            <a:tailEnd type="none" w="med" len="med"/>
          </a:ln>
        </p:spPr>
      </p:cxnSp>
    </p:spTree>
    <p:extLst>
      <p:ext uri="{BB962C8B-B14F-4D97-AF65-F5344CB8AC3E}">
        <p14:creationId xmlns:p14="http://schemas.microsoft.com/office/powerpoint/2010/main" val="1707473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8">
  <p:cSld name="Title and text 8">
    <p:bg>
      <p:bgPr>
        <a:solidFill>
          <a:srgbClr val="003C47"/>
        </a:solidFill>
        <a:effectLst/>
      </p:bgPr>
    </p:bg>
    <p:spTree>
      <p:nvGrpSpPr>
        <p:cNvPr id="1" name="Shape 1263"/>
        <p:cNvGrpSpPr/>
        <p:nvPr/>
      </p:nvGrpSpPr>
      <p:grpSpPr>
        <a:xfrm>
          <a:off x="0" y="0"/>
          <a:ext cx="0" cy="0"/>
          <a:chOff x="0" y="0"/>
          <a:chExt cx="0" cy="0"/>
        </a:xfrm>
      </p:grpSpPr>
      <p:grpSp>
        <p:nvGrpSpPr>
          <p:cNvPr id="1264" name="Google Shape;1264;p21"/>
          <p:cNvGrpSpPr/>
          <p:nvPr/>
        </p:nvGrpSpPr>
        <p:grpSpPr>
          <a:xfrm>
            <a:off x="-1041500" y="-2749100"/>
            <a:ext cx="14274995" cy="11676989"/>
            <a:chOff x="-781125" y="-2061825"/>
            <a:chExt cx="10706246" cy="8757742"/>
          </a:xfrm>
        </p:grpSpPr>
        <p:sp>
          <p:nvSpPr>
            <p:cNvPr id="1265" name="Google Shape;1265;p21"/>
            <p:cNvSpPr/>
            <p:nvPr/>
          </p:nvSpPr>
          <p:spPr>
            <a:xfrm>
              <a:off x="235296" y="889523"/>
              <a:ext cx="1198970" cy="1447324"/>
            </a:xfrm>
            <a:custGeom>
              <a:avLst/>
              <a:gdLst/>
              <a:ahLst/>
              <a:cxnLst/>
              <a:rect l="l" t="t" r="r" b="b"/>
              <a:pathLst>
                <a:path w="6784" h="8189" extrusionOk="0">
                  <a:moveTo>
                    <a:pt x="1300" y="0"/>
                  </a:moveTo>
                  <a:cubicBezTo>
                    <a:pt x="1209" y="0"/>
                    <a:pt x="1132" y="42"/>
                    <a:pt x="1073" y="160"/>
                  </a:cubicBezTo>
                  <a:cubicBezTo>
                    <a:pt x="961" y="382"/>
                    <a:pt x="871" y="574"/>
                    <a:pt x="871" y="574"/>
                  </a:cubicBezTo>
                  <a:cubicBezTo>
                    <a:pt x="871" y="574"/>
                    <a:pt x="749" y="433"/>
                    <a:pt x="466" y="382"/>
                  </a:cubicBezTo>
                  <a:cubicBezTo>
                    <a:pt x="459" y="381"/>
                    <a:pt x="453" y="380"/>
                    <a:pt x="447" y="380"/>
                  </a:cubicBezTo>
                  <a:cubicBezTo>
                    <a:pt x="211" y="380"/>
                    <a:pt x="586" y="1347"/>
                    <a:pt x="527" y="1476"/>
                  </a:cubicBezTo>
                  <a:cubicBezTo>
                    <a:pt x="515" y="1496"/>
                    <a:pt x="500" y="1504"/>
                    <a:pt x="481" y="1504"/>
                  </a:cubicBezTo>
                  <a:cubicBezTo>
                    <a:pt x="368" y="1504"/>
                    <a:pt x="143" y="1197"/>
                    <a:pt x="54" y="1197"/>
                  </a:cubicBezTo>
                  <a:cubicBezTo>
                    <a:pt x="38" y="1197"/>
                    <a:pt x="26" y="1208"/>
                    <a:pt x="20" y="1233"/>
                  </a:cubicBezTo>
                  <a:cubicBezTo>
                    <a:pt x="0" y="1384"/>
                    <a:pt x="284" y="2306"/>
                    <a:pt x="466" y="2539"/>
                  </a:cubicBezTo>
                  <a:cubicBezTo>
                    <a:pt x="506" y="2599"/>
                    <a:pt x="597" y="2711"/>
                    <a:pt x="637" y="2772"/>
                  </a:cubicBezTo>
                  <a:cubicBezTo>
                    <a:pt x="1644" y="4100"/>
                    <a:pt x="3431" y="6670"/>
                    <a:pt x="3582" y="6670"/>
                  </a:cubicBezTo>
                  <a:cubicBezTo>
                    <a:pt x="3583" y="6670"/>
                    <a:pt x="3583" y="6670"/>
                    <a:pt x="3584" y="6670"/>
                  </a:cubicBezTo>
                  <a:cubicBezTo>
                    <a:pt x="3715" y="6629"/>
                    <a:pt x="1782" y="4169"/>
                    <a:pt x="1944" y="4027"/>
                  </a:cubicBezTo>
                  <a:cubicBezTo>
                    <a:pt x="1948" y="4024"/>
                    <a:pt x="1952" y="4022"/>
                    <a:pt x="1957" y="4022"/>
                  </a:cubicBezTo>
                  <a:cubicBezTo>
                    <a:pt x="2184" y="4022"/>
                    <a:pt x="4023" y="7062"/>
                    <a:pt x="4201" y="7399"/>
                  </a:cubicBezTo>
                  <a:cubicBezTo>
                    <a:pt x="4292" y="7529"/>
                    <a:pt x="4460" y="7855"/>
                    <a:pt x="4669" y="7855"/>
                  </a:cubicBezTo>
                  <a:cubicBezTo>
                    <a:pt x="4672" y="7855"/>
                    <a:pt x="4675" y="7855"/>
                    <a:pt x="4678" y="7855"/>
                  </a:cubicBezTo>
                  <a:cubicBezTo>
                    <a:pt x="4384" y="6640"/>
                    <a:pt x="3513" y="5698"/>
                    <a:pt x="2896" y="4675"/>
                  </a:cubicBezTo>
                  <a:lnTo>
                    <a:pt x="2896" y="4675"/>
                  </a:lnTo>
                  <a:cubicBezTo>
                    <a:pt x="3199" y="5070"/>
                    <a:pt x="3685" y="5465"/>
                    <a:pt x="3877" y="5951"/>
                  </a:cubicBezTo>
                  <a:cubicBezTo>
                    <a:pt x="4192" y="6609"/>
                    <a:pt x="4637" y="7075"/>
                    <a:pt x="4849" y="7723"/>
                  </a:cubicBezTo>
                  <a:cubicBezTo>
                    <a:pt x="4860" y="7753"/>
                    <a:pt x="5204" y="8158"/>
                    <a:pt x="5214" y="8188"/>
                  </a:cubicBezTo>
                  <a:cubicBezTo>
                    <a:pt x="5315" y="8179"/>
                    <a:pt x="5062" y="7804"/>
                    <a:pt x="5143" y="7783"/>
                  </a:cubicBezTo>
                  <a:cubicBezTo>
                    <a:pt x="5154" y="7780"/>
                    <a:pt x="5166" y="7779"/>
                    <a:pt x="5179" y="7779"/>
                  </a:cubicBezTo>
                  <a:cubicBezTo>
                    <a:pt x="5311" y="7779"/>
                    <a:pt x="5525" y="7928"/>
                    <a:pt x="5675" y="7928"/>
                  </a:cubicBezTo>
                  <a:cubicBezTo>
                    <a:pt x="5707" y="7928"/>
                    <a:pt x="5736" y="7921"/>
                    <a:pt x="5761" y="7905"/>
                  </a:cubicBezTo>
                  <a:cubicBezTo>
                    <a:pt x="5974" y="7774"/>
                    <a:pt x="6358" y="7409"/>
                    <a:pt x="6196" y="7207"/>
                  </a:cubicBezTo>
                  <a:cubicBezTo>
                    <a:pt x="6044" y="7014"/>
                    <a:pt x="5943" y="6822"/>
                    <a:pt x="5943" y="6822"/>
                  </a:cubicBezTo>
                  <a:cubicBezTo>
                    <a:pt x="5955" y="6809"/>
                    <a:pt x="5972" y="6803"/>
                    <a:pt x="5993" y="6803"/>
                  </a:cubicBezTo>
                  <a:cubicBezTo>
                    <a:pt x="6115" y="6803"/>
                    <a:pt x="6371" y="6996"/>
                    <a:pt x="6503" y="6996"/>
                  </a:cubicBezTo>
                  <a:cubicBezTo>
                    <a:pt x="6521" y="6996"/>
                    <a:pt x="6537" y="6992"/>
                    <a:pt x="6550" y="6984"/>
                  </a:cubicBezTo>
                  <a:cubicBezTo>
                    <a:pt x="6338" y="6568"/>
                    <a:pt x="5852" y="5749"/>
                    <a:pt x="5619" y="5333"/>
                  </a:cubicBezTo>
                  <a:cubicBezTo>
                    <a:pt x="5305" y="4847"/>
                    <a:pt x="5022" y="4351"/>
                    <a:pt x="4840" y="3784"/>
                  </a:cubicBezTo>
                  <a:lnTo>
                    <a:pt x="4840" y="3784"/>
                  </a:lnTo>
                  <a:cubicBezTo>
                    <a:pt x="5072" y="4331"/>
                    <a:pt x="5386" y="4786"/>
                    <a:pt x="5659" y="5293"/>
                  </a:cubicBezTo>
                  <a:cubicBezTo>
                    <a:pt x="5913" y="5677"/>
                    <a:pt x="6156" y="6103"/>
                    <a:pt x="6419" y="6498"/>
                  </a:cubicBezTo>
                  <a:cubicBezTo>
                    <a:pt x="6561" y="6406"/>
                    <a:pt x="6682" y="6305"/>
                    <a:pt x="6703" y="6163"/>
                  </a:cubicBezTo>
                  <a:cubicBezTo>
                    <a:pt x="6784" y="5920"/>
                    <a:pt x="3625" y="1051"/>
                    <a:pt x="2824" y="241"/>
                  </a:cubicBezTo>
                  <a:cubicBezTo>
                    <a:pt x="2683" y="147"/>
                    <a:pt x="2566" y="116"/>
                    <a:pt x="2468" y="116"/>
                  </a:cubicBezTo>
                  <a:cubicBezTo>
                    <a:pt x="2276" y="116"/>
                    <a:pt x="2152" y="234"/>
                    <a:pt x="2038" y="234"/>
                  </a:cubicBezTo>
                  <a:cubicBezTo>
                    <a:pt x="2027" y="234"/>
                    <a:pt x="2016" y="233"/>
                    <a:pt x="2005" y="230"/>
                  </a:cubicBezTo>
                  <a:cubicBezTo>
                    <a:pt x="1737" y="182"/>
                    <a:pt x="1489" y="0"/>
                    <a:pt x="130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66" name="Google Shape;1266;p21"/>
            <p:cNvSpPr/>
            <p:nvPr/>
          </p:nvSpPr>
          <p:spPr>
            <a:xfrm>
              <a:off x="947020" y="532689"/>
              <a:ext cx="1765936" cy="1697941"/>
            </a:xfrm>
            <a:custGeom>
              <a:avLst/>
              <a:gdLst/>
              <a:ahLst/>
              <a:cxnLst/>
              <a:rect l="l" t="t" r="r" b="b"/>
              <a:pathLst>
                <a:path w="9992" h="9607" extrusionOk="0">
                  <a:moveTo>
                    <a:pt x="7668" y="0"/>
                  </a:moveTo>
                  <a:cubicBezTo>
                    <a:pt x="7623" y="0"/>
                    <a:pt x="7579" y="28"/>
                    <a:pt x="7566" y="93"/>
                  </a:cubicBezTo>
                  <a:cubicBezTo>
                    <a:pt x="7536" y="184"/>
                    <a:pt x="7525" y="285"/>
                    <a:pt x="7505" y="376"/>
                  </a:cubicBezTo>
                  <a:cubicBezTo>
                    <a:pt x="7404" y="325"/>
                    <a:pt x="7293" y="275"/>
                    <a:pt x="7181" y="224"/>
                  </a:cubicBezTo>
                  <a:cubicBezTo>
                    <a:pt x="7174" y="222"/>
                    <a:pt x="7168" y="221"/>
                    <a:pt x="7161" y="221"/>
                  </a:cubicBezTo>
                  <a:cubicBezTo>
                    <a:pt x="7108" y="221"/>
                    <a:pt x="7065" y="289"/>
                    <a:pt x="7110" y="325"/>
                  </a:cubicBezTo>
                  <a:cubicBezTo>
                    <a:pt x="7252" y="427"/>
                    <a:pt x="7394" y="528"/>
                    <a:pt x="7525" y="629"/>
                  </a:cubicBezTo>
                  <a:cubicBezTo>
                    <a:pt x="7549" y="643"/>
                    <a:pt x="7575" y="649"/>
                    <a:pt x="7600" y="649"/>
                  </a:cubicBezTo>
                  <a:cubicBezTo>
                    <a:pt x="7649" y="649"/>
                    <a:pt x="7694" y="622"/>
                    <a:pt x="7707" y="568"/>
                  </a:cubicBezTo>
                  <a:cubicBezTo>
                    <a:pt x="7748" y="417"/>
                    <a:pt x="7768" y="285"/>
                    <a:pt x="7788" y="133"/>
                  </a:cubicBezTo>
                  <a:cubicBezTo>
                    <a:pt x="7794" y="52"/>
                    <a:pt x="7730" y="0"/>
                    <a:pt x="7668" y="0"/>
                  </a:cubicBezTo>
                  <a:close/>
                  <a:moveTo>
                    <a:pt x="6784" y="294"/>
                  </a:moveTo>
                  <a:cubicBezTo>
                    <a:pt x="6738" y="294"/>
                    <a:pt x="6692" y="322"/>
                    <a:pt x="6675" y="386"/>
                  </a:cubicBezTo>
                  <a:cubicBezTo>
                    <a:pt x="6654" y="478"/>
                    <a:pt x="6634" y="579"/>
                    <a:pt x="6624" y="670"/>
                  </a:cubicBezTo>
                  <a:cubicBezTo>
                    <a:pt x="6513" y="619"/>
                    <a:pt x="6411" y="568"/>
                    <a:pt x="6300" y="518"/>
                  </a:cubicBezTo>
                  <a:cubicBezTo>
                    <a:pt x="6294" y="516"/>
                    <a:pt x="6287" y="515"/>
                    <a:pt x="6280" y="515"/>
                  </a:cubicBezTo>
                  <a:cubicBezTo>
                    <a:pt x="6226" y="515"/>
                    <a:pt x="6175" y="583"/>
                    <a:pt x="6229" y="619"/>
                  </a:cubicBezTo>
                  <a:cubicBezTo>
                    <a:pt x="6371" y="721"/>
                    <a:pt x="6503" y="822"/>
                    <a:pt x="6645" y="923"/>
                  </a:cubicBezTo>
                  <a:cubicBezTo>
                    <a:pt x="6668" y="937"/>
                    <a:pt x="6693" y="943"/>
                    <a:pt x="6716" y="943"/>
                  </a:cubicBezTo>
                  <a:cubicBezTo>
                    <a:pt x="6764" y="943"/>
                    <a:pt x="6806" y="916"/>
                    <a:pt x="6827" y="862"/>
                  </a:cubicBezTo>
                  <a:cubicBezTo>
                    <a:pt x="6867" y="710"/>
                    <a:pt x="6888" y="579"/>
                    <a:pt x="6897" y="427"/>
                  </a:cubicBezTo>
                  <a:cubicBezTo>
                    <a:pt x="6909" y="345"/>
                    <a:pt x="6847" y="294"/>
                    <a:pt x="6784" y="294"/>
                  </a:cubicBezTo>
                  <a:close/>
                  <a:moveTo>
                    <a:pt x="5904" y="587"/>
                  </a:moveTo>
                  <a:cubicBezTo>
                    <a:pt x="5858" y="587"/>
                    <a:pt x="5811" y="616"/>
                    <a:pt x="5794" y="680"/>
                  </a:cubicBezTo>
                  <a:cubicBezTo>
                    <a:pt x="5774" y="771"/>
                    <a:pt x="5754" y="872"/>
                    <a:pt x="5743" y="964"/>
                  </a:cubicBezTo>
                  <a:cubicBezTo>
                    <a:pt x="5632" y="913"/>
                    <a:pt x="5520" y="862"/>
                    <a:pt x="5419" y="811"/>
                  </a:cubicBezTo>
                  <a:cubicBezTo>
                    <a:pt x="5413" y="809"/>
                    <a:pt x="5406" y="808"/>
                    <a:pt x="5399" y="808"/>
                  </a:cubicBezTo>
                  <a:cubicBezTo>
                    <a:pt x="5345" y="808"/>
                    <a:pt x="5294" y="876"/>
                    <a:pt x="5349" y="913"/>
                  </a:cubicBezTo>
                  <a:cubicBezTo>
                    <a:pt x="5490" y="1014"/>
                    <a:pt x="5622" y="1115"/>
                    <a:pt x="5763" y="1216"/>
                  </a:cubicBezTo>
                  <a:cubicBezTo>
                    <a:pt x="5787" y="1230"/>
                    <a:pt x="5812" y="1237"/>
                    <a:pt x="5836" y="1237"/>
                  </a:cubicBezTo>
                  <a:cubicBezTo>
                    <a:pt x="5883" y="1237"/>
                    <a:pt x="5926" y="1210"/>
                    <a:pt x="5946" y="1156"/>
                  </a:cubicBezTo>
                  <a:cubicBezTo>
                    <a:pt x="5976" y="1004"/>
                    <a:pt x="6006" y="872"/>
                    <a:pt x="6017" y="721"/>
                  </a:cubicBezTo>
                  <a:cubicBezTo>
                    <a:pt x="6029" y="639"/>
                    <a:pt x="5966" y="587"/>
                    <a:pt x="5904" y="587"/>
                  </a:cubicBezTo>
                  <a:close/>
                  <a:moveTo>
                    <a:pt x="7908" y="737"/>
                  </a:moveTo>
                  <a:cubicBezTo>
                    <a:pt x="7864" y="737"/>
                    <a:pt x="7821" y="763"/>
                    <a:pt x="7809" y="822"/>
                  </a:cubicBezTo>
                  <a:cubicBezTo>
                    <a:pt x="7779" y="923"/>
                    <a:pt x="7768" y="1014"/>
                    <a:pt x="7758" y="1115"/>
                  </a:cubicBezTo>
                  <a:lnTo>
                    <a:pt x="7424" y="964"/>
                  </a:lnTo>
                  <a:cubicBezTo>
                    <a:pt x="7415" y="959"/>
                    <a:pt x="7407" y="957"/>
                    <a:pt x="7399" y="957"/>
                  </a:cubicBezTo>
                  <a:cubicBezTo>
                    <a:pt x="7348" y="957"/>
                    <a:pt x="7309" y="1030"/>
                    <a:pt x="7353" y="1065"/>
                  </a:cubicBezTo>
                  <a:cubicBezTo>
                    <a:pt x="7495" y="1166"/>
                    <a:pt x="7637" y="1257"/>
                    <a:pt x="7768" y="1358"/>
                  </a:cubicBezTo>
                  <a:cubicBezTo>
                    <a:pt x="7794" y="1376"/>
                    <a:pt x="7822" y="1385"/>
                    <a:pt x="7848" y="1385"/>
                  </a:cubicBezTo>
                  <a:cubicBezTo>
                    <a:pt x="7895" y="1385"/>
                    <a:pt x="7937" y="1356"/>
                    <a:pt x="7950" y="1297"/>
                  </a:cubicBezTo>
                  <a:cubicBezTo>
                    <a:pt x="7991" y="1156"/>
                    <a:pt x="8011" y="1024"/>
                    <a:pt x="8031" y="872"/>
                  </a:cubicBezTo>
                  <a:cubicBezTo>
                    <a:pt x="8038" y="789"/>
                    <a:pt x="7971" y="737"/>
                    <a:pt x="7908" y="737"/>
                  </a:cubicBezTo>
                  <a:close/>
                  <a:moveTo>
                    <a:pt x="5012" y="879"/>
                  </a:moveTo>
                  <a:cubicBezTo>
                    <a:pt x="4968" y="879"/>
                    <a:pt x="4926" y="905"/>
                    <a:pt x="4913" y="964"/>
                  </a:cubicBezTo>
                  <a:cubicBezTo>
                    <a:pt x="4893" y="1065"/>
                    <a:pt x="4872" y="1166"/>
                    <a:pt x="4863" y="1257"/>
                  </a:cubicBezTo>
                  <a:lnTo>
                    <a:pt x="4528" y="1105"/>
                  </a:lnTo>
                  <a:cubicBezTo>
                    <a:pt x="4523" y="1103"/>
                    <a:pt x="4517" y="1102"/>
                    <a:pt x="4511" y="1102"/>
                  </a:cubicBezTo>
                  <a:cubicBezTo>
                    <a:pt x="4464" y="1102"/>
                    <a:pt x="4413" y="1171"/>
                    <a:pt x="4467" y="1207"/>
                  </a:cubicBezTo>
                  <a:cubicBezTo>
                    <a:pt x="4599" y="1308"/>
                    <a:pt x="4741" y="1409"/>
                    <a:pt x="4883" y="1500"/>
                  </a:cubicBezTo>
                  <a:cubicBezTo>
                    <a:pt x="4905" y="1519"/>
                    <a:pt x="4932" y="1528"/>
                    <a:pt x="4957" y="1528"/>
                  </a:cubicBezTo>
                  <a:cubicBezTo>
                    <a:pt x="5001" y="1528"/>
                    <a:pt x="5042" y="1501"/>
                    <a:pt x="5055" y="1450"/>
                  </a:cubicBezTo>
                  <a:cubicBezTo>
                    <a:pt x="5095" y="1297"/>
                    <a:pt x="5115" y="1166"/>
                    <a:pt x="5136" y="1014"/>
                  </a:cubicBezTo>
                  <a:cubicBezTo>
                    <a:pt x="5142" y="931"/>
                    <a:pt x="5075" y="879"/>
                    <a:pt x="5012" y="879"/>
                  </a:cubicBezTo>
                  <a:close/>
                  <a:moveTo>
                    <a:pt x="7026" y="1031"/>
                  </a:moveTo>
                  <a:cubicBezTo>
                    <a:pt x="6982" y="1031"/>
                    <a:pt x="6940" y="1057"/>
                    <a:pt x="6928" y="1115"/>
                  </a:cubicBezTo>
                  <a:cubicBezTo>
                    <a:pt x="6897" y="1216"/>
                    <a:pt x="6888" y="1308"/>
                    <a:pt x="6867" y="1409"/>
                  </a:cubicBezTo>
                  <a:cubicBezTo>
                    <a:pt x="6766" y="1358"/>
                    <a:pt x="6654" y="1308"/>
                    <a:pt x="6543" y="1257"/>
                  </a:cubicBezTo>
                  <a:cubicBezTo>
                    <a:pt x="6535" y="1253"/>
                    <a:pt x="6527" y="1251"/>
                    <a:pt x="6519" y="1251"/>
                  </a:cubicBezTo>
                  <a:cubicBezTo>
                    <a:pt x="6468" y="1251"/>
                    <a:pt x="6429" y="1323"/>
                    <a:pt x="6472" y="1358"/>
                  </a:cubicBezTo>
                  <a:cubicBezTo>
                    <a:pt x="6614" y="1459"/>
                    <a:pt x="6756" y="1551"/>
                    <a:pt x="6888" y="1652"/>
                  </a:cubicBezTo>
                  <a:cubicBezTo>
                    <a:pt x="6913" y="1670"/>
                    <a:pt x="6941" y="1679"/>
                    <a:pt x="6967" y="1679"/>
                  </a:cubicBezTo>
                  <a:cubicBezTo>
                    <a:pt x="7014" y="1679"/>
                    <a:pt x="7057" y="1650"/>
                    <a:pt x="7070" y="1591"/>
                  </a:cubicBezTo>
                  <a:cubicBezTo>
                    <a:pt x="7110" y="1450"/>
                    <a:pt x="7131" y="1318"/>
                    <a:pt x="7151" y="1166"/>
                  </a:cubicBezTo>
                  <a:cubicBezTo>
                    <a:pt x="7157" y="1083"/>
                    <a:pt x="7089" y="1031"/>
                    <a:pt x="7026" y="1031"/>
                  </a:cubicBezTo>
                  <a:close/>
                  <a:moveTo>
                    <a:pt x="4131" y="1173"/>
                  </a:moveTo>
                  <a:cubicBezTo>
                    <a:pt x="4087" y="1173"/>
                    <a:pt x="4045" y="1198"/>
                    <a:pt x="4032" y="1257"/>
                  </a:cubicBezTo>
                  <a:cubicBezTo>
                    <a:pt x="4012" y="1358"/>
                    <a:pt x="3992" y="1459"/>
                    <a:pt x="3981" y="1551"/>
                  </a:cubicBezTo>
                  <a:lnTo>
                    <a:pt x="3648" y="1399"/>
                  </a:lnTo>
                  <a:cubicBezTo>
                    <a:pt x="3639" y="1394"/>
                    <a:pt x="3631" y="1393"/>
                    <a:pt x="3623" y="1393"/>
                  </a:cubicBezTo>
                  <a:cubicBezTo>
                    <a:pt x="3573" y="1393"/>
                    <a:pt x="3535" y="1465"/>
                    <a:pt x="3587" y="1500"/>
                  </a:cubicBezTo>
                  <a:cubicBezTo>
                    <a:pt x="3718" y="1601"/>
                    <a:pt x="3860" y="1702"/>
                    <a:pt x="3992" y="1794"/>
                  </a:cubicBezTo>
                  <a:cubicBezTo>
                    <a:pt x="4018" y="1812"/>
                    <a:pt x="4046" y="1821"/>
                    <a:pt x="4073" y="1821"/>
                  </a:cubicBezTo>
                  <a:cubicBezTo>
                    <a:pt x="4120" y="1821"/>
                    <a:pt x="4161" y="1794"/>
                    <a:pt x="4174" y="1743"/>
                  </a:cubicBezTo>
                  <a:cubicBezTo>
                    <a:pt x="4215" y="1591"/>
                    <a:pt x="4235" y="1459"/>
                    <a:pt x="4255" y="1308"/>
                  </a:cubicBezTo>
                  <a:cubicBezTo>
                    <a:pt x="4261" y="1225"/>
                    <a:pt x="4193" y="1173"/>
                    <a:pt x="4131" y="1173"/>
                  </a:cubicBezTo>
                  <a:close/>
                  <a:moveTo>
                    <a:pt x="6143" y="1325"/>
                  </a:moveTo>
                  <a:cubicBezTo>
                    <a:pt x="6098" y="1325"/>
                    <a:pt x="6054" y="1350"/>
                    <a:pt x="6037" y="1409"/>
                  </a:cubicBezTo>
                  <a:cubicBezTo>
                    <a:pt x="6017" y="1510"/>
                    <a:pt x="5997" y="1601"/>
                    <a:pt x="5986" y="1702"/>
                  </a:cubicBezTo>
                  <a:cubicBezTo>
                    <a:pt x="5875" y="1652"/>
                    <a:pt x="5774" y="1601"/>
                    <a:pt x="5662" y="1551"/>
                  </a:cubicBezTo>
                  <a:cubicBezTo>
                    <a:pt x="5654" y="1547"/>
                    <a:pt x="5645" y="1545"/>
                    <a:pt x="5636" y="1545"/>
                  </a:cubicBezTo>
                  <a:cubicBezTo>
                    <a:pt x="5584" y="1545"/>
                    <a:pt x="5539" y="1617"/>
                    <a:pt x="5592" y="1652"/>
                  </a:cubicBezTo>
                  <a:cubicBezTo>
                    <a:pt x="5733" y="1753"/>
                    <a:pt x="5865" y="1844"/>
                    <a:pt x="6006" y="1945"/>
                  </a:cubicBezTo>
                  <a:cubicBezTo>
                    <a:pt x="6032" y="1964"/>
                    <a:pt x="6059" y="1973"/>
                    <a:pt x="6084" y="1973"/>
                  </a:cubicBezTo>
                  <a:cubicBezTo>
                    <a:pt x="6129" y="1973"/>
                    <a:pt x="6169" y="1943"/>
                    <a:pt x="6189" y="1885"/>
                  </a:cubicBezTo>
                  <a:cubicBezTo>
                    <a:pt x="6229" y="1743"/>
                    <a:pt x="6249" y="1601"/>
                    <a:pt x="6260" y="1459"/>
                  </a:cubicBezTo>
                  <a:cubicBezTo>
                    <a:pt x="6272" y="1376"/>
                    <a:pt x="6207" y="1325"/>
                    <a:pt x="6143" y="1325"/>
                  </a:cubicBezTo>
                  <a:close/>
                  <a:moveTo>
                    <a:pt x="3250" y="1466"/>
                  </a:moveTo>
                  <a:cubicBezTo>
                    <a:pt x="3206" y="1466"/>
                    <a:pt x="3164" y="1492"/>
                    <a:pt x="3151" y="1551"/>
                  </a:cubicBezTo>
                  <a:cubicBezTo>
                    <a:pt x="3121" y="1652"/>
                    <a:pt x="3111" y="1753"/>
                    <a:pt x="3101" y="1844"/>
                  </a:cubicBezTo>
                  <a:lnTo>
                    <a:pt x="2766" y="1693"/>
                  </a:lnTo>
                  <a:cubicBezTo>
                    <a:pt x="2758" y="1688"/>
                    <a:pt x="2749" y="1686"/>
                    <a:pt x="2741" y="1686"/>
                  </a:cubicBezTo>
                  <a:cubicBezTo>
                    <a:pt x="2691" y="1686"/>
                    <a:pt x="2652" y="1759"/>
                    <a:pt x="2696" y="1794"/>
                  </a:cubicBezTo>
                  <a:cubicBezTo>
                    <a:pt x="2838" y="1895"/>
                    <a:pt x="2979" y="1996"/>
                    <a:pt x="3111" y="2087"/>
                  </a:cubicBezTo>
                  <a:cubicBezTo>
                    <a:pt x="3136" y="2105"/>
                    <a:pt x="3164" y="2114"/>
                    <a:pt x="3191" y="2114"/>
                  </a:cubicBezTo>
                  <a:cubicBezTo>
                    <a:pt x="3238" y="2114"/>
                    <a:pt x="3280" y="2085"/>
                    <a:pt x="3293" y="2026"/>
                  </a:cubicBezTo>
                  <a:cubicBezTo>
                    <a:pt x="3333" y="1885"/>
                    <a:pt x="3354" y="1753"/>
                    <a:pt x="3374" y="1601"/>
                  </a:cubicBezTo>
                  <a:cubicBezTo>
                    <a:pt x="3380" y="1518"/>
                    <a:pt x="3313" y="1466"/>
                    <a:pt x="3250" y="1466"/>
                  </a:cubicBezTo>
                  <a:close/>
                  <a:moveTo>
                    <a:pt x="8154" y="1468"/>
                  </a:moveTo>
                  <a:cubicBezTo>
                    <a:pt x="8109" y="1468"/>
                    <a:pt x="8065" y="1496"/>
                    <a:pt x="8052" y="1561"/>
                  </a:cubicBezTo>
                  <a:cubicBezTo>
                    <a:pt x="8031" y="1662"/>
                    <a:pt x="8011" y="1753"/>
                    <a:pt x="8001" y="1855"/>
                  </a:cubicBezTo>
                  <a:lnTo>
                    <a:pt x="7667" y="1702"/>
                  </a:lnTo>
                  <a:cubicBezTo>
                    <a:pt x="7658" y="1698"/>
                    <a:pt x="7649" y="1696"/>
                    <a:pt x="7640" y="1696"/>
                  </a:cubicBezTo>
                  <a:cubicBezTo>
                    <a:pt x="7591" y="1696"/>
                    <a:pt x="7554" y="1759"/>
                    <a:pt x="7606" y="1794"/>
                  </a:cubicBezTo>
                  <a:cubicBezTo>
                    <a:pt x="7738" y="1895"/>
                    <a:pt x="7880" y="1996"/>
                    <a:pt x="8022" y="2098"/>
                  </a:cubicBezTo>
                  <a:cubicBezTo>
                    <a:pt x="8042" y="2114"/>
                    <a:pt x="8065" y="2122"/>
                    <a:pt x="8089" y="2122"/>
                  </a:cubicBezTo>
                  <a:cubicBezTo>
                    <a:pt x="8135" y="2122"/>
                    <a:pt x="8180" y="2091"/>
                    <a:pt x="8193" y="2037"/>
                  </a:cubicBezTo>
                  <a:cubicBezTo>
                    <a:pt x="8234" y="1895"/>
                    <a:pt x="8254" y="1753"/>
                    <a:pt x="8274" y="1601"/>
                  </a:cubicBezTo>
                  <a:cubicBezTo>
                    <a:pt x="8280" y="1520"/>
                    <a:pt x="8216" y="1468"/>
                    <a:pt x="8154" y="1468"/>
                  </a:cubicBezTo>
                  <a:close/>
                  <a:moveTo>
                    <a:pt x="5262" y="1618"/>
                  </a:moveTo>
                  <a:cubicBezTo>
                    <a:pt x="5217" y="1618"/>
                    <a:pt x="5173" y="1644"/>
                    <a:pt x="5156" y="1702"/>
                  </a:cubicBezTo>
                  <a:cubicBezTo>
                    <a:pt x="5136" y="1804"/>
                    <a:pt x="5115" y="1895"/>
                    <a:pt x="5106" y="1996"/>
                  </a:cubicBezTo>
                  <a:cubicBezTo>
                    <a:pt x="4994" y="1945"/>
                    <a:pt x="4883" y="1895"/>
                    <a:pt x="4782" y="1844"/>
                  </a:cubicBezTo>
                  <a:cubicBezTo>
                    <a:pt x="4773" y="1840"/>
                    <a:pt x="4765" y="1838"/>
                    <a:pt x="4756" y="1838"/>
                  </a:cubicBezTo>
                  <a:cubicBezTo>
                    <a:pt x="4704" y="1838"/>
                    <a:pt x="4658" y="1910"/>
                    <a:pt x="4710" y="1945"/>
                  </a:cubicBezTo>
                  <a:cubicBezTo>
                    <a:pt x="4852" y="2037"/>
                    <a:pt x="4984" y="2138"/>
                    <a:pt x="5126" y="2239"/>
                  </a:cubicBezTo>
                  <a:cubicBezTo>
                    <a:pt x="5149" y="2256"/>
                    <a:pt x="5174" y="2264"/>
                    <a:pt x="5198" y="2264"/>
                  </a:cubicBezTo>
                  <a:cubicBezTo>
                    <a:pt x="5245" y="2264"/>
                    <a:pt x="5288" y="2233"/>
                    <a:pt x="5308" y="2179"/>
                  </a:cubicBezTo>
                  <a:cubicBezTo>
                    <a:pt x="5338" y="2037"/>
                    <a:pt x="5369" y="1895"/>
                    <a:pt x="5379" y="1753"/>
                  </a:cubicBezTo>
                  <a:cubicBezTo>
                    <a:pt x="5391" y="1670"/>
                    <a:pt x="5326" y="1618"/>
                    <a:pt x="5262" y="1618"/>
                  </a:cubicBezTo>
                  <a:close/>
                  <a:moveTo>
                    <a:pt x="2366" y="1760"/>
                  </a:moveTo>
                  <a:cubicBezTo>
                    <a:pt x="2321" y="1760"/>
                    <a:pt x="2277" y="1786"/>
                    <a:pt x="2260" y="1844"/>
                  </a:cubicBezTo>
                  <a:cubicBezTo>
                    <a:pt x="2240" y="1945"/>
                    <a:pt x="2230" y="2047"/>
                    <a:pt x="2210" y="2138"/>
                  </a:cubicBezTo>
                  <a:cubicBezTo>
                    <a:pt x="2109" y="2087"/>
                    <a:pt x="1997" y="2037"/>
                    <a:pt x="1886" y="1986"/>
                  </a:cubicBezTo>
                  <a:cubicBezTo>
                    <a:pt x="1878" y="1982"/>
                    <a:pt x="1869" y="1980"/>
                    <a:pt x="1861" y="1980"/>
                  </a:cubicBezTo>
                  <a:cubicBezTo>
                    <a:pt x="1811" y="1980"/>
                    <a:pt x="1771" y="2052"/>
                    <a:pt x="1815" y="2087"/>
                  </a:cubicBezTo>
                  <a:cubicBezTo>
                    <a:pt x="1956" y="2188"/>
                    <a:pt x="2098" y="2290"/>
                    <a:pt x="2230" y="2381"/>
                  </a:cubicBezTo>
                  <a:cubicBezTo>
                    <a:pt x="2255" y="2399"/>
                    <a:pt x="2283" y="2408"/>
                    <a:pt x="2309" y="2408"/>
                  </a:cubicBezTo>
                  <a:cubicBezTo>
                    <a:pt x="2357" y="2408"/>
                    <a:pt x="2399" y="2379"/>
                    <a:pt x="2412" y="2320"/>
                  </a:cubicBezTo>
                  <a:cubicBezTo>
                    <a:pt x="2453" y="2179"/>
                    <a:pt x="2473" y="2047"/>
                    <a:pt x="2483" y="1895"/>
                  </a:cubicBezTo>
                  <a:cubicBezTo>
                    <a:pt x="2495" y="1812"/>
                    <a:pt x="2430" y="1760"/>
                    <a:pt x="2366" y="1760"/>
                  </a:cubicBezTo>
                  <a:close/>
                  <a:moveTo>
                    <a:pt x="7273" y="1762"/>
                  </a:moveTo>
                  <a:cubicBezTo>
                    <a:pt x="7228" y="1762"/>
                    <a:pt x="7184" y="1790"/>
                    <a:pt x="7171" y="1855"/>
                  </a:cubicBezTo>
                  <a:cubicBezTo>
                    <a:pt x="7140" y="1956"/>
                    <a:pt x="7131" y="2047"/>
                    <a:pt x="7120" y="2148"/>
                  </a:cubicBezTo>
                  <a:cubicBezTo>
                    <a:pt x="7009" y="2098"/>
                    <a:pt x="6897" y="2047"/>
                    <a:pt x="6786" y="1986"/>
                  </a:cubicBezTo>
                  <a:cubicBezTo>
                    <a:pt x="6780" y="1984"/>
                    <a:pt x="6773" y="1983"/>
                    <a:pt x="6767" y="1983"/>
                  </a:cubicBezTo>
                  <a:cubicBezTo>
                    <a:pt x="6714" y="1983"/>
                    <a:pt x="6670" y="2051"/>
                    <a:pt x="6715" y="2087"/>
                  </a:cubicBezTo>
                  <a:cubicBezTo>
                    <a:pt x="6857" y="2188"/>
                    <a:pt x="6999" y="2290"/>
                    <a:pt x="7131" y="2391"/>
                  </a:cubicBezTo>
                  <a:cubicBezTo>
                    <a:pt x="7154" y="2408"/>
                    <a:pt x="7180" y="2416"/>
                    <a:pt x="7205" y="2416"/>
                  </a:cubicBezTo>
                  <a:cubicBezTo>
                    <a:pt x="7254" y="2416"/>
                    <a:pt x="7299" y="2384"/>
                    <a:pt x="7313" y="2330"/>
                  </a:cubicBezTo>
                  <a:cubicBezTo>
                    <a:pt x="7353" y="2188"/>
                    <a:pt x="7374" y="2047"/>
                    <a:pt x="7394" y="1895"/>
                  </a:cubicBezTo>
                  <a:cubicBezTo>
                    <a:pt x="7399" y="1814"/>
                    <a:pt x="7335" y="1762"/>
                    <a:pt x="7273" y="1762"/>
                  </a:cubicBezTo>
                  <a:close/>
                  <a:moveTo>
                    <a:pt x="4374" y="1912"/>
                  </a:moveTo>
                  <a:cubicBezTo>
                    <a:pt x="4330" y="1912"/>
                    <a:pt x="4288" y="1938"/>
                    <a:pt x="4275" y="1996"/>
                  </a:cubicBezTo>
                  <a:cubicBezTo>
                    <a:pt x="4255" y="2098"/>
                    <a:pt x="4235" y="2188"/>
                    <a:pt x="4224" y="2290"/>
                  </a:cubicBezTo>
                  <a:lnTo>
                    <a:pt x="3891" y="2138"/>
                  </a:lnTo>
                  <a:cubicBezTo>
                    <a:pt x="3883" y="2133"/>
                    <a:pt x="3875" y="2131"/>
                    <a:pt x="3867" y="2131"/>
                  </a:cubicBezTo>
                  <a:cubicBezTo>
                    <a:pt x="3821" y="2131"/>
                    <a:pt x="3778" y="2196"/>
                    <a:pt x="3830" y="2239"/>
                  </a:cubicBezTo>
                  <a:cubicBezTo>
                    <a:pt x="3961" y="2330"/>
                    <a:pt x="4103" y="2431"/>
                    <a:pt x="4245" y="2533"/>
                  </a:cubicBezTo>
                  <a:cubicBezTo>
                    <a:pt x="4265" y="2550"/>
                    <a:pt x="4289" y="2558"/>
                    <a:pt x="4312" y="2558"/>
                  </a:cubicBezTo>
                  <a:cubicBezTo>
                    <a:pt x="4358" y="2558"/>
                    <a:pt x="4404" y="2526"/>
                    <a:pt x="4417" y="2472"/>
                  </a:cubicBezTo>
                  <a:cubicBezTo>
                    <a:pt x="4458" y="2330"/>
                    <a:pt x="4478" y="2188"/>
                    <a:pt x="4498" y="2047"/>
                  </a:cubicBezTo>
                  <a:cubicBezTo>
                    <a:pt x="4504" y="1964"/>
                    <a:pt x="4437" y="1912"/>
                    <a:pt x="4374" y="1912"/>
                  </a:cubicBezTo>
                  <a:close/>
                  <a:moveTo>
                    <a:pt x="1486" y="2054"/>
                  </a:moveTo>
                  <a:cubicBezTo>
                    <a:pt x="1441" y="2054"/>
                    <a:pt x="1396" y="2079"/>
                    <a:pt x="1380" y="2138"/>
                  </a:cubicBezTo>
                  <a:cubicBezTo>
                    <a:pt x="1359" y="2239"/>
                    <a:pt x="1339" y="2341"/>
                    <a:pt x="1329" y="2431"/>
                  </a:cubicBezTo>
                  <a:cubicBezTo>
                    <a:pt x="1218" y="2381"/>
                    <a:pt x="1116" y="2330"/>
                    <a:pt x="1005" y="2280"/>
                  </a:cubicBezTo>
                  <a:cubicBezTo>
                    <a:pt x="996" y="2276"/>
                    <a:pt x="988" y="2274"/>
                    <a:pt x="979" y="2274"/>
                  </a:cubicBezTo>
                  <a:cubicBezTo>
                    <a:pt x="927" y="2274"/>
                    <a:pt x="882" y="2346"/>
                    <a:pt x="934" y="2381"/>
                  </a:cubicBezTo>
                  <a:cubicBezTo>
                    <a:pt x="1076" y="2482"/>
                    <a:pt x="1207" y="2573"/>
                    <a:pt x="1349" y="2674"/>
                  </a:cubicBezTo>
                  <a:cubicBezTo>
                    <a:pt x="1374" y="2693"/>
                    <a:pt x="1401" y="2702"/>
                    <a:pt x="1426" y="2702"/>
                  </a:cubicBezTo>
                  <a:cubicBezTo>
                    <a:pt x="1472" y="2702"/>
                    <a:pt x="1512" y="2672"/>
                    <a:pt x="1531" y="2614"/>
                  </a:cubicBezTo>
                  <a:cubicBezTo>
                    <a:pt x="1562" y="2472"/>
                    <a:pt x="1592" y="2341"/>
                    <a:pt x="1602" y="2188"/>
                  </a:cubicBezTo>
                  <a:cubicBezTo>
                    <a:pt x="1614" y="2105"/>
                    <a:pt x="1550" y="2054"/>
                    <a:pt x="1486" y="2054"/>
                  </a:cubicBezTo>
                  <a:close/>
                  <a:moveTo>
                    <a:pt x="6390" y="2056"/>
                  </a:moveTo>
                  <a:cubicBezTo>
                    <a:pt x="6344" y="2056"/>
                    <a:pt x="6297" y="2083"/>
                    <a:pt x="6280" y="2148"/>
                  </a:cubicBezTo>
                  <a:cubicBezTo>
                    <a:pt x="6260" y="2239"/>
                    <a:pt x="6249" y="2341"/>
                    <a:pt x="6229" y="2442"/>
                  </a:cubicBezTo>
                  <a:cubicBezTo>
                    <a:pt x="6128" y="2381"/>
                    <a:pt x="6017" y="2330"/>
                    <a:pt x="5905" y="2280"/>
                  </a:cubicBezTo>
                  <a:cubicBezTo>
                    <a:pt x="5899" y="2278"/>
                    <a:pt x="5892" y="2277"/>
                    <a:pt x="5886" y="2277"/>
                  </a:cubicBezTo>
                  <a:cubicBezTo>
                    <a:pt x="5833" y="2277"/>
                    <a:pt x="5789" y="2345"/>
                    <a:pt x="5835" y="2381"/>
                  </a:cubicBezTo>
                  <a:cubicBezTo>
                    <a:pt x="5976" y="2482"/>
                    <a:pt x="6118" y="2584"/>
                    <a:pt x="6249" y="2685"/>
                  </a:cubicBezTo>
                  <a:cubicBezTo>
                    <a:pt x="6273" y="2698"/>
                    <a:pt x="6299" y="2705"/>
                    <a:pt x="6324" y="2705"/>
                  </a:cubicBezTo>
                  <a:cubicBezTo>
                    <a:pt x="6373" y="2705"/>
                    <a:pt x="6418" y="2678"/>
                    <a:pt x="6432" y="2624"/>
                  </a:cubicBezTo>
                  <a:cubicBezTo>
                    <a:pt x="6472" y="2472"/>
                    <a:pt x="6492" y="2341"/>
                    <a:pt x="6503" y="2188"/>
                  </a:cubicBezTo>
                  <a:cubicBezTo>
                    <a:pt x="6515" y="2107"/>
                    <a:pt x="6452" y="2056"/>
                    <a:pt x="6390" y="2056"/>
                  </a:cubicBezTo>
                  <a:close/>
                  <a:moveTo>
                    <a:pt x="3496" y="2202"/>
                  </a:moveTo>
                  <a:cubicBezTo>
                    <a:pt x="3451" y="2202"/>
                    <a:pt x="3407" y="2230"/>
                    <a:pt x="3394" y="2290"/>
                  </a:cubicBezTo>
                  <a:cubicBezTo>
                    <a:pt x="3364" y="2391"/>
                    <a:pt x="3354" y="2482"/>
                    <a:pt x="3344" y="2584"/>
                  </a:cubicBezTo>
                  <a:lnTo>
                    <a:pt x="3009" y="2431"/>
                  </a:lnTo>
                  <a:cubicBezTo>
                    <a:pt x="3000" y="2427"/>
                    <a:pt x="2991" y="2425"/>
                    <a:pt x="2983" y="2425"/>
                  </a:cubicBezTo>
                  <a:cubicBezTo>
                    <a:pt x="2933" y="2425"/>
                    <a:pt x="2897" y="2490"/>
                    <a:pt x="2949" y="2533"/>
                  </a:cubicBezTo>
                  <a:cubicBezTo>
                    <a:pt x="3081" y="2624"/>
                    <a:pt x="3222" y="2725"/>
                    <a:pt x="3354" y="2827"/>
                  </a:cubicBezTo>
                  <a:cubicBezTo>
                    <a:pt x="3377" y="2843"/>
                    <a:pt x="3403" y="2851"/>
                    <a:pt x="3428" y="2851"/>
                  </a:cubicBezTo>
                  <a:cubicBezTo>
                    <a:pt x="3478" y="2851"/>
                    <a:pt x="3522" y="2820"/>
                    <a:pt x="3536" y="2766"/>
                  </a:cubicBezTo>
                  <a:cubicBezTo>
                    <a:pt x="3576" y="2624"/>
                    <a:pt x="3597" y="2482"/>
                    <a:pt x="3617" y="2341"/>
                  </a:cubicBezTo>
                  <a:cubicBezTo>
                    <a:pt x="3623" y="2253"/>
                    <a:pt x="3558" y="2202"/>
                    <a:pt x="3496" y="2202"/>
                  </a:cubicBezTo>
                  <a:close/>
                  <a:moveTo>
                    <a:pt x="8393" y="2205"/>
                  </a:moveTo>
                  <a:cubicBezTo>
                    <a:pt x="8349" y="2205"/>
                    <a:pt x="8307" y="2231"/>
                    <a:pt x="8295" y="2290"/>
                  </a:cubicBezTo>
                  <a:cubicBezTo>
                    <a:pt x="8274" y="2391"/>
                    <a:pt x="8254" y="2492"/>
                    <a:pt x="8244" y="2584"/>
                  </a:cubicBezTo>
                  <a:lnTo>
                    <a:pt x="7910" y="2431"/>
                  </a:lnTo>
                  <a:cubicBezTo>
                    <a:pt x="7903" y="2427"/>
                    <a:pt x="7896" y="2425"/>
                    <a:pt x="7888" y="2425"/>
                  </a:cubicBezTo>
                  <a:cubicBezTo>
                    <a:pt x="7843" y="2425"/>
                    <a:pt x="7797" y="2498"/>
                    <a:pt x="7849" y="2533"/>
                  </a:cubicBezTo>
                  <a:cubicBezTo>
                    <a:pt x="7981" y="2634"/>
                    <a:pt x="8123" y="2735"/>
                    <a:pt x="8265" y="2827"/>
                  </a:cubicBezTo>
                  <a:cubicBezTo>
                    <a:pt x="8286" y="2845"/>
                    <a:pt x="8312" y="2853"/>
                    <a:pt x="8336" y="2853"/>
                  </a:cubicBezTo>
                  <a:cubicBezTo>
                    <a:pt x="8381" y="2853"/>
                    <a:pt x="8423" y="2824"/>
                    <a:pt x="8436" y="2766"/>
                  </a:cubicBezTo>
                  <a:cubicBezTo>
                    <a:pt x="8477" y="2624"/>
                    <a:pt x="8497" y="2492"/>
                    <a:pt x="8517" y="2341"/>
                  </a:cubicBezTo>
                  <a:cubicBezTo>
                    <a:pt x="8524" y="2257"/>
                    <a:pt x="8456" y="2205"/>
                    <a:pt x="8393" y="2205"/>
                  </a:cubicBezTo>
                  <a:close/>
                  <a:moveTo>
                    <a:pt x="604" y="2347"/>
                  </a:moveTo>
                  <a:cubicBezTo>
                    <a:pt x="559" y="2347"/>
                    <a:pt x="515" y="2373"/>
                    <a:pt x="498" y="2431"/>
                  </a:cubicBezTo>
                  <a:cubicBezTo>
                    <a:pt x="478" y="2533"/>
                    <a:pt x="458" y="2624"/>
                    <a:pt x="448" y="2725"/>
                  </a:cubicBezTo>
                  <a:cubicBezTo>
                    <a:pt x="336" y="2674"/>
                    <a:pt x="225" y="2624"/>
                    <a:pt x="124" y="2573"/>
                  </a:cubicBezTo>
                  <a:cubicBezTo>
                    <a:pt x="116" y="2569"/>
                    <a:pt x="107" y="2567"/>
                    <a:pt x="99" y="2567"/>
                  </a:cubicBezTo>
                  <a:cubicBezTo>
                    <a:pt x="46" y="2567"/>
                    <a:pt x="1" y="2639"/>
                    <a:pt x="53" y="2674"/>
                  </a:cubicBezTo>
                  <a:cubicBezTo>
                    <a:pt x="195" y="2776"/>
                    <a:pt x="327" y="2867"/>
                    <a:pt x="468" y="2968"/>
                  </a:cubicBezTo>
                  <a:cubicBezTo>
                    <a:pt x="490" y="2986"/>
                    <a:pt x="516" y="2995"/>
                    <a:pt x="540" y="2995"/>
                  </a:cubicBezTo>
                  <a:cubicBezTo>
                    <a:pt x="585" y="2995"/>
                    <a:pt x="627" y="2966"/>
                    <a:pt x="640" y="2908"/>
                  </a:cubicBezTo>
                  <a:cubicBezTo>
                    <a:pt x="681" y="2766"/>
                    <a:pt x="711" y="2634"/>
                    <a:pt x="721" y="2482"/>
                  </a:cubicBezTo>
                  <a:cubicBezTo>
                    <a:pt x="733" y="2399"/>
                    <a:pt x="668" y="2347"/>
                    <a:pt x="604" y="2347"/>
                  </a:cubicBezTo>
                  <a:close/>
                  <a:moveTo>
                    <a:pt x="5509" y="2349"/>
                  </a:moveTo>
                  <a:cubicBezTo>
                    <a:pt x="5462" y="2349"/>
                    <a:pt x="5416" y="2377"/>
                    <a:pt x="5399" y="2442"/>
                  </a:cubicBezTo>
                  <a:cubicBezTo>
                    <a:pt x="5379" y="2533"/>
                    <a:pt x="5358" y="2634"/>
                    <a:pt x="5349" y="2725"/>
                  </a:cubicBezTo>
                  <a:cubicBezTo>
                    <a:pt x="5237" y="2674"/>
                    <a:pt x="5136" y="2624"/>
                    <a:pt x="5025" y="2573"/>
                  </a:cubicBezTo>
                  <a:cubicBezTo>
                    <a:pt x="5018" y="2571"/>
                    <a:pt x="5011" y="2570"/>
                    <a:pt x="5005" y="2570"/>
                  </a:cubicBezTo>
                  <a:cubicBezTo>
                    <a:pt x="4950" y="2570"/>
                    <a:pt x="4899" y="2638"/>
                    <a:pt x="4953" y="2674"/>
                  </a:cubicBezTo>
                  <a:cubicBezTo>
                    <a:pt x="5095" y="2776"/>
                    <a:pt x="5227" y="2877"/>
                    <a:pt x="5369" y="2978"/>
                  </a:cubicBezTo>
                  <a:cubicBezTo>
                    <a:pt x="5392" y="2992"/>
                    <a:pt x="5417" y="2998"/>
                    <a:pt x="5441" y="2998"/>
                  </a:cubicBezTo>
                  <a:cubicBezTo>
                    <a:pt x="5488" y="2998"/>
                    <a:pt x="5531" y="2971"/>
                    <a:pt x="5551" y="2917"/>
                  </a:cubicBezTo>
                  <a:cubicBezTo>
                    <a:pt x="5581" y="2766"/>
                    <a:pt x="5612" y="2634"/>
                    <a:pt x="5622" y="2482"/>
                  </a:cubicBezTo>
                  <a:cubicBezTo>
                    <a:pt x="5633" y="2401"/>
                    <a:pt x="5571" y="2349"/>
                    <a:pt x="5509" y="2349"/>
                  </a:cubicBezTo>
                  <a:close/>
                  <a:moveTo>
                    <a:pt x="2616" y="2496"/>
                  </a:moveTo>
                  <a:cubicBezTo>
                    <a:pt x="2570" y="2496"/>
                    <a:pt x="2526" y="2524"/>
                    <a:pt x="2514" y="2584"/>
                  </a:cubicBezTo>
                  <a:cubicBezTo>
                    <a:pt x="2483" y="2685"/>
                    <a:pt x="2473" y="2776"/>
                    <a:pt x="2453" y="2877"/>
                  </a:cubicBezTo>
                  <a:cubicBezTo>
                    <a:pt x="2352" y="2827"/>
                    <a:pt x="2240" y="2776"/>
                    <a:pt x="2129" y="2725"/>
                  </a:cubicBezTo>
                  <a:cubicBezTo>
                    <a:pt x="2120" y="2721"/>
                    <a:pt x="2110" y="2719"/>
                    <a:pt x="2101" y="2719"/>
                  </a:cubicBezTo>
                  <a:cubicBezTo>
                    <a:pt x="2052" y="2719"/>
                    <a:pt x="2015" y="2782"/>
                    <a:pt x="2058" y="2816"/>
                  </a:cubicBezTo>
                  <a:cubicBezTo>
                    <a:pt x="2199" y="2917"/>
                    <a:pt x="2341" y="3019"/>
                    <a:pt x="2473" y="3120"/>
                  </a:cubicBezTo>
                  <a:cubicBezTo>
                    <a:pt x="2497" y="3137"/>
                    <a:pt x="2523" y="3145"/>
                    <a:pt x="2547" y="3145"/>
                  </a:cubicBezTo>
                  <a:cubicBezTo>
                    <a:pt x="2597" y="3145"/>
                    <a:pt x="2642" y="3113"/>
                    <a:pt x="2655" y="3059"/>
                  </a:cubicBezTo>
                  <a:cubicBezTo>
                    <a:pt x="2696" y="2917"/>
                    <a:pt x="2716" y="2776"/>
                    <a:pt x="2736" y="2634"/>
                  </a:cubicBezTo>
                  <a:cubicBezTo>
                    <a:pt x="2742" y="2547"/>
                    <a:pt x="2677" y="2496"/>
                    <a:pt x="2616" y="2496"/>
                  </a:cubicBezTo>
                  <a:close/>
                  <a:moveTo>
                    <a:pt x="7513" y="2499"/>
                  </a:moveTo>
                  <a:cubicBezTo>
                    <a:pt x="7469" y="2499"/>
                    <a:pt x="7427" y="2525"/>
                    <a:pt x="7414" y="2584"/>
                  </a:cubicBezTo>
                  <a:cubicBezTo>
                    <a:pt x="7383" y="2685"/>
                    <a:pt x="7374" y="2786"/>
                    <a:pt x="7363" y="2877"/>
                  </a:cubicBezTo>
                  <a:lnTo>
                    <a:pt x="7029" y="2725"/>
                  </a:lnTo>
                  <a:cubicBezTo>
                    <a:pt x="7021" y="2721"/>
                    <a:pt x="7012" y="2719"/>
                    <a:pt x="7004" y="2719"/>
                  </a:cubicBezTo>
                  <a:cubicBezTo>
                    <a:pt x="6954" y="2719"/>
                    <a:pt x="6916" y="2792"/>
                    <a:pt x="6969" y="2827"/>
                  </a:cubicBezTo>
                  <a:cubicBezTo>
                    <a:pt x="7100" y="2928"/>
                    <a:pt x="7242" y="3019"/>
                    <a:pt x="7374" y="3120"/>
                  </a:cubicBezTo>
                  <a:cubicBezTo>
                    <a:pt x="7399" y="3138"/>
                    <a:pt x="7427" y="3147"/>
                    <a:pt x="7453" y="3147"/>
                  </a:cubicBezTo>
                  <a:cubicBezTo>
                    <a:pt x="7500" y="3147"/>
                    <a:pt x="7543" y="3118"/>
                    <a:pt x="7556" y="3059"/>
                  </a:cubicBezTo>
                  <a:cubicBezTo>
                    <a:pt x="7596" y="2917"/>
                    <a:pt x="7617" y="2786"/>
                    <a:pt x="7637" y="2634"/>
                  </a:cubicBezTo>
                  <a:cubicBezTo>
                    <a:pt x="7643" y="2551"/>
                    <a:pt x="7575" y="2499"/>
                    <a:pt x="7513" y="2499"/>
                  </a:cubicBezTo>
                  <a:close/>
                  <a:moveTo>
                    <a:pt x="4628" y="2643"/>
                  </a:moveTo>
                  <a:cubicBezTo>
                    <a:pt x="4582" y="2643"/>
                    <a:pt x="4536" y="2671"/>
                    <a:pt x="4518" y="2735"/>
                  </a:cubicBezTo>
                  <a:cubicBezTo>
                    <a:pt x="4498" y="2827"/>
                    <a:pt x="4478" y="2928"/>
                    <a:pt x="4467" y="3019"/>
                  </a:cubicBezTo>
                  <a:cubicBezTo>
                    <a:pt x="4356" y="2968"/>
                    <a:pt x="4245" y="2917"/>
                    <a:pt x="4143" y="2867"/>
                  </a:cubicBezTo>
                  <a:cubicBezTo>
                    <a:pt x="4137" y="2865"/>
                    <a:pt x="4130" y="2864"/>
                    <a:pt x="4124" y="2864"/>
                  </a:cubicBezTo>
                  <a:cubicBezTo>
                    <a:pt x="4069" y="2864"/>
                    <a:pt x="4019" y="2932"/>
                    <a:pt x="4073" y="2968"/>
                  </a:cubicBezTo>
                  <a:cubicBezTo>
                    <a:pt x="4215" y="3070"/>
                    <a:pt x="4346" y="3171"/>
                    <a:pt x="4488" y="3272"/>
                  </a:cubicBezTo>
                  <a:cubicBezTo>
                    <a:pt x="4508" y="3286"/>
                    <a:pt x="4532" y="3292"/>
                    <a:pt x="4555" y="3292"/>
                  </a:cubicBezTo>
                  <a:cubicBezTo>
                    <a:pt x="4601" y="3292"/>
                    <a:pt x="4647" y="3265"/>
                    <a:pt x="4660" y="3211"/>
                  </a:cubicBezTo>
                  <a:cubicBezTo>
                    <a:pt x="4701" y="3059"/>
                    <a:pt x="4731" y="2928"/>
                    <a:pt x="4741" y="2776"/>
                  </a:cubicBezTo>
                  <a:cubicBezTo>
                    <a:pt x="4753" y="2694"/>
                    <a:pt x="4691" y="2643"/>
                    <a:pt x="4628" y="2643"/>
                  </a:cubicBezTo>
                  <a:close/>
                  <a:moveTo>
                    <a:pt x="1733" y="2785"/>
                  </a:moveTo>
                  <a:cubicBezTo>
                    <a:pt x="1686" y="2785"/>
                    <a:pt x="1640" y="2812"/>
                    <a:pt x="1623" y="2877"/>
                  </a:cubicBezTo>
                  <a:cubicBezTo>
                    <a:pt x="1602" y="2978"/>
                    <a:pt x="1592" y="3070"/>
                    <a:pt x="1572" y="3171"/>
                  </a:cubicBezTo>
                  <a:cubicBezTo>
                    <a:pt x="1470" y="3120"/>
                    <a:pt x="1359" y="3070"/>
                    <a:pt x="1248" y="3019"/>
                  </a:cubicBezTo>
                  <a:cubicBezTo>
                    <a:pt x="1239" y="3014"/>
                    <a:pt x="1229" y="3012"/>
                    <a:pt x="1220" y="3012"/>
                  </a:cubicBezTo>
                  <a:cubicBezTo>
                    <a:pt x="1169" y="3012"/>
                    <a:pt x="1126" y="3076"/>
                    <a:pt x="1177" y="3110"/>
                  </a:cubicBezTo>
                  <a:cubicBezTo>
                    <a:pt x="1319" y="3211"/>
                    <a:pt x="1450" y="3313"/>
                    <a:pt x="1592" y="3414"/>
                  </a:cubicBezTo>
                  <a:cubicBezTo>
                    <a:pt x="1616" y="3431"/>
                    <a:pt x="1642" y="3438"/>
                    <a:pt x="1666" y="3438"/>
                  </a:cubicBezTo>
                  <a:cubicBezTo>
                    <a:pt x="1716" y="3438"/>
                    <a:pt x="1761" y="3407"/>
                    <a:pt x="1774" y="3353"/>
                  </a:cubicBezTo>
                  <a:cubicBezTo>
                    <a:pt x="1815" y="3211"/>
                    <a:pt x="1835" y="3070"/>
                    <a:pt x="1845" y="2917"/>
                  </a:cubicBezTo>
                  <a:cubicBezTo>
                    <a:pt x="1857" y="2836"/>
                    <a:pt x="1795" y="2785"/>
                    <a:pt x="1733" y="2785"/>
                  </a:cubicBezTo>
                  <a:close/>
                  <a:moveTo>
                    <a:pt x="6632" y="2793"/>
                  </a:moveTo>
                  <a:cubicBezTo>
                    <a:pt x="6588" y="2793"/>
                    <a:pt x="6546" y="2818"/>
                    <a:pt x="6533" y="2877"/>
                  </a:cubicBezTo>
                  <a:cubicBezTo>
                    <a:pt x="6503" y="2978"/>
                    <a:pt x="6492" y="3079"/>
                    <a:pt x="6483" y="3171"/>
                  </a:cubicBezTo>
                  <a:lnTo>
                    <a:pt x="6148" y="3019"/>
                  </a:lnTo>
                  <a:cubicBezTo>
                    <a:pt x="6140" y="3014"/>
                    <a:pt x="6131" y="3013"/>
                    <a:pt x="6123" y="3013"/>
                  </a:cubicBezTo>
                  <a:cubicBezTo>
                    <a:pt x="6073" y="3013"/>
                    <a:pt x="6034" y="3085"/>
                    <a:pt x="6078" y="3120"/>
                  </a:cubicBezTo>
                  <a:cubicBezTo>
                    <a:pt x="6219" y="3221"/>
                    <a:pt x="6361" y="3313"/>
                    <a:pt x="6492" y="3414"/>
                  </a:cubicBezTo>
                  <a:cubicBezTo>
                    <a:pt x="6518" y="3432"/>
                    <a:pt x="6546" y="3441"/>
                    <a:pt x="6572" y="3441"/>
                  </a:cubicBezTo>
                  <a:cubicBezTo>
                    <a:pt x="6619" y="3441"/>
                    <a:pt x="6662" y="3411"/>
                    <a:pt x="6675" y="3353"/>
                  </a:cubicBezTo>
                  <a:cubicBezTo>
                    <a:pt x="6715" y="3211"/>
                    <a:pt x="6735" y="3079"/>
                    <a:pt x="6756" y="2928"/>
                  </a:cubicBezTo>
                  <a:cubicBezTo>
                    <a:pt x="6762" y="2845"/>
                    <a:pt x="6694" y="2793"/>
                    <a:pt x="6632" y="2793"/>
                  </a:cubicBezTo>
                  <a:close/>
                  <a:moveTo>
                    <a:pt x="3740" y="2936"/>
                  </a:moveTo>
                  <a:cubicBezTo>
                    <a:pt x="3694" y="2936"/>
                    <a:pt x="3650" y="2964"/>
                    <a:pt x="3637" y="3029"/>
                  </a:cubicBezTo>
                  <a:cubicBezTo>
                    <a:pt x="3617" y="3120"/>
                    <a:pt x="3597" y="3221"/>
                    <a:pt x="3587" y="3313"/>
                  </a:cubicBezTo>
                  <a:lnTo>
                    <a:pt x="3252" y="3160"/>
                  </a:lnTo>
                  <a:cubicBezTo>
                    <a:pt x="3247" y="3158"/>
                    <a:pt x="3241" y="3157"/>
                    <a:pt x="3236" y="3157"/>
                  </a:cubicBezTo>
                  <a:cubicBezTo>
                    <a:pt x="3188" y="3157"/>
                    <a:pt x="3137" y="3225"/>
                    <a:pt x="3192" y="3262"/>
                  </a:cubicBezTo>
                  <a:cubicBezTo>
                    <a:pt x="3324" y="3363"/>
                    <a:pt x="3465" y="3464"/>
                    <a:pt x="3607" y="3556"/>
                  </a:cubicBezTo>
                  <a:cubicBezTo>
                    <a:pt x="3629" y="3574"/>
                    <a:pt x="3656" y="3583"/>
                    <a:pt x="3681" y="3583"/>
                  </a:cubicBezTo>
                  <a:cubicBezTo>
                    <a:pt x="3725" y="3583"/>
                    <a:pt x="3766" y="3556"/>
                    <a:pt x="3779" y="3505"/>
                  </a:cubicBezTo>
                  <a:cubicBezTo>
                    <a:pt x="3819" y="3353"/>
                    <a:pt x="3840" y="3221"/>
                    <a:pt x="3860" y="3070"/>
                  </a:cubicBezTo>
                  <a:cubicBezTo>
                    <a:pt x="3866" y="2988"/>
                    <a:pt x="3801" y="2936"/>
                    <a:pt x="3740" y="2936"/>
                  </a:cubicBezTo>
                  <a:close/>
                  <a:moveTo>
                    <a:pt x="8647" y="2942"/>
                  </a:moveTo>
                  <a:cubicBezTo>
                    <a:pt x="8601" y="2942"/>
                    <a:pt x="8555" y="2969"/>
                    <a:pt x="8538" y="3029"/>
                  </a:cubicBezTo>
                  <a:cubicBezTo>
                    <a:pt x="8517" y="3130"/>
                    <a:pt x="8497" y="3221"/>
                    <a:pt x="8487" y="3322"/>
                  </a:cubicBezTo>
                  <a:cubicBezTo>
                    <a:pt x="8376" y="3272"/>
                    <a:pt x="8265" y="3221"/>
                    <a:pt x="8163" y="3171"/>
                  </a:cubicBezTo>
                  <a:cubicBezTo>
                    <a:pt x="8154" y="3166"/>
                    <a:pt x="8145" y="3164"/>
                    <a:pt x="8135" y="3164"/>
                  </a:cubicBezTo>
                  <a:cubicBezTo>
                    <a:pt x="8084" y="3164"/>
                    <a:pt x="8041" y="3229"/>
                    <a:pt x="8092" y="3272"/>
                  </a:cubicBezTo>
                  <a:cubicBezTo>
                    <a:pt x="8234" y="3363"/>
                    <a:pt x="8366" y="3464"/>
                    <a:pt x="8508" y="3565"/>
                  </a:cubicBezTo>
                  <a:cubicBezTo>
                    <a:pt x="8528" y="3582"/>
                    <a:pt x="8551" y="3590"/>
                    <a:pt x="8575" y="3590"/>
                  </a:cubicBezTo>
                  <a:cubicBezTo>
                    <a:pt x="8621" y="3590"/>
                    <a:pt x="8666" y="3559"/>
                    <a:pt x="8679" y="3505"/>
                  </a:cubicBezTo>
                  <a:cubicBezTo>
                    <a:pt x="8720" y="3363"/>
                    <a:pt x="8751" y="3221"/>
                    <a:pt x="8760" y="3079"/>
                  </a:cubicBezTo>
                  <a:cubicBezTo>
                    <a:pt x="8772" y="2992"/>
                    <a:pt x="8710" y="2942"/>
                    <a:pt x="8647" y="2942"/>
                  </a:cubicBezTo>
                  <a:close/>
                  <a:moveTo>
                    <a:pt x="851" y="3078"/>
                  </a:moveTo>
                  <a:cubicBezTo>
                    <a:pt x="805" y="3078"/>
                    <a:pt x="759" y="3106"/>
                    <a:pt x="741" y="3171"/>
                  </a:cubicBezTo>
                  <a:cubicBezTo>
                    <a:pt x="721" y="3272"/>
                    <a:pt x="701" y="3363"/>
                    <a:pt x="691" y="3464"/>
                  </a:cubicBezTo>
                  <a:cubicBezTo>
                    <a:pt x="579" y="3414"/>
                    <a:pt x="478" y="3363"/>
                    <a:pt x="367" y="3313"/>
                  </a:cubicBezTo>
                  <a:cubicBezTo>
                    <a:pt x="358" y="3308"/>
                    <a:pt x="348" y="3306"/>
                    <a:pt x="339" y="3306"/>
                  </a:cubicBezTo>
                  <a:cubicBezTo>
                    <a:pt x="288" y="3306"/>
                    <a:pt x="245" y="3369"/>
                    <a:pt x="296" y="3403"/>
                  </a:cubicBezTo>
                  <a:cubicBezTo>
                    <a:pt x="438" y="3505"/>
                    <a:pt x="570" y="3606"/>
                    <a:pt x="711" y="3707"/>
                  </a:cubicBezTo>
                  <a:cubicBezTo>
                    <a:pt x="735" y="3724"/>
                    <a:pt x="760" y="3732"/>
                    <a:pt x="783" y="3732"/>
                  </a:cubicBezTo>
                  <a:cubicBezTo>
                    <a:pt x="830" y="3732"/>
                    <a:pt x="873" y="3700"/>
                    <a:pt x="894" y="3646"/>
                  </a:cubicBezTo>
                  <a:cubicBezTo>
                    <a:pt x="924" y="3505"/>
                    <a:pt x="954" y="3363"/>
                    <a:pt x="964" y="3211"/>
                  </a:cubicBezTo>
                  <a:cubicBezTo>
                    <a:pt x="976" y="3130"/>
                    <a:pt x="914" y="3078"/>
                    <a:pt x="851" y="3078"/>
                  </a:cubicBezTo>
                  <a:close/>
                  <a:moveTo>
                    <a:pt x="5748" y="3086"/>
                  </a:moveTo>
                  <a:cubicBezTo>
                    <a:pt x="5703" y="3086"/>
                    <a:pt x="5659" y="3112"/>
                    <a:pt x="5642" y="3171"/>
                  </a:cubicBezTo>
                  <a:cubicBezTo>
                    <a:pt x="5622" y="3272"/>
                    <a:pt x="5612" y="3363"/>
                    <a:pt x="5592" y="3464"/>
                  </a:cubicBezTo>
                  <a:cubicBezTo>
                    <a:pt x="5490" y="3414"/>
                    <a:pt x="5379" y="3363"/>
                    <a:pt x="5268" y="3313"/>
                  </a:cubicBezTo>
                  <a:cubicBezTo>
                    <a:pt x="5259" y="3308"/>
                    <a:pt x="5251" y="3306"/>
                    <a:pt x="5242" y="3306"/>
                  </a:cubicBezTo>
                  <a:cubicBezTo>
                    <a:pt x="5192" y="3306"/>
                    <a:pt x="5153" y="3379"/>
                    <a:pt x="5196" y="3414"/>
                  </a:cubicBezTo>
                  <a:cubicBezTo>
                    <a:pt x="5338" y="3515"/>
                    <a:pt x="5470" y="3606"/>
                    <a:pt x="5612" y="3707"/>
                  </a:cubicBezTo>
                  <a:cubicBezTo>
                    <a:pt x="5637" y="3725"/>
                    <a:pt x="5665" y="3734"/>
                    <a:pt x="5691" y="3734"/>
                  </a:cubicBezTo>
                  <a:cubicBezTo>
                    <a:pt x="5739" y="3734"/>
                    <a:pt x="5781" y="3705"/>
                    <a:pt x="5794" y="3646"/>
                  </a:cubicBezTo>
                  <a:cubicBezTo>
                    <a:pt x="5835" y="3505"/>
                    <a:pt x="5855" y="3373"/>
                    <a:pt x="5865" y="3221"/>
                  </a:cubicBezTo>
                  <a:cubicBezTo>
                    <a:pt x="5876" y="3138"/>
                    <a:pt x="5812" y="3086"/>
                    <a:pt x="5748" y="3086"/>
                  </a:cubicBezTo>
                  <a:close/>
                  <a:moveTo>
                    <a:pt x="2855" y="3228"/>
                  </a:moveTo>
                  <a:cubicBezTo>
                    <a:pt x="2811" y="3228"/>
                    <a:pt x="2769" y="3254"/>
                    <a:pt x="2757" y="3313"/>
                  </a:cubicBezTo>
                  <a:cubicBezTo>
                    <a:pt x="2726" y="3414"/>
                    <a:pt x="2716" y="3515"/>
                    <a:pt x="2706" y="3606"/>
                  </a:cubicBezTo>
                  <a:lnTo>
                    <a:pt x="2372" y="3454"/>
                  </a:lnTo>
                  <a:cubicBezTo>
                    <a:pt x="2363" y="3450"/>
                    <a:pt x="2355" y="3448"/>
                    <a:pt x="2347" y="3448"/>
                  </a:cubicBezTo>
                  <a:cubicBezTo>
                    <a:pt x="2297" y="3448"/>
                    <a:pt x="2259" y="3521"/>
                    <a:pt x="2311" y="3556"/>
                  </a:cubicBezTo>
                  <a:cubicBezTo>
                    <a:pt x="2442" y="3657"/>
                    <a:pt x="2584" y="3758"/>
                    <a:pt x="2716" y="3849"/>
                  </a:cubicBezTo>
                  <a:cubicBezTo>
                    <a:pt x="2742" y="3868"/>
                    <a:pt x="2771" y="3877"/>
                    <a:pt x="2798" y="3877"/>
                  </a:cubicBezTo>
                  <a:cubicBezTo>
                    <a:pt x="2844" y="3877"/>
                    <a:pt x="2886" y="3850"/>
                    <a:pt x="2898" y="3799"/>
                  </a:cubicBezTo>
                  <a:cubicBezTo>
                    <a:pt x="2939" y="3646"/>
                    <a:pt x="2959" y="3515"/>
                    <a:pt x="2979" y="3363"/>
                  </a:cubicBezTo>
                  <a:cubicBezTo>
                    <a:pt x="2985" y="3280"/>
                    <a:pt x="2918" y="3228"/>
                    <a:pt x="2855" y="3228"/>
                  </a:cubicBezTo>
                  <a:close/>
                  <a:moveTo>
                    <a:pt x="7759" y="3235"/>
                  </a:moveTo>
                  <a:cubicBezTo>
                    <a:pt x="7713" y="3235"/>
                    <a:pt x="7670" y="3262"/>
                    <a:pt x="7657" y="3322"/>
                  </a:cubicBezTo>
                  <a:cubicBezTo>
                    <a:pt x="7637" y="3424"/>
                    <a:pt x="7617" y="3515"/>
                    <a:pt x="7606" y="3616"/>
                  </a:cubicBezTo>
                  <a:lnTo>
                    <a:pt x="7272" y="3464"/>
                  </a:lnTo>
                  <a:cubicBezTo>
                    <a:pt x="7265" y="3460"/>
                    <a:pt x="7257" y="3458"/>
                    <a:pt x="7249" y="3458"/>
                  </a:cubicBezTo>
                  <a:cubicBezTo>
                    <a:pt x="7203" y="3458"/>
                    <a:pt x="7160" y="3521"/>
                    <a:pt x="7212" y="3556"/>
                  </a:cubicBezTo>
                  <a:cubicBezTo>
                    <a:pt x="7343" y="3657"/>
                    <a:pt x="7485" y="3758"/>
                    <a:pt x="7626" y="3859"/>
                  </a:cubicBezTo>
                  <a:cubicBezTo>
                    <a:pt x="7647" y="3876"/>
                    <a:pt x="7670" y="3884"/>
                    <a:pt x="7694" y="3884"/>
                  </a:cubicBezTo>
                  <a:cubicBezTo>
                    <a:pt x="7740" y="3884"/>
                    <a:pt x="7785" y="3853"/>
                    <a:pt x="7799" y="3799"/>
                  </a:cubicBezTo>
                  <a:cubicBezTo>
                    <a:pt x="7839" y="3657"/>
                    <a:pt x="7860" y="3515"/>
                    <a:pt x="7880" y="3373"/>
                  </a:cubicBezTo>
                  <a:cubicBezTo>
                    <a:pt x="7885" y="3286"/>
                    <a:pt x="7821" y="3235"/>
                    <a:pt x="7759" y="3235"/>
                  </a:cubicBezTo>
                  <a:close/>
                  <a:moveTo>
                    <a:pt x="4867" y="3380"/>
                  </a:moveTo>
                  <a:cubicBezTo>
                    <a:pt x="4822" y="3380"/>
                    <a:pt x="4778" y="3406"/>
                    <a:pt x="4761" y="3464"/>
                  </a:cubicBezTo>
                  <a:cubicBezTo>
                    <a:pt x="4741" y="3565"/>
                    <a:pt x="4721" y="3657"/>
                    <a:pt x="4710" y="3758"/>
                  </a:cubicBezTo>
                  <a:cubicBezTo>
                    <a:pt x="4599" y="3707"/>
                    <a:pt x="4498" y="3657"/>
                    <a:pt x="4386" y="3606"/>
                  </a:cubicBezTo>
                  <a:cubicBezTo>
                    <a:pt x="4378" y="3602"/>
                    <a:pt x="4369" y="3600"/>
                    <a:pt x="4361" y="3600"/>
                  </a:cubicBezTo>
                  <a:cubicBezTo>
                    <a:pt x="4309" y="3600"/>
                    <a:pt x="4264" y="3672"/>
                    <a:pt x="4316" y="3707"/>
                  </a:cubicBezTo>
                  <a:cubicBezTo>
                    <a:pt x="4458" y="3808"/>
                    <a:pt x="4589" y="3900"/>
                    <a:pt x="4731" y="4001"/>
                  </a:cubicBezTo>
                  <a:cubicBezTo>
                    <a:pt x="4756" y="4019"/>
                    <a:pt x="4783" y="4028"/>
                    <a:pt x="4808" y="4028"/>
                  </a:cubicBezTo>
                  <a:cubicBezTo>
                    <a:pt x="4853" y="4028"/>
                    <a:pt x="4894" y="3999"/>
                    <a:pt x="4913" y="3940"/>
                  </a:cubicBezTo>
                  <a:cubicBezTo>
                    <a:pt x="4944" y="3799"/>
                    <a:pt x="4974" y="3657"/>
                    <a:pt x="4984" y="3515"/>
                  </a:cubicBezTo>
                  <a:cubicBezTo>
                    <a:pt x="4996" y="3432"/>
                    <a:pt x="4931" y="3380"/>
                    <a:pt x="4867" y="3380"/>
                  </a:cubicBezTo>
                  <a:close/>
                  <a:moveTo>
                    <a:pt x="1974" y="3522"/>
                  </a:moveTo>
                  <a:cubicBezTo>
                    <a:pt x="1930" y="3522"/>
                    <a:pt x="1888" y="3547"/>
                    <a:pt x="1875" y="3606"/>
                  </a:cubicBezTo>
                  <a:cubicBezTo>
                    <a:pt x="1845" y="3707"/>
                    <a:pt x="1835" y="3808"/>
                    <a:pt x="1815" y="3900"/>
                  </a:cubicBezTo>
                  <a:cubicBezTo>
                    <a:pt x="1713" y="3849"/>
                    <a:pt x="1602" y="3799"/>
                    <a:pt x="1491" y="3748"/>
                  </a:cubicBezTo>
                  <a:cubicBezTo>
                    <a:pt x="1482" y="3743"/>
                    <a:pt x="1474" y="3742"/>
                    <a:pt x="1466" y="3742"/>
                  </a:cubicBezTo>
                  <a:cubicBezTo>
                    <a:pt x="1415" y="3742"/>
                    <a:pt x="1376" y="3814"/>
                    <a:pt x="1420" y="3849"/>
                  </a:cubicBezTo>
                  <a:cubicBezTo>
                    <a:pt x="1562" y="3950"/>
                    <a:pt x="1704" y="4051"/>
                    <a:pt x="1835" y="4143"/>
                  </a:cubicBezTo>
                  <a:cubicBezTo>
                    <a:pt x="1861" y="4161"/>
                    <a:pt x="1890" y="4170"/>
                    <a:pt x="1916" y="4170"/>
                  </a:cubicBezTo>
                  <a:cubicBezTo>
                    <a:pt x="1963" y="4170"/>
                    <a:pt x="2004" y="4143"/>
                    <a:pt x="2017" y="4092"/>
                  </a:cubicBezTo>
                  <a:cubicBezTo>
                    <a:pt x="2058" y="3940"/>
                    <a:pt x="2078" y="3808"/>
                    <a:pt x="2098" y="3657"/>
                  </a:cubicBezTo>
                  <a:cubicBezTo>
                    <a:pt x="2104" y="3574"/>
                    <a:pt x="2037" y="3522"/>
                    <a:pt x="1974" y="3522"/>
                  </a:cubicBezTo>
                  <a:close/>
                  <a:moveTo>
                    <a:pt x="6878" y="3524"/>
                  </a:moveTo>
                  <a:cubicBezTo>
                    <a:pt x="6833" y="3524"/>
                    <a:pt x="6789" y="3552"/>
                    <a:pt x="6776" y="3616"/>
                  </a:cubicBezTo>
                  <a:cubicBezTo>
                    <a:pt x="6746" y="3718"/>
                    <a:pt x="6735" y="3808"/>
                    <a:pt x="6726" y="3910"/>
                  </a:cubicBezTo>
                  <a:lnTo>
                    <a:pt x="6391" y="3758"/>
                  </a:lnTo>
                  <a:cubicBezTo>
                    <a:pt x="6382" y="3753"/>
                    <a:pt x="6372" y="3751"/>
                    <a:pt x="6364" y="3751"/>
                  </a:cubicBezTo>
                  <a:cubicBezTo>
                    <a:pt x="6315" y="3751"/>
                    <a:pt x="6279" y="3815"/>
                    <a:pt x="6330" y="3849"/>
                  </a:cubicBezTo>
                  <a:cubicBezTo>
                    <a:pt x="6462" y="3950"/>
                    <a:pt x="6604" y="4051"/>
                    <a:pt x="6735" y="4153"/>
                  </a:cubicBezTo>
                  <a:cubicBezTo>
                    <a:pt x="6759" y="4170"/>
                    <a:pt x="6785" y="4177"/>
                    <a:pt x="6810" y="4177"/>
                  </a:cubicBezTo>
                  <a:cubicBezTo>
                    <a:pt x="6859" y="4177"/>
                    <a:pt x="6904" y="4146"/>
                    <a:pt x="6918" y="4092"/>
                  </a:cubicBezTo>
                  <a:cubicBezTo>
                    <a:pt x="6958" y="3950"/>
                    <a:pt x="6978" y="3808"/>
                    <a:pt x="6999" y="3657"/>
                  </a:cubicBezTo>
                  <a:cubicBezTo>
                    <a:pt x="7005" y="3575"/>
                    <a:pt x="6940" y="3524"/>
                    <a:pt x="6878" y="3524"/>
                  </a:cubicBezTo>
                  <a:close/>
                  <a:moveTo>
                    <a:pt x="3986" y="3674"/>
                  </a:moveTo>
                  <a:cubicBezTo>
                    <a:pt x="3941" y="3674"/>
                    <a:pt x="3897" y="3699"/>
                    <a:pt x="3880" y="3758"/>
                  </a:cubicBezTo>
                  <a:cubicBezTo>
                    <a:pt x="3860" y="3859"/>
                    <a:pt x="3840" y="3950"/>
                    <a:pt x="3830" y="4051"/>
                  </a:cubicBezTo>
                  <a:cubicBezTo>
                    <a:pt x="3718" y="4001"/>
                    <a:pt x="3607" y="3950"/>
                    <a:pt x="3506" y="3900"/>
                  </a:cubicBezTo>
                  <a:cubicBezTo>
                    <a:pt x="3497" y="3896"/>
                    <a:pt x="3489" y="3894"/>
                    <a:pt x="3480" y="3894"/>
                  </a:cubicBezTo>
                  <a:cubicBezTo>
                    <a:pt x="3428" y="3894"/>
                    <a:pt x="3382" y="3966"/>
                    <a:pt x="3435" y="4001"/>
                  </a:cubicBezTo>
                  <a:cubicBezTo>
                    <a:pt x="3576" y="4092"/>
                    <a:pt x="3708" y="4193"/>
                    <a:pt x="3850" y="4294"/>
                  </a:cubicBezTo>
                  <a:cubicBezTo>
                    <a:pt x="3870" y="4311"/>
                    <a:pt x="3894" y="4319"/>
                    <a:pt x="3917" y="4319"/>
                  </a:cubicBezTo>
                  <a:cubicBezTo>
                    <a:pt x="3964" y="4319"/>
                    <a:pt x="4008" y="4288"/>
                    <a:pt x="4022" y="4234"/>
                  </a:cubicBezTo>
                  <a:cubicBezTo>
                    <a:pt x="4062" y="4092"/>
                    <a:pt x="4093" y="3950"/>
                    <a:pt x="4103" y="3808"/>
                  </a:cubicBezTo>
                  <a:cubicBezTo>
                    <a:pt x="4115" y="3725"/>
                    <a:pt x="4050" y="3674"/>
                    <a:pt x="3986" y="3674"/>
                  </a:cubicBezTo>
                  <a:close/>
                  <a:moveTo>
                    <a:pt x="8890" y="3676"/>
                  </a:moveTo>
                  <a:cubicBezTo>
                    <a:pt x="8844" y="3676"/>
                    <a:pt x="8798" y="3703"/>
                    <a:pt x="8781" y="3768"/>
                  </a:cubicBezTo>
                  <a:cubicBezTo>
                    <a:pt x="8760" y="3859"/>
                    <a:pt x="8740" y="3961"/>
                    <a:pt x="8730" y="4051"/>
                  </a:cubicBezTo>
                  <a:cubicBezTo>
                    <a:pt x="8619" y="4001"/>
                    <a:pt x="8517" y="3950"/>
                    <a:pt x="8406" y="3900"/>
                  </a:cubicBezTo>
                  <a:cubicBezTo>
                    <a:pt x="8400" y="3898"/>
                    <a:pt x="8393" y="3897"/>
                    <a:pt x="8386" y="3897"/>
                  </a:cubicBezTo>
                  <a:cubicBezTo>
                    <a:pt x="8332" y="3897"/>
                    <a:pt x="8281" y="3965"/>
                    <a:pt x="8335" y="4001"/>
                  </a:cubicBezTo>
                  <a:cubicBezTo>
                    <a:pt x="8477" y="4102"/>
                    <a:pt x="8609" y="4204"/>
                    <a:pt x="8751" y="4294"/>
                  </a:cubicBezTo>
                  <a:cubicBezTo>
                    <a:pt x="8777" y="4313"/>
                    <a:pt x="8804" y="4322"/>
                    <a:pt x="8830" y="4322"/>
                  </a:cubicBezTo>
                  <a:cubicBezTo>
                    <a:pt x="8874" y="4322"/>
                    <a:pt x="8913" y="4295"/>
                    <a:pt x="8933" y="4244"/>
                  </a:cubicBezTo>
                  <a:cubicBezTo>
                    <a:pt x="8963" y="4092"/>
                    <a:pt x="8994" y="3961"/>
                    <a:pt x="9003" y="3808"/>
                  </a:cubicBezTo>
                  <a:cubicBezTo>
                    <a:pt x="9015" y="3727"/>
                    <a:pt x="8953" y="3676"/>
                    <a:pt x="8890" y="3676"/>
                  </a:cubicBezTo>
                  <a:close/>
                  <a:moveTo>
                    <a:pt x="1091" y="3815"/>
                  </a:moveTo>
                  <a:cubicBezTo>
                    <a:pt x="1046" y="3815"/>
                    <a:pt x="1001" y="3841"/>
                    <a:pt x="984" y="3900"/>
                  </a:cubicBezTo>
                  <a:cubicBezTo>
                    <a:pt x="964" y="4001"/>
                    <a:pt x="954" y="4102"/>
                    <a:pt x="934" y="4193"/>
                  </a:cubicBezTo>
                  <a:cubicBezTo>
                    <a:pt x="822" y="4143"/>
                    <a:pt x="721" y="4092"/>
                    <a:pt x="610" y="4042"/>
                  </a:cubicBezTo>
                  <a:cubicBezTo>
                    <a:pt x="602" y="4037"/>
                    <a:pt x="593" y="4035"/>
                    <a:pt x="585" y="4035"/>
                  </a:cubicBezTo>
                  <a:cubicBezTo>
                    <a:pt x="532" y="4035"/>
                    <a:pt x="487" y="4108"/>
                    <a:pt x="539" y="4143"/>
                  </a:cubicBezTo>
                  <a:cubicBezTo>
                    <a:pt x="681" y="4244"/>
                    <a:pt x="813" y="4345"/>
                    <a:pt x="954" y="4436"/>
                  </a:cubicBezTo>
                  <a:cubicBezTo>
                    <a:pt x="980" y="4454"/>
                    <a:pt x="1008" y="4463"/>
                    <a:pt x="1034" y="4463"/>
                  </a:cubicBezTo>
                  <a:cubicBezTo>
                    <a:pt x="1081" y="4463"/>
                    <a:pt x="1124" y="4434"/>
                    <a:pt x="1137" y="4375"/>
                  </a:cubicBezTo>
                  <a:cubicBezTo>
                    <a:pt x="1177" y="4234"/>
                    <a:pt x="1197" y="4102"/>
                    <a:pt x="1207" y="3950"/>
                  </a:cubicBezTo>
                  <a:cubicBezTo>
                    <a:pt x="1219" y="3867"/>
                    <a:pt x="1154" y="3815"/>
                    <a:pt x="1091" y="3815"/>
                  </a:cubicBezTo>
                  <a:close/>
                  <a:moveTo>
                    <a:pt x="5997" y="3817"/>
                  </a:moveTo>
                  <a:cubicBezTo>
                    <a:pt x="5952" y="3817"/>
                    <a:pt x="5908" y="3845"/>
                    <a:pt x="5895" y="3910"/>
                  </a:cubicBezTo>
                  <a:cubicBezTo>
                    <a:pt x="5865" y="4011"/>
                    <a:pt x="5855" y="4102"/>
                    <a:pt x="5835" y="4204"/>
                  </a:cubicBezTo>
                  <a:cubicBezTo>
                    <a:pt x="5733" y="4153"/>
                    <a:pt x="5622" y="4102"/>
                    <a:pt x="5511" y="4051"/>
                  </a:cubicBezTo>
                  <a:cubicBezTo>
                    <a:pt x="5502" y="4047"/>
                    <a:pt x="5492" y="4045"/>
                    <a:pt x="5484" y="4045"/>
                  </a:cubicBezTo>
                  <a:cubicBezTo>
                    <a:pt x="5434" y="4045"/>
                    <a:pt x="5397" y="4108"/>
                    <a:pt x="5439" y="4143"/>
                  </a:cubicBezTo>
                  <a:cubicBezTo>
                    <a:pt x="5581" y="4244"/>
                    <a:pt x="5723" y="4345"/>
                    <a:pt x="5855" y="4447"/>
                  </a:cubicBezTo>
                  <a:cubicBezTo>
                    <a:pt x="5878" y="4463"/>
                    <a:pt x="5904" y="4471"/>
                    <a:pt x="5929" y="4471"/>
                  </a:cubicBezTo>
                  <a:cubicBezTo>
                    <a:pt x="5978" y="4471"/>
                    <a:pt x="6024" y="4440"/>
                    <a:pt x="6037" y="4386"/>
                  </a:cubicBezTo>
                  <a:cubicBezTo>
                    <a:pt x="6078" y="4244"/>
                    <a:pt x="6098" y="4102"/>
                    <a:pt x="6118" y="3950"/>
                  </a:cubicBezTo>
                  <a:cubicBezTo>
                    <a:pt x="6124" y="3869"/>
                    <a:pt x="6059" y="3817"/>
                    <a:pt x="5997" y="3817"/>
                  </a:cubicBezTo>
                  <a:close/>
                  <a:moveTo>
                    <a:pt x="3098" y="3967"/>
                  </a:moveTo>
                  <a:cubicBezTo>
                    <a:pt x="3054" y="3967"/>
                    <a:pt x="3012" y="3993"/>
                    <a:pt x="3000" y="4051"/>
                  </a:cubicBezTo>
                  <a:cubicBezTo>
                    <a:pt x="2979" y="4153"/>
                    <a:pt x="2959" y="4244"/>
                    <a:pt x="2949" y="4345"/>
                  </a:cubicBezTo>
                  <a:lnTo>
                    <a:pt x="2615" y="4193"/>
                  </a:lnTo>
                  <a:cubicBezTo>
                    <a:pt x="2607" y="4189"/>
                    <a:pt x="2598" y="4187"/>
                    <a:pt x="2590" y="4187"/>
                  </a:cubicBezTo>
                  <a:cubicBezTo>
                    <a:pt x="2540" y="4187"/>
                    <a:pt x="2502" y="4259"/>
                    <a:pt x="2554" y="4294"/>
                  </a:cubicBezTo>
                  <a:cubicBezTo>
                    <a:pt x="2685" y="4386"/>
                    <a:pt x="2827" y="4487"/>
                    <a:pt x="2969" y="4588"/>
                  </a:cubicBezTo>
                  <a:cubicBezTo>
                    <a:pt x="2989" y="4605"/>
                    <a:pt x="3013" y="4613"/>
                    <a:pt x="3036" y="4613"/>
                  </a:cubicBezTo>
                  <a:cubicBezTo>
                    <a:pt x="3083" y="4613"/>
                    <a:pt x="3128" y="4582"/>
                    <a:pt x="3141" y="4528"/>
                  </a:cubicBezTo>
                  <a:cubicBezTo>
                    <a:pt x="3182" y="4386"/>
                    <a:pt x="3202" y="4244"/>
                    <a:pt x="3222" y="4102"/>
                  </a:cubicBezTo>
                  <a:cubicBezTo>
                    <a:pt x="3228" y="4019"/>
                    <a:pt x="3161" y="3967"/>
                    <a:pt x="3098" y="3967"/>
                  </a:cubicBezTo>
                  <a:close/>
                  <a:moveTo>
                    <a:pt x="8006" y="3967"/>
                  </a:moveTo>
                  <a:cubicBezTo>
                    <a:pt x="7961" y="3967"/>
                    <a:pt x="7917" y="3993"/>
                    <a:pt x="7900" y="4051"/>
                  </a:cubicBezTo>
                  <a:cubicBezTo>
                    <a:pt x="7880" y="4153"/>
                    <a:pt x="7860" y="4254"/>
                    <a:pt x="7849" y="4345"/>
                  </a:cubicBezTo>
                  <a:cubicBezTo>
                    <a:pt x="7738" y="4294"/>
                    <a:pt x="7626" y="4244"/>
                    <a:pt x="7525" y="4193"/>
                  </a:cubicBezTo>
                  <a:cubicBezTo>
                    <a:pt x="7517" y="4189"/>
                    <a:pt x="7508" y="4187"/>
                    <a:pt x="7500" y="4187"/>
                  </a:cubicBezTo>
                  <a:cubicBezTo>
                    <a:pt x="7447" y="4187"/>
                    <a:pt x="7402" y="4259"/>
                    <a:pt x="7455" y="4294"/>
                  </a:cubicBezTo>
                  <a:cubicBezTo>
                    <a:pt x="7596" y="4396"/>
                    <a:pt x="7728" y="4497"/>
                    <a:pt x="7869" y="4588"/>
                  </a:cubicBezTo>
                  <a:cubicBezTo>
                    <a:pt x="7892" y="4607"/>
                    <a:pt x="7918" y="4616"/>
                    <a:pt x="7943" y="4616"/>
                  </a:cubicBezTo>
                  <a:cubicBezTo>
                    <a:pt x="7987" y="4616"/>
                    <a:pt x="8029" y="4589"/>
                    <a:pt x="8042" y="4537"/>
                  </a:cubicBezTo>
                  <a:cubicBezTo>
                    <a:pt x="8082" y="4386"/>
                    <a:pt x="8112" y="4254"/>
                    <a:pt x="8123" y="4102"/>
                  </a:cubicBezTo>
                  <a:cubicBezTo>
                    <a:pt x="8135" y="4019"/>
                    <a:pt x="8070" y="3967"/>
                    <a:pt x="8006" y="3967"/>
                  </a:cubicBezTo>
                  <a:close/>
                  <a:moveTo>
                    <a:pt x="5114" y="4111"/>
                  </a:moveTo>
                  <a:cubicBezTo>
                    <a:pt x="5068" y="4111"/>
                    <a:pt x="5022" y="4139"/>
                    <a:pt x="5004" y="4204"/>
                  </a:cubicBezTo>
                  <a:cubicBezTo>
                    <a:pt x="4984" y="4294"/>
                    <a:pt x="4974" y="4396"/>
                    <a:pt x="4953" y="4497"/>
                  </a:cubicBezTo>
                  <a:cubicBezTo>
                    <a:pt x="4842" y="4447"/>
                    <a:pt x="4741" y="4396"/>
                    <a:pt x="4629" y="4335"/>
                  </a:cubicBezTo>
                  <a:cubicBezTo>
                    <a:pt x="4623" y="4333"/>
                    <a:pt x="4616" y="4332"/>
                    <a:pt x="4609" y="4332"/>
                  </a:cubicBezTo>
                  <a:cubicBezTo>
                    <a:pt x="4555" y="4332"/>
                    <a:pt x="4505" y="4400"/>
                    <a:pt x="4559" y="4436"/>
                  </a:cubicBezTo>
                  <a:cubicBezTo>
                    <a:pt x="4701" y="4537"/>
                    <a:pt x="4832" y="4639"/>
                    <a:pt x="4974" y="4740"/>
                  </a:cubicBezTo>
                  <a:cubicBezTo>
                    <a:pt x="4997" y="4753"/>
                    <a:pt x="5023" y="4760"/>
                    <a:pt x="5048" y="4760"/>
                  </a:cubicBezTo>
                  <a:cubicBezTo>
                    <a:pt x="5098" y="4760"/>
                    <a:pt x="5142" y="4733"/>
                    <a:pt x="5156" y="4679"/>
                  </a:cubicBezTo>
                  <a:cubicBezTo>
                    <a:pt x="5196" y="4537"/>
                    <a:pt x="5217" y="4396"/>
                    <a:pt x="5227" y="4244"/>
                  </a:cubicBezTo>
                  <a:cubicBezTo>
                    <a:pt x="5239" y="4163"/>
                    <a:pt x="5177" y="4111"/>
                    <a:pt x="5114" y="4111"/>
                  </a:cubicBezTo>
                  <a:close/>
                  <a:moveTo>
                    <a:pt x="2218" y="4261"/>
                  </a:moveTo>
                  <a:cubicBezTo>
                    <a:pt x="2173" y="4261"/>
                    <a:pt x="2131" y="4287"/>
                    <a:pt x="2118" y="4345"/>
                  </a:cubicBezTo>
                  <a:cubicBezTo>
                    <a:pt x="2088" y="4447"/>
                    <a:pt x="2078" y="4537"/>
                    <a:pt x="2068" y="4639"/>
                  </a:cubicBezTo>
                  <a:lnTo>
                    <a:pt x="1734" y="4487"/>
                  </a:lnTo>
                  <a:cubicBezTo>
                    <a:pt x="1724" y="4482"/>
                    <a:pt x="1715" y="4480"/>
                    <a:pt x="1706" y="4480"/>
                  </a:cubicBezTo>
                  <a:cubicBezTo>
                    <a:pt x="1657" y="4480"/>
                    <a:pt x="1621" y="4545"/>
                    <a:pt x="1673" y="4588"/>
                  </a:cubicBezTo>
                  <a:cubicBezTo>
                    <a:pt x="1805" y="4679"/>
                    <a:pt x="1947" y="4780"/>
                    <a:pt x="2078" y="4882"/>
                  </a:cubicBezTo>
                  <a:cubicBezTo>
                    <a:pt x="2102" y="4899"/>
                    <a:pt x="2128" y="4906"/>
                    <a:pt x="2152" y="4906"/>
                  </a:cubicBezTo>
                  <a:cubicBezTo>
                    <a:pt x="2202" y="4906"/>
                    <a:pt x="2247" y="4875"/>
                    <a:pt x="2260" y="4821"/>
                  </a:cubicBezTo>
                  <a:cubicBezTo>
                    <a:pt x="2301" y="4679"/>
                    <a:pt x="2321" y="4537"/>
                    <a:pt x="2341" y="4396"/>
                  </a:cubicBezTo>
                  <a:cubicBezTo>
                    <a:pt x="2347" y="4313"/>
                    <a:pt x="2280" y="4261"/>
                    <a:pt x="2218" y="4261"/>
                  </a:cubicBezTo>
                  <a:close/>
                  <a:moveTo>
                    <a:pt x="7118" y="4261"/>
                  </a:moveTo>
                  <a:cubicBezTo>
                    <a:pt x="7074" y="4261"/>
                    <a:pt x="7032" y="4287"/>
                    <a:pt x="7019" y="4345"/>
                  </a:cubicBezTo>
                  <a:cubicBezTo>
                    <a:pt x="6999" y="4447"/>
                    <a:pt x="6978" y="4548"/>
                    <a:pt x="6969" y="4639"/>
                  </a:cubicBezTo>
                  <a:lnTo>
                    <a:pt x="6634" y="4487"/>
                  </a:lnTo>
                  <a:cubicBezTo>
                    <a:pt x="6626" y="4483"/>
                    <a:pt x="6617" y="4481"/>
                    <a:pt x="6609" y="4481"/>
                  </a:cubicBezTo>
                  <a:cubicBezTo>
                    <a:pt x="6559" y="4481"/>
                    <a:pt x="6521" y="4554"/>
                    <a:pt x="6573" y="4588"/>
                  </a:cubicBezTo>
                  <a:cubicBezTo>
                    <a:pt x="6705" y="4690"/>
                    <a:pt x="6847" y="4791"/>
                    <a:pt x="6989" y="4882"/>
                  </a:cubicBezTo>
                  <a:cubicBezTo>
                    <a:pt x="7011" y="4900"/>
                    <a:pt x="7036" y="4909"/>
                    <a:pt x="7061" y="4909"/>
                  </a:cubicBezTo>
                  <a:cubicBezTo>
                    <a:pt x="7106" y="4909"/>
                    <a:pt x="7148" y="4880"/>
                    <a:pt x="7161" y="4821"/>
                  </a:cubicBezTo>
                  <a:cubicBezTo>
                    <a:pt x="7201" y="4679"/>
                    <a:pt x="7221" y="4548"/>
                    <a:pt x="7242" y="4396"/>
                  </a:cubicBezTo>
                  <a:cubicBezTo>
                    <a:pt x="7248" y="4313"/>
                    <a:pt x="7181" y="4261"/>
                    <a:pt x="7118" y="4261"/>
                  </a:cubicBezTo>
                  <a:close/>
                  <a:moveTo>
                    <a:pt x="4233" y="4405"/>
                  </a:moveTo>
                  <a:cubicBezTo>
                    <a:pt x="4187" y="4405"/>
                    <a:pt x="4140" y="4432"/>
                    <a:pt x="4123" y="4497"/>
                  </a:cubicBezTo>
                  <a:cubicBezTo>
                    <a:pt x="4103" y="4588"/>
                    <a:pt x="4083" y="4690"/>
                    <a:pt x="4073" y="4791"/>
                  </a:cubicBezTo>
                  <a:cubicBezTo>
                    <a:pt x="3961" y="4730"/>
                    <a:pt x="3850" y="4679"/>
                    <a:pt x="3749" y="4629"/>
                  </a:cubicBezTo>
                  <a:cubicBezTo>
                    <a:pt x="3742" y="4627"/>
                    <a:pt x="3736" y="4626"/>
                    <a:pt x="3729" y="4626"/>
                  </a:cubicBezTo>
                  <a:cubicBezTo>
                    <a:pt x="3674" y="4626"/>
                    <a:pt x="3623" y="4694"/>
                    <a:pt x="3678" y="4730"/>
                  </a:cubicBezTo>
                  <a:cubicBezTo>
                    <a:pt x="3819" y="4831"/>
                    <a:pt x="3951" y="4933"/>
                    <a:pt x="4093" y="5034"/>
                  </a:cubicBezTo>
                  <a:cubicBezTo>
                    <a:pt x="4117" y="5047"/>
                    <a:pt x="4141" y="5054"/>
                    <a:pt x="4165" y="5054"/>
                  </a:cubicBezTo>
                  <a:cubicBezTo>
                    <a:pt x="4212" y="5054"/>
                    <a:pt x="4255" y="5027"/>
                    <a:pt x="4275" y="4973"/>
                  </a:cubicBezTo>
                  <a:cubicBezTo>
                    <a:pt x="4305" y="4821"/>
                    <a:pt x="4336" y="4690"/>
                    <a:pt x="4346" y="4537"/>
                  </a:cubicBezTo>
                  <a:cubicBezTo>
                    <a:pt x="4358" y="4456"/>
                    <a:pt x="4295" y="4405"/>
                    <a:pt x="4233" y="4405"/>
                  </a:cubicBezTo>
                  <a:close/>
                  <a:moveTo>
                    <a:pt x="9129" y="4413"/>
                  </a:moveTo>
                  <a:cubicBezTo>
                    <a:pt x="9085" y="4413"/>
                    <a:pt x="9040" y="4438"/>
                    <a:pt x="9024" y="4497"/>
                  </a:cubicBezTo>
                  <a:cubicBezTo>
                    <a:pt x="9003" y="4598"/>
                    <a:pt x="8994" y="4690"/>
                    <a:pt x="8973" y="4791"/>
                  </a:cubicBezTo>
                  <a:cubicBezTo>
                    <a:pt x="8862" y="4740"/>
                    <a:pt x="8760" y="4690"/>
                    <a:pt x="8649" y="4639"/>
                  </a:cubicBezTo>
                  <a:cubicBezTo>
                    <a:pt x="8641" y="4634"/>
                    <a:pt x="8632" y="4633"/>
                    <a:pt x="8624" y="4633"/>
                  </a:cubicBezTo>
                  <a:cubicBezTo>
                    <a:pt x="8571" y="4633"/>
                    <a:pt x="8526" y="4705"/>
                    <a:pt x="8578" y="4740"/>
                  </a:cubicBezTo>
                  <a:cubicBezTo>
                    <a:pt x="8720" y="4831"/>
                    <a:pt x="8852" y="4933"/>
                    <a:pt x="8994" y="5034"/>
                  </a:cubicBezTo>
                  <a:cubicBezTo>
                    <a:pt x="9017" y="5051"/>
                    <a:pt x="9043" y="5058"/>
                    <a:pt x="9068" y="5058"/>
                  </a:cubicBezTo>
                  <a:cubicBezTo>
                    <a:pt x="9117" y="5058"/>
                    <a:pt x="9162" y="5027"/>
                    <a:pt x="9176" y="4973"/>
                  </a:cubicBezTo>
                  <a:cubicBezTo>
                    <a:pt x="9216" y="4831"/>
                    <a:pt x="9237" y="4690"/>
                    <a:pt x="9246" y="4548"/>
                  </a:cubicBezTo>
                  <a:cubicBezTo>
                    <a:pt x="9258" y="4465"/>
                    <a:pt x="9193" y="4413"/>
                    <a:pt x="9129" y="4413"/>
                  </a:cubicBezTo>
                  <a:close/>
                  <a:moveTo>
                    <a:pt x="1340" y="4551"/>
                  </a:moveTo>
                  <a:cubicBezTo>
                    <a:pt x="1294" y="4551"/>
                    <a:pt x="1251" y="4579"/>
                    <a:pt x="1238" y="4639"/>
                  </a:cubicBezTo>
                  <a:cubicBezTo>
                    <a:pt x="1207" y="4740"/>
                    <a:pt x="1197" y="4831"/>
                    <a:pt x="1177" y="4933"/>
                  </a:cubicBezTo>
                  <a:cubicBezTo>
                    <a:pt x="1076" y="4882"/>
                    <a:pt x="964" y="4831"/>
                    <a:pt x="853" y="4780"/>
                  </a:cubicBezTo>
                  <a:cubicBezTo>
                    <a:pt x="844" y="4776"/>
                    <a:pt x="835" y="4774"/>
                    <a:pt x="826" y="4774"/>
                  </a:cubicBezTo>
                  <a:cubicBezTo>
                    <a:pt x="777" y="4774"/>
                    <a:pt x="739" y="4839"/>
                    <a:pt x="782" y="4882"/>
                  </a:cubicBezTo>
                  <a:cubicBezTo>
                    <a:pt x="924" y="4973"/>
                    <a:pt x="1065" y="5074"/>
                    <a:pt x="1197" y="5176"/>
                  </a:cubicBezTo>
                  <a:cubicBezTo>
                    <a:pt x="1221" y="5192"/>
                    <a:pt x="1247" y="5200"/>
                    <a:pt x="1272" y="5200"/>
                  </a:cubicBezTo>
                  <a:cubicBezTo>
                    <a:pt x="1321" y="5200"/>
                    <a:pt x="1366" y="5169"/>
                    <a:pt x="1380" y="5115"/>
                  </a:cubicBezTo>
                  <a:cubicBezTo>
                    <a:pt x="1420" y="4973"/>
                    <a:pt x="1440" y="4831"/>
                    <a:pt x="1461" y="4690"/>
                  </a:cubicBezTo>
                  <a:cubicBezTo>
                    <a:pt x="1466" y="4602"/>
                    <a:pt x="1401" y="4551"/>
                    <a:pt x="1340" y="4551"/>
                  </a:cubicBezTo>
                  <a:close/>
                  <a:moveTo>
                    <a:pt x="6237" y="4554"/>
                  </a:moveTo>
                  <a:cubicBezTo>
                    <a:pt x="6193" y="4554"/>
                    <a:pt x="6151" y="4580"/>
                    <a:pt x="6138" y="4639"/>
                  </a:cubicBezTo>
                  <a:cubicBezTo>
                    <a:pt x="6108" y="4740"/>
                    <a:pt x="6098" y="4841"/>
                    <a:pt x="6087" y="4933"/>
                  </a:cubicBezTo>
                  <a:lnTo>
                    <a:pt x="5754" y="4780"/>
                  </a:lnTo>
                  <a:cubicBezTo>
                    <a:pt x="5745" y="4776"/>
                    <a:pt x="5737" y="4774"/>
                    <a:pt x="5729" y="4774"/>
                  </a:cubicBezTo>
                  <a:cubicBezTo>
                    <a:pt x="5678" y="4774"/>
                    <a:pt x="5640" y="4847"/>
                    <a:pt x="5693" y="4882"/>
                  </a:cubicBezTo>
                  <a:cubicBezTo>
                    <a:pt x="5824" y="4983"/>
                    <a:pt x="5966" y="5084"/>
                    <a:pt x="6098" y="5176"/>
                  </a:cubicBezTo>
                  <a:cubicBezTo>
                    <a:pt x="6123" y="5193"/>
                    <a:pt x="6151" y="5202"/>
                    <a:pt x="6177" y="5202"/>
                  </a:cubicBezTo>
                  <a:cubicBezTo>
                    <a:pt x="6225" y="5202"/>
                    <a:pt x="6267" y="5173"/>
                    <a:pt x="6280" y="5115"/>
                  </a:cubicBezTo>
                  <a:cubicBezTo>
                    <a:pt x="6321" y="4973"/>
                    <a:pt x="6341" y="4841"/>
                    <a:pt x="6361" y="4690"/>
                  </a:cubicBezTo>
                  <a:cubicBezTo>
                    <a:pt x="6367" y="4606"/>
                    <a:pt x="6299" y="4554"/>
                    <a:pt x="6237" y="4554"/>
                  </a:cubicBezTo>
                  <a:close/>
                  <a:moveTo>
                    <a:pt x="3352" y="4698"/>
                  </a:moveTo>
                  <a:cubicBezTo>
                    <a:pt x="3306" y="4698"/>
                    <a:pt x="3260" y="4726"/>
                    <a:pt x="3243" y="4791"/>
                  </a:cubicBezTo>
                  <a:cubicBezTo>
                    <a:pt x="3222" y="4882"/>
                    <a:pt x="3202" y="4983"/>
                    <a:pt x="3192" y="5074"/>
                  </a:cubicBezTo>
                  <a:cubicBezTo>
                    <a:pt x="3081" y="5023"/>
                    <a:pt x="2969" y="4973"/>
                    <a:pt x="2868" y="4922"/>
                  </a:cubicBezTo>
                  <a:cubicBezTo>
                    <a:pt x="2861" y="4920"/>
                    <a:pt x="2854" y="4919"/>
                    <a:pt x="2848" y="4919"/>
                  </a:cubicBezTo>
                  <a:cubicBezTo>
                    <a:pt x="2793" y="4919"/>
                    <a:pt x="2743" y="4987"/>
                    <a:pt x="2797" y="5023"/>
                  </a:cubicBezTo>
                  <a:cubicBezTo>
                    <a:pt x="2928" y="5125"/>
                    <a:pt x="3070" y="5226"/>
                    <a:pt x="3212" y="5327"/>
                  </a:cubicBezTo>
                  <a:cubicBezTo>
                    <a:pt x="3232" y="5341"/>
                    <a:pt x="3256" y="5347"/>
                    <a:pt x="3279" y="5347"/>
                  </a:cubicBezTo>
                  <a:cubicBezTo>
                    <a:pt x="3326" y="5347"/>
                    <a:pt x="3371" y="5320"/>
                    <a:pt x="3384" y="5266"/>
                  </a:cubicBezTo>
                  <a:cubicBezTo>
                    <a:pt x="3425" y="5115"/>
                    <a:pt x="3455" y="4983"/>
                    <a:pt x="3465" y="4831"/>
                  </a:cubicBezTo>
                  <a:cubicBezTo>
                    <a:pt x="3477" y="4750"/>
                    <a:pt x="3415" y="4698"/>
                    <a:pt x="3352" y="4698"/>
                  </a:cubicBezTo>
                  <a:close/>
                  <a:moveTo>
                    <a:pt x="8249" y="4706"/>
                  </a:moveTo>
                  <a:cubicBezTo>
                    <a:pt x="8204" y="4706"/>
                    <a:pt x="8160" y="4732"/>
                    <a:pt x="8143" y="4791"/>
                  </a:cubicBezTo>
                  <a:cubicBezTo>
                    <a:pt x="8123" y="4892"/>
                    <a:pt x="8103" y="4983"/>
                    <a:pt x="8092" y="5084"/>
                  </a:cubicBezTo>
                  <a:cubicBezTo>
                    <a:pt x="7981" y="5034"/>
                    <a:pt x="7880" y="4983"/>
                    <a:pt x="7768" y="4933"/>
                  </a:cubicBezTo>
                  <a:cubicBezTo>
                    <a:pt x="7759" y="4928"/>
                    <a:pt x="7749" y="4926"/>
                    <a:pt x="7740" y="4926"/>
                  </a:cubicBezTo>
                  <a:cubicBezTo>
                    <a:pt x="7689" y="4926"/>
                    <a:pt x="7646" y="4991"/>
                    <a:pt x="7698" y="5034"/>
                  </a:cubicBezTo>
                  <a:cubicBezTo>
                    <a:pt x="7839" y="5125"/>
                    <a:pt x="7971" y="5226"/>
                    <a:pt x="8112" y="5327"/>
                  </a:cubicBezTo>
                  <a:cubicBezTo>
                    <a:pt x="8136" y="5344"/>
                    <a:pt x="8161" y="5352"/>
                    <a:pt x="8185" y="5352"/>
                  </a:cubicBezTo>
                  <a:cubicBezTo>
                    <a:pt x="8232" y="5352"/>
                    <a:pt x="8275" y="5320"/>
                    <a:pt x="8295" y="5266"/>
                  </a:cubicBezTo>
                  <a:cubicBezTo>
                    <a:pt x="8325" y="5125"/>
                    <a:pt x="8355" y="4983"/>
                    <a:pt x="8366" y="4841"/>
                  </a:cubicBezTo>
                  <a:cubicBezTo>
                    <a:pt x="8378" y="4758"/>
                    <a:pt x="8313" y="4706"/>
                    <a:pt x="8249" y="4706"/>
                  </a:cubicBezTo>
                  <a:close/>
                  <a:moveTo>
                    <a:pt x="5356" y="4848"/>
                  </a:moveTo>
                  <a:cubicBezTo>
                    <a:pt x="5312" y="4848"/>
                    <a:pt x="5270" y="4874"/>
                    <a:pt x="5257" y="4933"/>
                  </a:cubicBezTo>
                  <a:cubicBezTo>
                    <a:pt x="5227" y="5034"/>
                    <a:pt x="5217" y="5135"/>
                    <a:pt x="5196" y="5226"/>
                  </a:cubicBezTo>
                  <a:cubicBezTo>
                    <a:pt x="5095" y="5176"/>
                    <a:pt x="4984" y="5125"/>
                    <a:pt x="4872" y="5074"/>
                  </a:cubicBezTo>
                  <a:cubicBezTo>
                    <a:pt x="4864" y="5070"/>
                    <a:pt x="4855" y="5068"/>
                    <a:pt x="4847" y="5068"/>
                  </a:cubicBezTo>
                  <a:cubicBezTo>
                    <a:pt x="4797" y="5068"/>
                    <a:pt x="4758" y="5141"/>
                    <a:pt x="4802" y="5176"/>
                  </a:cubicBezTo>
                  <a:cubicBezTo>
                    <a:pt x="4944" y="5277"/>
                    <a:pt x="5085" y="5368"/>
                    <a:pt x="5217" y="5469"/>
                  </a:cubicBezTo>
                  <a:cubicBezTo>
                    <a:pt x="5242" y="5487"/>
                    <a:pt x="5270" y="5496"/>
                    <a:pt x="5297" y="5496"/>
                  </a:cubicBezTo>
                  <a:cubicBezTo>
                    <a:pt x="5344" y="5496"/>
                    <a:pt x="5386" y="5467"/>
                    <a:pt x="5399" y="5408"/>
                  </a:cubicBezTo>
                  <a:cubicBezTo>
                    <a:pt x="5439" y="5266"/>
                    <a:pt x="5460" y="5135"/>
                    <a:pt x="5480" y="4983"/>
                  </a:cubicBezTo>
                  <a:cubicBezTo>
                    <a:pt x="5486" y="4900"/>
                    <a:pt x="5419" y="4848"/>
                    <a:pt x="5356" y="4848"/>
                  </a:cubicBezTo>
                  <a:close/>
                  <a:moveTo>
                    <a:pt x="2464" y="4992"/>
                  </a:moveTo>
                  <a:cubicBezTo>
                    <a:pt x="2419" y="4992"/>
                    <a:pt x="2374" y="5020"/>
                    <a:pt x="2361" y="5084"/>
                  </a:cubicBezTo>
                  <a:cubicBezTo>
                    <a:pt x="2341" y="5176"/>
                    <a:pt x="2321" y="5277"/>
                    <a:pt x="2311" y="5368"/>
                  </a:cubicBezTo>
                  <a:lnTo>
                    <a:pt x="1977" y="5216"/>
                  </a:lnTo>
                  <a:cubicBezTo>
                    <a:pt x="1970" y="5214"/>
                    <a:pt x="1964" y="5213"/>
                    <a:pt x="1957" y="5213"/>
                  </a:cubicBezTo>
                  <a:cubicBezTo>
                    <a:pt x="1904" y="5213"/>
                    <a:pt x="1862" y="5281"/>
                    <a:pt x="1916" y="5317"/>
                  </a:cubicBezTo>
                  <a:cubicBezTo>
                    <a:pt x="2048" y="5419"/>
                    <a:pt x="2190" y="5520"/>
                    <a:pt x="2331" y="5621"/>
                  </a:cubicBezTo>
                  <a:cubicBezTo>
                    <a:pt x="2352" y="5635"/>
                    <a:pt x="2375" y="5641"/>
                    <a:pt x="2398" y="5641"/>
                  </a:cubicBezTo>
                  <a:cubicBezTo>
                    <a:pt x="2445" y="5641"/>
                    <a:pt x="2490" y="5614"/>
                    <a:pt x="2503" y="5560"/>
                  </a:cubicBezTo>
                  <a:cubicBezTo>
                    <a:pt x="2544" y="5408"/>
                    <a:pt x="2564" y="5277"/>
                    <a:pt x="2584" y="5125"/>
                  </a:cubicBezTo>
                  <a:cubicBezTo>
                    <a:pt x="2590" y="5043"/>
                    <a:pt x="2526" y="4992"/>
                    <a:pt x="2464" y="4992"/>
                  </a:cubicBezTo>
                  <a:close/>
                  <a:moveTo>
                    <a:pt x="7371" y="4997"/>
                  </a:moveTo>
                  <a:cubicBezTo>
                    <a:pt x="7325" y="4997"/>
                    <a:pt x="7279" y="5024"/>
                    <a:pt x="7262" y="5084"/>
                  </a:cubicBezTo>
                  <a:cubicBezTo>
                    <a:pt x="7242" y="5185"/>
                    <a:pt x="7221" y="5277"/>
                    <a:pt x="7212" y="5378"/>
                  </a:cubicBezTo>
                  <a:cubicBezTo>
                    <a:pt x="7100" y="5327"/>
                    <a:pt x="6989" y="5277"/>
                    <a:pt x="6888" y="5226"/>
                  </a:cubicBezTo>
                  <a:cubicBezTo>
                    <a:pt x="6879" y="5221"/>
                    <a:pt x="6869" y="5219"/>
                    <a:pt x="6860" y="5219"/>
                  </a:cubicBezTo>
                  <a:cubicBezTo>
                    <a:pt x="6809" y="5219"/>
                    <a:pt x="6765" y="5284"/>
                    <a:pt x="6816" y="5327"/>
                  </a:cubicBezTo>
                  <a:cubicBezTo>
                    <a:pt x="6958" y="5419"/>
                    <a:pt x="7090" y="5520"/>
                    <a:pt x="7232" y="5621"/>
                  </a:cubicBezTo>
                  <a:cubicBezTo>
                    <a:pt x="7252" y="5638"/>
                    <a:pt x="7276" y="5646"/>
                    <a:pt x="7299" y="5646"/>
                  </a:cubicBezTo>
                  <a:cubicBezTo>
                    <a:pt x="7345" y="5646"/>
                    <a:pt x="7390" y="5614"/>
                    <a:pt x="7404" y="5560"/>
                  </a:cubicBezTo>
                  <a:cubicBezTo>
                    <a:pt x="7444" y="5419"/>
                    <a:pt x="7475" y="5277"/>
                    <a:pt x="7485" y="5135"/>
                  </a:cubicBezTo>
                  <a:cubicBezTo>
                    <a:pt x="7496" y="5047"/>
                    <a:pt x="7434" y="4997"/>
                    <a:pt x="7371" y="4997"/>
                  </a:cubicBezTo>
                  <a:close/>
                  <a:moveTo>
                    <a:pt x="4472" y="5142"/>
                  </a:moveTo>
                  <a:cubicBezTo>
                    <a:pt x="4427" y="5142"/>
                    <a:pt x="4383" y="5167"/>
                    <a:pt x="4366" y="5226"/>
                  </a:cubicBezTo>
                  <a:cubicBezTo>
                    <a:pt x="4346" y="5327"/>
                    <a:pt x="4336" y="5419"/>
                    <a:pt x="4316" y="5520"/>
                  </a:cubicBezTo>
                  <a:cubicBezTo>
                    <a:pt x="4204" y="5469"/>
                    <a:pt x="4103" y="5419"/>
                    <a:pt x="3992" y="5368"/>
                  </a:cubicBezTo>
                  <a:cubicBezTo>
                    <a:pt x="3984" y="5363"/>
                    <a:pt x="3975" y="5362"/>
                    <a:pt x="3967" y="5362"/>
                  </a:cubicBezTo>
                  <a:cubicBezTo>
                    <a:pt x="3914" y="5362"/>
                    <a:pt x="3868" y="5434"/>
                    <a:pt x="3921" y="5469"/>
                  </a:cubicBezTo>
                  <a:cubicBezTo>
                    <a:pt x="4062" y="5570"/>
                    <a:pt x="4194" y="5662"/>
                    <a:pt x="4336" y="5763"/>
                  </a:cubicBezTo>
                  <a:cubicBezTo>
                    <a:pt x="4361" y="5781"/>
                    <a:pt x="4389" y="5790"/>
                    <a:pt x="4415" y="5790"/>
                  </a:cubicBezTo>
                  <a:cubicBezTo>
                    <a:pt x="4463" y="5790"/>
                    <a:pt x="4505" y="5760"/>
                    <a:pt x="4518" y="5702"/>
                  </a:cubicBezTo>
                  <a:cubicBezTo>
                    <a:pt x="4559" y="5560"/>
                    <a:pt x="4579" y="5428"/>
                    <a:pt x="4589" y="5277"/>
                  </a:cubicBezTo>
                  <a:cubicBezTo>
                    <a:pt x="4601" y="5194"/>
                    <a:pt x="4536" y="5142"/>
                    <a:pt x="4472" y="5142"/>
                  </a:cubicBezTo>
                  <a:close/>
                  <a:moveTo>
                    <a:pt x="9379" y="5144"/>
                  </a:moveTo>
                  <a:cubicBezTo>
                    <a:pt x="9334" y="5144"/>
                    <a:pt x="9290" y="5172"/>
                    <a:pt x="9277" y="5236"/>
                  </a:cubicBezTo>
                  <a:cubicBezTo>
                    <a:pt x="9246" y="5327"/>
                    <a:pt x="9237" y="5428"/>
                    <a:pt x="9216" y="5520"/>
                  </a:cubicBezTo>
                  <a:cubicBezTo>
                    <a:pt x="9115" y="5469"/>
                    <a:pt x="9003" y="5419"/>
                    <a:pt x="8892" y="5368"/>
                  </a:cubicBezTo>
                  <a:cubicBezTo>
                    <a:pt x="8886" y="5365"/>
                    <a:pt x="8879" y="5364"/>
                    <a:pt x="8873" y="5364"/>
                  </a:cubicBezTo>
                  <a:cubicBezTo>
                    <a:pt x="8820" y="5364"/>
                    <a:pt x="8776" y="5433"/>
                    <a:pt x="8821" y="5469"/>
                  </a:cubicBezTo>
                  <a:cubicBezTo>
                    <a:pt x="8963" y="5570"/>
                    <a:pt x="9105" y="5671"/>
                    <a:pt x="9237" y="5773"/>
                  </a:cubicBezTo>
                  <a:cubicBezTo>
                    <a:pt x="9260" y="5786"/>
                    <a:pt x="9286" y="5793"/>
                    <a:pt x="9311" y="5793"/>
                  </a:cubicBezTo>
                  <a:cubicBezTo>
                    <a:pt x="9360" y="5793"/>
                    <a:pt x="9405" y="5766"/>
                    <a:pt x="9419" y="5712"/>
                  </a:cubicBezTo>
                  <a:cubicBezTo>
                    <a:pt x="9459" y="5560"/>
                    <a:pt x="9480" y="5428"/>
                    <a:pt x="9500" y="5277"/>
                  </a:cubicBezTo>
                  <a:cubicBezTo>
                    <a:pt x="9505" y="5195"/>
                    <a:pt x="9441" y="5144"/>
                    <a:pt x="9379" y="5144"/>
                  </a:cubicBezTo>
                  <a:close/>
                  <a:moveTo>
                    <a:pt x="1583" y="5285"/>
                  </a:moveTo>
                  <a:cubicBezTo>
                    <a:pt x="1537" y="5285"/>
                    <a:pt x="1494" y="5313"/>
                    <a:pt x="1481" y="5378"/>
                  </a:cubicBezTo>
                  <a:cubicBezTo>
                    <a:pt x="1450" y="5469"/>
                    <a:pt x="1440" y="5570"/>
                    <a:pt x="1430" y="5662"/>
                  </a:cubicBezTo>
                  <a:lnTo>
                    <a:pt x="1096" y="5509"/>
                  </a:lnTo>
                  <a:cubicBezTo>
                    <a:pt x="1090" y="5507"/>
                    <a:pt x="1083" y="5506"/>
                    <a:pt x="1077" y="5506"/>
                  </a:cubicBezTo>
                  <a:cubicBezTo>
                    <a:pt x="1024" y="5506"/>
                    <a:pt x="981" y="5574"/>
                    <a:pt x="1035" y="5611"/>
                  </a:cubicBezTo>
                  <a:cubicBezTo>
                    <a:pt x="1167" y="5712"/>
                    <a:pt x="1308" y="5813"/>
                    <a:pt x="1440" y="5905"/>
                  </a:cubicBezTo>
                  <a:cubicBezTo>
                    <a:pt x="1466" y="5923"/>
                    <a:pt x="1495" y="5932"/>
                    <a:pt x="1522" y="5932"/>
                  </a:cubicBezTo>
                  <a:cubicBezTo>
                    <a:pt x="1568" y="5932"/>
                    <a:pt x="1610" y="5905"/>
                    <a:pt x="1623" y="5854"/>
                  </a:cubicBezTo>
                  <a:cubicBezTo>
                    <a:pt x="1663" y="5702"/>
                    <a:pt x="1683" y="5570"/>
                    <a:pt x="1704" y="5419"/>
                  </a:cubicBezTo>
                  <a:cubicBezTo>
                    <a:pt x="1709" y="5337"/>
                    <a:pt x="1645" y="5285"/>
                    <a:pt x="1583" y="5285"/>
                  </a:cubicBezTo>
                  <a:close/>
                  <a:moveTo>
                    <a:pt x="6483" y="5291"/>
                  </a:moveTo>
                  <a:cubicBezTo>
                    <a:pt x="6438" y="5291"/>
                    <a:pt x="6394" y="5318"/>
                    <a:pt x="6381" y="5378"/>
                  </a:cubicBezTo>
                  <a:cubicBezTo>
                    <a:pt x="6361" y="5479"/>
                    <a:pt x="6341" y="5570"/>
                    <a:pt x="6330" y="5671"/>
                  </a:cubicBezTo>
                  <a:lnTo>
                    <a:pt x="5997" y="5520"/>
                  </a:lnTo>
                  <a:cubicBezTo>
                    <a:pt x="5987" y="5515"/>
                    <a:pt x="5978" y="5513"/>
                    <a:pt x="5969" y="5513"/>
                  </a:cubicBezTo>
                  <a:cubicBezTo>
                    <a:pt x="5920" y="5513"/>
                    <a:pt x="5884" y="5578"/>
                    <a:pt x="5936" y="5621"/>
                  </a:cubicBezTo>
                  <a:cubicBezTo>
                    <a:pt x="6067" y="5712"/>
                    <a:pt x="6209" y="5813"/>
                    <a:pt x="6351" y="5914"/>
                  </a:cubicBezTo>
                  <a:cubicBezTo>
                    <a:pt x="6371" y="5931"/>
                    <a:pt x="6395" y="5939"/>
                    <a:pt x="6418" y="5939"/>
                  </a:cubicBezTo>
                  <a:cubicBezTo>
                    <a:pt x="6464" y="5939"/>
                    <a:pt x="6510" y="5908"/>
                    <a:pt x="6523" y="5854"/>
                  </a:cubicBezTo>
                  <a:cubicBezTo>
                    <a:pt x="6564" y="5712"/>
                    <a:pt x="6584" y="5570"/>
                    <a:pt x="6604" y="5428"/>
                  </a:cubicBezTo>
                  <a:cubicBezTo>
                    <a:pt x="6610" y="5341"/>
                    <a:pt x="6545" y="5291"/>
                    <a:pt x="6483" y="5291"/>
                  </a:cubicBezTo>
                  <a:close/>
                  <a:moveTo>
                    <a:pt x="3592" y="5435"/>
                  </a:moveTo>
                  <a:cubicBezTo>
                    <a:pt x="3547" y="5435"/>
                    <a:pt x="3502" y="5461"/>
                    <a:pt x="3486" y="5520"/>
                  </a:cubicBezTo>
                  <a:cubicBezTo>
                    <a:pt x="3465" y="5621"/>
                    <a:pt x="3445" y="5712"/>
                    <a:pt x="3435" y="5813"/>
                  </a:cubicBezTo>
                  <a:cubicBezTo>
                    <a:pt x="3324" y="5763"/>
                    <a:pt x="3212" y="5712"/>
                    <a:pt x="3111" y="5662"/>
                  </a:cubicBezTo>
                  <a:cubicBezTo>
                    <a:pt x="3102" y="5657"/>
                    <a:pt x="3093" y="5655"/>
                    <a:pt x="3085" y="5655"/>
                  </a:cubicBezTo>
                  <a:cubicBezTo>
                    <a:pt x="3033" y="5655"/>
                    <a:pt x="2988" y="5728"/>
                    <a:pt x="3040" y="5763"/>
                  </a:cubicBezTo>
                  <a:cubicBezTo>
                    <a:pt x="3182" y="5864"/>
                    <a:pt x="3313" y="5955"/>
                    <a:pt x="3455" y="6056"/>
                  </a:cubicBezTo>
                  <a:cubicBezTo>
                    <a:pt x="3480" y="6074"/>
                    <a:pt x="3507" y="6083"/>
                    <a:pt x="3532" y="6083"/>
                  </a:cubicBezTo>
                  <a:cubicBezTo>
                    <a:pt x="3578" y="6083"/>
                    <a:pt x="3618" y="6054"/>
                    <a:pt x="3637" y="5995"/>
                  </a:cubicBezTo>
                  <a:cubicBezTo>
                    <a:pt x="3668" y="5854"/>
                    <a:pt x="3698" y="5722"/>
                    <a:pt x="3708" y="5570"/>
                  </a:cubicBezTo>
                  <a:cubicBezTo>
                    <a:pt x="3720" y="5487"/>
                    <a:pt x="3656" y="5435"/>
                    <a:pt x="3592" y="5435"/>
                  </a:cubicBezTo>
                  <a:close/>
                  <a:moveTo>
                    <a:pt x="8496" y="5437"/>
                  </a:moveTo>
                  <a:cubicBezTo>
                    <a:pt x="8450" y="5437"/>
                    <a:pt x="8403" y="5465"/>
                    <a:pt x="8386" y="5530"/>
                  </a:cubicBezTo>
                  <a:cubicBezTo>
                    <a:pt x="8366" y="5621"/>
                    <a:pt x="8355" y="5722"/>
                    <a:pt x="8335" y="5813"/>
                  </a:cubicBezTo>
                  <a:cubicBezTo>
                    <a:pt x="8224" y="5763"/>
                    <a:pt x="8123" y="5712"/>
                    <a:pt x="8011" y="5662"/>
                  </a:cubicBezTo>
                  <a:cubicBezTo>
                    <a:pt x="8005" y="5659"/>
                    <a:pt x="7998" y="5658"/>
                    <a:pt x="7991" y="5658"/>
                  </a:cubicBezTo>
                  <a:cubicBezTo>
                    <a:pt x="7937" y="5658"/>
                    <a:pt x="7886" y="5727"/>
                    <a:pt x="7941" y="5763"/>
                  </a:cubicBezTo>
                  <a:cubicBezTo>
                    <a:pt x="8082" y="5864"/>
                    <a:pt x="8214" y="5965"/>
                    <a:pt x="8355" y="6067"/>
                  </a:cubicBezTo>
                  <a:cubicBezTo>
                    <a:pt x="8379" y="6080"/>
                    <a:pt x="8405" y="6087"/>
                    <a:pt x="8430" y="6087"/>
                  </a:cubicBezTo>
                  <a:cubicBezTo>
                    <a:pt x="8479" y="6087"/>
                    <a:pt x="8524" y="6060"/>
                    <a:pt x="8538" y="6006"/>
                  </a:cubicBezTo>
                  <a:cubicBezTo>
                    <a:pt x="8578" y="5854"/>
                    <a:pt x="8598" y="5722"/>
                    <a:pt x="8609" y="5570"/>
                  </a:cubicBezTo>
                  <a:cubicBezTo>
                    <a:pt x="8621" y="5489"/>
                    <a:pt x="8558" y="5437"/>
                    <a:pt x="8496" y="5437"/>
                  </a:cubicBezTo>
                  <a:close/>
                  <a:moveTo>
                    <a:pt x="5604" y="5583"/>
                  </a:moveTo>
                  <a:cubicBezTo>
                    <a:pt x="5558" y="5583"/>
                    <a:pt x="5513" y="5610"/>
                    <a:pt x="5500" y="5671"/>
                  </a:cubicBezTo>
                  <a:cubicBezTo>
                    <a:pt x="5470" y="5773"/>
                    <a:pt x="5460" y="5864"/>
                    <a:pt x="5450" y="5965"/>
                  </a:cubicBezTo>
                  <a:lnTo>
                    <a:pt x="5115" y="5813"/>
                  </a:lnTo>
                  <a:cubicBezTo>
                    <a:pt x="5106" y="5809"/>
                    <a:pt x="5097" y="5807"/>
                    <a:pt x="5088" y="5807"/>
                  </a:cubicBezTo>
                  <a:cubicBezTo>
                    <a:pt x="5039" y="5807"/>
                    <a:pt x="5003" y="5870"/>
                    <a:pt x="5055" y="5905"/>
                  </a:cubicBezTo>
                  <a:cubicBezTo>
                    <a:pt x="5187" y="6006"/>
                    <a:pt x="5328" y="6107"/>
                    <a:pt x="5460" y="6208"/>
                  </a:cubicBezTo>
                  <a:cubicBezTo>
                    <a:pt x="5483" y="6225"/>
                    <a:pt x="5509" y="6233"/>
                    <a:pt x="5534" y="6233"/>
                  </a:cubicBezTo>
                  <a:cubicBezTo>
                    <a:pt x="5584" y="6233"/>
                    <a:pt x="5628" y="6202"/>
                    <a:pt x="5642" y="6148"/>
                  </a:cubicBezTo>
                  <a:cubicBezTo>
                    <a:pt x="5682" y="6006"/>
                    <a:pt x="5703" y="5864"/>
                    <a:pt x="5723" y="5712"/>
                  </a:cubicBezTo>
                  <a:cubicBezTo>
                    <a:pt x="5729" y="5631"/>
                    <a:pt x="5666" y="5583"/>
                    <a:pt x="5604" y="5583"/>
                  </a:cubicBezTo>
                  <a:close/>
                  <a:moveTo>
                    <a:pt x="2703" y="5729"/>
                  </a:moveTo>
                  <a:cubicBezTo>
                    <a:pt x="2659" y="5729"/>
                    <a:pt x="2617" y="5755"/>
                    <a:pt x="2604" y="5813"/>
                  </a:cubicBezTo>
                  <a:cubicBezTo>
                    <a:pt x="2584" y="5914"/>
                    <a:pt x="2564" y="6006"/>
                    <a:pt x="2554" y="6107"/>
                  </a:cubicBezTo>
                  <a:lnTo>
                    <a:pt x="2220" y="5955"/>
                  </a:lnTo>
                  <a:cubicBezTo>
                    <a:pt x="2213" y="5951"/>
                    <a:pt x="2205" y="5949"/>
                    <a:pt x="2198" y="5949"/>
                  </a:cubicBezTo>
                  <a:cubicBezTo>
                    <a:pt x="2152" y="5949"/>
                    <a:pt x="2107" y="6021"/>
                    <a:pt x="2159" y="6056"/>
                  </a:cubicBezTo>
                  <a:cubicBezTo>
                    <a:pt x="2291" y="6157"/>
                    <a:pt x="2433" y="6249"/>
                    <a:pt x="2574" y="6350"/>
                  </a:cubicBezTo>
                  <a:cubicBezTo>
                    <a:pt x="2596" y="6368"/>
                    <a:pt x="2622" y="6377"/>
                    <a:pt x="2646" y="6377"/>
                  </a:cubicBezTo>
                  <a:cubicBezTo>
                    <a:pt x="2691" y="6377"/>
                    <a:pt x="2733" y="6348"/>
                    <a:pt x="2746" y="6289"/>
                  </a:cubicBezTo>
                  <a:cubicBezTo>
                    <a:pt x="2787" y="6148"/>
                    <a:pt x="2817" y="6006"/>
                    <a:pt x="2827" y="5864"/>
                  </a:cubicBezTo>
                  <a:cubicBezTo>
                    <a:pt x="2833" y="5781"/>
                    <a:pt x="2766" y="5729"/>
                    <a:pt x="2703" y="5729"/>
                  </a:cubicBezTo>
                  <a:close/>
                  <a:moveTo>
                    <a:pt x="7615" y="5731"/>
                  </a:moveTo>
                  <a:cubicBezTo>
                    <a:pt x="7568" y="5731"/>
                    <a:pt x="7522" y="5759"/>
                    <a:pt x="7505" y="5824"/>
                  </a:cubicBezTo>
                  <a:cubicBezTo>
                    <a:pt x="7485" y="5914"/>
                    <a:pt x="7464" y="6016"/>
                    <a:pt x="7455" y="6107"/>
                  </a:cubicBezTo>
                  <a:cubicBezTo>
                    <a:pt x="7343" y="6056"/>
                    <a:pt x="7232" y="6006"/>
                    <a:pt x="7131" y="5955"/>
                  </a:cubicBezTo>
                  <a:cubicBezTo>
                    <a:pt x="7124" y="5953"/>
                    <a:pt x="7117" y="5952"/>
                    <a:pt x="7111" y="5952"/>
                  </a:cubicBezTo>
                  <a:cubicBezTo>
                    <a:pt x="7056" y="5952"/>
                    <a:pt x="7005" y="6020"/>
                    <a:pt x="7059" y="6056"/>
                  </a:cubicBezTo>
                  <a:cubicBezTo>
                    <a:pt x="7201" y="6157"/>
                    <a:pt x="7333" y="6259"/>
                    <a:pt x="7475" y="6360"/>
                  </a:cubicBezTo>
                  <a:cubicBezTo>
                    <a:pt x="7498" y="6373"/>
                    <a:pt x="7523" y="6380"/>
                    <a:pt x="7547" y="6380"/>
                  </a:cubicBezTo>
                  <a:cubicBezTo>
                    <a:pt x="7594" y="6380"/>
                    <a:pt x="7637" y="6353"/>
                    <a:pt x="7657" y="6299"/>
                  </a:cubicBezTo>
                  <a:cubicBezTo>
                    <a:pt x="7687" y="6148"/>
                    <a:pt x="7718" y="6016"/>
                    <a:pt x="7728" y="5864"/>
                  </a:cubicBezTo>
                  <a:cubicBezTo>
                    <a:pt x="7739" y="5782"/>
                    <a:pt x="7677" y="5731"/>
                    <a:pt x="7615" y="5731"/>
                  </a:cubicBezTo>
                  <a:close/>
                  <a:moveTo>
                    <a:pt x="4722" y="5873"/>
                  </a:moveTo>
                  <a:cubicBezTo>
                    <a:pt x="4676" y="5873"/>
                    <a:pt x="4632" y="5901"/>
                    <a:pt x="4620" y="5965"/>
                  </a:cubicBezTo>
                  <a:cubicBezTo>
                    <a:pt x="4589" y="6067"/>
                    <a:pt x="4579" y="6157"/>
                    <a:pt x="4559" y="6259"/>
                  </a:cubicBezTo>
                  <a:cubicBezTo>
                    <a:pt x="4458" y="6208"/>
                    <a:pt x="4346" y="6157"/>
                    <a:pt x="4235" y="6107"/>
                  </a:cubicBezTo>
                  <a:cubicBezTo>
                    <a:pt x="4226" y="6102"/>
                    <a:pt x="4216" y="6100"/>
                    <a:pt x="4207" y="6100"/>
                  </a:cubicBezTo>
                  <a:cubicBezTo>
                    <a:pt x="4158" y="6100"/>
                    <a:pt x="4121" y="6164"/>
                    <a:pt x="4164" y="6198"/>
                  </a:cubicBezTo>
                  <a:cubicBezTo>
                    <a:pt x="4305" y="6299"/>
                    <a:pt x="4447" y="6400"/>
                    <a:pt x="4579" y="6502"/>
                  </a:cubicBezTo>
                  <a:cubicBezTo>
                    <a:pt x="4603" y="6519"/>
                    <a:pt x="4628" y="6526"/>
                    <a:pt x="4653" y="6526"/>
                  </a:cubicBezTo>
                  <a:cubicBezTo>
                    <a:pt x="4703" y="6526"/>
                    <a:pt x="4748" y="6495"/>
                    <a:pt x="4761" y="6441"/>
                  </a:cubicBezTo>
                  <a:cubicBezTo>
                    <a:pt x="4802" y="6299"/>
                    <a:pt x="4822" y="6157"/>
                    <a:pt x="4842" y="6006"/>
                  </a:cubicBezTo>
                  <a:cubicBezTo>
                    <a:pt x="4848" y="5924"/>
                    <a:pt x="4783" y="5873"/>
                    <a:pt x="4722" y="5873"/>
                  </a:cubicBezTo>
                  <a:close/>
                  <a:moveTo>
                    <a:pt x="9619" y="5881"/>
                  </a:moveTo>
                  <a:cubicBezTo>
                    <a:pt x="9574" y="5881"/>
                    <a:pt x="9533" y="5907"/>
                    <a:pt x="9520" y="5965"/>
                  </a:cubicBezTo>
                  <a:cubicBezTo>
                    <a:pt x="9489" y="6067"/>
                    <a:pt x="9480" y="6157"/>
                    <a:pt x="9469" y="6259"/>
                  </a:cubicBezTo>
                  <a:lnTo>
                    <a:pt x="9135" y="6107"/>
                  </a:lnTo>
                  <a:cubicBezTo>
                    <a:pt x="9127" y="6103"/>
                    <a:pt x="9118" y="6101"/>
                    <a:pt x="9110" y="6101"/>
                  </a:cubicBezTo>
                  <a:cubicBezTo>
                    <a:pt x="9060" y="6101"/>
                    <a:pt x="9022" y="6173"/>
                    <a:pt x="9075" y="6208"/>
                  </a:cubicBezTo>
                  <a:cubicBezTo>
                    <a:pt x="9206" y="6310"/>
                    <a:pt x="9348" y="6400"/>
                    <a:pt x="9480" y="6502"/>
                  </a:cubicBezTo>
                  <a:cubicBezTo>
                    <a:pt x="9505" y="6520"/>
                    <a:pt x="9533" y="6529"/>
                    <a:pt x="9559" y="6529"/>
                  </a:cubicBezTo>
                  <a:cubicBezTo>
                    <a:pt x="9606" y="6529"/>
                    <a:pt x="9649" y="6500"/>
                    <a:pt x="9662" y="6441"/>
                  </a:cubicBezTo>
                  <a:cubicBezTo>
                    <a:pt x="9702" y="6299"/>
                    <a:pt x="9723" y="6168"/>
                    <a:pt x="9743" y="6016"/>
                  </a:cubicBezTo>
                  <a:cubicBezTo>
                    <a:pt x="9749" y="5932"/>
                    <a:pt x="9681" y="5881"/>
                    <a:pt x="9619" y="5881"/>
                  </a:cubicBezTo>
                  <a:close/>
                  <a:moveTo>
                    <a:pt x="1823" y="6023"/>
                  </a:moveTo>
                  <a:cubicBezTo>
                    <a:pt x="1778" y="6023"/>
                    <a:pt x="1736" y="6048"/>
                    <a:pt x="1724" y="6107"/>
                  </a:cubicBezTo>
                  <a:cubicBezTo>
                    <a:pt x="1704" y="6208"/>
                    <a:pt x="1683" y="6299"/>
                    <a:pt x="1673" y="6400"/>
                  </a:cubicBezTo>
                  <a:lnTo>
                    <a:pt x="1339" y="6249"/>
                  </a:lnTo>
                  <a:cubicBezTo>
                    <a:pt x="1331" y="6245"/>
                    <a:pt x="1322" y="6243"/>
                    <a:pt x="1314" y="6243"/>
                  </a:cubicBezTo>
                  <a:cubicBezTo>
                    <a:pt x="1264" y="6243"/>
                    <a:pt x="1226" y="6315"/>
                    <a:pt x="1278" y="6350"/>
                  </a:cubicBezTo>
                  <a:cubicBezTo>
                    <a:pt x="1410" y="6441"/>
                    <a:pt x="1551" y="6542"/>
                    <a:pt x="1693" y="6643"/>
                  </a:cubicBezTo>
                  <a:cubicBezTo>
                    <a:pt x="1713" y="6660"/>
                    <a:pt x="1737" y="6668"/>
                    <a:pt x="1760" y="6668"/>
                  </a:cubicBezTo>
                  <a:cubicBezTo>
                    <a:pt x="1807" y="6668"/>
                    <a:pt x="1852" y="6637"/>
                    <a:pt x="1866" y="6583"/>
                  </a:cubicBezTo>
                  <a:cubicBezTo>
                    <a:pt x="1906" y="6441"/>
                    <a:pt x="1926" y="6299"/>
                    <a:pt x="1947" y="6157"/>
                  </a:cubicBezTo>
                  <a:cubicBezTo>
                    <a:pt x="1952" y="6074"/>
                    <a:pt x="1885" y="6023"/>
                    <a:pt x="1823" y="6023"/>
                  </a:cubicBezTo>
                  <a:close/>
                  <a:moveTo>
                    <a:pt x="6723" y="6023"/>
                  </a:moveTo>
                  <a:cubicBezTo>
                    <a:pt x="6679" y="6023"/>
                    <a:pt x="6637" y="6048"/>
                    <a:pt x="6624" y="6107"/>
                  </a:cubicBezTo>
                  <a:cubicBezTo>
                    <a:pt x="6604" y="6208"/>
                    <a:pt x="6584" y="6310"/>
                    <a:pt x="6573" y="6400"/>
                  </a:cubicBezTo>
                  <a:lnTo>
                    <a:pt x="6240" y="6249"/>
                  </a:lnTo>
                  <a:cubicBezTo>
                    <a:pt x="6234" y="6247"/>
                    <a:pt x="6228" y="6246"/>
                    <a:pt x="6223" y="6246"/>
                  </a:cubicBezTo>
                  <a:cubicBezTo>
                    <a:pt x="6175" y="6246"/>
                    <a:pt x="6125" y="6314"/>
                    <a:pt x="6179" y="6350"/>
                  </a:cubicBezTo>
                  <a:cubicBezTo>
                    <a:pt x="6310" y="6451"/>
                    <a:pt x="6452" y="6553"/>
                    <a:pt x="6594" y="6643"/>
                  </a:cubicBezTo>
                  <a:cubicBezTo>
                    <a:pt x="6616" y="6662"/>
                    <a:pt x="6642" y="6671"/>
                    <a:pt x="6668" y="6671"/>
                  </a:cubicBezTo>
                  <a:cubicBezTo>
                    <a:pt x="6712" y="6671"/>
                    <a:pt x="6753" y="6644"/>
                    <a:pt x="6766" y="6593"/>
                  </a:cubicBezTo>
                  <a:cubicBezTo>
                    <a:pt x="6807" y="6441"/>
                    <a:pt x="6837" y="6310"/>
                    <a:pt x="6847" y="6157"/>
                  </a:cubicBezTo>
                  <a:cubicBezTo>
                    <a:pt x="6853" y="6074"/>
                    <a:pt x="6786" y="6023"/>
                    <a:pt x="6723" y="6023"/>
                  </a:cubicBezTo>
                  <a:close/>
                  <a:moveTo>
                    <a:pt x="3838" y="6166"/>
                  </a:moveTo>
                  <a:cubicBezTo>
                    <a:pt x="3792" y="6166"/>
                    <a:pt x="3746" y="6194"/>
                    <a:pt x="3729" y="6259"/>
                  </a:cubicBezTo>
                  <a:cubicBezTo>
                    <a:pt x="3708" y="6360"/>
                    <a:pt x="3688" y="6451"/>
                    <a:pt x="3678" y="6553"/>
                  </a:cubicBezTo>
                  <a:cubicBezTo>
                    <a:pt x="3567" y="6502"/>
                    <a:pt x="3465" y="6451"/>
                    <a:pt x="3354" y="6400"/>
                  </a:cubicBezTo>
                  <a:cubicBezTo>
                    <a:pt x="3344" y="6396"/>
                    <a:pt x="3335" y="6394"/>
                    <a:pt x="3326" y="6394"/>
                  </a:cubicBezTo>
                  <a:cubicBezTo>
                    <a:pt x="3275" y="6394"/>
                    <a:pt x="3232" y="6457"/>
                    <a:pt x="3283" y="6492"/>
                  </a:cubicBezTo>
                  <a:cubicBezTo>
                    <a:pt x="3425" y="6593"/>
                    <a:pt x="3556" y="6694"/>
                    <a:pt x="3698" y="6796"/>
                  </a:cubicBezTo>
                  <a:cubicBezTo>
                    <a:pt x="3722" y="6812"/>
                    <a:pt x="3746" y="6820"/>
                    <a:pt x="3770" y="6820"/>
                  </a:cubicBezTo>
                  <a:cubicBezTo>
                    <a:pt x="3817" y="6820"/>
                    <a:pt x="3860" y="6789"/>
                    <a:pt x="3880" y="6735"/>
                  </a:cubicBezTo>
                  <a:cubicBezTo>
                    <a:pt x="3921" y="6593"/>
                    <a:pt x="3941" y="6451"/>
                    <a:pt x="3951" y="6299"/>
                  </a:cubicBezTo>
                  <a:cubicBezTo>
                    <a:pt x="3963" y="6218"/>
                    <a:pt x="3901" y="6166"/>
                    <a:pt x="3838" y="6166"/>
                  </a:cubicBezTo>
                  <a:close/>
                  <a:moveTo>
                    <a:pt x="8738" y="6174"/>
                  </a:moveTo>
                  <a:cubicBezTo>
                    <a:pt x="8693" y="6174"/>
                    <a:pt x="8652" y="6200"/>
                    <a:pt x="8639" y="6259"/>
                  </a:cubicBezTo>
                  <a:cubicBezTo>
                    <a:pt x="8609" y="6360"/>
                    <a:pt x="8598" y="6451"/>
                    <a:pt x="8578" y="6553"/>
                  </a:cubicBezTo>
                  <a:cubicBezTo>
                    <a:pt x="8477" y="6502"/>
                    <a:pt x="8366" y="6451"/>
                    <a:pt x="8254" y="6400"/>
                  </a:cubicBezTo>
                  <a:cubicBezTo>
                    <a:pt x="8246" y="6396"/>
                    <a:pt x="8237" y="6394"/>
                    <a:pt x="8229" y="6394"/>
                  </a:cubicBezTo>
                  <a:cubicBezTo>
                    <a:pt x="8179" y="6394"/>
                    <a:pt x="8140" y="6467"/>
                    <a:pt x="8184" y="6502"/>
                  </a:cubicBezTo>
                  <a:cubicBezTo>
                    <a:pt x="8325" y="6603"/>
                    <a:pt x="8467" y="6694"/>
                    <a:pt x="8598" y="6796"/>
                  </a:cubicBezTo>
                  <a:cubicBezTo>
                    <a:pt x="8624" y="6813"/>
                    <a:pt x="8652" y="6822"/>
                    <a:pt x="8678" y="6822"/>
                  </a:cubicBezTo>
                  <a:cubicBezTo>
                    <a:pt x="8725" y="6822"/>
                    <a:pt x="8768" y="6793"/>
                    <a:pt x="8781" y="6735"/>
                  </a:cubicBezTo>
                  <a:cubicBezTo>
                    <a:pt x="8821" y="6593"/>
                    <a:pt x="8841" y="6461"/>
                    <a:pt x="8862" y="6310"/>
                  </a:cubicBezTo>
                  <a:cubicBezTo>
                    <a:pt x="8868" y="6226"/>
                    <a:pt x="8800" y="6174"/>
                    <a:pt x="8738" y="6174"/>
                  </a:cubicBezTo>
                  <a:close/>
                  <a:moveTo>
                    <a:pt x="5842" y="6316"/>
                  </a:moveTo>
                  <a:cubicBezTo>
                    <a:pt x="5798" y="6316"/>
                    <a:pt x="5756" y="6342"/>
                    <a:pt x="5743" y="6400"/>
                  </a:cubicBezTo>
                  <a:cubicBezTo>
                    <a:pt x="5723" y="6502"/>
                    <a:pt x="5703" y="6603"/>
                    <a:pt x="5693" y="6694"/>
                  </a:cubicBezTo>
                  <a:lnTo>
                    <a:pt x="5358" y="6542"/>
                  </a:lnTo>
                  <a:cubicBezTo>
                    <a:pt x="5350" y="6538"/>
                    <a:pt x="5342" y="6536"/>
                    <a:pt x="5334" y="6536"/>
                  </a:cubicBezTo>
                  <a:cubicBezTo>
                    <a:pt x="5283" y="6536"/>
                    <a:pt x="5245" y="6608"/>
                    <a:pt x="5298" y="6643"/>
                  </a:cubicBezTo>
                  <a:cubicBezTo>
                    <a:pt x="5430" y="6745"/>
                    <a:pt x="5571" y="6846"/>
                    <a:pt x="5713" y="6937"/>
                  </a:cubicBezTo>
                  <a:cubicBezTo>
                    <a:pt x="5735" y="6956"/>
                    <a:pt x="5762" y="6965"/>
                    <a:pt x="5787" y="6965"/>
                  </a:cubicBezTo>
                  <a:cubicBezTo>
                    <a:pt x="5831" y="6965"/>
                    <a:pt x="5872" y="6938"/>
                    <a:pt x="5885" y="6886"/>
                  </a:cubicBezTo>
                  <a:cubicBezTo>
                    <a:pt x="5925" y="6735"/>
                    <a:pt x="5946" y="6603"/>
                    <a:pt x="5966" y="6451"/>
                  </a:cubicBezTo>
                  <a:cubicBezTo>
                    <a:pt x="5972" y="6368"/>
                    <a:pt x="5905" y="6316"/>
                    <a:pt x="5842" y="6316"/>
                  </a:cubicBezTo>
                  <a:close/>
                  <a:moveTo>
                    <a:pt x="2957" y="6460"/>
                  </a:moveTo>
                  <a:cubicBezTo>
                    <a:pt x="2911" y="6460"/>
                    <a:pt x="2865" y="6488"/>
                    <a:pt x="2847" y="6553"/>
                  </a:cubicBezTo>
                  <a:cubicBezTo>
                    <a:pt x="2827" y="6643"/>
                    <a:pt x="2807" y="6745"/>
                    <a:pt x="2797" y="6846"/>
                  </a:cubicBezTo>
                  <a:cubicBezTo>
                    <a:pt x="2685" y="6796"/>
                    <a:pt x="2574" y="6735"/>
                    <a:pt x="2473" y="6684"/>
                  </a:cubicBezTo>
                  <a:cubicBezTo>
                    <a:pt x="2467" y="6682"/>
                    <a:pt x="2460" y="6681"/>
                    <a:pt x="2453" y="6681"/>
                  </a:cubicBezTo>
                  <a:cubicBezTo>
                    <a:pt x="2399" y="6681"/>
                    <a:pt x="2348" y="6749"/>
                    <a:pt x="2402" y="6785"/>
                  </a:cubicBezTo>
                  <a:cubicBezTo>
                    <a:pt x="2544" y="6886"/>
                    <a:pt x="2676" y="6988"/>
                    <a:pt x="2817" y="7089"/>
                  </a:cubicBezTo>
                  <a:cubicBezTo>
                    <a:pt x="2841" y="7102"/>
                    <a:pt x="2866" y="7109"/>
                    <a:pt x="2889" y="7109"/>
                  </a:cubicBezTo>
                  <a:cubicBezTo>
                    <a:pt x="2936" y="7109"/>
                    <a:pt x="2979" y="7082"/>
                    <a:pt x="3000" y="7028"/>
                  </a:cubicBezTo>
                  <a:cubicBezTo>
                    <a:pt x="3030" y="6886"/>
                    <a:pt x="3060" y="6745"/>
                    <a:pt x="3070" y="6593"/>
                  </a:cubicBezTo>
                  <a:cubicBezTo>
                    <a:pt x="3082" y="6511"/>
                    <a:pt x="3020" y="6460"/>
                    <a:pt x="2957" y="6460"/>
                  </a:cubicBezTo>
                  <a:close/>
                  <a:moveTo>
                    <a:pt x="7854" y="6468"/>
                  </a:moveTo>
                  <a:cubicBezTo>
                    <a:pt x="7809" y="6468"/>
                    <a:pt x="7765" y="6494"/>
                    <a:pt x="7748" y="6553"/>
                  </a:cubicBezTo>
                  <a:cubicBezTo>
                    <a:pt x="7728" y="6654"/>
                    <a:pt x="7718" y="6745"/>
                    <a:pt x="7698" y="6846"/>
                  </a:cubicBezTo>
                  <a:cubicBezTo>
                    <a:pt x="7586" y="6796"/>
                    <a:pt x="7485" y="6745"/>
                    <a:pt x="7374" y="6694"/>
                  </a:cubicBezTo>
                  <a:cubicBezTo>
                    <a:pt x="7365" y="6690"/>
                    <a:pt x="7356" y="6688"/>
                    <a:pt x="7348" y="6688"/>
                  </a:cubicBezTo>
                  <a:cubicBezTo>
                    <a:pt x="7296" y="6688"/>
                    <a:pt x="7250" y="6761"/>
                    <a:pt x="7302" y="6796"/>
                  </a:cubicBezTo>
                  <a:cubicBezTo>
                    <a:pt x="7444" y="6897"/>
                    <a:pt x="7576" y="6988"/>
                    <a:pt x="7718" y="7089"/>
                  </a:cubicBezTo>
                  <a:cubicBezTo>
                    <a:pt x="7741" y="7106"/>
                    <a:pt x="7767" y="7114"/>
                    <a:pt x="7792" y="7114"/>
                  </a:cubicBezTo>
                  <a:cubicBezTo>
                    <a:pt x="7841" y="7114"/>
                    <a:pt x="7887" y="7082"/>
                    <a:pt x="7900" y="7028"/>
                  </a:cubicBezTo>
                  <a:cubicBezTo>
                    <a:pt x="7941" y="6886"/>
                    <a:pt x="7961" y="6745"/>
                    <a:pt x="7971" y="6603"/>
                  </a:cubicBezTo>
                  <a:cubicBezTo>
                    <a:pt x="7982" y="6520"/>
                    <a:pt x="7918" y="6468"/>
                    <a:pt x="7854" y="6468"/>
                  </a:cubicBezTo>
                  <a:close/>
                  <a:moveTo>
                    <a:pt x="4961" y="6610"/>
                  </a:moveTo>
                  <a:cubicBezTo>
                    <a:pt x="4917" y="6610"/>
                    <a:pt x="4875" y="6636"/>
                    <a:pt x="4863" y="6694"/>
                  </a:cubicBezTo>
                  <a:cubicBezTo>
                    <a:pt x="4832" y="6796"/>
                    <a:pt x="4822" y="6897"/>
                    <a:pt x="4812" y="6988"/>
                  </a:cubicBezTo>
                  <a:lnTo>
                    <a:pt x="4478" y="6836"/>
                  </a:lnTo>
                  <a:cubicBezTo>
                    <a:pt x="4469" y="6832"/>
                    <a:pt x="4461" y="6830"/>
                    <a:pt x="4453" y="6830"/>
                  </a:cubicBezTo>
                  <a:cubicBezTo>
                    <a:pt x="4402" y="6830"/>
                    <a:pt x="4363" y="6902"/>
                    <a:pt x="4407" y="6937"/>
                  </a:cubicBezTo>
                  <a:cubicBezTo>
                    <a:pt x="4548" y="7039"/>
                    <a:pt x="4690" y="7140"/>
                    <a:pt x="4822" y="7231"/>
                  </a:cubicBezTo>
                  <a:cubicBezTo>
                    <a:pt x="4847" y="7249"/>
                    <a:pt x="4875" y="7258"/>
                    <a:pt x="4902" y="7258"/>
                  </a:cubicBezTo>
                  <a:cubicBezTo>
                    <a:pt x="4949" y="7258"/>
                    <a:pt x="4991" y="7229"/>
                    <a:pt x="5004" y="7170"/>
                  </a:cubicBezTo>
                  <a:cubicBezTo>
                    <a:pt x="5045" y="7028"/>
                    <a:pt x="5065" y="6897"/>
                    <a:pt x="5085" y="6745"/>
                  </a:cubicBezTo>
                  <a:cubicBezTo>
                    <a:pt x="5091" y="6661"/>
                    <a:pt x="5024" y="6610"/>
                    <a:pt x="4961" y="6610"/>
                  </a:cubicBezTo>
                  <a:close/>
                  <a:moveTo>
                    <a:pt x="9865" y="6612"/>
                  </a:moveTo>
                  <a:cubicBezTo>
                    <a:pt x="9820" y="6612"/>
                    <a:pt x="9776" y="6640"/>
                    <a:pt x="9763" y="6704"/>
                  </a:cubicBezTo>
                  <a:cubicBezTo>
                    <a:pt x="9743" y="6805"/>
                    <a:pt x="9723" y="6897"/>
                    <a:pt x="9712" y="6998"/>
                  </a:cubicBezTo>
                  <a:lnTo>
                    <a:pt x="9378" y="6846"/>
                  </a:lnTo>
                  <a:cubicBezTo>
                    <a:pt x="9369" y="6841"/>
                    <a:pt x="9360" y="6839"/>
                    <a:pt x="9351" y="6839"/>
                  </a:cubicBezTo>
                  <a:cubicBezTo>
                    <a:pt x="9302" y="6839"/>
                    <a:pt x="9266" y="6903"/>
                    <a:pt x="9318" y="6937"/>
                  </a:cubicBezTo>
                  <a:cubicBezTo>
                    <a:pt x="9449" y="7039"/>
                    <a:pt x="9591" y="7140"/>
                    <a:pt x="9732" y="7241"/>
                  </a:cubicBezTo>
                  <a:cubicBezTo>
                    <a:pt x="9753" y="7258"/>
                    <a:pt x="9776" y="7266"/>
                    <a:pt x="9800" y="7266"/>
                  </a:cubicBezTo>
                  <a:cubicBezTo>
                    <a:pt x="9846" y="7266"/>
                    <a:pt x="9891" y="7234"/>
                    <a:pt x="9905" y="7180"/>
                  </a:cubicBezTo>
                  <a:cubicBezTo>
                    <a:pt x="9945" y="7039"/>
                    <a:pt x="9966" y="6897"/>
                    <a:pt x="9986" y="6745"/>
                  </a:cubicBezTo>
                  <a:cubicBezTo>
                    <a:pt x="9991" y="6663"/>
                    <a:pt x="9927" y="6612"/>
                    <a:pt x="9865" y="6612"/>
                  </a:cubicBezTo>
                  <a:close/>
                  <a:moveTo>
                    <a:pt x="2069" y="6754"/>
                  </a:moveTo>
                  <a:cubicBezTo>
                    <a:pt x="2024" y="6754"/>
                    <a:pt x="1980" y="6781"/>
                    <a:pt x="1967" y="6846"/>
                  </a:cubicBezTo>
                  <a:cubicBezTo>
                    <a:pt x="1947" y="6937"/>
                    <a:pt x="1926" y="7039"/>
                    <a:pt x="1916" y="7129"/>
                  </a:cubicBezTo>
                  <a:lnTo>
                    <a:pt x="1582" y="6978"/>
                  </a:lnTo>
                  <a:cubicBezTo>
                    <a:pt x="1577" y="6976"/>
                    <a:pt x="1571" y="6975"/>
                    <a:pt x="1565" y="6975"/>
                  </a:cubicBezTo>
                  <a:cubicBezTo>
                    <a:pt x="1517" y="6975"/>
                    <a:pt x="1467" y="7043"/>
                    <a:pt x="1521" y="7079"/>
                  </a:cubicBezTo>
                  <a:cubicBezTo>
                    <a:pt x="1653" y="7180"/>
                    <a:pt x="1794" y="7282"/>
                    <a:pt x="1936" y="7383"/>
                  </a:cubicBezTo>
                  <a:cubicBezTo>
                    <a:pt x="1956" y="7396"/>
                    <a:pt x="1980" y="7403"/>
                    <a:pt x="2003" y="7403"/>
                  </a:cubicBezTo>
                  <a:cubicBezTo>
                    <a:pt x="2050" y="7403"/>
                    <a:pt x="2095" y="7376"/>
                    <a:pt x="2109" y="7322"/>
                  </a:cubicBezTo>
                  <a:cubicBezTo>
                    <a:pt x="2149" y="7170"/>
                    <a:pt x="2179" y="7039"/>
                    <a:pt x="2190" y="6886"/>
                  </a:cubicBezTo>
                  <a:cubicBezTo>
                    <a:pt x="2195" y="6805"/>
                    <a:pt x="2131" y="6754"/>
                    <a:pt x="2069" y="6754"/>
                  </a:cubicBezTo>
                  <a:close/>
                  <a:moveTo>
                    <a:pt x="6973" y="6762"/>
                  </a:moveTo>
                  <a:cubicBezTo>
                    <a:pt x="6928" y="6762"/>
                    <a:pt x="6884" y="6787"/>
                    <a:pt x="6867" y="6846"/>
                  </a:cubicBezTo>
                  <a:cubicBezTo>
                    <a:pt x="6847" y="6947"/>
                    <a:pt x="6827" y="7039"/>
                    <a:pt x="6816" y="7140"/>
                  </a:cubicBezTo>
                  <a:cubicBezTo>
                    <a:pt x="6705" y="7089"/>
                    <a:pt x="6594" y="7039"/>
                    <a:pt x="6492" y="6988"/>
                  </a:cubicBezTo>
                  <a:cubicBezTo>
                    <a:pt x="6484" y="6983"/>
                    <a:pt x="6475" y="6982"/>
                    <a:pt x="6467" y="6982"/>
                  </a:cubicBezTo>
                  <a:cubicBezTo>
                    <a:pt x="6415" y="6982"/>
                    <a:pt x="6369" y="7054"/>
                    <a:pt x="6422" y="7089"/>
                  </a:cubicBezTo>
                  <a:cubicBezTo>
                    <a:pt x="6564" y="7180"/>
                    <a:pt x="6695" y="7282"/>
                    <a:pt x="6837" y="7383"/>
                  </a:cubicBezTo>
                  <a:cubicBezTo>
                    <a:pt x="6860" y="7400"/>
                    <a:pt x="6885" y="7407"/>
                    <a:pt x="6909" y="7407"/>
                  </a:cubicBezTo>
                  <a:cubicBezTo>
                    <a:pt x="6956" y="7407"/>
                    <a:pt x="6999" y="7376"/>
                    <a:pt x="7019" y="7322"/>
                  </a:cubicBezTo>
                  <a:cubicBezTo>
                    <a:pt x="7050" y="7180"/>
                    <a:pt x="7080" y="7039"/>
                    <a:pt x="7090" y="6897"/>
                  </a:cubicBezTo>
                  <a:cubicBezTo>
                    <a:pt x="7102" y="6814"/>
                    <a:pt x="7037" y="6762"/>
                    <a:pt x="6973" y="6762"/>
                  </a:cubicBezTo>
                  <a:close/>
                  <a:moveTo>
                    <a:pt x="4080" y="6903"/>
                  </a:moveTo>
                  <a:cubicBezTo>
                    <a:pt x="4036" y="6903"/>
                    <a:pt x="3994" y="6929"/>
                    <a:pt x="3981" y="6988"/>
                  </a:cubicBezTo>
                  <a:cubicBezTo>
                    <a:pt x="3951" y="7089"/>
                    <a:pt x="3941" y="7190"/>
                    <a:pt x="3921" y="7282"/>
                  </a:cubicBezTo>
                  <a:cubicBezTo>
                    <a:pt x="3819" y="7231"/>
                    <a:pt x="3708" y="7180"/>
                    <a:pt x="3597" y="7129"/>
                  </a:cubicBezTo>
                  <a:cubicBezTo>
                    <a:pt x="3588" y="7125"/>
                    <a:pt x="3580" y="7123"/>
                    <a:pt x="3572" y="7123"/>
                  </a:cubicBezTo>
                  <a:cubicBezTo>
                    <a:pt x="3521" y="7123"/>
                    <a:pt x="3482" y="7196"/>
                    <a:pt x="3526" y="7231"/>
                  </a:cubicBezTo>
                  <a:cubicBezTo>
                    <a:pt x="3668" y="7332"/>
                    <a:pt x="3810" y="7433"/>
                    <a:pt x="3941" y="7525"/>
                  </a:cubicBezTo>
                  <a:cubicBezTo>
                    <a:pt x="3966" y="7542"/>
                    <a:pt x="3994" y="7551"/>
                    <a:pt x="4020" y="7551"/>
                  </a:cubicBezTo>
                  <a:cubicBezTo>
                    <a:pt x="4068" y="7551"/>
                    <a:pt x="4110" y="7522"/>
                    <a:pt x="4123" y="7464"/>
                  </a:cubicBezTo>
                  <a:cubicBezTo>
                    <a:pt x="4164" y="7322"/>
                    <a:pt x="4184" y="7190"/>
                    <a:pt x="4204" y="7039"/>
                  </a:cubicBezTo>
                  <a:cubicBezTo>
                    <a:pt x="4210" y="6955"/>
                    <a:pt x="4143" y="6903"/>
                    <a:pt x="4080" y="6903"/>
                  </a:cubicBezTo>
                  <a:close/>
                  <a:moveTo>
                    <a:pt x="8984" y="6905"/>
                  </a:moveTo>
                  <a:cubicBezTo>
                    <a:pt x="8939" y="6905"/>
                    <a:pt x="8895" y="6933"/>
                    <a:pt x="8882" y="6998"/>
                  </a:cubicBezTo>
                  <a:cubicBezTo>
                    <a:pt x="8852" y="7089"/>
                    <a:pt x="8841" y="7190"/>
                    <a:pt x="8832" y="7291"/>
                  </a:cubicBezTo>
                  <a:cubicBezTo>
                    <a:pt x="8720" y="7241"/>
                    <a:pt x="8609" y="7190"/>
                    <a:pt x="8497" y="7129"/>
                  </a:cubicBezTo>
                  <a:cubicBezTo>
                    <a:pt x="8491" y="7127"/>
                    <a:pt x="8484" y="7126"/>
                    <a:pt x="8478" y="7126"/>
                  </a:cubicBezTo>
                  <a:cubicBezTo>
                    <a:pt x="8425" y="7126"/>
                    <a:pt x="8382" y="7194"/>
                    <a:pt x="8436" y="7231"/>
                  </a:cubicBezTo>
                  <a:cubicBezTo>
                    <a:pt x="8568" y="7332"/>
                    <a:pt x="8710" y="7433"/>
                    <a:pt x="8841" y="7534"/>
                  </a:cubicBezTo>
                  <a:cubicBezTo>
                    <a:pt x="8865" y="7551"/>
                    <a:pt x="8891" y="7559"/>
                    <a:pt x="8916" y="7559"/>
                  </a:cubicBezTo>
                  <a:cubicBezTo>
                    <a:pt x="8965" y="7559"/>
                    <a:pt x="9010" y="7528"/>
                    <a:pt x="9024" y="7474"/>
                  </a:cubicBezTo>
                  <a:cubicBezTo>
                    <a:pt x="9064" y="7332"/>
                    <a:pt x="9084" y="7190"/>
                    <a:pt x="9105" y="7039"/>
                  </a:cubicBezTo>
                  <a:cubicBezTo>
                    <a:pt x="9111" y="6957"/>
                    <a:pt x="9046" y="6905"/>
                    <a:pt x="8984" y="6905"/>
                  </a:cubicBezTo>
                  <a:close/>
                  <a:moveTo>
                    <a:pt x="6085" y="7055"/>
                  </a:moveTo>
                  <a:cubicBezTo>
                    <a:pt x="6041" y="7055"/>
                    <a:pt x="5999" y="7081"/>
                    <a:pt x="5986" y="7140"/>
                  </a:cubicBezTo>
                  <a:cubicBezTo>
                    <a:pt x="5966" y="7241"/>
                    <a:pt x="5946" y="7332"/>
                    <a:pt x="5936" y="7433"/>
                  </a:cubicBezTo>
                  <a:lnTo>
                    <a:pt x="5601" y="7282"/>
                  </a:lnTo>
                  <a:cubicBezTo>
                    <a:pt x="5594" y="7277"/>
                    <a:pt x="5586" y="7275"/>
                    <a:pt x="5577" y="7275"/>
                  </a:cubicBezTo>
                  <a:cubicBezTo>
                    <a:pt x="5532" y="7275"/>
                    <a:pt x="5489" y="7340"/>
                    <a:pt x="5541" y="7383"/>
                  </a:cubicBezTo>
                  <a:cubicBezTo>
                    <a:pt x="5673" y="7474"/>
                    <a:pt x="5814" y="7575"/>
                    <a:pt x="5956" y="7676"/>
                  </a:cubicBezTo>
                  <a:cubicBezTo>
                    <a:pt x="5976" y="7693"/>
                    <a:pt x="6000" y="7701"/>
                    <a:pt x="6023" y="7701"/>
                  </a:cubicBezTo>
                  <a:cubicBezTo>
                    <a:pt x="6070" y="7701"/>
                    <a:pt x="6114" y="7669"/>
                    <a:pt x="6128" y="7615"/>
                  </a:cubicBezTo>
                  <a:cubicBezTo>
                    <a:pt x="6168" y="7474"/>
                    <a:pt x="6199" y="7332"/>
                    <a:pt x="6209" y="7190"/>
                  </a:cubicBezTo>
                  <a:cubicBezTo>
                    <a:pt x="6215" y="7107"/>
                    <a:pt x="6148" y="7055"/>
                    <a:pt x="6085" y="7055"/>
                  </a:cubicBezTo>
                  <a:close/>
                  <a:moveTo>
                    <a:pt x="3197" y="7197"/>
                  </a:moveTo>
                  <a:cubicBezTo>
                    <a:pt x="3152" y="7197"/>
                    <a:pt x="3107" y="7223"/>
                    <a:pt x="3090" y="7282"/>
                  </a:cubicBezTo>
                  <a:cubicBezTo>
                    <a:pt x="3070" y="7383"/>
                    <a:pt x="3050" y="7484"/>
                    <a:pt x="3040" y="7575"/>
                  </a:cubicBezTo>
                  <a:cubicBezTo>
                    <a:pt x="2928" y="7525"/>
                    <a:pt x="2827" y="7474"/>
                    <a:pt x="2716" y="7423"/>
                  </a:cubicBezTo>
                  <a:cubicBezTo>
                    <a:pt x="2708" y="7419"/>
                    <a:pt x="2699" y="7417"/>
                    <a:pt x="2691" y="7417"/>
                  </a:cubicBezTo>
                  <a:cubicBezTo>
                    <a:pt x="2638" y="7417"/>
                    <a:pt x="2593" y="7490"/>
                    <a:pt x="2645" y="7525"/>
                  </a:cubicBezTo>
                  <a:cubicBezTo>
                    <a:pt x="2787" y="7626"/>
                    <a:pt x="2919" y="7717"/>
                    <a:pt x="3060" y="7818"/>
                  </a:cubicBezTo>
                  <a:cubicBezTo>
                    <a:pt x="3086" y="7836"/>
                    <a:pt x="3112" y="7845"/>
                    <a:pt x="3137" y="7845"/>
                  </a:cubicBezTo>
                  <a:cubicBezTo>
                    <a:pt x="3182" y="7845"/>
                    <a:pt x="3223" y="7816"/>
                    <a:pt x="3243" y="7757"/>
                  </a:cubicBezTo>
                  <a:cubicBezTo>
                    <a:pt x="3283" y="7615"/>
                    <a:pt x="3303" y="7484"/>
                    <a:pt x="3313" y="7332"/>
                  </a:cubicBezTo>
                  <a:cubicBezTo>
                    <a:pt x="3325" y="7249"/>
                    <a:pt x="3260" y="7197"/>
                    <a:pt x="3197" y="7197"/>
                  </a:cubicBezTo>
                  <a:close/>
                  <a:moveTo>
                    <a:pt x="8103" y="7199"/>
                  </a:moveTo>
                  <a:cubicBezTo>
                    <a:pt x="8058" y="7199"/>
                    <a:pt x="8014" y="7227"/>
                    <a:pt x="8001" y="7291"/>
                  </a:cubicBezTo>
                  <a:cubicBezTo>
                    <a:pt x="7971" y="7383"/>
                    <a:pt x="7961" y="7484"/>
                    <a:pt x="7941" y="7585"/>
                  </a:cubicBezTo>
                  <a:cubicBezTo>
                    <a:pt x="7839" y="7525"/>
                    <a:pt x="7728" y="7474"/>
                    <a:pt x="7617" y="7423"/>
                  </a:cubicBezTo>
                  <a:cubicBezTo>
                    <a:pt x="7610" y="7421"/>
                    <a:pt x="7603" y="7420"/>
                    <a:pt x="7597" y="7420"/>
                  </a:cubicBezTo>
                  <a:cubicBezTo>
                    <a:pt x="7544" y="7420"/>
                    <a:pt x="7501" y="7488"/>
                    <a:pt x="7545" y="7525"/>
                  </a:cubicBezTo>
                  <a:cubicBezTo>
                    <a:pt x="7687" y="7626"/>
                    <a:pt x="7829" y="7727"/>
                    <a:pt x="7961" y="7828"/>
                  </a:cubicBezTo>
                  <a:cubicBezTo>
                    <a:pt x="7984" y="7842"/>
                    <a:pt x="8010" y="7849"/>
                    <a:pt x="8035" y="7849"/>
                  </a:cubicBezTo>
                  <a:cubicBezTo>
                    <a:pt x="8084" y="7849"/>
                    <a:pt x="8130" y="7822"/>
                    <a:pt x="8143" y="7768"/>
                  </a:cubicBezTo>
                  <a:cubicBezTo>
                    <a:pt x="8184" y="7615"/>
                    <a:pt x="8204" y="7484"/>
                    <a:pt x="8224" y="7332"/>
                  </a:cubicBezTo>
                  <a:cubicBezTo>
                    <a:pt x="8230" y="7250"/>
                    <a:pt x="8165" y="7199"/>
                    <a:pt x="8103" y="7199"/>
                  </a:cubicBezTo>
                  <a:close/>
                  <a:moveTo>
                    <a:pt x="5207" y="7346"/>
                  </a:moveTo>
                  <a:cubicBezTo>
                    <a:pt x="5162" y="7346"/>
                    <a:pt x="5118" y="7373"/>
                    <a:pt x="5106" y="7433"/>
                  </a:cubicBezTo>
                  <a:cubicBezTo>
                    <a:pt x="5085" y="7534"/>
                    <a:pt x="5065" y="7626"/>
                    <a:pt x="5055" y="7727"/>
                  </a:cubicBezTo>
                  <a:lnTo>
                    <a:pt x="4721" y="7575"/>
                  </a:lnTo>
                  <a:cubicBezTo>
                    <a:pt x="4712" y="7570"/>
                    <a:pt x="4703" y="7568"/>
                    <a:pt x="4694" y="7568"/>
                  </a:cubicBezTo>
                  <a:cubicBezTo>
                    <a:pt x="4645" y="7568"/>
                    <a:pt x="4608" y="7633"/>
                    <a:pt x="4660" y="7676"/>
                  </a:cubicBezTo>
                  <a:cubicBezTo>
                    <a:pt x="4791" y="7768"/>
                    <a:pt x="4933" y="7869"/>
                    <a:pt x="5075" y="7970"/>
                  </a:cubicBezTo>
                  <a:cubicBezTo>
                    <a:pt x="5095" y="7987"/>
                    <a:pt x="5119" y="7995"/>
                    <a:pt x="5142" y="7995"/>
                  </a:cubicBezTo>
                  <a:cubicBezTo>
                    <a:pt x="5189" y="7995"/>
                    <a:pt x="5234" y="7963"/>
                    <a:pt x="5247" y="7909"/>
                  </a:cubicBezTo>
                  <a:cubicBezTo>
                    <a:pt x="5288" y="7768"/>
                    <a:pt x="5308" y="7626"/>
                    <a:pt x="5328" y="7484"/>
                  </a:cubicBezTo>
                  <a:cubicBezTo>
                    <a:pt x="5334" y="7396"/>
                    <a:pt x="5269" y="7346"/>
                    <a:pt x="5207" y="7346"/>
                  </a:cubicBezTo>
                  <a:close/>
                  <a:moveTo>
                    <a:pt x="2316" y="7491"/>
                  </a:moveTo>
                  <a:cubicBezTo>
                    <a:pt x="2271" y="7491"/>
                    <a:pt x="2227" y="7516"/>
                    <a:pt x="2210" y="7575"/>
                  </a:cubicBezTo>
                  <a:cubicBezTo>
                    <a:pt x="2190" y="7676"/>
                    <a:pt x="2169" y="7768"/>
                    <a:pt x="2159" y="7869"/>
                  </a:cubicBezTo>
                  <a:cubicBezTo>
                    <a:pt x="2048" y="7818"/>
                    <a:pt x="1936" y="7768"/>
                    <a:pt x="1835" y="7717"/>
                  </a:cubicBezTo>
                  <a:cubicBezTo>
                    <a:pt x="1827" y="7712"/>
                    <a:pt x="1818" y="7711"/>
                    <a:pt x="1810" y="7711"/>
                  </a:cubicBezTo>
                  <a:cubicBezTo>
                    <a:pt x="1757" y="7711"/>
                    <a:pt x="1712" y="7783"/>
                    <a:pt x="1764" y="7818"/>
                  </a:cubicBezTo>
                  <a:cubicBezTo>
                    <a:pt x="1906" y="7919"/>
                    <a:pt x="2037" y="8011"/>
                    <a:pt x="2179" y="8112"/>
                  </a:cubicBezTo>
                  <a:cubicBezTo>
                    <a:pt x="2205" y="8130"/>
                    <a:pt x="2231" y="8139"/>
                    <a:pt x="2256" y="8139"/>
                  </a:cubicBezTo>
                  <a:cubicBezTo>
                    <a:pt x="2302" y="8139"/>
                    <a:pt x="2342" y="8109"/>
                    <a:pt x="2361" y="8051"/>
                  </a:cubicBezTo>
                  <a:cubicBezTo>
                    <a:pt x="2392" y="7909"/>
                    <a:pt x="2422" y="7777"/>
                    <a:pt x="2433" y="7626"/>
                  </a:cubicBezTo>
                  <a:cubicBezTo>
                    <a:pt x="2445" y="7543"/>
                    <a:pt x="2380" y="7491"/>
                    <a:pt x="2316" y="7491"/>
                  </a:cubicBezTo>
                  <a:close/>
                  <a:moveTo>
                    <a:pt x="7220" y="7493"/>
                  </a:moveTo>
                  <a:cubicBezTo>
                    <a:pt x="7174" y="7493"/>
                    <a:pt x="7128" y="7521"/>
                    <a:pt x="7110" y="7585"/>
                  </a:cubicBezTo>
                  <a:cubicBezTo>
                    <a:pt x="7090" y="7676"/>
                    <a:pt x="7070" y="7777"/>
                    <a:pt x="7059" y="7869"/>
                  </a:cubicBezTo>
                  <a:cubicBezTo>
                    <a:pt x="6948" y="7818"/>
                    <a:pt x="6847" y="7768"/>
                    <a:pt x="6735" y="7717"/>
                  </a:cubicBezTo>
                  <a:cubicBezTo>
                    <a:pt x="6729" y="7714"/>
                    <a:pt x="6722" y="7713"/>
                    <a:pt x="6715" y="7713"/>
                  </a:cubicBezTo>
                  <a:cubicBezTo>
                    <a:pt x="6661" y="7713"/>
                    <a:pt x="6611" y="7782"/>
                    <a:pt x="6665" y="7818"/>
                  </a:cubicBezTo>
                  <a:cubicBezTo>
                    <a:pt x="6807" y="7919"/>
                    <a:pt x="6938" y="8020"/>
                    <a:pt x="7080" y="8122"/>
                  </a:cubicBezTo>
                  <a:cubicBezTo>
                    <a:pt x="7103" y="8135"/>
                    <a:pt x="7128" y="8142"/>
                    <a:pt x="7152" y="8142"/>
                  </a:cubicBezTo>
                  <a:cubicBezTo>
                    <a:pt x="7199" y="8142"/>
                    <a:pt x="7242" y="8115"/>
                    <a:pt x="7262" y="8061"/>
                  </a:cubicBezTo>
                  <a:cubicBezTo>
                    <a:pt x="7302" y="7909"/>
                    <a:pt x="7323" y="7777"/>
                    <a:pt x="7333" y="7626"/>
                  </a:cubicBezTo>
                  <a:cubicBezTo>
                    <a:pt x="7345" y="7544"/>
                    <a:pt x="7283" y="7493"/>
                    <a:pt x="7220" y="7493"/>
                  </a:cubicBezTo>
                  <a:close/>
                  <a:moveTo>
                    <a:pt x="4327" y="7640"/>
                  </a:moveTo>
                  <a:cubicBezTo>
                    <a:pt x="4281" y="7640"/>
                    <a:pt x="4237" y="7667"/>
                    <a:pt x="4224" y="7727"/>
                  </a:cubicBezTo>
                  <a:cubicBezTo>
                    <a:pt x="4194" y="7828"/>
                    <a:pt x="4184" y="7919"/>
                    <a:pt x="4174" y="8020"/>
                  </a:cubicBezTo>
                  <a:lnTo>
                    <a:pt x="3840" y="7869"/>
                  </a:lnTo>
                  <a:cubicBezTo>
                    <a:pt x="3830" y="7864"/>
                    <a:pt x="3821" y="7862"/>
                    <a:pt x="3812" y="7862"/>
                  </a:cubicBezTo>
                  <a:cubicBezTo>
                    <a:pt x="3763" y="7862"/>
                    <a:pt x="3726" y="7925"/>
                    <a:pt x="3769" y="7960"/>
                  </a:cubicBezTo>
                  <a:cubicBezTo>
                    <a:pt x="3911" y="8061"/>
                    <a:pt x="4053" y="8162"/>
                    <a:pt x="4184" y="8263"/>
                  </a:cubicBezTo>
                  <a:cubicBezTo>
                    <a:pt x="4208" y="8280"/>
                    <a:pt x="4234" y="8288"/>
                    <a:pt x="4258" y="8288"/>
                  </a:cubicBezTo>
                  <a:cubicBezTo>
                    <a:pt x="4308" y="8288"/>
                    <a:pt x="4353" y="8257"/>
                    <a:pt x="4366" y="8203"/>
                  </a:cubicBezTo>
                  <a:cubicBezTo>
                    <a:pt x="4407" y="8061"/>
                    <a:pt x="4427" y="7919"/>
                    <a:pt x="4447" y="7777"/>
                  </a:cubicBezTo>
                  <a:cubicBezTo>
                    <a:pt x="4453" y="7690"/>
                    <a:pt x="4389" y="7640"/>
                    <a:pt x="4327" y="7640"/>
                  </a:cubicBezTo>
                  <a:close/>
                  <a:moveTo>
                    <a:pt x="6339" y="7786"/>
                  </a:moveTo>
                  <a:cubicBezTo>
                    <a:pt x="6293" y="7786"/>
                    <a:pt x="6246" y="7814"/>
                    <a:pt x="6229" y="7879"/>
                  </a:cubicBezTo>
                  <a:cubicBezTo>
                    <a:pt x="6209" y="7970"/>
                    <a:pt x="6189" y="8071"/>
                    <a:pt x="6179" y="8162"/>
                  </a:cubicBezTo>
                  <a:cubicBezTo>
                    <a:pt x="6067" y="8112"/>
                    <a:pt x="5956" y="8061"/>
                    <a:pt x="5855" y="8011"/>
                  </a:cubicBezTo>
                  <a:cubicBezTo>
                    <a:pt x="5848" y="8008"/>
                    <a:pt x="5842" y="8007"/>
                    <a:pt x="5835" y="8007"/>
                  </a:cubicBezTo>
                  <a:cubicBezTo>
                    <a:pt x="5780" y="8007"/>
                    <a:pt x="5729" y="8076"/>
                    <a:pt x="5784" y="8112"/>
                  </a:cubicBezTo>
                  <a:cubicBezTo>
                    <a:pt x="5925" y="8213"/>
                    <a:pt x="6057" y="8314"/>
                    <a:pt x="6199" y="8416"/>
                  </a:cubicBezTo>
                  <a:cubicBezTo>
                    <a:pt x="6223" y="8429"/>
                    <a:pt x="6247" y="8436"/>
                    <a:pt x="6271" y="8436"/>
                  </a:cubicBezTo>
                  <a:cubicBezTo>
                    <a:pt x="6318" y="8436"/>
                    <a:pt x="6361" y="8409"/>
                    <a:pt x="6381" y="8355"/>
                  </a:cubicBezTo>
                  <a:cubicBezTo>
                    <a:pt x="6411" y="8203"/>
                    <a:pt x="6442" y="8071"/>
                    <a:pt x="6452" y="7919"/>
                  </a:cubicBezTo>
                  <a:cubicBezTo>
                    <a:pt x="6464" y="7837"/>
                    <a:pt x="6401" y="7786"/>
                    <a:pt x="6339" y="7786"/>
                  </a:cubicBezTo>
                  <a:close/>
                  <a:moveTo>
                    <a:pt x="3445" y="7928"/>
                  </a:moveTo>
                  <a:cubicBezTo>
                    <a:pt x="3401" y="7928"/>
                    <a:pt x="3357" y="7956"/>
                    <a:pt x="3344" y="8020"/>
                  </a:cubicBezTo>
                  <a:cubicBezTo>
                    <a:pt x="3313" y="8122"/>
                    <a:pt x="3303" y="8213"/>
                    <a:pt x="3283" y="8314"/>
                  </a:cubicBezTo>
                  <a:cubicBezTo>
                    <a:pt x="3182" y="8263"/>
                    <a:pt x="3070" y="8213"/>
                    <a:pt x="2959" y="8162"/>
                  </a:cubicBezTo>
                  <a:cubicBezTo>
                    <a:pt x="2950" y="8158"/>
                    <a:pt x="2941" y="8156"/>
                    <a:pt x="2932" y="8156"/>
                  </a:cubicBezTo>
                  <a:cubicBezTo>
                    <a:pt x="2883" y="8156"/>
                    <a:pt x="2845" y="8219"/>
                    <a:pt x="2888" y="8254"/>
                  </a:cubicBezTo>
                  <a:cubicBezTo>
                    <a:pt x="3030" y="8355"/>
                    <a:pt x="3171" y="8456"/>
                    <a:pt x="3303" y="8557"/>
                  </a:cubicBezTo>
                  <a:cubicBezTo>
                    <a:pt x="3327" y="8574"/>
                    <a:pt x="3353" y="8582"/>
                    <a:pt x="3377" y="8582"/>
                  </a:cubicBezTo>
                  <a:cubicBezTo>
                    <a:pt x="3427" y="8582"/>
                    <a:pt x="3472" y="8551"/>
                    <a:pt x="3486" y="8497"/>
                  </a:cubicBezTo>
                  <a:cubicBezTo>
                    <a:pt x="3526" y="8355"/>
                    <a:pt x="3546" y="8213"/>
                    <a:pt x="3556" y="8061"/>
                  </a:cubicBezTo>
                  <a:cubicBezTo>
                    <a:pt x="3568" y="7979"/>
                    <a:pt x="3506" y="7928"/>
                    <a:pt x="3445" y="7928"/>
                  </a:cubicBezTo>
                  <a:close/>
                  <a:moveTo>
                    <a:pt x="5451" y="8080"/>
                  </a:moveTo>
                  <a:cubicBezTo>
                    <a:pt x="5405" y="8080"/>
                    <a:pt x="5361" y="8108"/>
                    <a:pt x="5349" y="8173"/>
                  </a:cubicBezTo>
                  <a:cubicBezTo>
                    <a:pt x="5328" y="8263"/>
                    <a:pt x="5308" y="8365"/>
                    <a:pt x="5298" y="8456"/>
                  </a:cubicBezTo>
                  <a:lnTo>
                    <a:pt x="4964" y="8304"/>
                  </a:lnTo>
                  <a:cubicBezTo>
                    <a:pt x="4958" y="8302"/>
                    <a:pt x="4953" y="8301"/>
                    <a:pt x="4947" y="8301"/>
                  </a:cubicBezTo>
                  <a:cubicBezTo>
                    <a:pt x="4899" y="8301"/>
                    <a:pt x="4849" y="8369"/>
                    <a:pt x="4903" y="8405"/>
                  </a:cubicBezTo>
                  <a:cubicBezTo>
                    <a:pt x="5034" y="8506"/>
                    <a:pt x="5176" y="8608"/>
                    <a:pt x="5318" y="8699"/>
                  </a:cubicBezTo>
                  <a:cubicBezTo>
                    <a:pt x="5340" y="8717"/>
                    <a:pt x="5366" y="8726"/>
                    <a:pt x="5392" y="8726"/>
                  </a:cubicBezTo>
                  <a:cubicBezTo>
                    <a:pt x="5436" y="8726"/>
                    <a:pt x="5478" y="8699"/>
                    <a:pt x="5490" y="8648"/>
                  </a:cubicBezTo>
                  <a:cubicBezTo>
                    <a:pt x="5531" y="8497"/>
                    <a:pt x="5551" y="8365"/>
                    <a:pt x="5571" y="8213"/>
                  </a:cubicBezTo>
                  <a:cubicBezTo>
                    <a:pt x="5577" y="8131"/>
                    <a:pt x="5512" y="8080"/>
                    <a:pt x="5451" y="8080"/>
                  </a:cubicBezTo>
                  <a:close/>
                  <a:moveTo>
                    <a:pt x="2563" y="8222"/>
                  </a:moveTo>
                  <a:cubicBezTo>
                    <a:pt x="2516" y="8222"/>
                    <a:pt x="2470" y="8250"/>
                    <a:pt x="2453" y="8314"/>
                  </a:cubicBezTo>
                  <a:cubicBezTo>
                    <a:pt x="2433" y="8416"/>
                    <a:pt x="2412" y="8506"/>
                    <a:pt x="2402" y="8608"/>
                  </a:cubicBezTo>
                  <a:cubicBezTo>
                    <a:pt x="2291" y="8557"/>
                    <a:pt x="2190" y="8506"/>
                    <a:pt x="2078" y="8456"/>
                  </a:cubicBezTo>
                  <a:cubicBezTo>
                    <a:pt x="2069" y="8451"/>
                    <a:pt x="2059" y="8449"/>
                    <a:pt x="2050" y="8449"/>
                  </a:cubicBezTo>
                  <a:cubicBezTo>
                    <a:pt x="1999" y="8449"/>
                    <a:pt x="1956" y="8513"/>
                    <a:pt x="2007" y="8547"/>
                  </a:cubicBezTo>
                  <a:cubicBezTo>
                    <a:pt x="2149" y="8648"/>
                    <a:pt x="2280" y="8749"/>
                    <a:pt x="2422" y="8851"/>
                  </a:cubicBezTo>
                  <a:cubicBezTo>
                    <a:pt x="2446" y="8868"/>
                    <a:pt x="2471" y="8875"/>
                    <a:pt x="2494" y="8875"/>
                  </a:cubicBezTo>
                  <a:cubicBezTo>
                    <a:pt x="2542" y="8875"/>
                    <a:pt x="2584" y="8844"/>
                    <a:pt x="2604" y="8790"/>
                  </a:cubicBezTo>
                  <a:cubicBezTo>
                    <a:pt x="2645" y="8648"/>
                    <a:pt x="2665" y="8506"/>
                    <a:pt x="2676" y="8355"/>
                  </a:cubicBezTo>
                  <a:cubicBezTo>
                    <a:pt x="2687" y="8273"/>
                    <a:pt x="2625" y="8222"/>
                    <a:pt x="2563" y="8222"/>
                  </a:cubicBezTo>
                  <a:close/>
                  <a:moveTo>
                    <a:pt x="4567" y="8372"/>
                  </a:moveTo>
                  <a:cubicBezTo>
                    <a:pt x="4522" y="8372"/>
                    <a:pt x="4480" y="8397"/>
                    <a:pt x="4467" y="8456"/>
                  </a:cubicBezTo>
                  <a:cubicBezTo>
                    <a:pt x="4447" y="8557"/>
                    <a:pt x="4427" y="8659"/>
                    <a:pt x="4417" y="8749"/>
                  </a:cubicBezTo>
                  <a:lnTo>
                    <a:pt x="4083" y="8598"/>
                  </a:lnTo>
                  <a:cubicBezTo>
                    <a:pt x="4074" y="8594"/>
                    <a:pt x="4066" y="8592"/>
                    <a:pt x="4058" y="8592"/>
                  </a:cubicBezTo>
                  <a:cubicBezTo>
                    <a:pt x="4007" y="8592"/>
                    <a:pt x="3970" y="8664"/>
                    <a:pt x="4022" y="8699"/>
                  </a:cubicBezTo>
                  <a:cubicBezTo>
                    <a:pt x="4154" y="8800"/>
                    <a:pt x="4296" y="8902"/>
                    <a:pt x="4427" y="8992"/>
                  </a:cubicBezTo>
                  <a:cubicBezTo>
                    <a:pt x="4453" y="9011"/>
                    <a:pt x="4482" y="9020"/>
                    <a:pt x="4509" y="9020"/>
                  </a:cubicBezTo>
                  <a:cubicBezTo>
                    <a:pt x="4555" y="9020"/>
                    <a:pt x="4596" y="8993"/>
                    <a:pt x="4609" y="8942"/>
                  </a:cubicBezTo>
                  <a:cubicBezTo>
                    <a:pt x="4650" y="8790"/>
                    <a:pt x="4670" y="8659"/>
                    <a:pt x="4690" y="8506"/>
                  </a:cubicBezTo>
                  <a:cubicBezTo>
                    <a:pt x="4696" y="8423"/>
                    <a:pt x="4629" y="8372"/>
                    <a:pt x="4567" y="8372"/>
                  </a:cubicBezTo>
                  <a:close/>
                  <a:moveTo>
                    <a:pt x="3685" y="8665"/>
                  </a:moveTo>
                  <a:cubicBezTo>
                    <a:pt x="3641" y="8665"/>
                    <a:pt x="3599" y="8691"/>
                    <a:pt x="3587" y="8749"/>
                  </a:cubicBezTo>
                  <a:cubicBezTo>
                    <a:pt x="3556" y="8851"/>
                    <a:pt x="3546" y="8952"/>
                    <a:pt x="3536" y="9043"/>
                  </a:cubicBezTo>
                  <a:lnTo>
                    <a:pt x="3202" y="8891"/>
                  </a:lnTo>
                  <a:cubicBezTo>
                    <a:pt x="3194" y="8887"/>
                    <a:pt x="3185" y="8885"/>
                    <a:pt x="3177" y="8885"/>
                  </a:cubicBezTo>
                  <a:cubicBezTo>
                    <a:pt x="3127" y="8885"/>
                    <a:pt x="3088" y="8957"/>
                    <a:pt x="3131" y="8992"/>
                  </a:cubicBezTo>
                  <a:cubicBezTo>
                    <a:pt x="3273" y="9094"/>
                    <a:pt x="3414" y="9195"/>
                    <a:pt x="3546" y="9286"/>
                  </a:cubicBezTo>
                  <a:cubicBezTo>
                    <a:pt x="3572" y="9305"/>
                    <a:pt x="3601" y="9314"/>
                    <a:pt x="3628" y="9314"/>
                  </a:cubicBezTo>
                  <a:cubicBezTo>
                    <a:pt x="3674" y="9314"/>
                    <a:pt x="3716" y="9287"/>
                    <a:pt x="3729" y="9235"/>
                  </a:cubicBezTo>
                  <a:cubicBezTo>
                    <a:pt x="3769" y="9084"/>
                    <a:pt x="3789" y="8952"/>
                    <a:pt x="3810" y="8800"/>
                  </a:cubicBezTo>
                  <a:cubicBezTo>
                    <a:pt x="3815" y="8717"/>
                    <a:pt x="3748" y="8665"/>
                    <a:pt x="3685" y="8665"/>
                  </a:cubicBezTo>
                  <a:close/>
                  <a:moveTo>
                    <a:pt x="2802" y="8959"/>
                  </a:moveTo>
                  <a:cubicBezTo>
                    <a:pt x="2757" y="8959"/>
                    <a:pt x="2713" y="8985"/>
                    <a:pt x="2696" y="9043"/>
                  </a:cubicBezTo>
                  <a:cubicBezTo>
                    <a:pt x="2676" y="9145"/>
                    <a:pt x="2665" y="9246"/>
                    <a:pt x="2645" y="9337"/>
                  </a:cubicBezTo>
                  <a:cubicBezTo>
                    <a:pt x="2544" y="9286"/>
                    <a:pt x="2433" y="9235"/>
                    <a:pt x="2321" y="9185"/>
                  </a:cubicBezTo>
                  <a:cubicBezTo>
                    <a:pt x="2312" y="9181"/>
                    <a:pt x="2304" y="9179"/>
                    <a:pt x="2296" y="9179"/>
                  </a:cubicBezTo>
                  <a:cubicBezTo>
                    <a:pt x="2245" y="9179"/>
                    <a:pt x="2207" y="9251"/>
                    <a:pt x="2250" y="9286"/>
                  </a:cubicBezTo>
                  <a:cubicBezTo>
                    <a:pt x="2392" y="9388"/>
                    <a:pt x="2534" y="9489"/>
                    <a:pt x="2665" y="9580"/>
                  </a:cubicBezTo>
                  <a:cubicBezTo>
                    <a:pt x="2691" y="9598"/>
                    <a:pt x="2719" y="9607"/>
                    <a:pt x="2745" y="9607"/>
                  </a:cubicBezTo>
                  <a:cubicBezTo>
                    <a:pt x="2792" y="9607"/>
                    <a:pt x="2834" y="9578"/>
                    <a:pt x="2847" y="9519"/>
                  </a:cubicBezTo>
                  <a:cubicBezTo>
                    <a:pt x="2888" y="9377"/>
                    <a:pt x="2908" y="9246"/>
                    <a:pt x="2919" y="9094"/>
                  </a:cubicBezTo>
                  <a:cubicBezTo>
                    <a:pt x="2931" y="9010"/>
                    <a:pt x="2866" y="8959"/>
                    <a:pt x="2802" y="8959"/>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67" name="Google Shape;1267;p21"/>
            <p:cNvSpPr/>
            <p:nvPr/>
          </p:nvSpPr>
          <p:spPr>
            <a:xfrm>
              <a:off x="-623651" y="4131782"/>
              <a:ext cx="2571494" cy="2388995"/>
            </a:xfrm>
            <a:custGeom>
              <a:avLst/>
              <a:gdLst/>
              <a:ahLst/>
              <a:cxnLst/>
              <a:rect l="l" t="t" r="r" b="b"/>
              <a:pathLst>
                <a:path w="14550" h="13517" extrusionOk="0">
                  <a:moveTo>
                    <a:pt x="4714" y="1"/>
                  </a:moveTo>
                  <a:cubicBezTo>
                    <a:pt x="4104" y="1"/>
                    <a:pt x="3382" y="230"/>
                    <a:pt x="3027" y="434"/>
                  </a:cubicBezTo>
                  <a:cubicBezTo>
                    <a:pt x="2511" y="728"/>
                    <a:pt x="2399" y="1113"/>
                    <a:pt x="2339" y="1680"/>
                  </a:cubicBezTo>
                  <a:cubicBezTo>
                    <a:pt x="2187" y="3411"/>
                    <a:pt x="1458" y="4929"/>
                    <a:pt x="820" y="6549"/>
                  </a:cubicBezTo>
                  <a:cubicBezTo>
                    <a:pt x="547" y="7238"/>
                    <a:pt x="263" y="7947"/>
                    <a:pt x="162" y="8686"/>
                  </a:cubicBezTo>
                  <a:cubicBezTo>
                    <a:pt x="0" y="9911"/>
                    <a:pt x="374" y="11238"/>
                    <a:pt x="1276" y="12088"/>
                  </a:cubicBezTo>
                  <a:cubicBezTo>
                    <a:pt x="2207" y="12969"/>
                    <a:pt x="3553" y="13242"/>
                    <a:pt x="4840" y="13384"/>
                  </a:cubicBezTo>
                  <a:cubicBezTo>
                    <a:pt x="5598" y="13468"/>
                    <a:pt x="6366" y="13517"/>
                    <a:pt x="7133" y="13517"/>
                  </a:cubicBezTo>
                  <a:cubicBezTo>
                    <a:pt x="8855" y="13517"/>
                    <a:pt x="10573" y="13272"/>
                    <a:pt x="12170" y="12635"/>
                  </a:cubicBezTo>
                  <a:cubicBezTo>
                    <a:pt x="12949" y="12321"/>
                    <a:pt x="13739" y="11865"/>
                    <a:pt x="14074" y="11096"/>
                  </a:cubicBezTo>
                  <a:cubicBezTo>
                    <a:pt x="14549" y="9992"/>
                    <a:pt x="13881" y="8706"/>
                    <a:pt x="12960" y="7937"/>
                  </a:cubicBezTo>
                  <a:cubicBezTo>
                    <a:pt x="12352" y="7431"/>
                    <a:pt x="11563" y="6945"/>
                    <a:pt x="11512" y="6155"/>
                  </a:cubicBezTo>
                  <a:cubicBezTo>
                    <a:pt x="11461" y="5487"/>
                    <a:pt x="11947" y="4737"/>
                    <a:pt x="11522" y="4231"/>
                  </a:cubicBezTo>
                  <a:cubicBezTo>
                    <a:pt x="11410" y="4089"/>
                    <a:pt x="11239" y="3998"/>
                    <a:pt x="11056" y="3948"/>
                  </a:cubicBezTo>
                  <a:cubicBezTo>
                    <a:pt x="10869" y="3891"/>
                    <a:pt x="10678" y="3868"/>
                    <a:pt x="10485" y="3868"/>
                  </a:cubicBezTo>
                  <a:cubicBezTo>
                    <a:pt x="9589" y="3868"/>
                    <a:pt x="8644" y="4370"/>
                    <a:pt x="7780" y="4370"/>
                  </a:cubicBezTo>
                  <a:cubicBezTo>
                    <a:pt x="7502" y="4370"/>
                    <a:pt x="7232" y="4318"/>
                    <a:pt x="6976" y="4180"/>
                  </a:cubicBezTo>
                  <a:cubicBezTo>
                    <a:pt x="6449" y="3897"/>
                    <a:pt x="6156" y="3320"/>
                    <a:pt x="6024" y="2733"/>
                  </a:cubicBezTo>
                  <a:cubicBezTo>
                    <a:pt x="5893" y="2155"/>
                    <a:pt x="5902" y="1548"/>
                    <a:pt x="5821" y="960"/>
                  </a:cubicBezTo>
                  <a:cubicBezTo>
                    <a:pt x="5781" y="697"/>
                    <a:pt x="5720" y="424"/>
                    <a:pt x="5528" y="242"/>
                  </a:cubicBezTo>
                  <a:cubicBezTo>
                    <a:pt x="5340" y="68"/>
                    <a:pt x="5043" y="1"/>
                    <a:pt x="4714"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68" name="Google Shape;1268;p21"/>
            <p:cNvSpPr/>
            <p:nvPr/>
          </p:nvSpPr>
          <p:spPr>
            <a:xfrm>
              <a:off x="1471579" y="5106669"/>
              <a:ext cx="1007743" cy="1005827"/>
            </a:xfrm>
            <a:custGeom>
              <a:avLst/>
              <a:gdLst/>
              <a:ahLst/>
              <a:cxnLst/>
              <a:rect l="l" t="t" r="r" b="b"/>
              <a:pathLst>
                <a:path w="5702" h="5691" extrusionOk="0">
                  <a:moveTo>
                    <a:pt x="2846" y="1"/>
                  </a:moveTo>
                  <a:lnTo>
                    <a:pt x="1" y="2846"/>
                  </a:lnTo>
                  <a:lnTo>
                    <a:pt x="2846" y="5691"/>
                  </a:lnTo>
                  <a:lnTo>
                    <a:pt x="5702" y="2846"/>
                  </a:lnTo>
                  <a:lnTo>
                    <a:pt x="2846" y="1"/>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69" name="Google Shape;1269;p21"/>
            <p:cNvSpPr/>
            <p:nvPr/>
          </p:nvSpPr>
          <p:spPr>
            <a:xfrm>
              <a:off x="865014" y="38883"/>
              <a:ext cx="963029" cy="963056"/>
            </a:xfrm>
            <a:custGeom>
              <a:avLst/>
              <a:gdLst/>
              <a:ahLst/>
              <a:cxnLst/>
              <a:rect l="l" t="t" r="r" b="b"/>
              <a:pathLst>
                <a:path w="5449" h="5449" extrusionOk="0">
                  <a:moveTo>
                    <a:pt x="2694" y="1"/>
                  </a:moveTo>
                  <a:lnTo>
                    <a:pt x="1" y="2755"/>
                  </a:lnTo>
                  <a:lnTo>
                    <a:pt x="2755" y="5448"/>
                  </a:lnTo>
                  <a:lnTo>
                    <a:pt x="5448" y="2694"/>
                  </a:lnTo>
                  <a:lnTo>
                    <a:pt x="2694" y="1"/>
                  </a:lnTo>
                  <a:close/>
                </a:path>
              </a:pathLst>
            </a:custGeom>
            <a:solidFill>
              <a:srgbClr val="C1E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0" name="Google Shape;1270;p21"/>
            <p:cNvSpPr/>
            <p:nvPr/>
          </p:nvSpPr>
          <p:spPr>
            <a:xfrm>
              <a:off x="426526" y="-1490254"/>
              <a:ext cx="4099899" cy="2476834"/>
            </a:xfrm>
            <a:custGeom>
              <a:avLst/>
              <a:gdLst/>
              <a:ahLst/>
              <a:cxnLst/>
              <a:rect l="l" t="t" r="r" b="b"/>
              <a:pathLst>
                <a:path w="23198" h="14014" extrusionOk="0">
                  <a:moveTo>
                    <a:pt x="10392" y="1"/>
                  </a:moveTo>
                  <a:cubicBezTo>
                    <a:pt x="8815" y="1"/>
                    <a:pt x="7202" y="202"/>
                    <a:pt x="5661" y="422"/>
                  </a:cubicBezTo>
                  <a:lnTo>
                    <a:pt x="1631" y="1282"/>
                  </a:lnTo>
                  <a:cubicBezTo>
                    <a:pt x="568" y="2021"/>
                    <a:pt x="1" y="3419"/>
                    <a:pt x="244" y="4684"/>
                  </a:cubicBezTo>
                  <a:cubicBezTo>
                    <a:pt x="487" y="5960"/>
                    <a:pt x="1520" y="7043"/>
                    <a:pt x="2786" y="7347"/>
                  </a:cubicBezTo>
                  <a:cubicBezTo>
                    <a:pt x="3150" y="7432"/>
                    <a:pt x="3525" y="7456"/>
                    <a:pt x="3902" y="7456"/>
                  </a:cubicBezTo>
                  <a:cubicBezTo>
                    <a:pt x="4396" y="7456"/>
                    <a:pt x="4896" y="7415"/>
                    <a:pt x="5388" y="7415"/>
                  </a:cubicBezTo>
                  <a:cubicBezTo>
                    <a:pt x="5909" y="7415"/>
                    <a:pt x="6420" y="7461"/>
                    <a:pt x="6906" y="7651"/>
                  </a:cubicBezTo>
                  <a:cubicBezTo>
                    <a:pt x="7828" y="8015"/>
                    <a:pt x="8486" y="8835"/>
                    <a:pt x="9174" y="9544"/>
                  </a:cubicBezTo>
                  <a:cubicBezTo>
                    <a:pt x="11104" y="11508"/>
                    <a:pt x="15369" y="14013"/>
                    <a:pt x="18364" y="14013"/>
                  </a:cubicBezTo>
                  <a:cubicBezTo>
                    <a:pt x="18920" y="14013"/>
                    <a:pt x="19431" y="13927"/>
                    <a:pt x="19877" y="13736"/>
                  </a:cubicBezTo>
                  <a:cubicBezTo>
                    <a:pt x="20271" y="13574"/>
                    <a:pt x="21922" y="13169"/>
                    <a:pt x="22276" y="12926"/>
                  </a:cubicBezTo>
                  <a:cubicBezTo>
                    <a:pt x="23197" y="12288"/>
                    <a:pt x="22023" y="8167"/>
                    <a:pt x="20311" y="7752"/>
                  </a:cubicBezTo>
                  <a:cubicBezTo>
                    <a:pt x="19765" y="7610"/>
                    <a:pt x="19461" y="6851"/>
                    <a:pt x="19573" y="6294"/>
                  </a:cubicBezTo>
                  <a:cubicBezTo>
                    <a:pt x="19744" y="5534"/>
                    <a:pt x="20919" y="5120"/>
                    <a:pt x="20716" y="4360"/>
                  </a:cubicBezTo>
                  <a:cubicBezTo>
                    <a:pt x="18975" y="4117"/>
                    <a:pt x="17771" y="2558"/>
                    <a:pt x="16322" y="1556"/>
                  </a:cubicBezTo>
                  <a:cubicBezTo>
                    <a:pt x="14588" y="369"/>
                    <a:pt x="12523" y="1"/>
                    <a:pt x="10392"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1" name="Google Shape;1271;p21"/>
            <p:cNvSpPr/>
            <p:nvPr/>
          </p:nvSpPr>
          <p:spPr>
            <a:xfrm>
              <a:off x="-781125" y="1387571"/>
              <a:ext cx="1653533" cy="1809641"/>
            </a:xfrm>
            <a:custGeom>
              <a:avLst/>
              <a:gdLst/>
              <a:ahLst/>
              <a:cxnLst/>
              <a:rect l="l" t="t" r="r" b="b"/>
              <a:pathLst>
                <a:path w="9356" h="10239" extrusionOk="0">
                  <a:moveTo>
                    <a:pt x="3097" y="0"/>
                  </a:moveTo>
                  <a:cubicBezTo>
                    <a:pt x="2738" y="0"/>
                    <a:pt x="2416" y="65"/>
                    <a:pt x="2177" y="217"/>
                  </a:cubicBezTo>
                  <a:cubicBezTo>
                    <a:pt x="1569" y="602"/>
                    <a:pt x="982" y="3275"/>
                    <a:pt x="678" y="4085"/>
                  </a:cubicBezTo>
                  <a:cubicBezTo>
                    <a:pt x="203" y="5361"/>
                    <a:pt x="0" y="6940"/>
                    <a:pt x="871" y="7982"/>
                  </a:cubicBezTo>
                  <a:cubicBezTo>
                    <a:pt x="1215" y="8387"/>
                    <a:pt x="1681" y="8671"/>
                    <a:pt x="2156" y="8914"/>
                  </a:cubicBezTo>
                  <a:cubicBezTo>
                    <a:pt x="3078" y="9390"/>
                    <a:pt x="4050" y="9764"/>
                    <a:pt x="5042" y="10028"/>
                  </a:cubicBezTo>
                  <a:cubicBezTo>
                    <a:pt x="5505" y="10143"/>
                    <a:pt x="5983" y="10239"/>
                    <a:pt x="6455" y="10239"/>
                  </a:cubicBezTo>
                  <a:cubicBezTo>
                    <a:pt x="6727" y="10239"/>
                    <a:pt x="6996" y="10207"/>
                    <a:pt x="7259" y="10129"/>
                  </a:cubicBezTo>
                  <a:cubicBezTo>
                    <a:pt x="8272" y="9836"/>
                    <a:pt x="9011" y="8884"/>
                    <a:pt x="9183" y="7841"/>
                  </a:cubicBezTo>
                  <a:cubicBezTo>
                    <a:pt x="9355" y="6808"/>
                    <a:pt x="9011" y="5735"/>
                    <a:pt x="8404" y="4884"/>
                  </a:cubicBezTo>
                  <a:cubicBezTo>
                    <a:pt x="7978" y="4287"/>
                    <a:pt x="7432" y="3791"/>
                    <a:pt x="7067" y="3153"/>
                  </a:cubicBezTo>
                  <a:cubicBezTo>
                    <a:pt x="6683" y="2495"/>
                    <a:pt x="6500" y="1705"/>
                    <a:pt x="6004" y="1128"/>
                  </a:cubicBezTo>
                  <a:cubicBezTo>
                    <a:pt x="5520" y="561"/>
                    <a:pt x="4152" y="0"/>
                    <a:pt x="3097"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2" name="Google Shape;1272;p21"/>
            <p:cNvSpPr/>
            <p:nvPr/>
          </p:nvSpPr>
          <p:spPr>
            <a:xfrm>
              <a:off x="2724298" y="3504715"/>
              <a:ext cx="1641161" cy="2286132"/>
            </a:xfrm>
            <a:custGeom>
              <a:avLst/>
              <a:gdLst/>
              <a:ahLst/>
              <a:cxnLst/>
              <a:rect l="l" t="t" r="r" b="b"/>
              <a:pathLst>
                <a:path w="9286" h="12935" extrusionOk="0">
                  <a:moveTo>
                    <a:pt x="7044" y="1"/>
                  </a:moveTo>
                  <a:cubicBezTo>
                    <a:pt x="5230" y="1"/>
                    <a:pt x="2784" y="2526"/>
                    <a:pt x="1580" y="3790"/>
                  </a:cubicBezTo>
                  <a:cubicBezTo>
                    <a:pt x="1155" y="4225"/>
                    <a:pt x="740" y="4701"/>
                    <a:pt x="517" y="5268"/>
                  </a:cubicBezTo>
                  <a:cubicBezTo>
                    <a:pt x="0" y="6554"/>
                    <a:pt x="537" y="7982"/>
                    <a:pt x="1064" y="9257"/>
                  </a:cubicBezTo>
                  <a:cubicBezTo>
                    <a:pt x="1631" y="10614"/>
                    <a:pt x="2299" y="12082"/>
                    <a:pt x="3636" y="12689"/>
                  </a:cubicBezTo>
                  <a:cubicBezTo>
                    <a:pt x="4007" y="12854"/>
                    <a:pt x="4411" y="12935"/>
                    <a:pt x="4816" y="12935"/>
                  </a:cubicBezTo>
                  <a:cubicBezTo>
                    <a:pt x="5483" y="12935"/>
                    <a:pt x="6150" y="12716"/>
                    <a:pt x="6673" y="12295"/>
                  </a:cubicBezTo>
                  <a:cubicBezTo>
                    <a:pt x="7847" y="11353"/>
                    <a:pt x="8100" y="9692"/>
                    <a:pt x="8495" y="8225"/>
                  </a:cubicBezTo>
                  <a:cubicBezTo>
                    <a:pt x="8819" y="7019"/>
                    <a:pt x="9285" y="5723"/>
                    <a:pt x="8809" y="4569"/>
                  </a:cubicBezTo>
                  <a:cubicBezTo>
                    <a:pt x="8576" y="4013"/>
                    <a:pt x="8151" y="3567"/>
                    <a:pt x="7827" y="3061"/>
                  </a:cubicBezTo>
                  <a:cubicBezTo>
                    <a:pt x="7240" y="2139"/>
                    <a:pt x="7128" y="1066"/>
                    <a:pt x="7139" y="3"/>
                  </a:cubicBezTo>
                  <a:cubicBezTo>
                    <a:pt x="7107" y="2"/>
                    <a:pt x="7076" y="1"/>
                    <a:pt x="7044"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3" name="Google Shape;1273;p21"/>
            <p:cNvSpPr/>
            <p:nvPr/>
          </p:nvSpPr>
          <p:spPr>
            <a:xfrm>
              <a:off x="4980890" y="1645432"/>
              <a:ext cx="1640984" cy="2285778"/>
            </a:xfrm>
            <a:custGeom>
              <a:avLst/>
              <a:gdLst/>
              <a:ahLst/>
              <a:cxnLst/>
              <a:rect l="l" t="t" r="r" b="b"/>
              <a:pathLst>
                <a:path w="9285" h="12933" extrusionOk="0">
                  <a:moveTo>
                    <a:pt x="7044" y="1"/>
                  </a:moveTo>
                  <a:cubicBezTo>
                    <a:pt x="5230" y="1"/>
                    <a:pt x="2783" y="2526"/>
                    <a:pt x="1569" y="3790"/>
                  </a:cubicBezTo>
                  <a:cubicBezTo>
                    <a:pt x="1144" y="4226"/>
                    <a:pt x="739" y="4701"/>
                    <a:pt x="506" y="5268"/>
                  </a:cubicBezTo>
                  <a:cubicBezTo>
                    <a:pt x="0" y="6544"/>
                    <a:pt x="536" y="7981"/>
                    <a:pt x="1063" y="9257"/>
                  </a:cubicBezTo>
                  <a:cubicBezTo>
                    <a:pt x="1630" y="10614"/>
                    <a:pt x="2298" y="12082"/>
                    <a:pt x="3635" y="12679"/>
                  </a:cubicBezTo>
                  <a:cubicBezTo>
                    <a:pt x="4006" y="12849"/>
                    <a:pt x="4413" y="12933"/>
                    <a:pt x="4822" y="12933"/>
                  </a:cubicBezTo>
                  <a:cubicBezTo>
                    <a:pt x="5484" y="12933"/>
                    <a:pt x="6149" y="12714"/>
                    <a:pt x="6662" y="12295"/>
                  </a:cubicBezTo>
                  <a:cubicBezTo>
                    <a:pt x="7847" y="11343"/>
                    <a:pt x="8100" y="9693"/>
                    <a:pt x="8495" y="8224"/>
                  </a:cubicBezTo>
                  <a:cubicBezTo>
                    <a:pt x="8819" y="7020"/>
                    <a:pt x="9284" y="5724"/>
                    <a:pt x="8809" y="4570"/>
                  </a:cubicBezTo>
                  <a:cubicBezTo>
                    <a:pt x="8576" y="4013"/>
                    <a:pt x="8141" y="3567"/>
                    <a:pt x="7826" y="3061"/>
                  </a:cubicBezTo>
                  <a:cubicBezTo>
                    <a:pt x="7239" y="2140"/>
                    <a:pt x="7128" y="1067"/>
                    <a:pt x="7138" y="3"/>
                  </a:cubicBezTo>
                  <a:cubicBezTo>
                    <a:pt x="7107" y="1"/>
                    <a:pt x="7075" y="1"/>
                    <a:pt x="7044"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4" name="Google Shape;1274;p21"/>
            <p:cNvSpPr/>
            <p:nvPr/>
          </p:nvSpPr>
          <p:spPr>
            <a:xfrm>
              <a:off x="1455142" y="2391266"/>
              <a:ext cx="1638333" cy="1568214"/>
            </a:xfrm>
            <a:custGeom>
              <a:avLst/>
              <a:gdLst/>
              <a:ahLst/>
              <a:cxnLst/>
              <a:rect l="l" t="t" r="r" b="b"/>
              <a:pathLst>
                <a:path w="9270" h="8873" extrusionOk="0">
                  <a:moveTo>
                    <a:pt x="2358" y="0"/>
                  </a:moveTo>
                  <a:cubicBezTo>
                    <a:pt x="2335" y="0"/>
                    <a:pt x="2312" y="8"/>
                    <a:pt x="2291" y="26"/>
                  </a:cubicBezTo>
                  <a:cubicBezTo>
                    <a:pt x="2180" y="107"/>
                    <a:pt x="2089" y="198"/>
                    <a:pt x="1997" y="309"/>
                  </a:cubicBezTo>
                  <a:cubicBezTo>
                    <a:pt x="1927" y="388"/>
                    <a:pt x="1990" y="490"/>
                    <a:pt x="2069" y="490"/>
                  </a:cubicBezTo>
                  <a:cubicBezTo>
                    <a:pt x="2092" y="490"/>
                    <a:pt x="2116" y="481"/>
                    <a:pt x="2139" y="461"/>
                  </a:cubicBezTo>
                  <a:cubicBezTo>
                    <a:pt x="2210" y="400"/>
                    <a:pt x="2281" y="339"/>
                    <a:pt x="2342" y="269"/>
                  </a:cubicBezTo>
                  <a:cubicBezTo>
                    <a:pt x="2393" y="370"/>
                    <a:pt x="2453" y="471"/>
                    <a:pt x="2504" y="562"/>
                  </a:cubicBezTo>
                  <a:cubicBezTo>
                    <a:pt x="2515" y="585"/>
                    <a:pt x="2536" y="595"/>
                    <a:pt x="2557" y="595"/>
                  </a:cubicBezTo>
                  <a:cubicBezTo>
                    <a:pt x="2593" y="595"/>
                    <a:pt x="2628" y="566"/>
                    <a:pt x="2615" y="522"/>
                  </a:cubicBezTo>
                  <a:cubicBezTo>
                    <a:pt x="2564" y="380"/>
                    <a:pt x="2514" y="228"/>
                    <a:pt x="2463" y="76"/>
                  </a:cubicBezTo>
                  <a:cubicBezTo>
                    <a:pt x="2443" y="30"/>
                    <a:pt x="2402" y="0"/>
                    <a:pt x="2358" y="0"/>
                  </a:cubicBezTo>
                  <a:close/>
                  <a:moveTo>
                    <a:pt x="3188" y="254"/>
                  </a:moveTo>
                  <a:cubicBezTo>
                    <a:pt x="3165" y="254"/>
                    <a:pt x="3142" y="261"/>
                    <a:pt x="3122" y="279"/>
                  </a:cubicBezTo>
                  <a:cubicBezTo>
                    <a:pt x="3010" y="370"/>
                    <a:pt x="2919" y="461"/>
                    <a:pt x="2828" y="562"/>
                  </a:cubicBezTo>
                  <a:cubicBezTo>
                    <a:pt x="2756" y="641"/>
                    <a:pt x="2822" y="752"/>
                    <a:pt x="2902" y="752"/>
                  </a:cubicBezTo>
                  <a:cubicBezTo>
                    <a:pt x="2924" y="752"/>
                    <a:pt x="2948" y="744"/>
                    <a:pt x="2969" y="724"/>
                  </a:cubicBezTo>
                  <a:cubicBezTo>
                    <a:pt x="3041" y="663"/>
                    <a:pt x="3111" y="593"/>
                    <a:pt x="3172" y="532"/>
                  </a:cubicBezTo>
                  <a:cubicBezTo>
                    <a:pt x="3223" y="623"/>
                    <a:pt x="3284" y="724"/>
                    <a:pt x="3334" y="825"/>
                  </a:cubicBezTo>
                  <a:cubicBezTo>
                    <a:pt x="3345" y="843"/>
                    <a:pt x="3364" y="851"/>
                    <a:pt x="3384" y="851"/>
                  </a:cubicBezTo>
                  <a:cubicBezTo>
                    <a:pt x="3421" y="851"/>
                    <a:pt x="3459" y="824"/>
                    <a:pt x="3446" y="785"/>
                  </a:cubicBezTo>
                  <a:lnTo>
                    <a:pt x="3293" y="330"/>
                  </a:lnTo>
                  <a:cubicBezTo>
                    <a:pt x="3274" y="283"/>
                    <a:pt x="3232" y="254"/>
                    <a:pt x="3188" y="254"/>
                  </a:cubicBezTo>
                  <a:close/>
                  <a:moveTo>
                    <a:pt x="4022" y="510"/>
                  </a:moveTo>
                  <a:cubicBezTo>
                    <a:pt x="3998" y="510"/>
                    <a:pt x="3974" y="520"/>
                    <a:pt x="3952" y="542"/>
                  </a:cubicBezTo>
                  <a:cubicBezTo>
                    <a:pt x="3840" y="623"/>
                    <a:pt x="3749" y="714"/>
                    <a:pt x="3658" y="825"/>
                  </a:cubicBezTo>
                  <a:cubicBezTo>
                    <a:pt x="3588" y="904"/>
                    <a:pt x="3651" y="1007"/>
                    <a:pt x="3730" y="1007"/>
                  </a:cubicBezTo>
                  <a:cubicBezTo>
                    <a:pt x="3753" y="1007"/>
                    <a:pt x="3777" y="998"/>
                    <a:pt x="3800" y="978"/>
                  </a:cubicBezTo>
                  <a:cubicBezTo>
                    <a:pt x="3871" y="917"/>
                    <a:pt x="3941" y="856"/>
                    <a:pt x="4002" y="785"/>
                  </a:cubicBezTo>
                  <a:cubicBezTo>
                    <a:pt x="4053" y="886"/>
                    <a:pt x="4114" y="978"/>
                    <a:pt x="4164" y="1079"/>
                  </a:cubicBezTo>
                  <a:cubicBezTo>
                    <a:pt x="4175" y="1096"/>
                    <a:pt x="4194" y="1104"/>
                    <a:pt x="4214" y="1104"/>
                  </a:cubicBezTo>
                  <a:cubicBezTo>
                    <a:pt x="4251" y="1104"/>
                    <a:pt x="4289" y="1078"/>
                    <a:pt x="4276" y="1038"/>
                  </a:cubicBezTo>
                  <a:cubicBezTo>
                    <a:pt x="4225" y="886"/>
                    <a:pt x="4175" y="744"/>
                    <a:pt x="4124" y="593"/>
                  </a:cubicBezTo>
                  <a:cubicBezTo>
                    <a:pt x="4104" y="541"/>
                    <a:pt x="4064" y="510"/>
                    <a:pt x="4022" y="510"/>
                  </a:cubicBezTo>
                  <a:close/>
                  <a:moveTo>
                    <a:pt x="2145" y="689"/>
                  </a:moveTo>
                  <a:cubicBezTo>
                    <a:pt x="2122" y="689"/>
                    <a:pt x="2099" y="697"/>
                    <a:pt x="2078" y="714"/>
                  </a:cubicBezTo>
                  <a:cubicBezTo>
                    <a:pt x="1967" y="805"/>
                    <a:pt x="1876" y="897"/>
                    <a:pt x="1785" y="998"/>
                  </a:cubicBezTo>
                  <a:cubicBezTo>
                    <a:pt x="1713" y="1077"/>
                    <a:pt x="1779" y="1188"/>
                    <a:pt x="1860" y="1188"/>
                  </a:cubicBezTo>
                  <a:cubicBezTo>
                    <a:pt x="1882" y="1188"/>
                    <a:pt x="1905" y="1179"/>
                    <a:pt x="1927" y="1160"/>
                  </a:cubicBezTo>
                  <a:cubicBezTo>
                    <a:pt x="1997" y="1089"/>
                    <a:pt x="2069" y="1028"/>
                    <a:pt x="2129" y="957"/>
                  </a:cubicBezTo>
                  <a:cubicBezTo>
                    <a:pt x="2180" y="1059"/>
                    <a:pt x="2240" y="1160"/>
                    <a:pt x="2291" y="1261"/>
                  </a:cubicBezTo>
                  <a:cubicBezTo>
                    <a:pt x="2302" y="1279"/>
                    <a:pt x="2321" y="1286"/>
                    <a:pt x="2341" y="1286"/>
                  </a:cubicBezTo>
                  <a:cubicBezTo>
                    <a:pt x="2377" y="1286"/>
                    <a:pt x="2416" y="1260"/>
                    <a:pt x="2402" y="1221"/>
                  </a:cubicBezTo>
                  <a:cubicBezTo>
                    <a:pt x="2352" y="1068"/>
                    <a:pt x="2291" y="917"/>
                    <a:pt x="2240" y="765"/>
                  </a:cubicBezTo>
                  <a:cubicBezTo>
                    <a:pt x="2227" y="718"/>
                    <a:pt x="2187" y="689"/>
                    <a:pt x="2145" y="689"/>
                  </a:cubicBezTo>
                  <a:close/>
                  <a:moveTo>
                    <a:pt x="4849" y="770"/>
                  </a:moveTo>
                  <a:cubicBezTo>
                    <a:pt x="4826" y="770"/>
                    <a:pt x="4803" y="778"/>
                    <a:pt x="4782" y="795"/>
                  </a:cubicBezTo>
                  <a:cubicBezTo>
                    <a:pt x="4670" y="886"/>
                    <a:pt x="4580" y="978"/>
                    <a:pt x="4488" y="1079"/>
                  </a:cubicBezTo>
                  <a:cubicBezTo>
                    <a:pt x="4417" y="1158"/>
                    <a:pt x="4482" y="1269"/>
                    <a:pt x="4563" y="1269"/>
                  </a:cubicBezTo>
                  <a:cubicBezTo>
                    <a:pt x="4585" y="1269"/>
                    <a:pt x="4608" y="1260"/>
                    <a:pt x="4630" y="1241"/>
                  </a:cubicBezTo>
                  <a:cubicBezTo>
                    <a:pt x="4701" y="1170"/>
                    <a:pt x="4772" y="1109"/>
                    <a:pt x="4832" y="1038"/>
                  </a:cubicBezTo>
                  <a:cubicBezTo>
                    <a:pt x="4883" y="1140"/>
                    <a:pt x="4944" y="1241"/>
                    <a:pt x="4994" y="1332"/>
                  </a:cubicBezTo>
                  <a:cubicBezTo>
                    <a:pt x="5006" y="1355"/>
                    <a:pt x="5028" y="1365"/>
                    <a:pt x="5050" y="1365"/>
                  </a:cubicBezTo>
                  <a:cubicBezTo>
                    <a:pt x="5085" y="1365"/>
                    <a:pt x="5119" y="1339"/>
                    <a:pt x="5106" y="1302"/>
                  </a:cubicBezTo>
                  <a:lnTo>
                    <a:pt x="4954" y="846"/>
                  </a:lnTo>
                  <a:cubicBezTo>
                    <a:pt x="4934" y="799"/>
                    <a:pt x="4892" y="770"/>
                    <a:pt x="4849" y="770"/>
                  </a:cubicBezTo>
                  <a:close/>
                  <a:moveTo>
                    <a:pt x="2974" y="942"/>
                  </a:moveTo>
                  <a:cubicBezTo>
                    <a:pt x="2951" y="942"/>
                    <a:pt x="2929" y="950"/>
                    <a:pt x="2909" y="967"/>
                  </a:cubicBezTo>
                  <a:cubicBezTo>
                    <a:pt x="2798" y="1059"/>
                    <a:pt x="2706" y="1149"/>
                    <a:pt x="2615" y="1261"/>
                  </a:cubicBezTo>
                  <a:cubicBezTo>
                    <a:pt x="2544" y="1332"/>
                    <a:pt x="2609" y="1441"/>
                    <a:pt x="2689" y="1441"/>
                  </a:cubicBezTo>
                  <a:cubicBezTo>
                    <a:pt x="2712" y="1441"/>
                    <a:pt x="2735" y="1432"/>
                    <a:pt x="2757" y="1412"/>
                  </a:cubicBezTo>
                  <a:cubicBezTo>
                    <a:pt x="2828" y="1352"/>
                    <a:pt x="2899" y="1281"/>
                    <a:pt x="2960" y="1221"/>
                  </a:cubicBezTo>
                  <a:cubicBezTo>
                    <a:pt x="3010" y="1322"/>
                    <a:pt x="3071" y="1412"/>
                    <a:pt x="3122" y="1514"/>
                  </a:cubicBezTo>
                  <a:cubicBezTo>
                    <a:pt x="3132" y="1532"/>
                    <a:pt x="3151" y="1539"/>
                    <a:pt x="3171" y="1539"/>
                  </a:cubicBezTo>
                  <a:cubicBezTo>
                    <a:pt x="3208" y="1539"/>
                    <a:pt x="3246" y="1513"/>
                    <a:pt x="3233" y="1473"/>
                  </a:cubicBezTo>
                  <a:cubicBezTo>
                    <a:pt x="3182" y="1322"/>
                    <a:pt x="3131" y="1170"/>
                    <a:pt x="3081" y="1028"/>
                  </a:cubicBezTo>
                  <a:cubicBezTo>
                    <a:pt x="3061" y="974"/>
                    <a:pt x="3018" y="942"/>
                    <a:pt x="2974" y="942"/>
                  </a:cubicBezTo>
                  <a:close/>
                  <a:moveTo>
                    <a:pt x="5679" y="1023"/>
                  </a:moveTo>
                  <a:cubicBezTo>
                    <a:pt x="5656" y="1023"/>
                    <a:pt x="5633" y="1031"/>
                    <a:pt x="5612" y="1048"/>
                  </a:cubicBezTo>
                  <a:cubicBezTo>
                    <a:pt x="5501" y="1140"/>
                    <a:pt x="5410" y="1230"/>
                    <a:pt x="5318" y="1332"/>
                  </a:cubicBezTo>
                  <a:cubicBezTo>
                    <a:pt x="5247" y="1411"/>
                    <a:pt x="5313" y="1522"/>
                    <a:pt x="5393" y="1522"/>
                  </a:cubicBezTo>
                  <a:cubicBezTo>
                    <a:pt x="5415" y="1522"/>
                    <a:pt x="5438" y="1513"/>
                    <a:pt x="5460" y="1493"/>
                  </a:cubicBezTo>
                  <a:cubicBezTo>
                    <a:pt x="5541" y="1433"/>
                    <a:pt x="5602" y="1362"/>
                    <a:pt x="5663" y="1302"/>
                  </a:cubicBezTo>
                  <a:cubicBezTo>
                    <a:pt x="5723" y="1392"/>
                    <a:pt x="5774" y="1493"/>
                    <a:pt x="5835" y="1595"/>
                  </a:cubicBezTo>
                  <a:cubicBezTo>
                    <a:pt x="5842" y="1613"/>
                    <a:pt x="5859" y="1620"/>
                    <a:pt x="5878" y="1620"/>
                  </a:cubicBezTo>
                  <a:cubicBezTo>
                    <a:pt x="5911" y="1620"/>
                    <a:pt x="5949" y="1594"/>
                    <a:pt x="5936" y="1554"/>
                  </a:cubicBezTo>
                  <a:lnTo>
                    <a:pt x="5784" y="1099"/>
                  </a:lnTo>
                  <a:cubicBezTo>
                    <a:pt x="5764" y="1052"/>
                    <a:pt x="5722" y="1023"/>
                    <a:pt x="5679" y="1023"/>
                  </a:cubicBezTo>
                  <a:close/>
                  <a:moveTo>
                    <a:pt x="3805" y="1205"/>
                  </a:moveTo>
                  <a:cubicBezTo>
                    <a:pt x="3783" y="1205"/>
                    <a:pt x="3760" y="1213"/>
                    <a:pt x="3739" y="1230"/>
                  </a:cubicBezTo>
                  <a:cubicBezTo>
                    <a:pt x="3628" y="1322"/>
                    <a:pt x="3536" y="1412"/>
                    <a:pt x="3446" y="1514"/>
                  </a:cubicBezTo>
                  <a:cubicBezTo>
                    <a:pt x="3375" y="1592"/>
                    <a:pt x="3438" y="1695"/>
                    <a:pt x="3517" y="1695"/>
                  </a:cubicBezTo>
                  <a:cubicBezTo>
                    <a:pt x="3540" y="1695"/>
                    <a:pt x="3565" y="1686"/>
                    <a:pt x="3587" y="1666"/>
                  </a:cubicBezTo>
                  <a:cubicBezTo>
                    <a:pt x="3658" y="1605"/>
                    <a:pt x="3729" y="1545"/>
                    <a:pt x="3790" y="1473"/>
                  </a:cubicBezTo>
                  <a:cubicBezTo>
                    <a:pt x="3840" y="1574"/>
                    <a:pt x="3901" y="1676"/>
                    <a:pt x="3952" y="1767"/>
                  </a:cubicBezTo>
                  <a:cubicBezTo>
                    <a:pt x="3963" y="1790"/>
                    <a:pt x="3985" y="1800"/>
                    <a:pt x="4006" y="1800"/>
                  </a:cubicBezTo>
                  <a:cubicBezTo>
                    <a:pt x="4041" y="1800"/>
                    <a:pt x="4075" y="1774"/>
                    <a:pt x="4063" y="1736"/>
                  </a:cubicBezTo>
                  <a:lnTo>
                    <a:pt x="3911" y="1281"/>
                  </a:lnTo>
                  <a:cubicBezTo>
                    <a:pt x="3891" y="1234"/>
                    <a:pt x="3849" y="1205"/>
                    <a:pt x="3805" y="1205"/>
                  </a:cubicBezTo>
                  <a:close/>
                  <a:moveTo>
                    <a:pt x="6509" y="1286"/>
                  </a:moveTo>
                  <a:cubicBezTo>
                    <a:pt x="6486" y="1286"/>
                    <a:pt x="6463" y="1294"/>
                    <a:pt x="6443" y="1311"/>
                  </a:cubicBezTo>
                  <a:cubicBezTo>
                    <a:pt x="6341" y="1392"/>
                    <a:pt x="6240" y="1484"/>
                    <a:pt x="6149" y="1595"/>
                  </a:cubicBezTo>
                  <a:cubicBezTo>
                    <a:pt x="6086" y="1673"/>
                    <a:pt x="6145" y="1776"/>
                    <a:pt x="6222" y="1776"/>
                  </a:cubicBezTo>
                  <a:cubicBezTo>
                    <a:pt x="6244" y="1776"/>
                    <a:pt x="6268" y="1767"/>
                    <a:pt x="6290" y="1747"/>
                  </a:cubicBezTo>
                  <a:cubicBezTo>
                    <a:pt x="6371" y="1686"/>
                    <a:pt x="6432" y="1626"/>
                    <a:pt x="6493" y="1554"/>
                  </a:cubicBezTo>
                  <a:cubicBezTo>
                    <a:pt x="6554" y="1655"/>
                    <a:pt x="6605" y="1757"/>
                    <a:pt x="6665" y="1848"/>
                  </a:cubicBezTo>
                  <a:cubicBezTo>
                    <a:pt x="6676" y="1871"/>
                    <a:pt x="6696" y="1881"/>
                    <a:pt x="6715" y="1881"/>
                  </a:cubicBezTo>
                  <a:cubicBezTo>
                    <a:pt x="6748" y="1881"/>
                    <a:pt x="6779" y="1852"/>
                    <a:pt x="6767" y="1808"/>
                  </a:cubicBezTo>
                  <a:cubicBezTo>
                    <a:pt x="6716" y="1666"/>
                    <a:pt x="6665" y="1514"/>
                    <a:pt x="6614" y="1362"/>
                  </a:cubicBezTo>
                  <a:cubicBezTo>
                    <a:pt x="6595" y="1315"/>
                    <a:pt x="6553" y="1286"/>
                    <a:pt x="6509" y="1286"/>
                  </a:cubicBezTo>
                  <a:close/>
                  <a:moveTo>
                    <a:pt x="1932" y="1377"/>
                  </a:moveTo>
                  <a:cubicBezTo>
                    <a:pt x="1910" y="1377"/>
                    <a:pt x="1887" y="1385"/>
                    <a:pt x="1866" y="1403"/>
                  </a:cubicBezTo>
                  <a:cubicBezTo>
                    <a:pt x="1754" y="1493"/>
                    <a:pt x="1664" y="1585"/>
                    <a:pt x="1572" y="1686"/>
                  </a:cubicBezTo>
                  <a:cubicBezTo>
                    <a:pt x="1501" y="1766"/>
                    <a:pt x="1560" y="1876"/>
                    <a:pt x="1643" y="1876"/>
                  </a:cubicBezTo>
                  <a:cubicBezTo>
                    <a:pt x="1666" y="1876"/>
                    <a:pt x="1690" y="1868"/>
                    <a:pt x="1714" y="1848"/>
                  </a:cubicBezTo>
                  <a:cubicBezTo>
                    <a:pt x="1785" y="1788"/>
                    <a:pt x="1846" y="1716"/>
                    <a:pt x="1907" y="1655"/>
                  </a:cubicBezTo>
                  <a:cubicBezTo>
                    <a:pt x="1967" y="1747"/>
                    <a:pt x="2018" y="1848"/>
                    <a:pt x="2078" y="1950"/>
                  </a:cubicBezTo>
                  <a:cubicBezTo>
                    <a:pt x="2089" y="1967"/>
                    <a:pt x="2107" y="1975"/>
                    <a:pt x="2126" y="1975"/>
                  </a:cubicBezTo>
                  <a:cubicBezTo>
                    <a:pt x="2159" y="1975"/>
                    <a:pt x="2193" y="1948"/>
                    <a:pt x="2180" y="1909"/>
                  </a:cubicBezTo>
                  <a:lnTo>
                    <a:pt x="2028" y="1453"/>
                  </a:lnTo>
                  <a:cubicBezTo>
                    <a:pt x="2015" y="1407"/>
                    <a:pt x="1975" y="1377"/>
                    <a:pt x="1932" y="1377"/>
                  </a:cubicBezTo>
                  <a:close/>
                  <a:moveTo>
                    <a:pt x="4636" y="1458"/>
                  </a:moveTo>
                  <a:cubicBezTo>
                    <a:pt x="4613" y="1458"/>
                    <a:pt x="4590" y="1466"/>
                    <a:pt x="4569" y="1484"/>
                  </a:cubicBezTo>
                  <a:cubicBezTo>
                    <a:pt x="4458" y="1574"/>
                    <a:pt x="4367" y="1666"/>
                    <a:pt x="4276" y="1767"/>
                  </a:cubicBezTo>
                  <a:cubicBezTo>
                    <a:pt x="4204" y="1847"/>
                    <a:pt x="4270" y="1957"/>
                    <a:pt x="4350" y="1957"/>
                  </a:cubicBezTo>
                  <a:cubicBezTo>
                    <a:pt x="4373" y="1957"/>
                    <a:pt x="4396" y="1949"/>
                    <a:pt x="4418" y="1929"/>
                  </a:cubicBezTo>
                  <a:cubicBezTo>
                    <a:pt x="4488" y="1869"/>
                    <a:pt x="4559" y="1797"/>
                    <a:pt x="4620" y="1736"/>
                  </a:cubicBezTo>
                  <a:cubicBezTo>
                    <a:pt x="4670" y="1828"/>
                    <a:pt x="4731" y="1929"/>
                    <a:pt x="4782" y="2031"/>
                  </a:cubicBezTo>
                  <a:cubicBezTo>
                    <a:pt x="4793" y="2048"/>
                    <a:pt x="4812" y="2056"/>
                    <a:pt x="4832" y="2056"/>
                  </a:cubicBezTo>
                  <a:cubicBezTo>
                    <a:pt x="4868" y="2056"/>
                    <a:pt x="4906" y="2029"/>
                    <a:pt x="4893" y="1990"/>
                  </a:cubicBezTo>
                  <a:lnTo>
                    <a:pt x="4742" y="1534"/>
                  </a:lnTo>
                  <a:cubicBezTo>
                    <a:pt x="4721" y="1488"/>
                    <a:pt x="4679" y="1458"/>
                    <a:pt x="4636" y="1458"/>
                  </a:cubicBezTo>
                  <a:close/>
                  <a:moveTo>
                    <a:pt x="7344" y="1539"/>
                  </a:moveTo>
                  <a:cubicBezTo>
                    <a:pt x="7321" y="1539"/>
                    <a:pt x="7297" y="1547"/>
                    <a:pt x="7273" y="1565"/>
                  </a:cubicBezTo>
                  <a:cubicBezTo>
                    <a:pt x="7172" y="1655"/>
                    <a:pt x="7080" y="1747"/>
                    <a:pt x="6979" y="1848"/>
                  </a:cubicBezTo>
                  <a:cubicBezTo>
                    <a:pt x="6915" y="1928"/>
                    <a:pt x="6976" y="2038"/>
                    <a:pt x="7060" y="2038"/>
                  </a:cubicBezTo>
                  <a:cubicBezTo>
                    <a:pt x="7083" y="2038"/>
                    <a:pt x="7107" y="2030"/>
                    <a:pt x="7131" y="2010"/>
                  </a:cubicBezTo>
                  <a:cubicBezTo>
                    <a:pt x="7202" y="1950"/>
                    <a:pt x="7262" y="1878"/>
                    <a:pt x="7323" y="1817"/>
                  </a:cubicBezTo>
                  <a:cubicBezTo>
                    <a:pt x="7384" y="1909"/>
                    <a:pt x="7435" y="2010"/>
                    <a:pt x="7496" y="2112"/>
                  </a:cubicBezTo>
                  <a:cubicBezTo>
                    <a:pt x="7506" y="2129"/>
                    <a:pt x="7524" y="2137"/>
                    <a:pt x="7542" y="2137"/>
                  </a:cubicBezTo>
                  <a:cubicBezTo>
                    <a:pt x="7576" y="2137"/>
                    <a:pt x="7610" y="2110"/>
                    <a:pt x="7597" y="2071"/>
                  </a:cubicBezTo>
                  <a:lnTo>
                    <a:pt x="7445" y="1615"/>
                  </a:lnTo>
                  <a:cubicBezTo>
                    <a:pt x="7425" y="1569"/>
                    <a:pt x="7387" y="1539"/>
                    <a:pt x="7344" y="1539"/>
                  </a:cubicBezTo>
                  <a:close/>
                  <a:moveTo>
                    <a:pt x="2763" y="1641"/>
                  </a:moveTo>
                  <a:cubicBezTo>
                    <a:pt x="2740" y="1641"/>
                    <a:pt x="2717" y="1649"/>
                    <a:pt x="2696" y="1666"/>
                  </a:cubicBezTo>
                  <a:cubicBezTo>
                    <a:pt x="2585" y="1747"/>
                    <a:pt x="2494" y="1838"/>
                    <a:pt x="2402" y="1950"/>
                  </a:cubicBezTo>
                  <a:cubicBezTo>
                    <a:pt x="2332" y="2028"/>
                    <a:pt x="2389" y="2130"/>
                    <a:pt x="2470" y="2130"/>
                  </a:cubicBezTo>
                  <a:cubicBezTo>
                    <a:pt x="2493" y="2130"/>
                    <a:pt x="2519" y="2122"/>
                    <a:pt x="2544" y="2101"/>
                  </a:cubicBezTo>
                  <a:cubicBezTo>
                    <a:pt x="2615" y="2040"/>
                    <a:pt x="2676" y="1979"/>
                    <a:pt x="2747" y="1909"/>
                  </a:cubicBezTo>
                  <a:cubicBezTo>
                    <a:pt x="2798" y="2010"/>
                    <a:pt x="2848" y="2112"/>
                    <a:pt x="2909" y="2202"/>
                  </a:cubicBezTo>
                  <a:cubicBezTo>
                    <a:pt x="2920" y="2225"/>
                    <a:pt x="2941" y="2235"/>
                    <a:pt x="2962" y="2235"/>
                  </a:cubicBezTo>
                  <a:cubicBezTo>
                    <a:pt x="2997" y="2235"/>
                    <a:pt x="3029" y="2206"/>
                    <a:pt x="3010" y="2162"/>
                  </a:cubicBezTo>
                  <a:cubicBezTo>
                    <a:pt x="2960" y="2020"/>
                    <a:pt x="2909" y="1869"/>
                    <a:pt x="2858" y="1716"/>
                  </a:cubicBezTo>
                  <a:cubicBezTo>
                    <a:pt x="2845" y="1670"/>
                    <a:pt x="2805" y="1641"/>
                    <a:pt x="2763" y="1641"/>
                  </a:cubicBezTo>
                  <a:close/>
                  <a:moveTo>
                    <a:pt x="5471" y="1719"/>
                  </a:moveTo>
                  <a:cubicBezTo>
                    <a:pt x="5447" y="1719"/>
                    <a:pt x="5422" y="1728"/>
                    <a:pt x="5399" y="1747"/>
                  </a:cubicBezTo>
                  <a:cubicBezTo>
                    <a:pt x="5288" y="1828"/>
                    <a:pt x="5197" y="1919"/>
                    <a:pt x="5106" y="2031"/>
                  </a:cubicBezTo>
                  <a:cubicBezTo>
                    <a:pt x="5035" y="2109"/>
                    <a:pt x="5098" y="2211"/>
                    <a:pt x="5177" y="2211"/>
                  </a:cubicBezTo>
                  <a:cubicBezTo>
                    <a:pt x="5200" y="2211"/>
                    <a:pt x="5225" y="2203"/>
                    <a:pt x="5248" y="2182"/>
                  </a:cubicBezTo>
                  <a:cubicBezTo>
                    <a:pt x="5318" y="2121"/>
                    <a:pt x="5390" y="2060"/>
                    <a:pt x="5450" y="1990"/>
                  </a:cubicBezTo>
                  <a:cubicBezTo>
                    <a:pt x="5501" y="2091"/>
                    <a:pt x="5561" y="2182"/>
                    <a:pt x="5612" y="2283"/>
                  </a:cubicBezTo>
                  <a:cubicBezTo>
                    <a:pt x="5624" y="2303"/>
                    <a:pt x="5645" y="2312"/>
                    <a:pt x="5667" y="2312"/>
                  </a:cubicBezTo>
                  <a:cubicBezTo>
                    <a:pt x="5702" y="2312"/>
                    <a:pt x="5736" y="2287"/>
                    <a:pt x="5723" y="2243"/>
                  </a:cubicBezTo>
                  <a:cubicBezTo>
                    <a:pt x="5673" y="2091"/>
                    <a:pt x="5622" y="1950"/>
                    <a:pt x="5572" y="1797"/>
                  </a:cubicBezTo>
                  <a:cubicBezTo>
                    <a:pt x="5552" y="1746"/>
                    <a:pt x="5513" y="1719"/>
                    <a:pt x="5471" y="1719"/>
                  </a:cubicBezTo>
                  <a:close/>
                  <a:moveTo>
                    <a:pt x="8181" y="1796"/>
                  </a:moveTo>
                  <a:cubicBezTo>
                    <a:pt x="8156" y="1796"/>
                    <a:pt x="8129" y="1806"/>
                    <a:pt x="8103" y="1828"/>
                  </a:cubicBezTo>
                  <a:cubicBezTo>
                    <a:pt x="8002" y="1909"/>
                    <a:pt x="7910" y="2000"/>
                    <a:pt x="7809" y="2112"/>
                  </a:cubicBezTo>
                  <a:cubicBezTo>
                    <a:pt x="7746" y="2190"/>
                    <a:pt x="7805" y="2292"/>
                    <a:pt x="7886" y="2292"/>
                  </a:cubicBezTo>
                  <a:cubicBezTo>
                    <a:pt x="7910" y="2292"/>
                    <a:pt x="7936" y="2284"/>
                    <a:pt x="7961" y="2263"/>
                  </a:cubicBezTo>
                  <a:cubicBezTo>
                    <a:pt x="8032" y="2202"/>
                    <a:pt x="8093" y="2141"/>
                    <a:pt x="8153" y="2071"/>
                  </a:cubicBezTo>
                  <a:cubicBezTo>
                    <a:pt x="8214" y="2172"/>
                    <a:pt x="8265" y="2263"/>
                    <a:pt x="8326" y="2364"/>
                  </a:cubicBezTo>
                  <a:cubicBezTo>
                    <a:pt x="8336" y="2382"/>
                    <a:pt x="8354" y="2390"/>
                    <a:pt x="8373" y="2390"/>
                  </a:cubicBezTo>
                  <a:cubicBezTo>
                    <a:pt x="8406" y="2390"/>
                    <a:pt x="8440" y="2363"/>
                    <a:pt x="8427" y="2324"/>
                  </a:cubicBezTo>
                  <a:cubicBezTo>
                    <a:pt x="8376" y="2172"/>
                    <a:pt x="8326" y="2031"/>
                    <a:pt x="8275" y="1878"/>
                  </a:cubicBezTo>
                  <a:cubicBezTo>
                    <a:pt x="8262" y="1827"/>
                    <a:pt x="8224" y="1796"/>
                    <a:pt x="8181" y="1796"/>
                  </a:cubicBezTo>
                  <a:close/>
                  <a:moveTo>
                    <a:pt x="3593" y="1894"/>
                  </a:moveTo>
                  <a:cubicBezTo>
                    <a:pt x="3570" y="1894"/>
                    <a:pt x="3547" y="1902"/>
                    <a:pt x="3527" y="1919"/>
                  </a:cubicBezTo>
                  <a:cubicBezTo>
                    <a:pt x="3415" y="2010"/>
                    <a:pt x="3324" y="2101"/>
                    <a:pt x="3233" y="2202"/>
                  </a:cubicBezTo>
                  <a:cubicBezTo>
                    <a:pt x="3161" y="2282"/>
                    <a:pt x="3227" y="2392"/>
                    <a:pt x="3307" y="2392"/>
                  </a:cubicBezTo>
                  <a:cubicBezTo>
                    <a:pt x="3329" y="2392"/>
                    <a:pt x="3352" y="2384"/>
                    <a:pt x="3374" y="2364"/>
                  </a:cubicBezTo>
                  <a:cubicBezTo>
                    <a:pt x="3446" y="2303"/>
                    <a:pt x="3506" y="2233"/>
                    <a:pt x="3577" y="2172"/>
                  </a:cubicBezTo>
                  <a:cubicBezTo>
                    <a:pt x="3628" y="2263"/>
                    <a:pt x="3689" y="2364"/>
                    <a:pt x="3739" y="2465"/>
                  </a:cubicBezTo>
                  <a:cubicBezTo>
                    <a:pt x="3750" y="2483"/>
                    <a:pt x="3769" y="2491"/>
                    <a:pt x="3789" y="2491"/>
                  </a:cubicBezTo>
                  <a:cubicBezTo>
                    <a:pt x="3824" y="2491"/>
                    <a:pt x="3860" y="2464"/>
                    <a:pt x="3840" y="2425"/>
                  </a:cubicBezTo>
                  <a:lnTo>
                    <a:pt x="3689" y="1970"/>
                  </a:lnTo>
                  <a:cubicBezTo>
                    <a:pt x="3675" y="1923"/>
                    <a:pt x="3636" y="1894"/>
                    <a:pt x="3593" y="1894"/>
                  </a:cubicBezTo>
                  <a:close/>
                  <a:moveTo>
                    <a:pt x="6296" y="1975"/>
                  </a:moveTo>
                  <a:cubicBezTo>
                    <a:pt x="6273" y="1975"/>
                    <a:pt x="6250" y="1983"/>
                    <a:pt x="6230" y="2000"/>
                  </a:cubicBezTo>
                  <a:cubicBezTo>
                    <a:pt x="6119" y="2091"/>
                    <a:pt x="6027" y="2182"/>
                    <a:pt x="5936" y="2283"/>
                  </a:cubicBezTo>
                  <a:cubicBezTo>
                    <a:pt x="5865" y="2363"/>
                    <a:pt x="5930" y="2473"/>
                    <a:pt x="6011" y="2473"/>
                  </a:cubicBezTo>
                  <a:cubicBezTo>
                    <a:pt x="6033" y="2473"/>
                    <a:pt x="6056" y="2465"/>
                    <a:pt x="6078" y="2445"/>
                  </a:cubicBezTo>
                  <a:cubicBezTo>
                    <a:pt x="6149" y="2375"/>
                    <a:pt x="6220" y="2314"/>
                    <a:pt x="6281" y="2243"/>
                  </a:cubicBezTo>
                  <a:cubicBezTo>
                    <a:pt x="6331" y="2344"/>
                    <a:pt x="6392" y="2445"/>
                    <a:pt x="6443" y="2546"/>
                  </a:cubicBezTo>
                  <a:cubicBezTo>
                    <a:pt x="6453" y="2564"/>
                    <a:pt x="6472" y="2572"/>
                    <a:pt x="6492" y="2572"/>
                  </a:cubicBezTo>
                  <a:cubicBezTo>
                    <a:pt x="6529" y="2572"/>
                    <a:pt x="6567" y="2545"/>
                    <a:pt x="6554" y="2506"/>
                  </a:cubicBezTo>
                  <a:lnTo>
                    <a:pt x="6402" y="2051"/>
                  </a:lnTo>
                  <a:cubicBezTo>
                    <a:pt x="6382" y="2004"/>
                    <a:pt x="6340" y="1975"/>
                    <a:pt x="6296" y="1975"/>
                  </a:cubicBezTo>
                  <a:close/>
                  <a:moveTo>
                    <a:pt x="9006" y="2056"/>
                  </a:moveTo>
                  <a:cubicBezTo>
                    <a:pt x="8983" y="2056"/>
                    <a:pt x="8957" y="2064"/>
                    <a:pt x="8933" y="2081"/>
                  </a:cubicBezTo>
                  <a:cubicBezTo>
                    <a:pt x="8832" y="2172"/>
                    <a:pt x="8741" y="2263"/>
                    <a:pt x="8639" y="2364"/>
                  </a:cubicBezTo>
                  <a:cubicBezTo>
                    <a:pt x="8576" y="2444"/>
                    <a:pt x="8637" y="2554"/>
                    <a:pt x="8720" y="2554"/>
                  </a:cubicBezTo>
                  <a:cubicBezTo>
                    <a:pt x="8743" y="2554"/>
                    <a:pt x="8767" y="2546"/>
                    <a:pt x="8792" y="2526"/>
                  </a:cubicBezTo>
                  <a:cubicBezTo>
                    <a:pt x="8862" y="2456"/>
                    <a:pt x="8923" y="2395"/>
                    <a:pt x="8984" y="2324"/>
                  </a:cubicBezTo>
                  <a:cubicBezTo>
                    <a:pt x="9044" y="2425"/>
                    <a:pt x="9095" y="2526"/>
                    <a:pt x="9156" y="2618"/>
                  </a:cubicBezTo>
                  <a:cubicBezTo>
                    <a:pt x="9167" y="2641"/>
                    <a:pt x="9188" y="2651"/>
                    <a:pt x="9207" y="2651"/>
                  </a:cubicBezTo>
                  <a:cubicBezTo>
                    <a:pt x="9240" y="2651"/>
                    <a:pt x="9270" y="2625"/>
                    <a:pt x="9257" y="2587"/>
                  </a:cubicBezTo>
                  <a:lnTo>
                    <a:pt x="9105" y="2132"/>
                  </a:lnTo>
                  <a:cubicBezTo>
                    <a:pt x="9092" y="2085"/>
                    <a:pt x="9052" y="2056"/>
                    <a:pt x="9006" y="2056"/>
                  </a:cubicBezTo>
                  <a:close/>
                  <a:moveTo>
                    <a:pt x="1721" y="2074"/>
                  </a:moveTo>
                  <a:cubicBezTo>
                    <a:pt x="1696" y="2074"/>
                    <a:pt x="1669" y="2083"/>
                    <a:pt x="1643" y="2101"/>
                  </a:cubicBezTo>
                  <a:cubicBezTo>
                    <a:pt x="1542" y="2182"/>
                    <a:pt x="1451" y="2274"/>
                    <a:pt x="1349" y="2384"/>
                  </a:cubicBezTo>
                  <a:cubicBezTo>
                    <a:pt x="1287" y="2463"/>
                    <a:pt x="1345" y="2566"/>
                    <a:pt x="1427" y="2566"/>
                  </a:cubicBezTo>
                  <a:cubicBezTo>
                    <a:pt x="1451" y="2566"/>
                    <a:pt x="1477" y="2557"/>
                    <a:pt x="1502" y="2537"/>
                  </a:cubicBezTo>
                  <a:cubicBezTo>
                    <a:pt x="1572" y="2476"/>
                    <a:pt x="1633" y="2415"/>
                    <a:pt x="1694" y="2344"/>
                  </a:cubicBezTo>
                  <a:cubicBezTo>
                    <a:pt x="1754" y="2445"/>
                    <a:pt x="1805" y="2537"/>
                    <a:pt x="1866" y="2638"/>
                  </a:cubicBezTo>
                  <a:cubicBezTo>
                    <a:pt x="1877" y="2657"/>
                    <a:pt x="1897" y="2666"/>
                    <a:pt x="1917" y="2666"/>
                  </a:cubicBezTo>
                  <a:cubicBezTo>
                    <a:pt x="1949" y="2666"/>
                    <a:pt x="1980" y="2641"/>
                    <a:pt x="1967" y="2598"/>
                  </a:cubicBezTo>
                  <a:cubicBezTo>
                    <a:pt x="1916" y="2445"/>
                    <a:pt x="1866" y="2303"/>
                    <a:pt x="1815" y="2152"/>
                  </a:cubicBezTo>
                  <a:cubicBezTo>
                    <a:pt x="1802" y="2101"/>
                    <a:pt x="1765" y="2074"/>
                    <a:pt x="1721" y="2074"/>
                  </a:cubicBezTo>
                  <a:close/>
                  <a:moveTo>
                    <a:pt x="4427" y="2150"/>
                  </a:moveTo>
                  <a:cubicBezTo>
                    <a:pt x="4403" y="2150"/>
                    <a:pt x="4379" y="2160"/>
                    <a:pt x="4357" y="2182"/>
                  </a:cubicBezTo>
                  <a:cubicBezTo>
                    <a:pt x="4245" y="2263"/>
                    <a:pt x="4154" y="2355"/>
                    <a:pt x="4063" y="2465"/>
                  </a:cubicBezTo>
                  <a:cubicBezTo>
                    <a:pt x="3993" y="2544"/>
                    <a:pt x="4056" y="2647"/>
                    <a:pt x="4135" y="2647"/>
                  </a:cubicBezTo>
                  <a:cubicBezTo>
                    <a:pt x="4158" y="2647"/>
                    <a:pt x="4182" y="2638"/>
                    <a:pt x="4205" y="2618"/>
                  </a:cubicBezTo>
                  <a:cubicBezTo>
                    <a:pt x="4276" y="2557"/>
                    <a:pt x="4337" y="2496"/>
                    <a:pt x="4407" y="2425"/>
                  </a:cubicBezTo>
                  <a:cubicBezTo>
                    <a:pt x="4458" y="2526"/>
                    <a:pt x="4519" y="2618"/>
                    <a:pt x="4569" y="2719"/>
                  </a:cubicBezTo>
                  <a:cubicBezTo>
                    <a:pt x="4580" y="2737"/>
                    <a:pt x="4599" y="2744"/>
                    <a:pt x="4619" y="2744"/>
                  </a:cubicBezTo>
                  <a:cubicBezTo>
                    <a:pt x="4655" y="2744"/>
                    <a:pt x="4690" y="2718"/>
                    <a:pt x="4670" y="2679"/>
                  </a:cubicBezTo>
                  <a:cubicBezTo>
                    <a:pt x="4620" y="2526"/>
                    <a:pt x="4569" y="2384"/>
                    <a:pt x="4519" y="2233"/>
                  </a:cubicBezTo>
                  <a:cubicBezTo>
                    <a:pt x="4506" y="2181"/>
                    <a:pt x="4468" y="2150"/>
                    <a:pt x="4427" y="2150"/>
                  </a:cubicBezTo>
                  <a:close/>
                  <a:moveTo>
                    <a:pt x="7125" y="2228"/>
                  </a:moveTo>
                  <a:cubicBezTo>
                    <a:pt x="7103" y="2228"/>
                    <a:pt x="7080" y="2236"/>
                    <a:pt x="7060" y="2253"/>
                  </a:cubicBezTo>
                  <a:cubicBezTo>
                    <a:pt x="6949" y="2344"/>
                    <a:pt x="6857" y="2436"/>
                    <a:pt x="6767" y="2546"/>
                  </a:cubicBezTo>
                  <a:cubicBezTo>
                    <a:pt x="6695" y="2618"/>
                    <a:pt x="6760" y="2727"/>
                    <a:pt x="6841" y="2727"/>
                  </a:cubicBezTo>
                  <a:cubicBezTo>
                    <a:pt x="6863" y="2727"/>
                    <a:pt x="6886" y="2718"/>
                    <a:pt x="6908" y="2699"/>
                  </a:cubicBezTo>
                  <a:cubicBezTo>
                    <a:pt x="6979" y="2638"/>
                    <a:pt x="7050" y="2567"/>
                    <a:pt x="7111" y="2506"/>
                  </a:cubicBezTo>
                  <a:cubicBezTo>
                    <a:pt x="7161" y="2607"/>
                    <a:pt x="7222" y="2699"/>
                    <a:pt x="7273" y="2800"/>
                  </a:cubicBezTo>
                  <a:cubicBezTo>
                    <a:pt x="7283" y="2818"/>
                    <a:pt x="7303" y="2825"/>
                    <a:pt x="7322" y="2825"/>
                  </a:cubicBezTo>
                  <a:cubicBezTo>
                    <a:pt x="7359" y="2825"/>
                    <a:pt x="7397" y="2799"/>
                    <a:pt x="7384" y="2760"/>
                  </a:cubicBezTo>
                  <a:cubicBezTo>
                    <a:pt x="7334" y="2607"/>
                    <a:pt x="7283" y="2456"/>
                    <a:pt x="7232" y="2314"/>
                  </a:cubicBezTo>
                  <a:cubicBezTo>
                    <a:pt x="7212" y="2260"/>
                    <a:pt x="7169" y="2228"/>
                    <a:pt x="7125" y="2228"/>
                  </a:cubicBezTo>
                  <a:close/>
                  <a:moveTo>
                    <a:pt x="2547" y="2329"/>
                  </a:moveTo>
                  <a:cubicBezTo>
                    <a:pt x="2523" y="2329"/>
                    <a:pt x="2498" y="2337"/>
                    <a:pt x="2474" y="2355"/>
                  </a:cubicBezTo>
                  <a:cubicBezTo>
                    <a:pt x="2372" y="2445"/>
                    <a:pt x="2281" y="2537"/>
                    <a:pt x="2190" y="2638"/>
                  </a:cubicBezTo>
                  <a:cubicBezTo>
                    <a:pt x="2118" y="2717"/>
                    <a:pt x="2178" y="2828"/>
                    <a:pt x="2261" y="2828"/>
                  </a:cubicBezTo>
                  <a:cubicBezTo>
                    <a:pt x="2283" y="2828"/>
                    <a:pt x="2308" y="2820"/>
                    <a:pt x="2332" y="2800"/>
                  </a:cubicBezTo>
                  <a:cubicBezTo>
                    <a:pt x="2402" y="2729"/>
                    <a:pt x="2463" y="2668"/>
                    <a:pt x="2524" y="2598"/>
                  </a:cubicBezTo>
                  <a:cubicBezTo>
                    <a:pt x="2585" y="2699"/>
                    <a:pt x="2636" y="2800"/>
                    <a:pt x="2696" y="2901"/>
                  </a:cubicBezTo>
                  <a:cubicBezTo>
                    <a:pt x="2707" y="2919"/>
                    <a:pt x="2725" y="2927"/>
                    <a:pt x="2743" y="2927"/>
                  </a:cubicBezTo>
                  <a:cubicBezTo>
                    <a:pt x="2777" y="2927"/>
                    <a:pt x="2811" y="2900"/>
                    <a:pt x="2798" y="2861"/>
                  </a:cubicBezTo>
                  <a:lnTo>
                    <a:pt x="2645" y="2405"/>
                  </a:lnTo>
                  <a:cubicBezTo>
                    <a:pt x="2632" y="2358"/>
                    <a:pt x="2592" y="2329"/>
                    <a:pt x="2547" y="2329"/>
                  </a:cubicBezTo>
                  <a:close/>
                  <a:moveTo>
                    <a:pt x="5253" y="2410"/>
                  </a:moveTo>
                  <a:cubicBezTo>
                    <a:pt x="5231" y="2410"/>
                    <a:pt x="5208" y="2418"/>
                    <a:pt x="5187" y="2436"/>
                  </a:cubicBezTo>
                  <a:cubicBezTo>
                    <a:pt x="5075" y="2526"/>
                    <a:pt x="4985" y="2618"/>
                    <a:pt x="4893" y="2719"/>
                  </a:cubicBezTo>
                  <a:cubicBezTo>
                    <a:pt x="4822" y="2798"/>
                    <a:pt x="4887" y="2909"/>
                    <a:pt x="4968" y="2909"/>
                  </a:cubicBezTo>
                  <a:cubicBezTo>
                    <a:pt x="4990" y="2909"/>
                    <a:pt x="5013" y="2901"/>
                    <a:pt x="5035" y="2881"/>
                  </a:cubicBezTo>
                  <a:cubicBezTo>
                    <a:pt x="5106" y="2810"/>
                    <a:pt x="5177" y="2749"/>
                    <a:pt x="5237" y="2679"/>
                  </a:cubicBezTo>
                  <a:cubicBezTo>
                    <a:pt x="5288" y="2780"/>
                    <a:pt x="5349" y="2881"/>
                    <a:pt x="5399" y="2972"/>
                  </a:cubicBezTo>
                  <a:cubicBezTo>
                    <a:pt x="5411" y="2995"/>
                    <a:pt x="5433" y="3005"/>
                    <a:pt x="5455" y="3005"/>
                  </a:cubicBezTo>
                  <a:cubicBezTo>
                    <a:pt x="5490" y="3005"/>
                    <a:pt x="5524" y="2979"/>
                    <a:pt x="5511" y="2942"/>
                  </a:cubicBezTo>
                  <a:cubicBezTo>
                    <a:pt x="5460" y="2789"/>
                    <a:pt x="5399" y="2638"/>
                    <a:pt x="5349" y="2486"/>
                  </a:cubicBezTo>
                  <a:cubicBezTo>
                    <a:pt x="5336" y="2439"/>
                    <a:pt x="5296" y="2410"/>
                    <a:pt x="5253" y="2410"/>
                  </a:cubicBezTo>
                  <a:close/>
                  <a:moveTo>
                    <a:pt x="7957" y="2491"/>
                  </a:moveTo>
                  <a:cubicBezTo>
                    <a:pt x="7934" y="2491"/>
                    <a:pt x="7911" y="2499"/>
                    <a:pt x="7890" y="2517"/>
                  </a:cubicBezTo>
                  <a:cubicBezTo>
                    <a:pt x="7779" y="2607"/>
                    <a:pt x="7688" y="2699"/>
                    <a:pt x="7597" y="2800"/>
                  </a:cubicBezTo>
                  <a:cubicBezTo>
                    <a:pt x="7526" y="2878"/>
                    <a:pt x="7589" y="2981"/>
                    <a:pt x="7668" y="2981"/>
                  </a:cubicBezTo>
                  <a:cubicBezTo>
                    <a:pt x="7691" y="2981"/>
                    <a:pt x="7716" y="2972"/>
                    <a:pt x="7739" y="2951"/>
                  </a:cubicBezTo>
                  <a:cubicBezTo>
                    <a:pt x="7809" y="2891"/>
                    <a:pt x="7880" y="2830"/>
                    <a:pt x="7941" y="2760"/>
                  </a:cubicBezTo>
                  <a:cubicBezTo>
                    <a:pt x="7991" y="2861"/>
                    <a:pt x="8052" y="2962"/>
                    <a:pt x="8103" y="3053"/>
                  </a:cubicBezTo>
                  <a:cubicBezTo>
                    <a:pt x="8115" y="3076"/>
                    <a:pt x="8137" y="3086"/>
                    <a:pt x="8158" y="3086"/>
                  </a:cubicBezTo>
                  <a:cubicBezTo>
                    <a:pt x="8193" y="3086"/>
                    <a:pt x="8227" y="3060"/>
                    <a:pt x="8214" y="3023"/>
                  </a:cubicBezTo>
                  <a:lnTo>
                    <a:pt x="8063" y="2567"/>
                  </a:lnTo>
                  <a:cubicBezTo>
                    <a:pt x="8042" y="2520"/>
                    <a:pt x="8000" y="2491"/>
                    <a:pt x="7957" y="2491"/>
                  </a:cubicBezTo>
                  <a:close/>
                  <a:moveTo>
                    <a:pt x="3378" y="2583"/>
                  </a:moveTo>
                  <a:cubicBezTo>
                    <a:pt x="3356" y="2583"/>
                    <a:pt x="3334" y="2590"/>
                    <a:pt x="3314" y="2607"/>
                  </a:cubicBezTo>
                  <a:cubicBezTo>
                    <a:pt x="3203" y="2699"/>
                    <a:pt x="3111" y="2789"/>
                    <a:pt x="3020" y="2901"/>
                  </a:cubicBezTo>
                  <a:cubicBezTo>
                    <a:pt x="2949" y="2972"/>
                    <a:pt x="3008" y="3081"/>
                    <a:pt x="3090" y="3081"/>
                  </a:cubicBezTo>
                  <a:cubicBezTo>
                    <a:pt x="3113" y="3081"/>
                    <a:pt x="3138" y="3073"/>
                    <a:pt x="3162" y="3053"/>
                  </a:cubicBezTo>
                  <a:cubicBezTo>
                    <a:pt x="3233" y="2992"/>
                    <a:pt x="3293" y="2922"/>
                    <a:pt x="3354" y="2861"/>
                  </a:cubicBezTo>
                  <a:cubicBezTo>
                    <a:pt x="3415" y="2962"/>
                    <a:pt x="3466" y="3053"/>
                    <a:pt x="3527" y="3154"/>
                  </a:cubicBezTo>
                  <a:cubicBezTo>
                    <a:pt x="3537" y="3172"/>
                    <a:pt x="3555" y="3180"/>
                    <a:pt x="3573" y="3180"/>
                  </a:cubicBezTo>
                  <a:cubicBezTo>
                    <a:pt x="3607" y="3180"/>
                    <a:pt x="3641" y="3153"/>
                    <a:pt x="3628" y="3113"/>
                  </a:cubicBezTo>
                  <a:cubicBezTo>
                    <a:pt x="3577" y="2962"/>
                    <a:pt x="3527" y="2810"/>
                    <a:pt x="3476" y="2668"/>
                  </a:cubicBezTo>
                  <a:cubicBezTo>
                    <a:pt x="3462" y="2614"/>
                    <a:pt x="3422" y="2583"/>
                    <a:pt x="3378" y="2583"/>
                  </a:cubicBezTo>
                  <a:close/>
                  <a:moveTo>
                    <a:pt x="6084" y="2663"/>
                  </a:moveTo>
                  <a:cubicBezTo>
                    <a:pt x="6061" y="2663"/>
                    <a:pt x="6038" y="2671"/>
                    <a:pt x="6017" y="2688"/>
                  </a:cubicBezTo>
                  <a:cubicBezTo>
                    <a:pt x="5906" y="2780"/>
                    <a:pt x="5815" y="2870"/>
                    <a:pt x="5723" y="2972"/>
                  </a:cubicBezTo>
                  <a:cubicBezTo>
                    <a:pt x="5652" y="3051"/>
                    <a:pt x="5718" y="3162"/>
                    <a:pt x="5798" y="3162"/>
                  </a:cubicBezTo>
                  <a:cubicBezTo>
                    <a:pt x="5820" y="3162"/>
                    <a:pt x="5843" y="3153"/>
                    <a:pt x="5865" y="3134"/>
                  </a:cubicBezTo>
                  <a:cubicBezTo>
                    <a:pt x="5936" y="3073"/>
                    <a:pt x="6007" y="3003"/>
                    <a:pt x="6068" y="2942"/>
                  </a:cubicBezTo>
                  <a:cubicBezTo>
                    <a:pt x="6119" y="3032"/>
                    <a:pt x="6179" y="3134"/>
                    <a:pt x="6230" y="3235"/>
                  </a:cubicBezTo>
                  <a:cubicBezTo>
                    <a:pt x="6240" y="3253"/>
                    <a:pt x="6260" y="3261"/>
                    <a:pt x="6280" y="3261"/>
                  </a:cubicBezTo>
                  <a:cubicBezTo>
                    <a:pt x="6316" y="3261"/>
                    <a:pt x="6354" y="3234"/>
                    <a:pt x="6341" y="3194"/>
                  </a:cubicBezTo>
                  <a:lnTo>
                    <a:pt x="6189" y="2739"/>
                  </a:lnTo>
                  <a:cubicBezTo>
                    <a:pt x="6169" y="2692"/>
                    <a:pt x="6127" y="2663"/>
                    <a:pt x="6084" y="2663"/>
                  </a:cubicBezTo>
                  <a:close/>
                  <a:moveTo>
                    <a:pt x="8787" y="2744"/>
                  </a:moveTo>
                  <a:cubicBezTo>
                    <a:pt x="8764" y="2744"/>
                    <a:pt x="8741" y="2752"/>
                    <a:pt x="8720" y="2769"/>
                  </a:cubicBezTo>
                  <a:cubicBezTo>
                    <a:pt x="8609" y="2861"/>
                    <a:pt x="8518" y="2951"/>
                    <a:pt x="8427" y="3053"/>
                  </a:cubicBezTo>
                  <a:cubicBezTo>
                    <a:pt x="8355" y="3132"/>
                    <a:pt x="8421" y="3243"/>
                    <a:pt x="8501" y="3243"/>
                  </a:cubicBezTo>
                  <a:cubicBezTo>
                    <a:pt x="8524" y="3243"/>
                    <a:pt x="8547" y="3234"/>
                    <a:pt x="8569" y="3215"/>
                  </a:cubicBezTo>
                  <a:cubicBezTo>
                    <a:pt x="8650" y="3154"/>
                    <a:pt x="8711" y="3084"/>
                    <a:pt x="8771" y="3023"/>
                  </a:cubicBezTo>
                  <a:cubicBezTo>
                    <a:pt x="8832" y="3113"/>
                    <a:pt x="8882" y="3215"/>
                    <a:pt x="8933" y="3316"/>
                  </a:cubicBezTo>
                  <a:cubicBezTo>
                    <a:pt x="8944" y="3334"/>
                    <a:pt x="8963" y="3342"/>
                    <a:pt x="8983" y="3342"/>
                  </a:cubicBezTo>
                  <a:cubicBezTo>
                    <a:pt x="9019" y="3342"/>
                    <a:pt x="9057" y="3315"/>
                    <a:pt x="9044" y="3275"/>
                  </a:cubicBezTo>
                  <a:lnTo>
                    <a:pt x="8893" y="2820"/>
                  </a:lnTo>
                  <a:cubicBezTo>
                    <a:pt x="8873" y="2773"/>
                    <a:pt x="8830" y="2744"/>
                    <a:pt x="8787" y="2744"/>
                  </a:cubicBezTo>
                  <a:close/>
                  <a:moveTo>
                    <a:pt x="1497" y="2765"/>
                  </a:moveTo>
                  <a:cubicBezTo>
                    <a:pt x="1474" y="2765"/>
                    <a:pt x="1451" y="2772"/>
                    <a:pt x="1430" y="2789"/>
                  </a:cubicBezTo>
                  <a:cubicBezTo>
                    <a:pt x="1329" y="2881"/>
                    <a:pt x="1228" y="2972"/>
                    <a:pt x="1137" y="3073"/>
                  </a:cubicBezTo>
                  <a:cubicBezTo>
                    <a:pt x="1074" y="3152"/>
                    <a:pt x="1135" y="3263"/>
                    <a:pt x="1213" y="3263"/>
                  </a:cubicBezTo>
                  <a:cubicBezTo>
                    <a:pt x="1234" y="3263"/>
                    <a:pt x="1257" y="3255"/>
                    <a:pt x="1279" y="3235"/>
                  </a:cubicBezTo>
                  <a:cubicBezTo>
                    <a:pt x="1360" y="3165"/>
                    <a:pt x="1421" y="3104"/>
                    <a:pt x="1481" y="3032"/>
                  </a:cubicBezTo>
                  <a:cubicBezTo>
                    <a:pt x="1542" y="3134"/>
                    <a:pt x="1592" y="3235"/>
                    <a:pt x="1653" y="3327"/>
                  </a:cubicBezTo>
                  <a:cubicBezTo>
                    <a:pt x="1665" y="3350"/>
                    <a:pt x="1685" y="3359"/>
                    <a:pt x="1705" y="3359"/>
                  </a:cubicBezTo>
                  <a:cubicBezTo>
                    <a:pt x="1737" y="3359"/>
                    <a:pt x="1767" y="3333"/>
                    <a:pt x="1754" y="3296"/>
                  </a:cubicBezTo>
                  <a:lnTo>
                    <a:pt x="1603" y="2841"/>
                  </a:lnTo>
                  <a:cubicBezTo>
                    <a:pt x="1583" y="2794"/>
                    <a:pt x="1541" y="2765"/>
                    <a:pt x="1497" y="2765"/>
                  </a:cubicBezTo>
                  <a:close/>
                  <a:moveTo>
                    <a:pt x="4210" y="2846"/>
                  </a:moveTo>
                  <a:cubicBezTo>
                    <a:pt x="4188" y="2846"/>
                    <a:pt x="4165" y="2853"/>
                    <a:pt x="4144" y="2870"/>
                  </a:cubicBezTo>
                  <a:cubicBezTo>
                    <a:pt x="4033" y="2962"/>
                    <a:pt x="3941" y="3053"/>
                    <a:pt x="3851" y="3154"/>
                  </a:cubicBezTo>
                  <a:cubicBezTo>
                    <a:pt x="3780" y="3232"/>
                    <a:pt x="3837" y="3335"/>
                    <a:pt x="3918" y="3335"/>
                  </a:cubicBezTo>
                  <a:cubicBezTo>
                    <a:pt x="3942" y="3335"/>
                    <a:pt x="3967" y="3327"/>
                    <a:pt x="3992" y="3306"/>
                  </a:cubicBezTo>
                  <a:cubicBezTo>
                    <a:pt x="4063" y="3246"/>
                    <a:pt x="4124" y="3185"/>
                    <a:pt x="4184" y="3113"/>
                  </a:cubicBezTo>
                  <a:cubicBezTo>
                    <a:pt x="4245" y="3215"/>
                    <a:pt x="4296" y="3316"/>
                    <a:pt x="4357" y="3408"/>
                  </a:cubicBezTo>
                  <a:cubicBezTo>
                    <a:pt x="4368" y="3431"/>
                    <a:pt x="4389" y="3440"/>
                    <a:pt x="4408" y="3440"/>
                  </a:cubicBezTo>
                  <a:cubicBezTo>
                    <a:pt x="4440" y="3440"/>
                    <a:pt x="4471" y="3414"/>
                    <a:pt x="4458" y="3377"/>
                  </a:cubicBezTo>
                  <a:lnTo>
                    <a:pt x="4306" y="2922"/>
                  </a:lnTo>
                  <a:cubicBezTo>
                    <a:pt x="4293" y="2875"/>
                    <a:pt x="4253" y="2846"/>
                    <a:pt x="4210" y="2846"/>
                  </a:cubicBezTo>
                  <a:close/>
                  <a:moveTo>
                    <a:pt x="6914" y="2927"/>
                  </a:moveTo>
                  <a:cubicBezTo>
                    <a:pt x="6891" y="2927"/>
                    <a:pt x="6868" y="2934"/>
                    <a:pt x="6848" y="2951"/>
                  </a:cubicBezTo>
                  <a:cubicBezTo>
                    <a:pt x="6736" y="3032"/>
                    <a:pt x="6645" y="3124"/>
                    <a:pt x="6554" y="3235"/>
                  </a:cubicBezTo>
                  <a:cubicBezTo>
                    <a:pt x="6483" y="3313"/>
                    <a:pt x="6546" y="3416"/>
                    <a:pt x="6625" y="3416"/>
                  </a:cubicBezTo>
                  <a:cubicBezTo>
                    <a:pt x="6648" y="3416"/>
                    <a:pt x="6673" y="3408"/>
                    <a:pt x="6695" y="3387"/>
                  </a:cubicBezTo>
                  <a:cubicBezTo>
                    <a:pt x="6767" y="3327"/>
                    <a:pt x="6837" y="3266"/>
                    <a:pt x="6898" y="3194"/>
                  </a:cubicBezTo>
                  <a:cubicBezTo>
                    <a:pt x="6949" y="3296"/>
                    <a:pt x="7010" y="3397"/>
                    <a:pt x="7060" y="3489"/>
                  </a:cubicBezTo>
                  <a:cubicBezTo>
                    <a:pt x="7071" y="3511"/>
                    <a:pt x="7092" y="3521"/>
                    <a:pt x="7113" y="3521"/>
                  </a:cubicBezTo>
                  <a:cubicBezTo>
                    <a:pt x="7149" y="3521"/>
                    <a:pt x="7184" y="3492"/>
                    <a:pt x="7172" y="3448"/>
                  </a:cubicBezTo>
                  <a:cubicBezTo>
                    <a:pt x="7121" y="3306"/>
                    <a:pt x="7070" y="3154"/>
                    <a:pt x="7019" y="3003"/>
                  </a:cubicBezTo>
                  <a:cubicBezTo>
                    <a:pt x="7000" y="2956"/>
                    <a:pt x="6958" y="2927"/>
                    <a:pt x="6914" y="2927"/>
                  </a:cubicBezTo>
                  <a:close/>
                  <a:moveTo>
                    <a:pt x="2332" y="3018"/>
                  </a:moveTo>
                  <a:cubicBezTo>
                    <a:pt x="2309" y="3018"/>
                    <a:pt x="2285" y="3026"/>
                    <a:pt x="2261" y="3043"/>
                  </a:cubicBezTo>
                  <a:cubicBezTo>
                    <a:pt x="2159" y="3134"/>
                    <a:pt x="2069" y="3225"/>
                    <a:pt x="1967" y="3327"/>
                  </a:cubicBezTo>
                  <a:cubicBezTo>
                    <a:pt x="1904" y="3406"/>
                    <a:pt x="1965" y="3516"/>
                    <a:pt x="2048" y="3516"/>
                  </a:cubicBezTo>
                  <a:cubicBezTo>
                    <a:pt x="2071" y="3516"/>
                    <a:pt x="2095" y="3508"/>
                    <a:pt x="2119" y="3489"/>
                  </a:cubicBezTo>
                  <a:cubicBezTo>
                    <a:pt x="2190" y="3428"/>
                    <a:pt x="2251" y="3356"/>
                    <a:pt x="2312" y="3296"/>
                  </a:cubicBezTo>
                  <a:cubicBezTo>
                    <a:pt x="2372" y="3387"/>
                    <a:pt x="2423" y="3489"/>
                    <a:pt x="2483" y="3590"/>
                  </a:cubicBezTo>
                  <a:cubicBezTo>
                    <a:pt x="2494" y="3607"/>
                    <a:pt x="2512" y="3615"/>
                    <a:pt x="2531" y="3615"/>
                  </a:cubicBezTo>
                  <a:cubicBezTo>
                    <a:pt x="2564" y="3615"/>
                    <a:pt x="2598" y="3589"/>
                    <a:pt x="2585" y="3549"/>
                  </a:cubicBezTo>
                  <a:lnTo>
                    <a:pt x="2433" y="3093"/>
                  </a:lnTo>
                  <a:cubicBezTo>
                    <a:pt x="2413" y="3047"/>
                    <a:pt x="2375" y="3018"/>
                    <a:pt x="2332" y="3018"/>
                  </a:cubicBezTo>
                  <a:close/>
                  <a:moveTo>
                    <a:pt x="5040" y="3099"/>
                  </a:moveTo>
                  <a:cubicBezTo>
                    <a:pt x="5018" y="3099"/>
                    <a:pt x="4995" y="3107"/>
                    <a:pt x="4974" y="3124"/>
                  </a:cubicBezTo>
                  <a:cubicBezTo>
                    <a:pt x="4863" y="3215"/>
                    <a:pt x="4772" y="3306"/>
                    <a:pt x="4681" y="3408"/>
                  </a:cubicBezTo>
                  <a:cubicBezTo>
                    <a:pt x="4609" y="3487"/>
                    <a:pt x="4668" y="3597"/>
                    <a:pt x="4751" y="3597"/>
                  </a:cubicBezTo>
                  <a:cubicBezTo>
                    <a:pt x="4774" y="3597"/>
                    <a:pt x="4799" y="3589"/>
                    <a:pt x="4823" y="3570"/>
                  </a:cubicBezTo>
                  <a:cubicBezTo>
                    <a:pt x="4893" y="3509"/>
                    <a:pt x="4954" y="3437"/>
                    <a:pt x="5015" y="3377"/>
                  </a:cubicBezTo>
                  <a:cubicBezTo>
                    <a:pt x="5075" y="3468"/>
                    <a:pt x="5126" y="3570"/>
                    <a:pt x="5187" y="3671"/>
                  </a:cubicBezTo>
                  <a:cubicBezTo>
                    <a:pt x="5198" y="3688"/>
                    <a:pt x="5216" y="3696"/>
                    <a:pt x="5234" y="3696"/>
                  </a:cubicBezTo>
                  <a:cubicBezTo>
                    <a:pt x="5268" y="3696"/>
                    <a:pt x="5302" y="3670"/>
                    <a:pt x="5288" y="3630"/>
                  </a:cubicBezTo>
                  <a:lnTo>
                    <a:pt x="5136" y="3174"/>
                  </a:lnTo>
                  <a:cubicBezTo>
                    <a:pt x="5123" y="3128"/>
                    <a:pt x="5083" y="3099"/>
                    <a:pt x="5040" y="3099"/>
                  </a:cubicBezTo>
                  <a:close/>
                  <a:moveTo>
                    <a:pt x="7744" y="3180"/>
                  </a:moveTo>
                  <a:cubicBezTo>
                    <a:pt x="7722" y="3180"/>
                    <a:pt x="7699" y="3188"/>
                    <a:pt x="7678" y="3205"/>
                  </a:cubicBezTo>
                  <a:cubicBezTo>
                    <a:pt x="7566" y="3296"/>
                    <a:pt x="7475" y="3387"/>
                    <a:pt x="7384" y="3489"/>
                  </a:cubicBezTo>
                  <a:cubicBezTo>
                    <a:pt x="7313" y="3568"/>
                    <a:pt x="7378" y="3678"/>
                    <a:pt x="7459" y="3678"/>
                  </a:cubicBezTo>
                  <a:cubicBezTo>
                    <a:pt x="7481" y="3678"/>
                    <a:pt x="7504" y="3670"/>
                    <a:pt x="7526" y="3651"/>
                  </a:cubicBezTo>
                  <a:cubicBezTo>
                    <a:pt x="7597" y="3590"/>
                    <a:pt x="7667" y="3518"/>
                    <a:pt x="7728" y="3458"/>
                  </a:cubicBezTo>
                  <a:cubicBezTo>
                    <a:pt x="7779" y="3549"/>
                    <a:pt x="7840" y="3651"/>
                    <a:pt x="7890" y="3752"/>
                  </a:cubicBezTo>
                  <a:cubicBezTo>
                    <a:pt x="7901" y="3769"/>
                    <a:pt x="7920" y="3777"/>
                    <a:pt x="7940" y="3777"/>
                  </a:cubicBezTo>
                  <a:cubicBezTo>
                    <a:pt x="7977" y="3777"/>
                    <a:pt x="8015" y="3751"/>
                    <a:pt x="8002" y="3711"/>
                  </a:cubicBezTo>
                  <a:lnTo>
                    <a:pt x="7850" y="3255"/>
                  </a:lnTo>
                  <a:cubicBezTo>
                    <a:pt x="7830" y="3209"/>
                    <a:pt x="7788" y="3180"/>
                    <a:pt x="7744" y="3180"/>
                  </a:cubicBezTo>
                  <a:close/>
                  <a:moveTo>
                    <a:pt x="3165" y="3281"/>
                  </a:moveTo>
                  <a:cubicBezTo>
                    <a:pt x="3141" y="3281"/>
                    <a:pt x="3115" y="3289"/>
                    <a:pt x="3091" y="3306"/>
                  </a:cubicBezTo>
                  <a:cubicBezTo>
                    <a:pt x="2990" y="3387"/>
                    <a:pt x="2899" y="3478"/>
                    <a:pt x="2798" y="3590"/>
                  </a:cubicBezTo>
                  <a:cubicBezTo>
                    <a:pt x="2735" y="3668"/>
                    <a:pt x="2794" y="3771"/>
                    <a:pt x="2875" y="3771"/>
                  </a:cubicBezTo>
                  <a:cubicBezTo>
                    <a:pt x="2898" y="3771"/>
                    <a:pt x="2924" y="3762"/>
                    <a:pt x="2949" y="3741"/>
                  </a:cubicBezTo>
                  <a:cubicBezTo>
                    <a:pt x="3020" y="3680"/>
                    <a:pt x="3081" y="3620"/>
                    <a:pt x="3142" y="3549"/>
                  </a:cubicBezTo>
                  <a:cubicBezTo>
                    <a:pt x="3203" y="3651"/>
                    <a:pt x="3253" y="3752"/>
                    <a:pt x="3314" y="3842"/>
                  </a:cubicBezTo>
                  <a:cubicBezTo>
                    <a:pt x="3325" y="3865"/>
                    <a:pt x="3345" y="3875"/>
                    <a:pt x="3364" y="3875"/>
                  </a:cubicBezTo>
                  <a:cubicBezTo>
                    <a:pt x="3397" y="3875"/>
                    <a:pt x="3428" y="3847"/>
                    <a:pt x="3415" y="3802"/>
                  </a:cubicBezTo>
                  <a:cubicBezTo>
                    <a:pt x="3365" y="3660"/>
                    <a:pt x="3314" y="3509"/>
                    <a:pt x="3263" y="3356"/>
                  </a:cubicBezTo>
                  <a:cubicBezTo>
                    <a:pt x="3250" y="3310"/>
                    <a:pt x="3210" y="3281"/>
                    <a:pt x="3165" y="3281"/>
                  </a:cubicBezTo>
                  <a:close/>
                  <a:moveTo>
                    <a:pt x="5876" y="3359"/>
                  </a:moveTo>
                  <a:cubicBezTo>
                    <a:pt x="5852" y="3359"/>
                    <a:pt x="5827" y="3368"/>
                    <a:pt x="5804" y="3387"/>
                  </a:cubicBezTo>
                  <a:cubicBezTo>
                    <a:pt x="5693" y="3468"/>
                    <a:pt x="5602" y="3559"/>
                    <a:pt x="5511" y="3671"/>
                  </a:cubicBezTo>
                  <a:cubicBezTo>
                    <a:pt x="5440" y="3749"/>
                    <a:pt x="5497" y="3852"/>
                    <a:pt x="5578" y="3852"/>
                  </a:cubicBezTo>
                  <a:cubicBezTo>
                    <a:pt x="5602" y="3852"/>
                    <a:pt x="5628" y="3843"/>
                    <a:pt x="5653" y="3822"/>
                  </a:cubicBezTo>
                  <a:cubicBezTo>
                    <a:pt x="5723" y="3761"/>
                    <a:pt x="5784" y="3701"/>
                    <a:pt x="5855" y="3630"/>
                  </a:cubicBezTo>
                  <a:cubicBezTo>
                    <a:pt x="5906" y="3732"/>
                    <a:pt x="5957" y="3822"/>
                    <a:pt x="6017" y="3923"/>
                  </a:cubicBezTo>
                  <a:cubicBezTo>
                    <a:pt x="6029" y="3943"/>
                    <a:pt x="6050" y="3952"/>
                    <a:pt x="6071" y="3952"/>
                  </a:cubicBezTo>
                  <a:cubicBezTo>
                    <a:pt x="6105" y="3952"/>
                    <a:pt x="6137" y="3927"/>
                    <a:pt x="6119" y="3883"/>
                  </a:cubicBezTo>
                  <a:cubicBezTo>
                    <a:pt x="6068" y="3732"/>
                    <a:pt x="6017" y="3590"/>
                    <a:pt x="5966" y="3437"/>
                  </a:cubicBezTo>
                  <a:cubicBezTo>
                    <a:pt x="5954" y="3386"/>
                    <a:pt x="5916" y="3359"/>
                    <a:pt x="5876" y="3359"/>
                  </a:cubicBezTo>
                  <a:close/>
                  <a:moveTo>
                    <a:pt x="8579" y="3436"/>
                  </a:moveTo>
                  <a:cubicBezTo>
                    <a:pt x="8555" y="3436"/>
                    <a:pt x="8530" y="3446"/>
                    <a:pt x="8508" y="3468"/>
                  </a:cubicBezTo>
                  <a:cubicBezTo>
                    <a:pt x="8396" y="3549"/>
                    <a:pt x="8306" y="3640"/>
                    <a:pt x="8214" y="3752"/>
                  </a:cubicBezTo>
                  <a:cubicBezTo>
                    <a:pt x="8144" y="3830"/>
                    <a:pt x="8207" y="3933"/>
                    <a:pt x="8285" y="3933"/>
                  </a:cubicBezTo>
                  <a:cubicBezTo>
                    <a:pt x="8308" y="3933"/>
                    <a:pt x="8333" y="3924"/>
                    <a:pt x="8356" y="3903"/>
                  </a:cubicBezTo>
                  <a:cubicBezTo>
                    <a:pt x="8427" y="3842"/>
                    <a:pt x="8498" y="3782"/>
                    <a:pt x="8558" y="3711"/>
                  </a:cubicBezTo>
                  <a:cubicBezTo>
                    <a:pt x="8609" y="3813"/>
                    <a:pt x="8670" y="3903"/>
                    <a:pt x="8720" y="4004"/>
                  </a:cubicBezTo>
                  <a:cubicBezTo>
                    <a:pt x="8731" y="4022"/>
                    <a:pt x="8751" y="4030"/>
                    <a:pt x="8770" y="4030"/>
                  </a:cubicBezTo>
                  <a:cubicBezTo>
                    <a:pt x="8807" y="4030"/>
                    <a:pt x="8845" y="4003"/>
                    <a:pt x="8832" y="3964"/>
                  </a:cubicBezTo>
                  <a:cubicBezTo>
                    <a:pt x="8781" y="3813"/>
                    <a:pt x="8731" y="3671"/>
                    <a:pt x="8680" y="3518"/>
                  </a:cubicBezTo>
                  <a:cubicBezTo>
                    <a:pt x="8661" y="3467"/>
                    <a:pt x="8621" y="3436"/>
                    <a:pt x="8579" y="3436"/>
                  </a:cubicBezTo>
                  <a:close/>
                  <a:moveTo>
                    <a:pt x="1285" y="3453"/>
                  </a:moveTo>
                  <a:cubicBezTo>
                    <a:pt x="1262" y="3453"/>
                    <a:pt x="1239" y="3461"/>
                    <a:pt x="1218" y="3478"/>
                  </a:cubicBezTo>
                  <a:cubicBezTo>
                    <a:pt x="1106" y="3570"/>
                    <a:pt x="1016" y="3660"/>
                    <a:pt x="924" y="3761"/>
                  </a:cubicBezTo>
                  <a:cubicBezTo>
                    <a:pt x="853" y="3841"/>
                    <a:pt x="918" y="3952"/>
                    <a:pt x="999" y="3952"/>
                  </a:cubicBezTo>
                  <a:cubicBezTo>
                    <a:pt x="1021" y="3952"/>
                    <a:pt x="1044" y="3943"/>
                    <a:pt x="1066" y="3923"/>
                  </a:cubicBezTo>
                  <a:cubicBezTo>
                    <a:pt x="1137" y="3863"/>
                    <a:pt x="1208" y="3792"/>
                    <a:pt x="1268" y="3732"/>
                  </a:cubicBezTo>
                  <a:cubicBezTo>
                    <a:pt x="1319" y="3822"/>
                    <a:pt x="1380" y="3923"/>
                    <a:pt x="1430" y="4025"/>
                  </a:cubicBezTo>
                  <a:cubicBezTo>
                    <a:pt x="1441" y="4043"/>
                    <a:pt x="1461" y="4050"/>
                    <a:pt x="1481" y="4050"/>
                  </a:cubicBezTo>
                  <a:cubicBezTo>
                    <a:pt x="1517" y="4050"/>
                    <a:pt x="1555" y="4024"/>
                    <a:pt x="1542" y="3984"/>
                  </a:cubicBezTo>
                  <a:lnTo>
                    <a:pt x="1390" y="3529"/>
                  </a:lnTo>
                  <a:cubicBezTo>
                    <a:pt x="1370" y="3482"/>
                    <a:pt x="1328" y="3453"/>
                    <a:pt x="1285" y="3453"/>
                  </a:cubicBezTo>
                  <a:close/>
                  <a:moveTo>
                    <a:pt x="3995" y="3534"/>
                  </a:moveTo>
                  <a:cubicBezTo>
                    <a:pt x="3971" y="3534"/>
                    <a:pt x="3945" y="3542"/>
                    <a:pt x="3921" y="3559"/>
                  </a:cubicBezTo>
                  <a:cubicBezTo>
                    <a:pt x="3820" y="3651"/>
                    <a:pt x="3729" y="3741"/>
                    <a:pt x="3628" y="3842"/>
                  </a:cubicBezTo>
                  <a:cubicBezTo>
                    <a:pt x="3564" y="3922"/>
                    <a:pt x="3625" y="4033"/>
                    <a:pt x="3708" y="4033"/>
                  </a:cubicBezTo>
                  <a:cubicBezTo>
                    <a:pt x="3731" y="4033"/>
                    <a:pt x="3755" y="4024"/>
                    <a:pt x="3779" y="4004"/>
                  </a:cubicBezTo>
                  <a:cubicBezTo>
                    <a:pt x="3851" y="3944"/>
                    <a:pt x="3911" y="3873"/>
                    <a:pt x="3972" y="3813"/>
                  </a:cubicBezTo>
                  <a:cubicBezTo>
                    <a:pt x="4033" y="3903"/>
                    <a:pt x="4083" y="4004"/>
                    <a:pt x="4144" y="4106"/>
                  </a:cubicBezTo>
                  <a:cubicBezTo>
                    <a:pt x="4155" y="4124"/>
                    <a:pt x="4173" y="4131"/>
                    <a:pt x="4191" y="4131"/>
                  </a:cubicBezTo>
                  <a:cubicBezTo>
                    <a:pt x="4225" y="4131"/>
                    <a:pt x="4258" y="4105"/>
                    <a:pt x="4245" y="4065"/>
                  </a:cubicBezTo>
                  <a:lnTo>
                    <a:pt x="4094" y="3610"/>
                  </a:lnTo>
                  <a:cubicBezTo>
                    <a:pt x="4080" y="3563"/>
                    <a:pt x="4041" y="3534"/>
                    <a:pt x="3995" y="3534"/>
                  </a:cubicBezTo>
                  <a:close/>
                  <a:moveTo>
                    <a:pt x="6701" y="3615"/>
                  </a:moveTo>
                  <a:cubicBezTo>
                    <a:pt x="6678" y="3615"/>
                    <a:pt x="6655" y="3623"/>
                    <a:pt x="6635" y="3640"/>
                  </a:cubicBezTo>
                  <a:cubicBezTo>
                    <a:pt x="6524" y="3732"/>
                    <a:pt x="6432" y="3822"/>
                    <a:pt x="6341" y="3923"/>
                  </a:cubicBezTo>
                  <a:cubicBezTo>
                    <a:pt x="6270" y="4003"/>
                    <a:pt x="6335" y="4114"/>
                    <a:pt x="6416" y="4114"/>
                  </a:cubicBezTo>
                  <a:cubicBezTo>
                    <a:pt x="6438" y="4114"/>
                    <a:pt x="6461" y="4105"/>
                    <a:pt x="6483" y="4085"/>
                  </a:cubicBezTo>
                  <a:lnTo>
                    <a:pt x="6686" y="3883"/>
                  </a:lnTo>
                  <a:cubicBezTo>
                    <a:pt x="6736" y="3984"/>
                    <a:pt x="6797" y="4085"/>
                    <a:pt x="6848" y="4187"/>
                  </a:cubicBezTo>
                  <a:cubicBezTo>
                    <a:pt x="6858" y="4205"/>
                    <a:pt x="6877" y="4212"/>
                    <a:pt x="6897" y="4212"/>
                  </a:cubicBezTo>
                  <a:cubicBezTo>
                    <a:pt x="6932" y="4212"/>
                    <a:pt x="6968" y="4186"/>
                    <a:pt x="6949" y="4146"/>
                  </a:cubicBezTo>
                  <a:lnTo>
                    <a:pt x="6797" y="3691"/>
                  </a:lnTo>
                  <a:cubicBezTo>
                    <a:pt x="6783" y="3644"/>
                    <a:pt x="6744" y="3615"/>
                    <a:pt x="6701" y="3615"/>
                  </a:cubicBezTo>
                  <a:close/>
                  <a:moveTo>
                    <a:pt x="2120" y="3714"/>
                  </a:moveTo>
                  <a:cubicBezTo>
                    <a:pt x="2096" y="3714"/>
                    <a:pt x="2071" y="3723"/>
                    <a:pt x="2048" y="3741"/>
                  </a:cubicBezTo>
                  <a:cubicBezTo>
                    <a:pt x="1937" y="3822"/>
                    <a:pt x="1846" y="3914"/>
                    <a:pt x="1754" y="4025"/>
                  </a:cubicBezTo>
                  <a:cubicBezTo>
                    <a:pt x="1684" y="4103"/>
                    <a:pt x="1747" y="4206"/>
                    <a:pt x="1826" y="4206"/>
                  </a:cubicBezTo>
                  <a:cubicBezTo>
                    <a:pt x="1849" y="4206"/>
                    <a:pt x="1873" y="4197"/>
                    <a:pt x="1896" y="4177"/>
                  </a:cubicBezTo>
                  <a:cubicBezTo>
                    <a:pt x="1967" y="4116"/>
                    <a:pt x="2038" y="4056"/>
                    <a:pt x="2099" y="3984"/>
                  </a:cubicBezTo>
                  <a:cubicBezTo>
                    <a:pt x="2150" y="4085"/>
                    <a:pt x="2210" y="4177"/>
                    <a:pt x="2261" y="4278"/>
                  </a:cubicBezTo>
                  <a:cubicBezTo>
                    <a:pt x="2272" y="4297"/>
                    <a:pt x="2294" y="4306"/>
                    <a:pt x="2315" y="4306"/>
                  </a:cubicBezTo>
                  <a:cubicBezTo>
                    <a:pt x="2350" y="4306"/>
                    <a:pt x="2385" y="4282"/>
                    <a:pt x="2372" y="4238"/>
                  </a:cubicBezTo>
                  <a:cubicBezTo>
                    <a:pt x="2321" y="4085"/>
                    <a:pt x="2271" y="3944"/>
                    <a:pt x="2220" y="3792"/>
                  </a:cubicBezTo>
                  <a:cubicBezTo>
                    <a:pt x="2201" y="3741"/>
                    <a:pt x="2162" y="3714"/>
                    <a:pt x="2120" y="3714"/>
                  </a:cubicBezTo>
                  <a:close/>
                  <a:moveTo>
                    <a:pt x="4829" y="3790"/>
                  </a:moveTo>
                  <a:cubicBezTo>
                    <a:pt x="4804" y="3790"/>
                    <a:pt x="4777" y="3800"/>
                    <a:pt x="4751" y="3822"/>
                  </a:cubicBezTo>
                  <a:cubicBezTo>
                    <a:pt x="4650" y="3903"/>
                    <a:pt x="4559" y="3995"/>
                    <a:pt x="4458" y="4106"/>
                  </a:cubicBezTo>
                  <a:cubicBezTo>
                    <a:pt x="4395" y="4184"/>
                    <a:pt x="4454" y="4287"/>
                    <a:pt x="4536" y="4287"/>
                  </a:cubicBezTo>
                  <a:cubicBezTo>
                    <a:pt x="4559" y="4287"/>
                    <a:pt x="4585" y="4278"/>
                    <a:pt x="4610" y="4258"/>
                  </a:cubicBezTo>
                  <a:cubicBezTo>
                    <a:pt x="4681" y="4197"/>
                    <a:pt x="4742" y="4137"/>
                    <a:pt x="4802" y="4065"/>
                  </a:cubicBezTo>
                  <a:cubicBezTo>
                    <a:pt x="4863" y="4166"/>
                    <a:pt x="4913" y="4258"/>
                    <a:pt x="4974" y="4359"/>
                  </a:cubicBezTo>
                  <a:cubicBezTo>
                    <a:pt x="4985" y="4377"/>
                    <a:pt x="5003" y="4385"/>
                    <a:pt x="5021" y="4385"/>
                  </a:cubicBezTo>
                  <a:cubicBezTo>
                    <a:pt x="5055" y="4385"/>
                    <a:pt x="5088" y="4358"/>
                    <a:pt x="5075" y="4319"/>
                  </a:cubicBezTo>
                  <a:cubicBezTo>
                    <a:pt x="5025" y="4166"/>
                    <a:pt x="4974" y="4025"/>
                    <a:pt x="4924" y="3873"/>
                  </a:cubicBezTo>
                  <a:cubicBezTo>
                    <a:pt x="4911" y="3822"/>
                    <a:pt x="4873" y="3790"/>
                    <a:pt x="4829" y="3790"/>
                  </a:cubicBezTo>
                  <a:close/>
                  <a:moveTo>
                    <a:pt x="7529" y="3869"/>
                  </a:moveTo>
                  <a:cubicBezTo>
                    <a:pt x="7508" y="3869"/>
                    <a:pt x="7485" y="3876"/>
                    <a:pt x="7465" y="3894"/>
                  </a:cubicBezTo>
                  <a:cubicBezTo>
                    <a:pt x="7354" y="3984"/>
                    <a:pt x="7262" y="4076"/>
                    <a:pt x="7172" y="4187"/>
                  </a:cubicBezTo>
                  <a:cubicBezTo>
                    <a:pt x="7100" y="4258"/>
                    <a:pt x="7165" y="4367"/>
                    <a:pt x="7246" y="4367"/>
                  </a:cubicBezTo>
                  <a:cubicBezTo>
                    <a:pt x="7268" y="4367"/>
                    <a:pt x="7291" y="4359"/>
                    <a:pt x="7313" y="4339"/>
                  </a:cubicBezTo>
                  <a:cubicBezTo>
                    <a:pt x="7384" y="4278"/>
                    <a:pt x="7445" y="4207"/>
                    <a:pt x="7516" y="4146"/>
                  </a:cubicBezTo>
                  <a:cubicBezTo>
                    <a:pt x="7566" y="4247"/>
                    <a:pt x="7627" y="4339"/>
                    <a:pt x="7678" y="4440"/>
                  </a:cubicBezTo>
                  <a:cubicBezTo>
                    <a:pt x="7688" y="4458"/>
                    <a:pt x="7708" y="4466"/>
                    <a:pt x="7727" y="4466"/>
                  </a:cubicBezTo>
                  <a:cubicBezTo>
                    <a:pt x="7763" y="4466"/>
                    <a:pt x="7799" y="4439"/>
                    <a:pt x="7779" y="4400"/>
                  </a:cubicBezTo>
                  <a:cubicBezTo>
                    <a:pt x="7728" y="4247"/>
                    <a:pt x="7678" y="4096"/>
                    <a:pt x="7627" y="3954"/>
                  </a:cubicBezTo>
                  <a:cubicBezTo>
                    <a:pt x="7613" y="3900"/>
                    <a:pt x="7573" y="3869"/>
                    <a:pt x="7529" y="3869"/>
                  </a:cubicBezTo>
                  <a:close/>
                  <a:moveTo>
                    <a:pt x="2945" y="3969"/>
                  </a:moveTo>
                  <a:cubicBezTo>
                    <a:pt x="2923" y="3969"/>
                    <a:pt x="2899" y="3977"/>
                    <a:pt x="2879" y="3995"/>
                  </a:cubicBezTo>
                  <a:cubicBezTo>
                    <a:pt x="2767" y="4085"/>
                    <a:pt x="2676" y="4177"/>
                    <a:pt x="2585" y="4278"/>
                  </a:cubicBezTo>
                  <a:cubicBezTo>
                    <a:pt x="2513" y="4358"/>
                    <a:pt x="2579" y="4468"/>
                    <a:pt x="2659" y="4468"/>
                  </a:cubicBezTo>
                  <a:cubicBezTo>
                    <a:pt x="2681" y="4468"/>
                    <a:pt x="2705" y="4460"/>
                    <a:pt x="2726" y="4440"/>
                  </a:cubicBezTo>
                  <a:cubicBezTo>
                    <a:pt x="2798" y="4369"/>
                    <a:pt x="2868" y="4308"/>
                    <a:pt x="2929" y="4238"/>
                  </a:cubicBezTo>
                  <a:cubicBezTo>
                    <a:pt x="2980" y="4339"/>
                    <a:pt x="3041" y="4440"/>
                    <a:pt x="3091" y="4542"/>
                  </a:cubicBezTo>
                  <a:cubicBezTo>
                    <a:pt x="3102" y="4559"/>
                    <a:pt x="3121" y="4567"/>
                    <a:pt x="3141" y="4567"/>
                  </a:cubicBezTo>
                  <a:cubicBezTo>
                    <a:pt x="3178" y="4567"/>
                    <a:pt x="3216" y="4540"/>
                    <a:pt x="3203" y="4501"/>
                  </a:cubicBezTo>
                  <a:lnTo>
                    <a:pt x="3050" y="4045"/>
                  </a:lnTo>
                  <a:cubicBezTo>
                    <a:pt x="3031" y="3999"/>
                    <a:pt x="2989" y="3969"/>
                    <a:pt x="2945" y="3969"/>
                  </a:cubicBezTo>
                  <a:close/>
                  <a:moveTo>
                    <a:pt x="5655" y="4050"/>
                  </a:moveTo>
                  <a:cubicBezTo>
                    <a:pt x="5631" y="4050"/>
                    <a:pt x="5606" y="4058"/>
                    <a:pt x="5582" y="4076"/>
                  </a:cubicBezTo>
                  <a:cubicBezTo>
                    <a:pt x="5480" y="4166"/>
                    <a:pt x="5390" y="4258"/>
                    <a:pt x="5298" y="4359"/>
                  </a:cubicBezTo>
                  <a:cubicBezTo>
                    <a:pt x="5227" y="4439"/>
                    <a:pt x="5286" y="4549"/>
                    <a:pt x="5369" y="4549"/>
                  </a:cubicBezTo>
                  <a:cubicBezTo>
                    <a:pt x="5392" y="4549"/>
                    <a:pt x="5416" y="4541"/>
                    <a:pt x="5440" y="4521"/>
                  </a:cubicBezTo>
                  <a:cubicBezTo>
                    <a:pt x="5511" y="4450"/>
                    <a:pt x="5572" y="4389"/>
                    <a:pt x="5633" y="4319"/>
                  </a:cubicBezTo>
                  <a:cubicBezTo>
                    <a:pt x="5693" y="4420"/>
                    <a:pt x="5744" y="4521"/>
                    <a:pt x="5804" y="4612"/>
                  </a:cubicBezTo>
                  <a:cubicBezTo>
                    <a:pt x="5816" y="4635"/>
                    <a:pt x="5837" y="4645"/>
                    <a:pt x="5857" y="4645"/>
                  </a:cubicBezTo>
                  <a:cubicBezTo>
                    <a:pt x="5888" y="4645"/>
                    <a:pt x="5918" y="4619"/>
                    <a:pt x="5906" y="4582"/>
                  </a:cubicBezTo>
                  <a:lnTo>
                    <a:pt x="5754" y="4126"/>
                  </a:lnTo>
                  <a:cubicBezTo>
                    <a:pt x="5741" y="4080"/>
                    <a:pt x="5701" y="4050"/>
                    <a:pt x="5655" y="4050"/>
                  </a:cubicBezTo>
                  <a:close/>
                  <a:moveTo>
                    <a:pt x="8361" y="4131"/>
                  </a:moveTo>
                  <a:cubicBezTo>
                    <a:pt x="8339" y="4131"/>
                    <a:pt x="8316" y="4139"/>
                    <a:pt x="8295" y="4157"/>
                  </a:cubicBezTo>
                  <a:cubicBezTo>
                    <a:pt x="8184" y="4247"/>
                    <a:pt x="8093" y="4339"/>
                    <a:pt x="8002" y="4440"/>
                  </a:cubicBezTo>
                  <a:cubicBezTo>
                    <a:pt x="7931" y="4519"/>
                    <a:pt x="7994" y="4621"/>
                    <a:pt x="8073" y="4621"/>
                  </a:cubicBezTo>
                  <a:cubicBezTo>
                    <a:pt x="8096" y="4621"/>
                    <a:pt x="8121" y="4612"/>
                    <a:pt x="8144" y="4592"/>
                  </a:cubicBezTo>
                  <a:cubicBezTo>
                    <a:pt x="8214" y="4531"/>
                    <a:pt x="8285" y="4470"/>
                    <a:pt x="8346" y="4400"/>
                  </a:cubicBezTo>
                  <a:cubicBezTo>
                    <a:pt x="8396" y="4501"/>
                    <a:pt x="8457" y="4602"/>
                    <a:pt x="8508" y="4693"/>
                  </a:cubicBezTo>
                  <a:cubicBezTo>
                    <a:pt x="8520" y="4716"/>
                    <a:pt x="8542" y="4726"/>
                    <a:pt x="8563" y="4726"/>
                  </a:cubicBezTo>
                  <a:cubicBezTo>
                    <a:pt x="8598" y="4726"/>
                    <a:pt x="8632" y="4700"/>
                    <a:pt x="8619" y="4663"/>
                  </a:cubicBezTo>
                  <a:cubicBezTo>
                    <a:pt x="8569" y="4511"/>
                    <a:pt x="8508" y="4359"/>
                    <a:pt x="8457" y="4207"/>
                  </a:cubicBezTo>
                  <a:cubicBezTo>
                    <a:pt x="8444" y="4161"/>
                    <a:pt x="8404" y="4131"/>
                    <a:pt x="8361" y="4131"/>
                  </a:cubicBezTo>
                  <a:close/>
                  <a:moveTo>
                    <a:pt x="1076" y="4145"/>
                  </a:moveTo>
                  <a:cubicBezTo>
                    <a:pt x="1052" y="4145"/>
                    <a:pt x="1027" y="4155"/>
                    <a:pt x="1005" y="4177"/>
                  </a:cubicBezTo>
                  <a:cubicBezTo>
                    <a:pt x="894" y="4258"/>
                    <a:pt x="803" y="4349"/>
                    <a:pt x="712" y="4461"/>
                  </a:cubicBezTo>
                  <a:cubicBezTo>
                    <a:pt x="641" y="4539"/>
                    <a:pt x="704" y="4641"/>
                    <a:pt x="783" y="4641"/>
                  </a:cubicBezTo>
                  <a:cubicBezTo>
                    <a:pt x="806" y="4641"/>
                    <a:pt x="831" y="4633"/>
                    <a:pt x="854" y="4612"/>
                  </a:cubicBezTo>
                  <a:cubicBezTo>
                    <a:pt x="924" y="4551"/>
                    <a:pt x="995" y="4490"/>
                    <a:pt x="1056" y="4420"/>
                  </a:cubicBezTo>
                  <a:cubicBezTo>
                    <a:pt x="1106" y="4521"/>
                    <a:pt x="1167" y="4612"/>
                    <a:pt x="1218" y="4713"/>
                  </a:cubicBezTo>
                  <a:cubicBezTo>
                    <a:pt x="1229" y="4731"/>
                    <a:pt x="1248" y="4739"/>
                    <a:pt x="1268" y="4739"/>
                  </a:cubicBezTo>
                  <a:cubicBezTo>
                    <a:pt x="1304" y="4739"/>
                    <a:pt x="1342" y="4712"/>
                    <a:pt x="1329" y="4673"/>
                  </a:cubicBezTo>
                  <a:cubicBezTo>
                    <a:pt x="1279" y="4521"/>
                    <a:pt x="1228" y="4380"/>
                    <a:pt x="1178" y="4227"/>
                  </a:cubicBezTo>
                  <a:cubicBezTo>
                    <a:pt x="1158" y="4176"/>
                    <a:pt x="1118" y="4145"/>
                    <a:pt x="1076" y="4145"/>
                  </a:cubicBezTo>
                  <a:close/>
                  <a:moveTo>
                    <a:pt x="3774" y="4223"/>
                  </a:moveTo>
                  <a:cubicBezTo>
                    <a:pt x="3752" y="4223"/>
                    <a:pt x="3729" y="4231"/>
                    <a:pt x="3709" y="4247"/>
                  </a:cubicBezTo>
                  <a:cubicBezTo>
                    <a:pt x="3608" y="4339"/>
                    <a:pt x="3506" y="4430"/>
                    <a:pt x="3415" y="4542"/>
                  </a:cubicBezTo>
                  <a:cubicBezTo>
                    <a:pt x="3344" y="4613"/>
                    <a:pt x="3409" y="4721"/>
                    <a:pt x="3489" y="4721"/>
                  </a:cubicBezTo>
                  <a:cubicBezTo>
                    <a:pt x="3511" y="4721"/>
                    <a:pt x="3535" y="4713"/>
                    <a:pt x="3557" y="4693"/>
                  </a:cubicBezTo>
                  <a:cubicBezTo>
                    <a:pt x="3638" y="4632"/>
                    <a:pt x="3698" y="4562"/>
                    <a:pt x="3759" y="4501"/>
                  </a:cubicBezTo>
                  <a:cubicBezTo>
                    <a:pt x="3820" y="4602"/>
                    <a:pt x="3871" y="4693"/>
                    <a:pt x="3932" y="4794"/>
                  </a:cubicBezTo>
                  <a:cubicBezTo>
                    <a:pt x="3939" y="4812"/>
                    <a:pt x="3956" y="4820"/>
                    <a:pt x="3974" y="4820"/>
                  </a:cubicBezTo>
                  <a:cubicBezTo>
                    <a:pt x="4008" y="4820"/>
                    <a:pt x="4046" y="4793"/>
                    <a:pt x="4033" y="4754"/>
                  </a:cubicBezTo>
                  <a:cubicBezTo>
                    <a:pt x="3982" y="4602"/>
                    <a:pt x="3932" y="4450"/>
                    <a:pt x="3881" y="4308"/>
                  </a:cubicBezTo>
                  <a:cubicBezTo>
                    <a:pt x="3861" y="4254"/>
                    <a:pt x="3818" y="4223"/>
                    <a:pt x="3774" y="4223"/>
                  </a:cubicBezTo>
                  <a:close/>
                  <a:moveTo>
                    <a:pt x="6488" y="4304"/>
                  </a:moveTo>
                  <a:cubicBezTo>
                    <a:pt x="6466" y="4304"/>
                    <a:pt x="6443" y="4311"/>
                    <a:pt x="6422" y="4328"/>
                  </a:cubicBezTo>
                  <a:cubicBezTo>
                    <a:pt x="6311" y="4420"/>
                    <a:pt x="6220" y="4511"/>
                    <a:pt x="6128" y="4612"/>
                  </a:cubicBezTo>
                  <a:cubicBezTo>
                    <a:pt x="6057" y="4691"/>
                    <a:pt x="6117" y="4802"/>
                    <a:pt x="6199" y="4802"/>
                  </a:cubicBezTo>
                  <a:cubicBezTo>
                    <a:pt x="6222" y="4802"/>
                    <a:pt x="6246" y="4794"/>
                    <a:pt x="6270" y="4774"/>
                  </a:cubicBezTo>
                  <a:cubicBezTo>
                    <a:pt x="6341" y="4713"/>
                    <a:pt x="6402" y="4643"/>
                    <a:pt x="6463" y="4582"/>
                  </a:cubicBezTo>
                  <a:cubicBezTo>
                    <a:pt x="6524" y="4673"/>
                    <a:pt x="6574" y="4774"/>
                    <a:pt x="6635" y="4875"/>
                  </a:cubicBezTo>
                  <a:cubicBezTo>
                    <a:pt x="6645" y="4893"/>
                    <a:pt x="6664" y="4901"/>
                    <a:pt x="6682" y="4901"/>
                  </a:cubicBezTo>
                  <a:cubicBezTo>
                    <a:pt x="6715" y="4901"/>
                    <a:pt x="6749" y="4874"/>
                    <a:pt x="6736" y="4835"/>
                  </a:cubicBezTo>
                  <a:lnTo>
                    <a:pt x="6584" y="4380"/>
                  </a:lnTo>
                  <a:cubicBezTo>
                    <a:pt x="6571" y="4333"/>
                    <a:pt x="6531" y="4304"/>
                    <a:pt x="6488" y="4304"/>
                  </a:cubicBezTo>
                  <a:close/>
                  <a:moveTo>
                    <a:pt x="1902" y="4405"/>
                  </a:moveTo>
                  <a:cubicBezTo>
                    <a:pt x="1879" y="4405"/>
                    <a:pt x="1856" y="4413"/>
                    <a:pt x="1835" y="4430"/>
                  </a:cubicBezTo>
                  <a:cubicBezTo>
                    <a:pt x="1724" y="4521"/>
                    <a:pt x="1633" y="4612"/>
                    <a:pt x="1542" y="4713"/>
                  </a:cubicBezTo>
                  <a:cubicBezTo>
                    <a:pt x="1470" y="4793"/>
                    <a:pt x="1536" y="4903"/>
                    <a:pt x="1617" y="4903"/>
                  </a:cubicBezTo>
                  <a:cubicBezTo>
                    <a:pt x="1639" y="4903"/>
                    <a:pt x="1662" y="4895"/>
                    <a:pt x="1684" y="4875"/>
                  </a:cubicBezTo>
                  <a:cubicBezTo>
                    <a:pt x="1754" y="4805"/>
                    <a:pt x="1826" y="4744"/>
                    <a:pt x="1886" y="4673"/>
                  </a:cubicBezTo>
                  <a:cubicBezTo>
                    <a:pt x="1937" y="4774"/>
                    <a:pt x="1997" y="4875"/>
                    <a:pt x="2048" y="4967"/>
                  </a:cubicBezTo>
                  <a:cubicBezTo>
                    <a:pt x="2060" y="4990"/>
                    <a:pt x="2082" y="5000"/>
                    <a:pt x="2103" y="5000"/>
                  </a:cubicBezTo>
                  <a:cubicBezTo>
                    <a:pt x="2138" y="5000"/>
                    <a:pt x="2172" y="4974"/>
                    <a:pt x="2159" y="4936"/>
                  </a:cubicBezTo>
                  <a:lnTo>
                    <a:pt x="2008" y="4481"/>
                  </a:lnTo>
                  <a:cubicBezTo>
                    <a:pt x="1988" y="4434"/>
                    <a:pt x="1946" y="4405"/>
                    <a:pt x="1902" y="4405"/>
                  </a:cubicBezTo>
                  <a:close/>
                  <a:moveTo>
                    <a:pt x="4606" y="4486"/>
                  </a:moveTo>
                  <a:cubicBezTo>
                    <a:pt x="4583" y="4486"/>
                    <a:pt x="4560" y="4494"/>
                    <a:pt x="4539" y="4511"/>
                  </a:cubicBezTo>
                  <a:cubicBezTo>
                    <a:pt x="4438" y="4602"/>
                    <a:pt x="4337" y="4693"/>
                    <a:pt x="4245" y="4794"/>
                  </a:cubicBezTo>
                  <a:cubicBezTo>
                    <a:pt x="4182" y="4873"/>
                    <a:pt x="4241" y="4976"/>
                    <a:pt x="4318" y="4976"/>
                  </a:cubicBezTo>
                  <a:cubicBezTo>
                    <a:pt x="4340" y="4976"/>
                    <a:pt x="4364" y="4967"/>
                    <a:pt x="4387" y="4946"/>
                  </a:cubicBezTo>
                  <a:cubicBezTo>
                    <a:pt x="4468" y="4886"/>
                    <a:pt x="4529" y="4825"/>
                    <a:pt x="4589" y="4754"/>
                  </a:cubicBezTo>
                  <a:cubicBezTo>
                    <a:pt x="4650" y="4855"/>
                    <a:pt x="4701" y="4956"/>
                    <a:pt x="4762" y="5048"/>
                  </a:cubicBezTo>
                  <a:cubicBezTo>
                    <a:pt x="4773" y="5071"/>
                    <a:pt x="4794" y="5081"/>
                    <a:pt x="4813" y="5081"/>
                  </a:cubicBezTo>
                  <a:cubicBezTo>
                    <a:pt x="4845" y="5081"/>
                    <a:pt x="4876" y="5055"/>
                    <a:pt x="4863" y="5017"/>
                  </a:cubicBezTo>
                  <a:lnTo>
                    <a:pt x="4711" y="4562"/>
                  </a:lnTo>
                  <a:cubicBezTo>
                    <a:pt x="4691" y="4515"/>
                    <a:pt x="4649" y="4486"/>
                    <a:pt x="4606" y="4486"/>
                  </a:cubicBezTo>
                  <a:close/>
                  <a:moveTo>
                    <a:pt x="7319" y="4567"/>
                  </a:moveTo>
                  <a:cubicBezTo>
                    <a:pt x="7296" y="4567"/>
                    <a:pt x="7273" y="4575"/>
                    <a:pt x="7253" y="4592"/>
                  </a:cubicBezTo>
                  <a:cubicBezTo>
                    <a:pt x="7141" y="4673"/>
                    <a:pt x="7050" y="4764"/>
                    <a:pt x="6959" y="4875"/>
                  </a:cubicBezTo>
                  <a:cubicBezTo>
                    <a:pt x="6888" y="4954"/>
                    <a:pt x="6945" y="5057"/>
                    <a:pt x="7026" y="5057"/>
                  </a:cubicBezTo>
                  <a:cubicBezTo>
                    <a:pt x="7050" y="5057"/>
                    <a:pt x="7075" y="5048"/>
                    <a:pt x="7100" y="5027"/>
                  </a:cubicBezTo>
                  <a:cubicBezTo>
                    <a:pt x="7172" y="4967"/>
                    <a:pt x="7232" y="4906"/>
                    <a:pt x="7293" y="4835"/>
                  </a:cubicBezTo>
                  <a:cubicBezTo>
                    <a:pt x="7354" y="4936"/>
                    <a:pt x="7404" y="5037"/>
                    <a:pt x="7465" y="5129"/>
                  </a:cubicBezTo>
                  <a:cubicBezTo>
                    <a:pt x="7476" y="5151"/>
                    <a:pt x="7496" y="5161"/>
                    <a:pt x="7515" y="5161"/>
                  </a:cubicBezTo>
                  <a:cubicBezTo>
                    <a:pt x="7548" y="5161"/>
                    <a:pt x="7579" y="5133"/>
                    <a:pt x="7566" y="5088"/>
                  </a:cubicBezTo>
                  <a:cubicBezTo>
                    <a:pt x="7516" y="4946"/>
                    <a:pt x="7465" y="4794"/>
                    <a:pt x="7415" y="4643"/>
                  </a:cubicBezTo>
                  <a:cubicBezTo>
                    <a:pt x="7401" y="4596"/>
                    <a:pt x="7362" y="4567"/>
                    <a:pt x="7319" y="4567"/>
                  </a:cubicBezTo>
                  <a:close/>
                  <a:moveTo>
                    <a:pt x="2732" y="4658"/>
                  </a:moveTo>
                  <a:cubicBezTo>
                    <a:pt x="2710" y="4658"/>
                    <a:pt x="2686" y="4666"/>
                    <a:pt x="2666" y="4683"/>
                  </a:cubicBezTo>
                  <a:cubicBezTo>
                    <a:pt x="2555" y="4774"/>
                    <a:pt x="2463" y="4865"/>
                    <a:pt x="2372" y="4967"/>
                  </a:cubicBezTo>
                  <a:cubicBezTo>
                    <a:pt x="2301" y="5046"/>
                    <a:pt x="2366" y="5157"/>
                    <a:pt x="2447" y="5157"/>
                  </a:cubicBezTo>
                  <a:cubicBezTo>
                    <a:pt x="2469" y="5157"/>
                    <a:pt x="2492" y="5148"/>
                    <a:pt x="2514" y="5129"/>
                  </a:cubicBezTo>
                  <a:cubicBezTo>
                    <a:pt x="2585" y="5068"/>
                    <a:pt x="2656" y="4997"/>
                    <a:pt x="2717" y="4936"/>
                  </a:cubicBezTo>
                  <a:cubicBezTo>
                    <a:pt x="2767" y="5027"/>
                    <a:pt x="2828" y="5129"/>
                    <a:pt x="2879" y="5230"/>
                  </a:cubicBezTo>
                  <a:cubicBezTo>
                    <a:pt x="2889" y="5248"/>
                    <a:pt x="2908" y="5255"/>
                    <a:pt x="2928" y="5255"/>
                  </a:cubicBezTo>
                  <a:cubicBezTo>
                    <a:pt x="2965" y="5255"/>
                    <a:pt x="3003" y="5229"/>
                    <a:pt x="2990" y="5189"/>
                  </a:cubicBezTo>
                  <a:lnTo>
                    <a:pt x="2838" y="4733"/>
                  </a:lnTo>
                  <a:cubicBezTo>
                    <a:pt x="2818" y="4687"/>
                    <a:pt x="2776" y="4658"/>
                    <a:pt x="2732" y="4658"/>
                  </a:cubicBezTo>
                  <a:close/>
                  <a:moveTo>
                    <a:pt x="5440" y="4739"/>
                  </a:moveTo>
                  <a:cubicBezTo>
                    <a:pt x="5418" y="4739"/>
                    <a:pt x="5393" y="4747"/>
                    <a:pt x="5369" y="4764"/>
                  </a:cubicBezTo>
                  <a:cubicBezTo>
                    <a:pt x="5268" y="4855"/>
                    <a:pt x="5177" y="4946"/>
                    <a:pt x="5075" y="5048"/>
                  </a:cubicBezTo>
                  <a:cubicBezTo>
                    <a:pt x="5012" y="5127"/>
                    <a:pt x="5073" y="5238"/>
                    <a:pt x="5156" y="5238"/>
                  </a:cubicBezTo>
                  <a:cubicBezTo>
                    <a:pt x="5179" y="5238"/>
                    <a:pt x="5204" y="5229"/>
                    <a:pt x="5228" y="5210"/>
                  </a:cubicBezTo>
                  <a:cubicBezTo>
                    <a:pt x="5298" y="5149"/>
                    <a:pt x="5359" y="5078"/>
                    <a:pt x="5420" y="5017"/>
                  </a:cubicBezTo>
                  <a:cubicBezTo>
                    <a:pt x="5480" y="5108"/>
                    <a:pt x="5531" y="5210"/>
                    <a:pt x="5592" y="5311"/>
                  </a:cubicBezTo>
                  <a:cubicBezTo>
                    <a:pt x="5603" y="5329"/>
                    <a:pt x="5621" y="5336"/>
                    <a:pt x="5639" y="5336"/>
                  </a:cubicBezTo>
                  <a:cubicBezTo>
                    <a:pt x="5673" y="5336"/>
                    <a:pt x="5706" y="5310"/>
                    <a:pt x="5693" y="5270"/>
                  </a:cubicBezTo>
                  <a:lnTo>
                    <a:pt x="5541" y="4814"/>
                  </a:lnTo>
                  <a:cubicBezTo>
                    <a:pt x="5521" y="4768"/>
                    <a:pt x="5484" y="4739"/>
                    <a:pt x="5440" y="4739"/>
                  </a:cubicBezTo>
                  <a:close/>
                  <a:moveTo>
                    <a:pt x="8149" y="4820"/>
                  </a:moveTo>
                  <a:cubicBezTo>
                    <a:pt x="8127" y="4820"/>
                    <a:pt x="8104" y="4828"/>
                    <a:pt x="8083" y="4845"/>
                  </a:cubicBezTo>
                  <a:cubicBezTo>
                    <a:pt x="7971" y="4936"/>
                    <a:pt x="7880" y="5027"/>
                    <a:pt x="7789" y="5129"/>
                  </a:cubicBezTo>
                  <a:cubicBezTo>
                    <a:pt x="7718" y="5208"/>
                    <a:pt x="7777" y="5319"/>
                    <a:pt x="7860" y="5319"/>
                  </a:cubicBezTo>
                  <a:cubicBezTo>
                    <a:pt x="7882" y="5319"/>
                    <a:pt x="7907" y="5310"/>
                    <a:pt x="7931" y="5291"/>
                  </a:cubicBezTo>
                  <a:cubicBezTo>
                    <a:pt x="8002" y="5230"/>
                    <a:pt x="8063" y="5159"/>
                    <a:pt x="8123" y="5098"/>
                  </a:cubicBezTo>
                  <a:cubicBezTo>
                    <a:pt x="8184" y="5189"/>
                    <a:pt x="8234" y="5291"/>
                    <a:pt x="8295" y="5392"/>
                  </a:cubicBezTo>
                  <a:cubicBezTo>
                    <a:pt x="8306" y="5410"/>
                    <a:pt x="8324" y="5417"/>
                    <a:pt x="8342" y="5417"/>
                  </a:cubicBezTo>
                  <a:cubicBezTo>
                    <a:pt x="8376" y="5417"/>
                    <a:pt x="8409" y="5391"/>
                    <a:pt x="8396" y="5351"/>
                  </a:cubicBezTo>
                  <a:lnTo>
                    <a:pt x="8245" y="4895"/>
                  </a:lnTo>
                  <a:cubicBezTo>
                    <a:pt x="8231" y="4849"/>
                    <a:pt x="8192" y="4820"/>
                    <a:pt x="8149" y="4820"/>
                  </a:cubicBezTo>
                  <a:close/>
                  <a:moveTo>
                    <a:pt x="859" y="4840"/>
                  </a:moveTo>
                  <a:cubicBezTo>
                    <a:pt x="837" y="4840"/>
                    <a:pt x="814" y="4848"/>
                    <a:pt x="793" y="4865"/>
                  </a:cubicBezTo>
                  <a:cubicBezTo>
                    <a:pt x="681" y="4956"/>
                    <a:pt x="590" y="5048"/>
                    <a:pt x="499" y="5149"/>
                  </a:cubicBezTo>
                  <a:cubicBezTo>
                    <a:pt x="429" y="5227"/>
                    <a:pt x="486" y="5330"/>
                    <a:pt x="566" y="5330"/>
                  </a:cubicBezTo>
                  <a:cubicBezTo>
                    <a:pt x="590" y="5330"/>
                    <a:pt x="616" y="5321"/>
                    <a:pt x="641" y="5300"/>
                  </a:cubicBezTo>
                  <a:cubicBezTo>
                    <a:pt x="712" y="5240"/>
                    <a:pt x="773" y="5179"/>
                    <a:pt x="843" y="5108"/>
                  </a:cubicBezTo>
                  <a:cubicBezTo>
                    <a:pt x="894" y="5210"/>
                    <a:pt x="944" y="5311"/>
                    <a:pt x="1005" y="5402"/>
                  </a:cubicBezTo>
                  <a:cubicBezTo>
                    <a:pt x="1017" y="5425"/>
                    <a:pt x="1039" y="5435"/>
                    <a:pt x="1060" y="5435"/>
                  </a:cubicBezTo>
                  <a:cubicBezTo>
                    <a:pt x="1094" y="5435"/>
                    <a:pt x="1125" y="5409"/>
                    <a:pt x="1106" y="5372"/>
                  </a:cubicBezTo>
                  <a:lnTo>
                    <a:pt x="955" y="4916"/>
                  </a:lnTo>
                  <a:cubicBezTo>
                    <a:pt x="942" y="4869"/>
                    <a:pt x="902" y="4840"/>
                    <a:pt x="859" y="4840"/>
                  </a:cubicBezTo>
                  <a:close/>
                  <a:moveTo>
                    <a:pt x="3562" y="4921"/>
                  </a:moveTo>
                  <a:cubicBezTo>
                    <a:pt x="3540" y="4921"/>
                    <a:pt x="3517" y="4929"/>
                    <a:pt x="3496" y="4946"/>
                  </a:cubicBezTo>
                  <a:cubicBezTo>
                    <a:pt x="3385" y="5027"/>
                    <a:pt x="3293" y="5118"/>
                    <a:pt x="3203" y="5230"/>
                  </a:cubicBezTo>
                  <a:cubicBezTo>
                    <a:pt x="3132" y="5308"/>
                    <a:pt x="3195" y="5411"/>
                    <a:pt x="3274" y="5411"/>
                  </a:cubicBezTo>
                  <a:cubicBezTo>
                    <a:pt x="3297" y="5411"/>
                    <a:pt x="3321" y="5402"/>
                    <a:pt x="3344" y="5381"/>
                  </a:cubicBezTo>
                  <a:cubicBezTo>
                    <a:pt x="3415" y="5321"/>
                    <a:pt x="3486" y="5260"/>
                    <a:pt x="3547" y="5189"/>
                  </a:cubicBezTo>
                  <a:cubicBezTo>
                    <a:pt x="3597" y="5291"/>
                    <a:pt x="3658" y="5392"/>
                    <a:pt x="3709" y="5483"/>
                  </a:cubicBezTo>
                  <a:cubicBezTo>
                    <a:pt x="3720" y="5505"/>
                    <a:pt x="3741" y="5515"/>
                    <a:pt x="3762" y="5515"/>
                  </a:cubicBezTo>
                  <a:cubicBezTo>
                    <a:pt x="3797" y="5515"/>
                    <a:pt x="3833" y="5487"/>
                    <a:pt x="3820" y="5442"/>
                  </a:cubicBezTo>
                  <a:cubicBezTo>
                    <a:pt x="3770" y="5300"/>
                    <a:pt x="3719" y="5149"/>
                    <a:pt x="3668" y="4997"/>
                  </a:cubicBezTo>
                  <a:cubicBezTo>
                    <a:pt x="3648" y="4950"/>
                    <a:pt x="3606" y="4921"/>
                    <a:pt x="3562" y="4921"/>
                  </a:cubicBezTo>
                  <a:close/>
                  <a:moveTo>
                    <a:pt x="6278" y="5000"/>
                  </a:moveTo>
                  <a:cubicBezTo>
                    <a:pt x="6253" y="5000"/>
                    <a:pt x="6226" y="5009"/>
                    <a:pt x="6200" y="5027"/>
                  </a:cubicBezTo>
                  <a:cubicBezTo>
                    <a:pt x="6098" y="5108"/>
                    <a:pt x="6007" y="5199"/>
                    <a:pt x="5906" y="5311"/>
                  </a:cubicBezTo>
                  <a:cubicBezTo>
                    <a:pt x="5843" y="5389"/>
                    <a:pt x="5901" y="5492"/>
                    <a:pt x="5983" y="5492"/>
                  </a:cubicBezTo>
                  <a:cubicBezTo>
                    <a:pt x="6007" y="5492"/>
                    <a:pt x="6033" y="5483"/>
                    <a:pt x="6058" y="5462"/>
                  </a:cubicBezTo>
                  <a:cubicBezTo>
                    <a:pt x="6128" y="5402"/>
                    <a:pt x="6189" y="5341"/>
                    <a:pt x="6250" y="5270"/>
                  </a:cubicBezTo>
                  <a:cubicBezTo>
                    <a:pt x="6311" y="5372"/>
                    <a:pt x="6362" y="5462"/>
                    <a:pt x="6422" y="5564"/>
                  </a:cubicBezTo>
                  <a:cubicBezTo>
                    <a:pt x="6434" y="5583"/>
                    <a:pt x="6454" y="5592"/>
                    <a:pt x="6473" y="5592"/>
                  </a:cubicBezTo>
                  <a:cubicBezTo>
                    <a:pt x="6506" y="5592"/>
                    <a:pt x="6536" y="5568"/>
                    <a:pt x="6524" y="5523"/>
                  </a:cubicBezTo>
                  <a:cubicBezTo>
                    <a:pt x="6473" y="5372"/>
                    <a:pt x="6422" y="5230"/>
                    <a:pt x="6371" y="5078"/>
                  </a:cubicBezTo>
                  <a:cubicBezTo>
                    <a:pt x="6359" y="5027"/>
                    <a:pt x="6321" y="5000"/>
                    <a:pt x="6278" y="5000"/>
                  </a:cubicBezTo>
                  <a:close/>
                  <a:moveTo>
                    <a:pt x="1689" y="5093"/>
                  </a:moveTo>
                  <a:cubicBezTo>
                    <a:pt x="1667" y="5093"/>
                    <a:pt x="1644" y="5101"/>
                    <a:pt x="1623" y="5118"/>
                  </a:cubicBezTo>
                  <a:cubicBezTo>
                    <a:pt x="1511" y="5210"/>
                    <a:pt x="1421" y="5300"/>
                    <a:pt x="1329" y="5402"/>
                  </a:cubicBezTo>
                  <a:cubicBezTo>
                    <a:pt x="1258" y="5481"/>
                    <a:pt x="1323" y="5592"/>
                    <a:pt x="1404" y="5592"/>
                  </a:cubicBezTo>
                  <a:cubicBezTo>
                    <a:pt x="1426" y="5592"/>
                    <a:pt x="1449" y="5583"/>
                    <a:pt x="1471" y="5564"/>
                  </a:cubicBezTo>
                  <a:cubicBezTo>
                    <a:pt x="1542" y="5503"/>
                    <a:pt x="1603" y="5432"/>
                    <a:pt x="1673" y="5372"/>
                  </a:cubicBezTo>
                  <a:cubicBezTo>
                    <a:pt x="1724" y="5462"/>
                    <a:pt x="1785" y="5564"/>
                    <a:pt x="1835" y="5665"/>
                  </a:cubicBezTo>
                  <a:cubicBezTo>
                    <a:pt x="1846" y="5683"/>
                    <a:pt x="1866" y="5691"/>
                    <a:pt x="1885" y="5691"/>
                  </a:cubicBezTo>
                  <a:cubicBezTo>
                    <a:pt x="1921" y="5691"/>
                    <a:pt x="1957" y="5664"/>
                    <a:pt x="1937" y="5624"/>
                  </a:cubicBezTo>
                  <a:lnTo>
                    <a:pt x="1785" y="5169"/>
                  </a:lnTo>
                  <a:cubicBezTo>
                    <a:pt x="1772" y="5122"/>
                    <a:pt x="1732" y="5093"/>
                    <a:pt x="1689" y="5093"/>
                  </a:cubicBezTo>
                  <a:close/>
                  <a:moveTo>
                    <a:pt x="4393" y="5174"/>
                  </a:moveTo>
                  <a:cubicBezTo>
                    <a:pt x="4370" y="5174"/>
                    <a:pt x="4347" y="5182"/>
                    <a:pt x="4326" y="5199"/>
                  </a:cubicBezTo>
                  <a:cubicBezTo>
                    <a:pt x="4215" y="5291"/>
                    <a:pt x="4124" y="5381"/>
                    <a:pt x="4033" y="5483"/>
                  </a:cubicBezTo>
                  <a:cubicBezTo>
                    <a:pt x="3961" y="5562"/>
                    <a:pt x="4027" y="5673"/>
                    <a:pt x="4107" y="5673"/>
                  </a:cubicBezTo>
                  <a:cubicBezTo>
                    <a:pt x="4129" y="5673"/>
                    <a:pt x="4153" y="5664"/>
                    <a:pt x="4175" y="5645"/>
                  </a:cubicBezTo>
                  <a:cubicBezTo>
                    <a:pt x="4245" y="5584"/>
                    <a:pt x="4316" y="5513"/>
                    <a:pt x="4377" y="5453"/>
                  </a:cubicBezTo>
                  <a:cubicBezTo>
                    <a:pt x="4427" y="5543"/>
                    <a:pt x="4488" y="5645"/>
                    <a:pt x="4539" y="5746"/>
                  </a:cubicBezTo>
                  <a:cubicBezTo>
                    <a:pt x="4550" y="5764"/>
                    <a:pt x="4569" y="5772"/>
                    <a:pt x="4589" y="5772"/>
                  </a:cubicBezTo>
                  <a:cubicBezTo>
                    <a:pt x="4625" y="5772"/>
                    <a:pt x="4663" y="5745"/>
                    <a:pt x="4650" y="5705"/>
                  </a:cubicBezTo>
                  <a:lnTo>
                    <a:pt x="4499" y="5250"/>
                  </a:lnTo>
                  <a:cubicBezTo>
                    <a:pt x="4478" y="5203"/>
                    <a:pt x="4436" y="5174"/>
                    <a:pt x="4393" y="5174"/>
                  </a:cubicBezTo>
                  <a:close/>
                  <a:moveTo>
                    <a:pt x="7103" y="5255"/>
                  </a:moveTo>
                  <a:cubicBezTo>
                    <a:pt x="7079" y="5255"/>
                    <a:pt x="7054" y="5263"/>
                    <a:pt x="7030" y="5280"/>
                  </a:cubicBezTo>
                  <a:cubicBezTo>
                    <a:pt x="6929" y="5372"/>
                    <a:pt x="6837" y="5462"/>
                    <a:pt x="6736" y="5564"/>
                  </a:cubicBezTo>
                  <a:cubicBezTo>
                    <a:pt x="6672" y="5643"/>
                    <a:pt x="6733" y="5754"/>
                    <a:pt x="6816" y="5754"/>
                  </a:cubicBezTo>
                  <a:cubicBezTo>
                    <a:pt x="6839" y="5754"/>
                    <a:pt x="6864" y="5745"/>
                    <a:pt x="6888" y="5726"/>
                  </a:cubicBezTo>
                  <a:cubicBezTo>
                    <a:pt x="6959" y="5655"/>
                    <a:pt x="7019" y="5594"/>
                    <a:pt x="7080" y="5523"/>
                  </a:cubicBezTo>
                  <a:cubicBezTo>
                    <a:pt x="7141" y="5624"/>
                    <a:pt x="7192" y="5726"/>
                    <a:pt x="7253" y="5827"/>
                  </a:cubicBezTo>
                  <a:cubicBezTo>
                    <a:pt x="7263" y="5845"/>
                    <a:pt x="7281" y="5853"/>
                    <a:pt x="7299" y="5853"/>
                  </a:cubicBezTo>
                  <a:cubicBezTo>
                    <a:pt x="7333" y="5853"/>
                    <a:pt x="7367" y="5826"/>
                    <a:pt x="7354" y="5786"/>
                  </a:cubicBezTo>
                  <a:lnTo>
                    <a:pt x="7202" y="5331"/>
                  </a:lnTo>
                  <a:cubicBezTo>
                    <a:pt x="7188" y="5284"/>
                    <a:pt x="7149" y="5255"/>
                    <a:pt x="7103" y="5255"/>
                  </a:cubicBezTo>
                  <a:close/>
                  <a:moveTo>
                    <a:pt x="2524" y="5354"/>
                  </a:moveTo>
                  <a:cubicBezTo>
                    <a:pt x="2501" y="5354"/>
                    <a:pt x="2476" y="5363"/>
                    <a:pt x="2453" y="5381"/>
                  </a:cubicBezTo>
                  <a:cubicBezTo>
                    <a:pt x="2342" y="5462"/>
                    <a:pt x="2251" y="5554"/>
                    <a:pt x="2159" y="5665"/>
                  </a:cubicBezTo>
                  <a:cubicBezTo>
                    <a:pt x="2089" y="5743"/>
                    <a:pt x="2152" y="5846"/>
                    <a:pt x="2231" y="5846"/>
                  </a:cubicBezTo>
                  <a:cubicBezTo>
                    <a:pt x="2254" y="5846"/>
                    <a:pt x="2278" y="5838"/>
                    <a:pt x="2301" y="5817"/>
                  </a:cubicBezTo>
                  <a:cubicBezTo>
                    <a:pt x="2372" y="5756"/>
                    <a:pt x="2433" y="5696"/>
                    <a:pt x="2504" y="5624"/>
                  </a:cubicBezTo>
                  <a:cubicBezTo>
                    <a:pt x="2555" y="5726"/>
                    <a:pt x="2615" y="5817"/>
                    <a:pt x="2666" y="5918"/>
                  </a:cubicBezTo>
                  <a:cubicBezTo>
                    <a:pt x="2677" y="5937"/>
                    <a:pt x="2699" y="5946"/>
                    <a:pt x="2720" y="5946"/>
                  </a:cubicBezTo>
                  <a:cubicBezTo>
                    <a:pt x="2754" y="5946"/>
                    <a:pt x="2786" y="5922"/>
                    <a:pt x="2767" y="5878"/>
                  </a:cubicBezTo>
                  <a:cubicBezTo>
                    <a:pt x="2717" y="5726"/>
                    <a:pt x="2666" y="5584"/>
                    <a:pt x="2615" y="5432"/>
                  </a:cubicBezTo>
                  <a:cubicBezTo>
                    <a:pt x="2603" y="5381"/>
                    <a:pt x="2565" y="5354"/>
                    <a:pt x="2524" y="5354"/>
                  </a:cubicBezTo>
                  <a:close/>
                  <a:moveTo>
                    <a:pt x="5227" y="5431"/>
                  </a:moveTo>
                  <a:cubicBezTo>
                    <a:pt x="5203" y="5431"/>
                    <a:pt x="5178" y="5441"/>
                    <a:pt x="5156" y="5462"/>
                  </a:cubicBezTo>
                  <a:cubicBezTo>
                    <a:pt x="5045" y="5543"/>
                    <a:pt x="4954" y="5635"/>
                    <a:pt x="4863" y="5746"/>
                  </a:cubicBezTo>
                  <a:cubicBezTo>
                    <a:pt x="4792" y="5824"/>
                    <a:pt x="4856" y="5927"/>
                    <a:pt x="4935" y="5927"/>
                  </a:cubicBezTo>
                  <a:cubicBezTo>
                    <a:pt x="4958" y="5927"/>
                    <a:pt x="4982" y="5919"/>
                    <a:pt x="5005" y="5898"/>
                  </a:cubicBezTo>
                  <a:cubicBezTo>
                    <a:pt x="5075" y="5837"/>
                    <a:pt x="5147" y="5777"/>
                    <a:pt x="5207" y="5705"/>
                  </a:cubicBezTo>
                  <a:cubicBezTo>
                    <a:pt x="5258" y="5807"/>
                    <a:pt x="5318" y="5898"/>
                    <a:pt x="5369" y="5999"/>
                  </a:cubicBezTo>
                  <a:cubicBezTo>
                    <a:pt x="5380" y="6017"/>
                    <a:pt x="5399" y="6025"/>
                    <a:pt x="5419" y="6025"/>
                  </a:cubicBezTo>
                  <a:cubicBezTo>
                    <a:pt x="5455" y="6025"/>
                    <a:pt x="5493" y="5998"/>
                    <a:pt x="5480" y="5959"/>
                  </a:cubicBezTo>
                  <a:cubicBezTo>
                    <a:pt x="5430" y="5807"/>
                    <a:pt x="5379" y="5665"/>
                    <a:pt x="5329" y="5513"/>
                  </a:cubicBezTo>
                  <a:cubicBezTo>
                    <a:pt x="5309" y="5462"/>
                    <a:pt x="5269" y="5431"/>
                    <a:pt x="5227" y="5431"/>
                  </a:cubicBezTo>
                  <a:close/>
                  <a:moveTo>
                    <a:pt x="7931" y="5509"/>
                  </a:moveTo>
                  <a:cubicBezTo>
                    <a:pt x="7908" y="5509"/>
                    <a:pt x="7884" y="5517"/>
                    <a:pt x="7860" y="5534"/>
                  </a:cubicBezTo>
                  <a:cubicBezTo>
                    <a:pt x="7759" y="5624"/>
                    <a:pt x="7667" y="5716"/>
                    <a:pt x="7566" y="5827"/>
                  </a:cubicBezTo>
                  <a:cubicBezTo>
                    <a:pt x="7503" y="5899"/>
                    <a:pt x="7563" y="6007"/>
                    <a:pt x="7647" y="6007"/>
                  </a:cubicBezTo>
                  <a:cubicBezTo>
                    <a:pt x="7669" y="6007"/>
                    <a:pt x="7694" y="5999"/>
                    <a:pt x="7718" y="5979"/>
                  </a:cubicBezTo>
                  <a:cubicBezTo>
                    <a:pt x="7789" y="5918"/>
                    <a:pt x="7850" y="5847"/>
                    <a:pt x="7910" y="5786"/>
                  </a:cubicBezTo>
                  <a:cubicBezTo>
                    <a:pt x="7971" y="5888"/>
                    <a:pt x="8022" y="5979"/>
                    <a:pt x="8083" y="6080"/>
                  </a:cubicBezTo>
                  <a:cubicBezTo>
                    <a:pt x="8093" y="6098"/>
                    <a:pt x="8111" y="6106"/>
                    <a:pt x="8130" y="6106"/>
                  </a:cubicBezTo>
                  <a:cubicBezTo>
                    <a:pt x="8163" y="6106"/>
                    <a:pt x="8197" y="6079"/>
                    <a:pt x="8184" y="6040"/>
                  </a:cubicBezTo>
                  <a:cubicBezTo>
                    <a:pt x="8133" y="5888"/>
                    <a:pt x="8083" y="5736"/>
                    <a:pt x="8032" y="5594"/>
                  </a:cubicBezTo>
                  <a:cubicBezTo>
                    <a:pt x="8018" y="5540"/>
                    <a:pt x="7978" y="5509"/>
                    <a:pt x="7931" y="5509"/>
                  </a:cubicBezTo>
                  <a:close/>
                  <a:moveTo>
                    <a:pt x="643" y="5529"/>
                  </a:moveTo>
                  <a:cubicBezTo>
                    <a:pt x="620" y="5529"/>
                    <a:pt x="594" y="5537"/>
                    <a:pt x="570" y="5554"/>
                  </a:cubicBezTo>
                  <a:cubicBezTo>
                    <a:pt x="469" y="5645"/>
                    <a:pt x="377" y="5736"/>
                    <a:pt x="287" y="5837"/>
                  </a:cubicBezTo>
                  <a:cubicBezTo>
                    <a:pt x="215" y="5917"/>
                    <a:pt x="274" y="6027"/>
                    <a:pt x="357" y="6027"/>
                  </a:cubicBezTo>
                  <a:cubicBezTo>
                    <a:pt x="380" y="6027"/>
                    <a:pt x="404" y="6019"/>
                    <a:pt x="428" y="5999"/>
                  </a:cubicBezTo>
                  <a:cubicBezTo>
                    <a:pt x="499" y="5939"/>
                    <a:pt x="560" y="5867"/>
                    <a:pt x="620" y="5807"/>
                  </a:cubicBezTo>
                  <a:cubicBezTo>
                    <a:pt x="681" y="5898"/>
                    <a:pt x="732" y="5999"/>
                    <a:pt x="793" y="6101"/>
                  </a:cubicBezTo>
                  <a:cubicBezTo>
                    <a:pt x="803" y="6118"/>
                    <a:pt x="822" y="6126"/>
                    <a:pt x="840" y="6126"/>
                  </a:cubicBezTo>
                  <a:cubicBezTo>
                    <a:pt x="873" y="6126"/>
                    <a:pt x="907" y="6100"/>
                    <a:pt x="894" y="6060"/>
                  </a:cubicBezTo>
                  <a:lnTo>
                    <a:pt x="742" y="5604"/>
                  </a:lnTo>
                  <a:cubicBezTo>
                    <a:pt x="729" y="5558"/>
                    <a:pt x="689" y="5529"/>
                    <a:pt x="643" y="5529"/>
                  </a:cubicBezTo>
                  <a:close/>
                  <a:moveTo>
                    <a:pt x="3350" y="5610"/>
                  </a:moveTo>
                  <a:cubicBezTo>
                    <a:pt x="3328" y="5610"/>
                    <a:pt x="3304" y="5618"/>
                    <a:pt x="3284" y="5635"/>
                  </a:cubicBezTo>
                  <a:cubicBezTo>
                    <a:pt x="3172" y="5726"/>
                    <a:pt x="3081" y="5817"/>
                    <a:pt x="2990" y="5918"/>
                  </a:cubicBezTo>
                  <a:cubicBezTo>
                    <a:pt x="2918" y="5998"/>
                    <a:pt x="2984" y="6108"/>
                    <a:pt x="3064" y="6108"/>
                  </a:cubicBezTo>
                  <a:cubicBezTo>
                    <a:pt x="3086" y="6108"/>
                    <a:pt x="3110" y="6100"/>
                    <a:pt x="3131" y="6080"/>
                  </a:cubicBezTo>
                  <a:cubicBezTo>
                    <a:pt x="3203" y="6009"/>
                    <a:pt x="3273" y="5948"/>
                    <a:pt x="3334" y="5878"/>
                  </a:cubicBezTo>
                  <a:cubicBezTo>
                    <a:pt x="3385" y="5979"/>
                    <a:pt x="3446" y="6080"/>
                    <a:pt x="3496" y="6182"/>
                  </a:cubicBezTo>
                  <a:cubicBezTo>
                    <a:pt x="3507" y="6199"/>
                    <a:pt x="3526" y="6207"/>
                    <a:pt x="3546" y="6207"/>
                  </a:cubicBezTo>
                  <a:cubicBezTo>
                    <a:pt x="3583" y="6207"/>
                    <a:pt x="3621" y="6181"/>
                    <a:pt x="3608" y="6141"/>
                  </a:cubicBezTo>
                  <a:cubicBezTo>
                    <a:pt x="3557" y="5989"/>
                    <a:pt x="3496" y="5837"/>
                    <a:pt x="3446" y="5685"/>
                  </a:cubicBezTo>
                  <a:cubicBezTo>
                    <a:pt x="3432" y="5639"/>
                    <a:pt x="3393" y="5610"/>
                    <a:pt x="3350" y="5610"/>
                  </a:cubicBezTo>
                  <a:close/>
                  <a:moveTo>
                    <a:pt x="6053" y="5691"/>
                  </a:moveTo>
                  <a:cubicBezTo>
                    <a:pt x="6030" y="5691"/>
                    <a:pt x="6007" y="5699"/>
                    <a:pt x="5987" y="5716"/>
                  </a:cubicBezTo>
                  <a:cubicBezTo>
                    <a:pt x="5876" y="5807"/>
                    <a:pt x="5784" y="5898"/>
                    <a:pt x="5693" y="5999"/>
                  </a:cubicBezTo>
                  <a:cubicBezTo>
                    <a:pt x="5622" y="6079"/>
                    <a:pt x="5687" y="6189"/>
                    <a:pt x="5768" y="6189"/>
                  </a:cubicBezTo>
                  <a:cubicBezTo>
                    <a:pt x="5790" y="6189"/>
                    <a:pt x="5813" y="6181"/>
                    <a:pt x="5835" y="6161"/>
                  </a:cubicBezTo>
                  <a:cubicBezTo>
                    <a:pt x="5906" y="6090"/>
                    <a:pt x="5977" y="6029"/>
                    <a:pt x="6038" y="5959"/>
                  </a:cubicBezTo>
                  <a:cubicBezTo>
                    <a:pt x="6088" y="6060"/>
                    <a:pt x="6149" y="6161"/>
                    <a:pt x="6200" y="6252"/>
                  </a:cubicBezTo>
                  <a:cubicBezTo>
                    <a:pt x="6211" y="6275"/>
                    <a:pt x="6233" y="6285"/>
                    <a:pt x="6255" y="6285"/>
                  </a:cubicBezTo>
                  <a:cubicBezTo>
                    <a:pt x="6289" y="6285"/>
                    <a:pt x="6323" y="6260"/>
                    <a:pt x="6311" y="6222"/>
                  </a:cubicBezTo>
                  <a:lnTo>
                    <a:pt x="6159" y="5766"/>
                  </a:lnTo>
                  <a:cubicBezTo>
                    <a:pt x="6139" y="5720"/>
                    <a:pt x="6097" y="5691"/>
                    <a:pt x="6053" y="5691"/>
                  </a:cubicBezTo>
                  <a:close/>
                  <a:moveTo>
                    <a:pt x="1481" y="5785"/>
                  </a:moveTo>
                  <a:cubicBezTo>
                    <a:pt x="1457" y="5785"/>
                    <a:pt x="1432" y="5795"/>
                    <a:pt x="1410" y="5817"/>
                  </a:cubicBezTo>
                  <a:cubicBezTo>
                    <a:pt x="1299" y="5898"/>
                    <a:pt x="1208" y="5989"/>
                    <a:pt x="1117" y="6101"/>
                  </a:cubicBezTo>
                  <a:cubicBezTo>
                    <a:pt x="1046" y="6179"/>
                    <a:pt x="1103" y="6282"/>
                    <a:pt x="1184" y="6282"/>
                  </a:cubicBezTo>
                  <a:cubicBezTo>
                    <a:pt x="1208" y="6282"/>
                    <a:pt x="1233" y="6273"/>
                    <a:pt x="1259" y="6252"/>
                  </a:cubicBezTo>
                  <a:cubicBezTo>
                    <a:pt x="1329" y="6191"/>
                    <a:pt x="1390" y="6131"/>
                    <a:pt x="1451" y="6060"/>
                  </a:cubicBezTo>
                  <a:cubicBezTo>
                    <a:pt x="1511" y="6161"/>
                    <a:pt x="1562" y="6252"/>
                    <a:pt x="1623" y="6353"/>
                  </a:cubicBezTo>
                  <a:cubicBezTo>
                    <a:pt x="1634" y="6371"/>
                    <a:pt x="1652" y="6379"/>
                    <a:pt x="1670" y="6379"/>
                  </a:cubicBezTo>
                  <a:cubicBezTo>
                    <a:pt x="1704" y="6379"/>
                    <a:pt x="1738" y="6352"/>
                    <a:pt x="1724" y="6313"/>
                  </a:cubicBezTo>
                  <a:cubicBezTo>
                    <a:pt x="1673" y="6161"/>
                    <a:pt x="1623" y="6020"/>
                    <a:pt x="1572" y="5867"/>
                  </a:cubicBezTo>
                  <a:cubicBezTo>
                    <a:pt x="1559" y="5816"/>
                    <a:pt x="1522" y="5785"/>
                    <a:pt x="1481" y="5785"/>
                  </a:cubicBezTo>
                  <a:close/>
                  <a:moveTo>
                    <a:pt x="4179" y="5863"/>
                  </a:moveTo>
                  <a:cubicBezTo>
                    <a:pt x="4157" y="5863"/>
                    <a:pt x="4134" y="5871"/>
                    <a:pt x="4114" y="5888"/>
                  </a:cubicBezTo>
                  <a:cubicBezTo>
                    <a:pt x="4002" y="5979"/>
                    <a:pt x="3911" y="6070"/>
                    <a:pt x="3820" y="6182"/>
                  </a:cubicBezTo>
                  <a:cubicBezTo>
                    <a:pt x="3749" y="6253"/>
                    <a:pt x="3814" y="6361"/>
                    <a:pt x="3894" y="6361"/>
                  </a:cubicBezTo>
                  <a:cubicBezTo>
                    <a:pt x="3916" y="6361"/>
                    <a:pt x="3940" y="6353"/>
                    <a:pt x="3962" y="6333"/>
                  </a:cubicBezTo>
                  <a:cubicBezTo>
                    <a:pt x="4033" y="6272"/>
                    <a:pt x="4103" y="6202"/>
                    <a:pt x="4164" y="6141"/>
                  </a:cubicBezTo>
                  <a:cubicBezTo>
                    <a:pt x="4215" y="6242"/>
                    <a:pt x="4276" y="6333"/>
                    <a:pt x="4326" y="6434"/>
                  </a:cubicBezTo>
                  <a:cubicBezTo>
                    <a:pt x="4337" y="6452"/>
                    <a:pt x="4356" y="6460"/>
                    <a:pt x="4376" y="6460"/>
                  </a:cubicBezTo>
                  <a:cubicBezTo>
                    <a:pt x="4413" y="6460"/>
                    <a:pt x="4451" y="6433"/>
                    <a:pt x="4438" y="6394"/>
                  </a:cubicBezTo>
                  <a:cubicBezTo>
                    <a:pt x="4387" y="6242"/>
                    <a:pt x="4337" y="6090"/>
                    <a:pt x="4286" y="5948"/>
                  </a:cubicBezTo>
                  <a:cubicBezTo>
                    <a:pt x="4266" y="5894"/>
                    <a:pt x="4223" y="5863"/>
                    <a:pt x="4179" y="5863"/>
                  </a:cubicBezTo>
                  <a:close/>
                  <a:moveTo>
                    <a:pt x="6883" y="5944"/>
                  </a:moveTo>
                  <a:cubicBezTo>
                    <a:pt x="6861" y="5944"/>
                    <a:pt x="6838" y="5952"/>
                    <a:pt x="6817" y="5969"/>
                  </a:cubicBezTo>
                  <a:cubicBezTo>
                    <a:pt x="6706" y="6060"/>
                    <a:pt x="6614" y="6151"/>
                    <a:pt x="6524" y="6252"/>
                  </a:cubicBezTo>
                  <a:cubicBezTo>
                    <a:pt x="6452" y="6332"/>
                    <a:pt x="6518" y="6442"/>
                    <a:pt x="6598" y="6442"/>
                  </a:cubicBezTo>
                  <a:cubicBezTo>
                    <a:pt x="6620" y="6442"/>
                    <a:pt x="6643" y="6434"/>
                    <a:pt x="6665" y="6414"/>
                  </a:cubicBezTo>
                  <a:cubicBezTo>
                    <a:pt x="6746" y="6353"/>
                    <a:pt x="6807" y="6283"/>
                    <a:pt x="6868" y="6222"/>
                  </a:cubicBezTo>
                  <a:cubicBezTo>
                    <a:pt x="6929" y="6313"/>
                    <a:pt x="6979" y="6414"/>
                    <a:pt x="7040" y="6515"/>
                  </a:cubicBezTo>
                  <a:cubicBezTo>
                    <a:pt x="7047" y="6533"/>
                    <a:pt x="7064" y="6541"/>
                    <a:pt x="7082" y="6541"/>
                  </a:cubicBezTo>
                  <a:cubicBezTo>
                    <a:pt x="7116" y="6541"/>
                    <a:pt x="7154" y="6514"/>
                    <a:pt x="7141" y="6475"/>
                  </a:cubicBezTo>
                  <a:lnTo>
                    <a:pt x="6989" y="6020"/>
                  </a:lnTo>
                  <a:cubicBezTo>
                    <a:pt x="6969" y="5973"/>
                    <a:pt x="6927" y="5944"/>
                    <a:pt x="6883" y="5944"/>
                  </a:cubicBezTo>
                  <a:close/>
                  <a:moveTo>
                    <a:pt x="2306" y="6045"/>
                  </a:moveTo>
                  <a:cubicBezTo>
                    <a:pt x="2284" y="6045"/>
                    <a:pt x="2261" y="6053"/>
                    <a:pt x="2240" y="6070"/>
                  </a:cubicBezTo>
                  <a:cubicBezTo>
                    <a:pt x="2129" y="6161"/>
                    <a:pt x="2038" y="6252"/>
                    <a:pt x="1947" y="6353"/>
                  </a:cubicBezTo>
                  <a:cubicBezTo>
                    <a:pt x="1875" y="6433"/>
                    <a:pt x="1935" y="6544"/>
                    <a:pt x="2017" y="6544"/>
                  </a:cubicBezTo>
                  <a:cubicBezTo>
                    <a:pt x="2040" y="6544"/>
                    <a:pt x="2065" y="6535"/>
                    <a:pt x="2089" y="6515"/>
                  </a:cubicBezTo>
                  <a:cubicBezTo>
                    <a:pt x="2159" y="6445"/>
                    <a:pt x="2220" y="6384"/>
                    <a:pt x="2281" y="6313"/>
                  </a:cubicBezTo>
                  <a:cubicBezTo>
                    <a:pt x="2342" y="6414"/>
                    <a:pt x="2393" y="6515"/>
                    <a:pt x="2453" y="6607"/>
                  </a:cubicBezTo>
                  <a:cubicBezTo>
                    <a:pt x="2465" y="6630"/>
                    <a:pt x="2485" y="6640"/>
                    <a:pt x="2505" y="6640"/>
                  </a:cubicBezTo>
                  <a:cubicBezTo>
                    <a:pt x="2537" y="6640"/>
                    <a:pt x="2567" y="6614"/>
                    <a:pt x="2555" y="6576"/>
                  </a:cubicBezTo>
                  <a:lnTo>
                    <a:pt x="2402" y="6121"/>
                  </a:lnTo>
                  <a:cubicBezTo>
                    <a:pt x="2389" y="6074"/>
                    <a:pt x="2349" y="6045"/>
                    <a:pt x="2306" y="6045"/>
                  </a:cubicBezTo>
                  <a:close/>
                  <a:moveTo>
                    <a:pt x="5011" y="6126"/>
                  </a:moveTo>
                  <a:cubicBezTo>
                    <a:pt x="4988" y="6126"/>
                    <a:pt x="4965" y="6134"/>
                    <a:pt x="4944" y="6151"/>
                  </a:cubicBezTo>
                  <a:cubicBezTo>
                    <a:pt x="4832" y="6242"/>
                    <a:pt x="4742" y="6333"/>
                    <a:pt x="4650" y="6434"/>
                  </a:cubicBezTo>
                  <a:cubicBezTo>
                    <a:pt x="4580" y="6513"/>
                    <a:pt x="4643" y="6616"/>
                    <a:pt x="4722" y="6616"/>
                  </a:cubicBezTo>
                  <a:cubicBezTo>
                    <a:pt x="4745" y="6616"/>
                    <a:pt x="4769" y="6607"/>
                    <a:pt x="4792" y="6587"/>
                  </a:cubicBezTo>
                  <a:cubicBezTo>
                    <a:pt x="4863" y="6526"/>
                    <a:pt x="4934" y="6465"/>
                    <a:pt x="4994" y="6394"/>
                  </a:cubicBezTo>
                  <a:cubicBezTo>
                    <a:pt x="5045" y="6495"/>
                    <a:pt x="5106" y="6596"/>
                    <a:pt x="5156" y="6688"/>
                  </a:cubicBezTo>
                  <a:cubicBezTo>
                    <a:pt x="5168" y="6711"/>
                    <a:pt x="5190" y="6721"/>
                    <a:pt x="5212" y="6721"/>
                  </a:cubicBezTo>
                  <a:cubicBezTo>
                    <a:pt x="5247" y="6721"/>
                    <a:pt x="5281" y="6695"/>
                    <a:pt x="5268" y="6657"/>
                  </a:cubicBezTo>
                  <a:lnTo>
                    <a:pt x="5116" y="6202"/>
                  </a:lnTo>
                  <a:cubicBezTo>
                    <a:pt x="5096" y="6155"/>
                    <a:pt x="5054" y="6126"/>
                    <a:pt x="5011" y="6126"/>
                  </a:cubicBezTo>
                  <a:close/>
                  <a:moveTo>
                    <a:pt x="7714" y="6207"/>
                  </a:moveTo>
                  <a:cubicBezTo>
                    <a:pt x="7691" y="6207"/>
                    <a:pt x="7668" y="6215"/>
                    <a:pt x="7647" y="6232"/>
                  </a:cubicBezTo>
                  <a:cubicBezTo>
                    <a:pt x="7546" y="6313"/>
                    <a:pt x="7445" y="6404"/>
                    <a:pt x="7354" y="6515"/>
                  </a:cubicBezTo>
                  <a:cubicBezTo>
                    <a:pt x="7291" y="6594"/>
                    <a:pt x="7350" y="6697"/>
                    <a:pt x="7427" y="6697"/>
                  </a:cubicBezTo>
                  <a:cubicBezTo>
                    <a:pt x="7449" y="6697"/>
                    <a:pt x="7473" y="6688"/>
                    <a:pt x="7496" y="6668"/>
                  </a:cubicBezTo>
                  <a:cubicBezTo>
                    <a:pt x="7577" y="6607"/>
                    <a:pt x="7637" y="6546"/>
                    <a:pt x="7698" y="6475"/>
                  </a:cubicBezTo>
                  <a:cubicBezTo>
                    <a:pt x="7759" y="6576"/>
                    <a:pt x="7809" y="6677"/>
                    <a:pt x="7870" y="6769"/>
                  </a:cubicBezTo>
                  <a:cubicBezTo>
                    <a:pt x="7881" y="6792"/>
                    <a:pt x="7901" y="6801"/>
                    <a:pt x="7920" y="6801"/>
                  </a:cubicBezTo>
                  <a:cubicBezTo>
                    <a:pt x="7953" y="6801"/>
                    <a:pt x="7984" y="6773"/>
                    <a:pt x="7971" y="6728"/>
                  </a:cubicBezTo>
                  <a:cubicBezTo>
                    <a:pt x="7921" y="6587"/>
                    <a:pt x="7870" y="6434"/>
                    <a:pt x="7820" y="6283"/>
                  </a:cubicBezTo>
                  <a:cubicBezTo>
                    <a:pt x="7799" y="6236"/>
                    <a:pt x="7757" y="6207"/>
                    <a:pt x="7714" y="6207"/>
                  </a:cubicBezTo>
                  <a:close/>
                  <a:moveTo>
                    <a:pt x="427" y="6218"/>
                  </a:moveTo>
                  <a:cubicBezTo>
                    <a:pt x="405" y="6218"/>
                    <a:pt x="381" y="6225"/>
                    <a:pt x="357" y="6242"/>
                  </a:cubicBezTo>
                  <a:cubicBezTo>
                    <a:pt x="256" y="6333"/>
                    <a:pt x="165" y="6425"/>
                    <a:pt x="64" y="6536"/>
                  </a:cubicBezTo>
                  <a:cubicBezTo>
                    <a:pt x="0" y="6607"/>
                    <a:pt x="61" y="6716"/>
                    <a:pt x="144" y="6716"/>
                  </a:cubicBezTo>
                  <a:cubicBezTo>
                    <a:pt x="167" y="6716"/>
                    <a:pt x="191" y="6708"/>
                    <a:pt x="215" y="6688"/>
                  </a:cubicBezTo>
                  <a:cubicBezTo>
                    <a:pt x="287" y="6627"/>
                    <a:pt x="347" y="6556"/>
                    <a:pt x="408" y="6495"/>
                  </a:cubicBezTo>
                  <a:cubicBezTo>
                    <a:pt x="469" y="6596"/>
                    <a:pt x="519" y="6688"/>
                    <a:pt x="580" y="6789"/>
                  </a:cubicBezTo>
                  <a:cubicBezTo>
                    <a:pt x="591" y="6807"/>
                    <a:pt x="609" y="6815"/>
                    <a:pt x="627" y="6815"/>
                  </a:cubicBezTo>
                  <a:cubicBezTo>
                    <a:pt x="661" y="6815"/>
                    <a:pt x="694" y="6788"/>
                    <a:pt x="681" y="6749"/>
                  </a:cubicBezTo>
                  <a:cubicBezTo>
                    <a:pt x="631" y="6596"/>
                    <a:pt x="580" y="6445"/>
                    <a:pt x="530" y="6303"/>
                  </a:cubicBezTo>
                  <a:cubicBezTo>
                    <a:pt x="509" y="6249"/>
                    <a:pt x="471" y="6218"/>
                    <a:pt x="427" y="6218"/>
                  </a:cubicBezTo>
                  <a:close/>
                  <a:moveTo>
                    <a:pt x="3137" y="6298"/>
                  </a:moveTo>
                  <a:cubicBezTo>
                    <a:pt x="3115" y="6298"/>
                    <a:pt x="3091" y="6306"/>
                    <a:pt x="3071" y="6323"/>
                  </a:cubicBezTo>
                  <a:cubicBezTo>
                    <a:pt x="2960" y="6414"/>
                    <a:pt x="2868" y="6506"/>
                    <a:pt x="2777" y="6607"/>
                  </a:cubicBezTo>
                  <a:cubicBezTo>
                    <a:pt x="2706" y="6686"/>
                    <a:pt x="2765" y="6797"/>
                    <a:pt x="2848" y="6797"/>
                  </a:cubicBezTo>
                  <a:cubicBezTo>
                    <a:pt x="2871" y="6797"/>
                    <a:pt x="2895" y="6789"/>
                    <a:pt x="2919" y="6769"/>
                  </a:cubicBezTo>
                  <a:cubicBezTo>
                    <a:pt x="2990" y="6708"/>
                    <a:pt x="3050" y="6637"/>
                    <a:pt x="3111" y="6576"/>
                  </a:cubicBezTo>
                  <a:cubicBezTo>
                    <a:pt x="3172" y="6668"/>
                    <a:pt x="3223" y="6769"/>
                    <a:pt x="3284" y="6870"/>
                  </a:cubicBezTo>
                  <a:cubicBezTo>
                    <a:pt x="3294" y="6888"/>
                    <a:pt x="3312" y="6896"/>
                    <a:pt x="3330" y="6896"/>
                  </a:cubicBezTo>
                  <a:cubicBezTo>
                    <a:pt x="3364" y="6896"/>
                    <a:pt x="3398" y="6869"/>
                    <a:pt x="3385" y="6830"/>
                  </a:cubicBezTo>
                  <a:lnTo>
                    <a:pt x="3233" y="6374"/>
                  </a:lnTo>
                  <a:cubicBezTo>
                    <a:pt x="3219" y="6327"/>
                    <a:pt x="3180" y="6298"/>
                    <a:pt x="3137" y="6298"/>
                  </a:cubicBezTo>
                  <a:close/>
                  <a:moveTo>
                    <a:pt x="5841" y="6379"/>
                  </a:moveTo>
                  <a:cubicBezTo>
                    <a:pt x="5818" y="6379"/>
                    <a:pt x="5795" y="6387"/>
                    <a:pt x="5774" y="6404"/>
                  </a:cubicBezTo>
                  <a:cubicBezTo>
                    <a:pt x="5663" y="6495"/>
                    <a:pt x="5572" y="6587"/>
                    <a:pt x="5480" y="6688"/>
                  </a:cubicBezTo>
                  <a:cubicBezTo>
                    <a:pt x="5409" y="6767"/>
                    <a:pt x="5475" y="6878"/>
                    <a:pt x="5555" y="6878"/>
                  </a:cubicBezTo>
                  <a:cubicBezTo>
                    <a:pt x="5577" y="6878"/>
                    <a:pt x="5600" y="6870"/>
                    <a:pt x="5622" y="6850"/>
                  </a:cubicBezTo>
                  <a:cubicBezTo>
                    <a:pt x="5693" y="6789"/>
                    <a:pt x="5764" y="6718"/>
                    <a:pt x="5825" y="6657"/>
                  </a:cubicBezTo>
                  <a:cubicBezTo>
                    <a:pt x="5876" y="6749"/>
                    <a:pt x="5936" y="6850"/>
                    <a:pt x="5987" y="6951"/>
                  </a:cubicBezTo>
                  <a:cubicBezTo>
                    <a:pt x="5997" y="6969"/>
                    <a:pt x="6017" y="6977"/>
                    <a:pt x="6037" y="6977"/>
                  </a:cubicBezTo>
                  <a:cubicBezTo>
                    <a:pt x="6073" y="6977"/>
                    <a:pt x="6111" y="6950"/>
                    <a:pt x="6098" y="6911"/>
                  </a:cubicBezTo>
                  <a:lnTo>
                    <a:pt x="5946" y="6455"/>
                  </a:lnTo>
                  <a:cubicBezTo>
                    <a:pt x="5926" y="6408"/>
                    <a:pt x="5885" y="6379"/>
                    <a:pt x="5841" y="6379"/>
                  </a:cubicBezTo>
                  <a:close/>
                  <a:moveTo>
                    <a:pt x="1261" y="6480"/>
                  </a:moveTo>
                  <a:cubicBezTo>
                    <a:pt x="1237" y="6480"/>
                    <a:pt x="1212" y="6488"/>
                    <a:pt x="1187" y="6506"/>
                  </a:cubicBezTo>
                  <a:cubicBezTo>
                    <a:pt x="1086" y="6596"/>
                    <a:pt x="995" y="6688"/>
                    <a:pt x="894" y="6789"/>
                  </a:cubicBezTo>
                  <a:cubicBezTo>
                    <a:pt x="831" y="6868"/>
                    <a:pt x="890" y="6970"/>
                    <a:pt x="971" y="6970"/>
                  </a:cubicBezTo>
                  <a:cubicBezTo>
                    <a:pt x="995" y="6970"/>
                    <a:pt x="1021" y="6961"/>
                    <a:pt x="1046" y="6941"/>
                  </a:cubicBezTo>
                  <a:cubicBezTo>
                    <a:pt x="1117" y="6880"/>
                    <a:pt x="1178" y="6819"/>
                    <a:pt x="1238" y="6749"/>
                  </a:cubicBezTo>
                  <a:cubicBezTo>
                    <a:pt x="1299" y="6850"/>
                    <a:pt x="1349" y="6951"/>
                    <a:pt x="1410" y="7042"/>
                  </a:cubicBezTo>
                  <a:cubicBezTo>
                    <a:pt x="1422" y="7065"/>
                    <a:pt x="1443" y="7075"/>
                    <a:pt x="1462" y="7075"/>
                  </a:cubicBezTo>
                  <a:cubicBezTo>
                    <a:pt x="1494" y="7075"/>
                    <a:pt x="1524" y="7049"/>
                    <a:pt x="1511" y="7012"/>
                  </a:cubicBezTo>
                  <a:lnTo>
                    <a:pt x="1360" y="6556"/>
                  </a:lnTo>
                  <a:cubicBezTo>
                    <a:pt x="1347" y="6510"/>
                    <a:pt x="1307" y="6480"/>
                    <a:pt x="1261" y="6480"/>
                  </a:cubicBezTo>
                  <a:close/>
                  <a:moveTo>
                    <a:pt x="3967" y="6561"/>
                  </a:moveTo>
                  <a:cubicBezTo>
                    <a:pt x="3945" y="6561"/>
                    <a:pt x="3922" y="6569"/>
                    <a:pt x="3901" y="6587"/>
                  </a:cubicBezTo>
                  <a:cubicBezTo>
                    <a:pt x="3790" y="6668"/>
                    <a:pt x="3698" y="6758"/>
                    <a:pt x="3608" y="6870"/>
                  </a:cubicBezTo>
                  <a:cubicBezTo>
                    <a:pt x="3537" y="6949"/>
                    <a:pt x="3594" y="7051"/>
                    <a:pt x="3675" y="7051"/>
                  </a:cubicBezTo>
                  <a:cubicBezTo>
                    <a:pt x="3698" y="7051"/>
                    <a:pt x="3724" y="7042"/>
                    <a:pt x="3749" y="7022"/>
                  </a:cubicBezTo>
                  <a:cubicBezTo>
                    <a:pt x="3820" y="6961"/>
                    <a:pt x="3881" y="6900"/>
                    <a:pt x="3952" y="6830"/>
                  </a:cubicBezTo>
                  <a:cubicBezTo>
                    <a:pt x="4002" y="6931"/>
                    <a:pt x="4053" y="7032"/>
                    <a:pt x="4114" y="7123"/>
                  </a:cubicBezTo>
                  <a:cubicBezTo>
                    <a:pt x="4125" y="7146"/>
                    <a:pt x="4146" y="7156"/>
                    <a:pt x="4167" y="7156"/>
                  </a:cubicBezTo>
                  <a:cubicBezTo>
                    <a:pt x="4201" y="7156"/>
                    <a:pt x="4234" y="7127"/>
                    <a:pt x="4215" y="7082"/>
                  </a:cubicBezTo>
                  <a:cubicBezTo>
                    <a:pt x="4164" y="6941"/>
                    <a:pt x="4114" y="6789"/>
                    <a:pt x="4063" y="6637"/>
                  </a:cubicBezTo>
                  <a:cubicBezTo>
                    <a:pt x="4050" y="6591"/>
                    <a:pt x="4010" y="6561"/>
                    <a:pt x="3967" y="6561"/>
                  </a:cubicBezTo>
                  <a:close/>
                  <a:moveTo>
                    <a:pt x="6676" y="6640"/>
                  </a:moveTo>
                  <a:cubicBezTo>
                    <a:pt x="6652" y="6640"/>
                    <a:pt x="6627" y="6649"/>
                    <a:pt x="6605" y="6668"/>
                  </a:cubicBezTo>
                  <a:cubicBezTo>
                    <a:pt x="6493" y="6749"/>
                    <a:pt x="6402" y="6839"/>
                    <a:pt x="6311" y="6951"/>
                  </a:cubicBezTo>
                  <a:cubicBezTo>
                    <a:pt x="6240" y="7030"/>
                    <a:pt x="6303" y="7132"/>
                    <a:pt x="6382" y="7132"/>
                  </a:cubicBezTo>
                  <a:cubicBezTo>
                    <a:pt x="6405" y="7132"/>
                    <a:pt x="6429" y="7123"/>
                    <a:pt x="6452" y="7103"/>
                  </a:cubicBezTo>
                  <a:cubicBezTo>
                    <a:pt x="6524" y="7042"/>
                    <a:pt x="6594" y="6981"/>
                    <a:pt x="6655" y="6911"/>
                  </a:cubicBezTo>
                  <a:cubicBezTo>
                    <a:pt x="6706" y="7012"/>
                    <a:pt x="6767" y="7103"/>
                    <a:pt x="6817" y="7204"/>
                  </a:cubicBezTo>
                  <a:cubicBezTo>
                    <a:pt x="6828" y="7223"/>
                    <a:pt x="6850" y="7232"/>
                    <a:pt x="6872" y="7232"/>
                  </a:cubicBezTo>
                  <a:cubicBezTo>
                    <a:pt x="6907" y="7232"/>
                    <a:pt x="6941" y="7208"/>
                    <a:pt x="6929" y="7163"/>
                  </a:cubicBezTo>
                  <a:cubicBezTo>
                    <a:pt x="6878" y="7012"/>
                    <a:pt x="6827" y="6870"/>
                    <a:pt x="6776" y="6718"/>
                  </a:cubicBezTo>
                  <a:cubicBezTo>
                    <a:pt x="6757" y="6667"/>
                    <a:pt x="6718" y="6640"/>
                    <a:pt x="6676" y="6640"/>
                  </a:cubicBezTo>
                  <a:close/>
                  <a:moveTo>
                    <a:pt x="2091" y="6734"/>
                  </a:moveTo>
                  <a:cubicBezTo>
                    <a:pt x="2067" y="6734"/>
                    <a:pt x="2042" y="6741"/>
                    <a:pt x="2018" y="6758"/>
                  </a:cubicBezTo>
                  <a:cubicBezTo>
                    <a:pt x="1916" y="6850"/>
                    <a:pt x="1826" y="6941"/>
                    <a:pt x="1724" y="7042"/>
                  </a:cubicBezTo>
                  <a:cubicBezTo>
                    <a:pt x="1661" y="7121"/>
                    <a:pt x="1722" y="7232"/>
                    <a:pt x="1805" y="7232"/>
                  </a:cubicBezTo>
                  <a:cubicBezTo>
                    <a:pt x="1827" y="7232"/>
                    <a:pt x="1852" y="7224"/>
                    <a:pt x="1876" y="7204"/>
                  </a:cubicBezTo>
                  <a:cubicBezTo>
                    <a:pt x="1947" y="7143"/>
                    <a:pt x="2008" y="7073"/>
                    <a:pt x="2069" y="7012"/>
                  </a:cubicBezTo>
                  <a:cubicBezTo>
                    <a:pt x="2129" y="7103"/>
                    <a:pt x="2180" y="7204"/>
                    <a:pt x="2240" y="7305"/>
                  </a:cubicBezTo>
                  <a:cubicBezTo>
                    <a:pt x="2251" y="7323"/>
                    <a:pt x="2269" y="7331"/>
                    <a:pt x="2288" y="7331"/>
                  </a:cubicBezTo>
                  <a:cubicBezTo>
                    <a:pt x="2321" y="7331"/>
                    <a:pt x="2355" y="7304"/>
                    <a:pt x="2342" y="7265"/>
                  </a:cubicBezTo>
                  <a:lnTo>
                    <a:pt x="2190" y="6809"/>
                  </a:lnTo>
                  <a:cubicBezTo>
                    <a:pt x="2177" y="6763"/>
                    <a:pt x="2137" y="6734"/>
                    <a:pt x="2091" y="6734"/>
                  </a:cubicBezTo>
                  <a:close/>
                  <a:moveTo>
                    <a:pt x="4797" y="6815"/>
                  </a:moveTo>
                  <a:cubicBezTo>
                    <a:pt x="4775" y="6815"/>
                    <a:pt x="4752" y="6822"/>
                    <a:pt x="4731" y="6839"/>
                  </a:cubicBezTo>
                  <a:cubicBezTo>
                    <a:pt x="4620" y="6931"/>
                    <a:pt x="4529" y="7022"/>
                    <a:pt x="4438" y="7123"/>
                  </a:cubicBezTo>
                  <a:cubicBezTo>
                    <a:pt x="4366" y="7202"/>
                    <a:pt x="4432" y="7313"/>
                    <a:pt x="4512" y="7313"/>
                  </a:cubicBezTo>
                  <a:cubicBezTo>
                    <a:pt x="4534" y="7313"/>
                    <a:pt x="4558" y="7305"/>
                    <a:pt x="4580" y="7285"/>
                  </a:cubicBezTo>
                  <a:cubicBezTo>
                    <a:pt x="4650" y="7224"/>
                    <a:pt x="4711" y="7154"/>
                    <a:pt x="4782" y="7093"/>
                  </a:cubicBezTo>
                  <a:cubicBezTo>
                    <a:pt x="4832" y="7184"/>
                    <a:pt x="4893" y="7285"/>
                    <a:pt x="4944" y="7386"/>
                  </a:cubicBezTo>
                  <a:cubicBezTo>
                    <a:pt x="4955" y="7404"/>
                    <a:pt x="4974" y="7412"/>
                    <a:pt x="4993" y="7412"/>
                  </a:cubicBezTo>
                  <a:cubicBezTo>
                    <a:pt x="5029" y="7412"/>
                    <a:pt x="5065" y="7385"/>
                    <a:pt x="5045" y="7346"/>
                  </a:cubicBezTo>
                  <a:lnTo>
                    <a:pt x="4893" y="6890"/>
                  </a:lnTo>
                  <a:cubicBezTo>
                    <a:pt x="4880" y="6844"/>
                    <a:pt x="4840" y="6815"/>
                    <a:pt x="4797" y="6815"/>
                  </a:cubicBezTo>
                  <a:close/>
                  <a:moveTo>
                    <a:pt x="7501" y="6896"/>
                  </a:moveTo>
                  <a:cubicBezTo>
                    <a:pt x="7479" y="6896"/>
                    <a:pt x="7456" y="6903"/>
                    <a:pt x="7435" y="6920"/>
                  </a:cubicBezTo>
                  <a:cubicBezTo>
                    <a:pt x="7323" y="7012"/>
                    <a:pt x="7232" y="7103"/>
                    <a:pt x="7141" y="7204"/>
                  </a:cubicBezTo>
                  <a:cubicBezTo>
                    <a:pt x="7070" y="7283"/>
                    <a:pt x="7135" y="7394"/>
                    <a:pt x="7215" y="7394"/>
                  </a:cubicBezTo>
                  <a:cubicBezTo>
                    <a:pt x="7237" y="7394"/>
                    <a:pt x="7261" y="7386"/>
                    <a:pt x="7283" y="7366"/>
                  </a:cubicBezTo>
                  <a:cubicBezTo>
                    <a:pt x="7354" y="7295"/>
                    <a:pt x="7424" y="7235"/>
                    <a:pt x="7485" y="7163"/>
                  </a:cubicBezTo>
                  <a:cubicBezTo>
                    <a:pt x="7536" y="7265"/>
                    <a:pt x="7597" y="7366"/>
                    <a:pt x="7647" y="7467"/>
                  </a:cubicBezTo>
                  <a:cubicBezTo>
                    <a:pt x="7658" y="7485"/>
                    <a:pt x="7677" y="7493"/>
                    <a:pt x="7697" y="7493"/>
                  </a:cubicBezTo>
                  <a:cubicBezTo>
                    <a:pt x="7734" y="7493"/>
                    <a:pt x="7772" y="7466"/>
                    <a:pt x="7759" y="7427"/>
                  </a:cubicBezTo>
                  <a:lnTo>
                    <a:pt x="7607" y="6971"/>
                  </a:lnTo>
                  <a:cubicBezTo>
                    <a:pt x="7587" y="6925"/>
                    <a:pt x="7545" y="6896"/>
                    <a:pt x="7501" y="6896"/>
                  </a:cubicBezTo>
                  <a:close/>
                  <a:moveTo>
                    <a:pt x="2926" y="6994"/>
                  </a:moveTo>
                  <a:cubicBezTo>
                    <a:pt x="2901" y="6994"/>
                    <a:pt x="2874" y="7003"/>
                    <a:pt x="2848" y="7022"/>
                  </a:cubicBezTo>
                  <a:cubicBezTo>
                    <a:pt x="2747" y="7103"/>
                    <a:pt x="2656" y="7194"/>
                    <a:pt x="2555" y="7305"/>
                  </a:cubicBezTo>
                  <a:cubicBezTo>
                    <a:pt x="2492" y="7384"/>
                    <a:pt x="2551" y="7487"/>
                    <a:pt x="2632" y="7487"/>
                  </a:cubicBezTo>
                  <a:cubicBezTo>
                    <a:pt x="2656" y="7487"/>
                    <a:pt x="2681" y="7478"/>
                    <a:pt x="2706" y="7457"/>
                  </a:cubicBezTo>
                  <a:cubicBezTo>
                    <a:pt x="2777" y="7397"/>
                    <a:pt x="2838" y="7336"/>
                    <a:pt x="2899" y="7265"/>
                  </a:cubicBezTo>
                  <a:cubicBezTo>
                    <a:pt x="2960" y="7366"/>
                    <a:pt x="3010" y="7457"/>
                    <a:pt x="3071" y="7559"/>
                  </a:cubicBezTo>
                  <a:cubicBezTo>
                    <a:pt x="3082" y="7578"/>
                    <a:pt x="3102" y="7587"/>
                    <a:pt x="3122" y="7587"/>
                  </a:cubicBezTo>
                  <a:cubicBezTo>
                    <a:pt x="3154" y="7587"/>
                    <a:pt x="3184" y="7562"/>
                    <a:pt x="3172" y="7518"/>
                  </a:cubicBezTo>
                  <a:cubicBezTo>
                    <a:pt x="3122" y="7366"/>
                    <a:pt x="3071" y="7224"/>
                    <a:pt x="3020" y="7073"/>
                  </a:cubicBezTo>
                  <a:cubicBezTo>
                    <a:pt x="3008" y="7021"/>
                    <a:pt x="2970" y="6994"/>
                    <a:pt x="2926" y="6994"/>
                  </a:cubicBezTo>
                  <a:close/>
                  <a:moveTo>
                    <a:pt x="5631" y="7071"/>
                  </a:moveTo>
                  <a:cubicBezTo>
                    <a:pt x="5608" y="7071"/>
                    <a:pt x="5583" y="7081"/>
                    <a:pt x="5561" y="7103"/>
                  </a:cubicBezTo>
                  <a:cubicBezTo>
                    <a:pt x="5450" y="7184"/>
                    <a:pt x="5359" y="7275"/>
                    <a:pt x="5268" y="7386"/>
                  </a:cubicBezTo>
                  <a:cubicBezTo>
                    <a:pt x="5197" y="7465"/>
                    <a:pt x="5261" y="7568"/>
                    <a:pt x="5340" y="7568"/>
                  </a:cubicBezTo>
                  <a:cubicBezTo>
                    <a:pt x="5363" y="7568"/>
                    <a:pt x="5387" y="7559"/>
                    <a:pt x="5410" y="7538"/>
                  </a:cubicBezTo>
                  <a:cubicBezTo>
                    <a:pt x="5480" y="7478"/>
                    <a:pt x="5541" y="7417"/>
                    <a:pt x="5612" y="7346"/>
                  </a:cubicBezTo>
                  <a:cubicBezTo>
                    <a:pt x="5663" y="7447"/>
                    <a:pt x="5723" y="7538"/>
                    <a:pt x="5774" y="7640"/>
                  </a:cubicBezTo>
                  <a:cubicBezTo>
                    <a:pt x="5785" y="7657"/>
                    <a:pt x="5804" y="7665"/>
                    <a:pt x="5824" y="7665"/>
                  </a:cubicBezTo>
                  <a:cubicBezTo>
                    <a:pt x="5859" y="7665"/>
                    <a:pt x="5895" y="7639"/>
                    <a:pt x="5876" y="7599"/>
                  </a:cubicBezTo>
                  <a:cubicBezTo>
                    <a:pt x="5825" y="7447"/>
                    <a:pt x="5774" y="7305"/>
                    <a:pt x="5723" y="7154"/>
                  </a:cubicBezTo>
                  <a:cubicBezTo>
                    <a:pt x="5710" y="7102"/>
                    <a:pt x="5673" y="7071"/>
                    <a:pt x="5631" y="7071"/>
                  </a:cubicBezTo>
                  <a:close/>
                  <a:moveTo>
                    <a:pt x="3752" y="7250"/>
                  </a:moveTo>
                  <a:cubicBezTo>
                    <a:pt x="3728" y="7250"/>
                    <a:pt x="3702" y="7258"/>
                    <a:pt x="3678" y="7275"/>
                  </a:cubicBezTo>
                  <a:cubicBezTo>
                    <a:pt x="3577" y="7366"/>
                    <a:pt x="3486" y="7457"/>
                    <a:pt x="3395" y="7559"/>
                  </a:cubicBezTo>
                  <a:cubicBezTo>
                    <a:pt x="3323" y="7638"/>
                    <a:pt x="3383" y="7749"/>
                    <a:pt x="3465" y="7749"/>
                  </a:cubicBezTo>
                  <a:cubicBezTo>
                    <a:pt x="3488" y="7749"/>
                    <a:pt x="3512" y="7740"/>
                    <a:pt x="3536" y="7721"/>
                  </a:cubicBezTo>
                  <a:cubicBezTo>
                    <a:pt x="3608" y="7649"/>
                    <a:pt x="3668" y="7589"/>
                    <a:pt x="3729" y="7518"/>
                  </a:cubicBezTo>
                  <a:cubicBezTo>
                    <a:pt x="3790" y="7619"/>
                    <a:pt x="3840" y="7721"/>
                    <a:pt x="3901" y="7822"/>
                  </a:cubicBezTo>
                  <a:cubicBezTo>
                    <a:pt x="3912" y="7840"/>
                    <a:pt x="3930" y="7847"/>
                    <a:pt x="3948" y="7847"/>
                  </a:cubicBezTo>
                  <a:cubicBezTo>
                    <a:pt x="3982" y="7847"/>
                    <a:pt x="4015" y="7821"/>
                    <a:pt x="4002" y="7781"/>
                  </a:cubicBezTo>
                  <a:lnTo>
                    <a:pt x="3851" y="7325"/>
                  </a:lnTo>
                  <a:cubicBezTo>
                    <a:pt x="3837" y="7279"/>
                    <a:pt x="3798" y="7250"/>
                    <a:pt x="3752" y="7250"/>
                  </a:cubicBezTo>
                  <a:close/>
                  <a:moveTo>
                    <a:pt x="6458" y="7331"/>
                  </a:moveTo>
                  <a:cubicBezTo>
                    <a:pt x="6435" y="7331"/>
                    <a:pt x="6412" y="7339"/>
                    <a:pt x="6392" y="7356"/>
                  </a:cubicBezTo>
                  <a:cubicBezTo>
                    <a:pt x="6281" y="7447"/>
                    <a:pt x="6189" y="7538"/>
                    <a:pt x="6098" y="7640"/>
                  </a:cubicBezTo>
                  <a:cubicBezTo>
                    <a:pt x="6027" y="7719"/>
                    <a:pt x="6092" y="7830"/>
                    <a:pt x="6173" y="7830"/>
                  </a:cubicBezTo>
                  <a:cubicBezTo>
                    <a:pt x="6195" y="7830"/>
                    <a:pt x="6218" y="7821"/>
                    <a:pt x="6240" y="7802"/>
                  </a:cubicBezTo>
                  <a:cubicBezTo>
                    <a:pt x="6311" y="7730"/>
                    <a:pt x="6382" y="7670"/>
                    <a:pt x="6443" y="7599"/>
                  </a:cubicBezTo>
                  <a:cubicBezTo>
                    <a:pt x="6493" y="7700"/>
                    <a:pt x="6554" y="7802"/>
                    <a:pt x="6605" y="7892"/>
                  </a:cubicBezTo>
                  <a:cubicBezTo>
                    <a:pt x="6616" y="7916"/>
                    <a:pt x="6638" y="7926"/>
                    <a:pt x="6660" y="7926"/>
                  </a:cubicBezTo>
                  <a:cubicBezTo>
                    <a:pt x="6694" y="7926"/>
                    <a:pt x="6728" y="7900"/>
                    <a:pt x="6716" y="7862"/>
                  </a:cubicBezTo>
                  <a:cubicBezTo>
                    <a:pt x="6665" y="7710"/>
                    <a:pt x="6605" y="7559"/>
                    <a:pt x="6554" y="7406"/>
                  </a:cubicBezTo>
                  <a:cubicBezTo>
                    <a:pt x="6540" y="7360"/>
                    <a:pt x="6501" y="7331"/>
                    <a:pt x="6458" y="7331"/>
                  </a:cubicBezTo>
                  <a:close/>
                  <a:moveTo>
                    <a:pt x="4583" y="7503"/>
                  </a:moveTo>
                  <a:cubicBezTo>
                    <a:pt x="4562" y="7503"/>
                    <a:pt x="4539" y="7511"/>
                    <a:pt x="4519" y="7528"/>
                  </a:cubicBezTo>
                  <a:cubicBezTo>
                    <a:pt x="4407" y="7619"/>
                    <a:pt x="4316" y="7710"/>
                    <a:pt x="4225" y="7822"/>
                  </a:cubicBezTo>
                  <a:cubicBezTo>
                    <a:pt x="4154" y="7893"/>
                    <a:pt x="4213" y="8002"/>
                    <a:pt x="4295" y="8002"/>
                  </a:cubicBezTo>
                  <a:cubicBezTo>
                    <a:pt x="4318" y="8002"/>
                    <a:pt x="4342" y="7993"/>
                    <a:pt x="4367" y="7973"/>
                  </a:cubicBezTo>
                  <a:cubicBezTo>
                    <a:pt x="4438" y="7913"/>
                    <a:pt x="4499" y="7842"/>
                    <a:pt x="4559" y="7781"/>
                  </a:cubicBezTo>
                  <a:cubicBezTo>
                    <a:pt x="4620" y="7883"/>
                    <a:pt x="4670" y="7973"/>
                    <a:pt x="4731" y="8075"/>
                  </a:cubicBezTo>
                  <a:cubicBezTo>
                    <a:pt x="4742" y="8093"/>
                    <a:pt x="4760" y="8100"/>
                    <a:pt x="4778" y="8100"/>
                  </a:cubicBezTo>
                  <a:cubicBezTo>
                    <a:pt x="4812" y="8100"/>
                    <a:pt x="4845" y="8074"/>
                    <a:pt x="4832" y="8034"/>
                  </a:cubicBezTo>
                  <a:cubicBezTo>
                    <a:pt x="4782" y="7883"/>
                    <a:pt x="4731" y="7730"/>
                    <a:pt x="4681" y="7589"/>
                  </a:cubicBezTo>
                  <a:cubicBezTo>
                    <a:pt x="4667" y="7535"/>
                    <a:pt x="4627" y="7503"/>
                    <a:pt x="4583" y="7503"/>
                  </a:cubicBezTo>
                  <a:close/>
                  <a:moveTo>
                    <a:pt x="7288" y="7584"/>
                  </a:moveTo>
                  <a:cubicBezTo>
                    <a:pt x="7266" y="7584"/>
                    <a:pt x="7243" y="7592"/>
                    <a:pt x="7222" y="7609"/>
                  </a:cubicBezTo>
                  <a:cubicBezTo>
                    <a:pt x="7111" y="7700"/>
                    <a:pt x="7019" y="7791"/>
                    <a:pt x="6929" y="7892"/>
                  </a:cubicBezTo>
                  <a:cubicBezTo>
                    <a:pt x="6857" y="7972"/>
                    <a:pt x="6923" y="8083"/>
                    <a:pt x="7003" y="8083"/>
                  </a:cubicBezTo>
                  <a:cubicBezTo>
                    <a:pt x="7025" y="8083"/>
                    <a:pt x="7048" y="8074"/>
                    <a:pt x="7070" y="8054"/>
                  </a:cubicBezTo>
                  <a:cubicBezTo>
                    <a:pt x="7141" y="7994"/>
                    <a:pt x="7212" y="7923"/>
                    <a:pt x="7273" y="7862"/>
                  </a:cubicBezTo>
                  <a:cubicBezTo>
                    <a:pt x="7323" y="7953"/>
                    <a:pt x="7384" y="8054"/>
                    <a:pt x="7435" y="8156"/>
                  </a:cubicBezTo>
                  <a:cubicBezTo>
                    <a:pt x="7445" y="8174"/>
                    <a:pt x="7465" y="8181"/>
                    <a:pt x="7484" y="8181"/>
                  </a:cubicBezTo>
                  <a:cubicBezTo>
                    <a:pt x="7521" y="8181"/>
                    <a:pt x="7559" y="8155"/>
                    <a:pt x="7546" y="8115"/>
                  </a:cubicBezTo>
                  <a:lnTo>
                    <a:pt x="7394" y="7660"/>
                  </a:lnTo>
                  <a:cubicBezTo>
                    <a:pt x="7374" y="7613"/>
                    <a:pt x="7332" y="7584"/>
                    <a:pt x="7288" y="7584"/>
                  </a:cubicBezTo>
                  <a:close/>
                  <a:moveTo>
                    <a:pt x="5415" y="7766"/>
                  </a:moveTo>
                  <a:cubicBezTo>
                    <a:pt x="5393" y="7766"/>
                    <a:pt x="5370" y="7774"/>
                    <a:pt x="5349" y="7791"/>
                  </a:cubicBezTo>
                  <a:cubicBezTo>
                    <a:pt x="5237" y="7883"/>
                    <a:pt x="5147" y="7973"/>
                    <a:pt x="5055" y="8075"/>
                  </a:cubicBezTo>
                  <a:cubicBezTo>
                    <a:pt x="4985" y="8153"/>
                    <a:pt x="5042" y="8256"/>
                    <a:pt x="5123" y="8256"/>
                  </a:cubicBezTo>
                  <a:cubicBezTo>
                    <a:pt x="5146" y="8256"/>
                    <a:pt x="5172" y="8247"/>
                    <a:pt x="5197" y="8227"/>
                  </a:cubicBezTo>
                  <a:cubicBezTo>
                    <a:pt x="5268" y="8166"/>
                    <a:pt x="5329" y="8105"/>
                    <a:pt x="5390" y="8034"/>
                  </a:cubicBezTo>
                  <a:cubicBezTo>
                    <a:pt x="5450" y="8135"/>
                    <a:pt x="5501" y="8237"/>
                    <a:pt x="5561" y="8328"/>
                  </a:cubicBezTo>
                  <a:cubicBezTo>
                    <a:pt x="5573" y="8351"/>
                    <a:pt x="5593" y="8361"/>
                    <a:pt x="5613" y="8361"/>
                  </a:cubicBezTo>
                  <a:cubicBezTo>
                    <a:pt x="5645" y="8361"/>
                    <a:pt x="5675" y="8335"/>
                    <a:pt x="5663" y="8297"/>
                  </a:cubicBezTo>
                  <a:lnTo>
                    <a:pt x="5511" y="7842"/>
                  </a:lnTo>
                  <a:cubicBezTo>
                    <a:pt x="5498" y="7795"/>
                    <a:pt x="5458" y="7766"/>
                    <a:pt x="5415" y="7766"/>
                  </a:cubicBezTo>
                  <a:close/>
                  <a:moveTo>
                    <a:pt x="6246" y="8019"/>
                  </a:moveTo>
                  <a:cubicBezTo>
                    <a:pt x="6223" y="8019"/>
                    <a:pt x="6200" y="8027"/>
                    <a:pt x="6179" y="8045"/>
                  </a:cubicBezTo>
                  <a:cubicBezTo>
                    <a:pt x="6068" y="8135"/>
                    <a:pt x="5977" y="8227"/>
                    <a:pt x="5885" y="8328"/>
                  </a:cubicBezTo>
                  <a:cubicBezTo>
                    <a:pt x="5814" y="8408"/>
                    <a:pt x="5874" y="8518"/>
                    <a:pt x="5956" y="8518"/>
                  </a:cubicBezTo>
                  <a:cubicBezTo>
                    <a:pt x="5979" y="8518"/>
                    <a:pt x="6003" y="8510"/>
                    <a:pt x="6027" y="8490"/>
                  </a:cubicBezTo>
                  <a:cubicBezTo>
                    <a:pt x="6098" y="8429"/>
                    <a:pt x="6159" y="8358"/>
                    <a:pt x="6220" y="8297"/>
                  </a:cubicBezTo>
                  <a:cubicBezTo>
                    <a:pt x="6281" y="8389"/>
                    <a:pt x="6331" y="8490"/>
                    <a:pt x="6392" y="8591"/>
                  </a:cubicBezTo>
                  <a:cubicBezTo>
                    <a:pt x="6402" y="8609"/>
                    <a:pt x="6421" y="8617"/>
                    <a:pt x="6439" y="8617"/>
                  </a:cubicBezTo>
                  <a:cubicBezTo>
                    <a:pt x="6472" y="8617"/>
                    <a:pt x="6506" y="8590"/>
                    <a:pt x="6493" y="8551"/>
                  </a:cubicBezTo>
                  <a:lnTo>
                    <a:pt x="6341" y="8095"/>
                  </a:lnTo>
                  <a:cubicBezTo>
                    <a:pt x="6328" y="8049"/>
                    <a:pt x="6288" y="8019"/>
                    <a:pt x="6246" y="8019"/>
                  </a:cubicBezTo>
                  <a:close/>
                  <a:moveTo>
                    <a:pt x="7081" y="8280"/>
                  </a:moveTo>
                  <a:cubicBezTo>
                    <a:pt x="7057" y="8280"/>
                    <a:pt x="7032" y="8289"/>
                    <a:pt x="7010" y="8308"/>
                  </a:cubicBezTo>
                  <a:cubicBezTo>
                    <a:pt x="6898" y="8389"/>
                    <a:pt x="6807" y="8480"/>
                    <a:pt x="6716" y="8591"/>
                  </a:cubicBezTo>
                  <a:cubicBezTo>
                    <a:pt x="6645" y="8670"/>
                    <a:pt x="6702" y="8772"/>
                    <a:pt x="6783" y="8772"/>
                  </a:cubicBezTo>
                  <a:cubicBezTo>
                    <a:pt x="6807" y="8772"/>
                    <a:pt x="6832" y="8764"/>
                    <a:pt x="6857" y="8743"/>
                  </a:cubicBezTo>
                  <a:cubicBezTo>
                    <a:pt x="6929" y="8682"/>
                    <a:pt x="6989" y="8621"/>
                    <a:pt x="7060" y="8551"/>
                  </a:cubicBezTo>
                  <a:cubicBezTo>
                    <a:pt x="7111" y="8652"/>
                    <a:pt x="7161" y="8743"/>
                    <a:pt x="7222" y="8844"/>
                  </a:cubicBezTo>
                  <a:cubicBezTo>
                    <a:pt x="7233" y="8863"/>
                    <a:pt x="7255" y="8873"/>
                    <a:pt x="7276" y="8873"/>
                  </a:cubicBezTo>
                  <a:cubicBezTo>
                    <a:pt x="7310" y="8873"/>
                    <a:pt x="7342" y="8848"/>
                    <a:pt x="7323" y="8804"/>
                  </a:cubicBezTo>
                  <a:cubicBezTo>
                    <a:pt x="7273" y="8652"/>
                    <a:pt x="7222" y="8510"/>
                    <a:pt x="7172" y="8358"/>
                  </a:cubicBezTo>
                  <a:cubicBezTo>
                    <a:pt x="7159" y="8307"/>
                    <a:pt x="7122" y="8280"/>
                    <a:pt x="7081" y="828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5" name="Google Shape;1275;p21"/>
            <p:cNvSpPr/>
            <p:nvPr/>
          </p:nvSpPr>
          <p:spPr>
            <a:xfrm>
              <a:off x="1314105" y="2218593"/>
              <a:ext cx="963029" cy="962880"/>
            </a:xfrm>
            <a:custGeom>
              <a:avLst/>
              <a:gdLst/>
              <a:ahLst/>
              <a:cxnLst/>
              <a:rect l="l" t="t" r="r" b="b"/>
              <a:pathLst>
                <a:path w="5449" h="5448" extrusionOk="0">
                  <a:moveTo>
                    <a:pt x="3454" y="0"/>
                  </a:moveTo>
                  <a:lnTo>
                    <a:pt x="1" y="1995"/>
                  </a:lnTo>
                  <a:lnTo>
                    <a:pt x="1996" y="5447"/>
                  </a:lnTo>
                  <a:lnTo>
                    <a:pt x="5448" y="3453"/>
                  </a:lnTo>
                  <a:lnTo>
                    <a:pt x="3454" y="0"/>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6" name="Google Shape;1276;p21"/>
            <p:cNvSpPr/>
            <p:nvPr/>
          </p:nvSpPr>
          <p:spPr>
            <a:xfrm>
              <a:off x="1314105" y="2855557"/>
              <a:ext cx="1279738" cy="1712787"/>
            </a:xfrm>
            <a:custGeom>
              <a:avLst/>
              <a:gdLst/>
              <a:ahLst/>
              <a:cxnLst/>
              <a:rect l="l" t="t" r="r" b="b"/>
              <a:pathLst>
                <a:path w="7241" h="9691" extrusionOk="0">
                  <a:moveTo>
                    <a:pt x="295" y="0"/>
                  </a:moveTo>
                  <a:lnTo>
                    <a:pt x="1" y="214"/>
                  </a:lnTo>
                  <a:lnTo>
                    <a:pt x="6947" y="9690"/>
                  </a:lnTo>
                  <a:lnTo>
                    <a:pt x="7241" y="9477"/>
                  </a:lnTo>
                  <a:lnTo>
                    <a:pt x="2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7" name="Google Shape;1277;p21"/>
            <p:cNvSpPr/>
            <p:nvPr/>
          </p:nvSpPr>
          <p:spPr>
            <a:xfrm>
              <a:off x="1459207" y="2621202"/>
              <a:ext cx="1277794" cy="1712611"/>
            </a:xfrm>
            <a:custGeom>
              <a:avLst/>
              <a:gdLst/>
              <a:ahLst/>
              <a:cxnLst/>
              <a:rect l="l" t="t" r="r" b="b"/>
              <a:pathLst>
                <a:path w="7230" h="9690" extrusionOk="0">
                  <a:moveTo>
                    <a:pt x="294" y="1"/>
                  </a:moveTo>
                  <a:lnTo>
                    <a:pt x="0" y="213"/>
                  </a:lnTo>
                  <a:lnTo>
                    <a:pt x="6936" y="9690"/>
                  </a:lnTo>
                  <a:lnTo>
                    <a:pt x="7230" y="9477"/>
                  </a:lnTo>
                  <a:lnTo>
                    <a:pt x="2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8" name="Google Shape;1278;p21"/>
            <p:cNvSpPr/>
            <p:nvPr/>
          </p:nvSpPr>
          <p:spPr>
            <a:xfrm>
              <a:off x="1675711" y="2386671"/>
              <a:ext cx="1277794" cy="1711020"/>
            </a:xfrm>
            <a:custGeom>
              <a:avLst/>
              <a:gdLst/>
              <a:ahLst/>
              <a:cxnLst/>
              <a:rect l="l" t="t" r="r" b="b"/>
              <a:pathLst>
                <a:path w="7230" h="9681" extrusionOk="0">
                  <a:moveTo>
                    <a:pt x="294" y="1"/>
                  </a:moveTo>
                  <a:lnTo>
                    <a:pt x="0" y="214"/>
                  </a:lnTo>
                  <a:lnTo>
                    <a:pt x="6946" y="9680"/>
                  </a:lnTo>
                  <a:lnTo>
                    <a:pt x="7229" y="9468"/>
                  </a:lnTo>
                  <a:lnTo>
                    <a:pt x="2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9" name="Google Shape;1279;p21"/>
            <p:cNvSpPr/>
            <p:nvPr/>
          </p:nvSpPr>
          <p:spPr>
            <a:xfrm>
              <a:off x="4461987" y="798680"/>
              <a:ext cx="1639571" cy="1568214"/>
            </a:xfrm>
            <a:custGeom>
              <a:avLst/>
              <a:gdLst/>
              <a:ahLst/>
              <a:cxnLst/>
              <a:rect l="l" t="t" r="r" b="b"/>
              <a:pathLst>
                <a:path w="9277" h="8873" extrusionOk="0">
                  <a:moveTo>
                    <a:pt x="2364" y="0"/>
                  </a:moveTo>
                  <a:cubicBezTo>
                    <a:pt x="2342" y="0"/>
                    <a:pt x="2319" y="8"/>
                    <a:pt x="2298" y="26"/>
                  </a:cubicBezTo>
                  <a:cubicBezTo>
                    <a:pt x="2187" y="116"/>
                    <a:pt x="2095" y="197"/>
                    <a:pt x="2005" y="309"/>
                  </a:cubicBezTo>
                  <a:cubicBezTo>
                    <a:pt x="1934" y="387"/>
                    <a:pt x="1991" y="490"/>
                    <a:pt x="2072" y="490"/>
                  </a:cubicBezTo>
                  <a:cubicBezTo>
                    <a:pt x="2095" y="490"/>
                    <a:pt x="2121" y="481"/>
                    <a:pt x="2146" y="461"/>
                  </a:cubicBezTo>
                  <a:cubicBezTo>
                    <a:pt x="2217" y="400"/>
                    <a:pt x="2278" y="339"/>
                    <a:pt x="2338" y="269"/>
                  </a:cubicBezTo>
                  <a:cubicBezTo>
                    <a:pt x="2399" y="370"/>
                    <a:pt x="2450" y="471"/>
                    <a:pt x="2511" y="562"/>
                  </a:cubicBezTo>
                  <a:cubicBezTo>
                    <a:pt x="2522" y="584"/>
                    <a:pt x="2542" y="595"/>
                    <a:pt x="2561" y="595"/>
                  </a:cubicBezTo>
                  <a:cubicBezTo>
                    <a:pt x="2594" y="595"/>
                    <a:pt x="2625" y="566"/>
                    <a:pt x="2612" y="521"/>
                  </a:cubicBezTo>
                  <a:cubicBezTo>
                    <a:pt x="2561" y="380"/>
                    <a:pt x="2511" y="228"/>
                    <a:pt x="2460" y="76"/>
                  </a:cubicBezTo>
                  <a:cubicBezTo>
                    <a:pt x="2447" y="29"/>
                    <a:pt x="2407" y="0"/>
                    <a:pt x="2364" y="0"/>
                  </a:cubicBezTo>
                  <a:close/>
                  <a:moveTo>
                    <a:pt x="3194" y="253"/>
                  </a:moveTo>
                  <a:cubicBezTo>
                    <a:pt x="3172" y="253"/>
                    <a:pt x="3149" y="261"/>
                    <a:pt x="3128" y="278"/>
                  </a:cubicBezTo>
                  <a:cubicBezTo>
                    <a:pt x="3017" y="370"/>
                    <a:pt x="2926" y="461"/>
                    <a:pt x="2835" y="562"/>
                  </a:cubicBezTo>
                  <a:cubicBezTo>
                    <a:pt x="2763" y="641"/>
                    <a:pt x="2822" y="752"/>
                    <a:pt x="2905" y="752"/>
                  </a:cubicBezTo>
                  <a:cubicBezTo>
                    <a:pt x="2928" y="752"/>
                    <a:pt x="2953" y="744"/>
                    <a:pt x="2977" y="724"/>
                  </a:cubicBezTo>
                  <a:cubicBezTo>
                    <a:pt x="3047" y="663"/>
                    <a:pt x="3108" y="593"/>
                    <a:pt x="3169" y="532"/>
                  </a:cubicBezTo>
                  <a:cubicBezTo>
                    <a:pt x="3229" y="623"/>
                    <a:pt x="3280" y="724"/>
                    <a:pt x="3341" y="825"/>
                  </a:cubicBezTo>
                  <a:cubicBezTo>
                    <a:pt x="3352" y="843"/>
                    <a:pt x="3370" y="851"/>
                    <a:pt x="3388" y="851"/>
                  </a:cubicBezTo>
                  <a:cubicBezTo>
                    <a:pt x="3422" y="851"/>
                    <a:pt x="3456" y="824"/>
                    <a:pt x="3442" y="785"/>
                  </a:cubicBezTo>
                  <a:lnTo>
                    <a:pt x="3290" y="329"/>
                  </a:lnTo>
                  <a:cubicBezTo>
                    <a:pt x="3277" y="282"/>
                    <a:pt x="3237" y="253"/>
                    <a:pt x="3194" y="253"/>
                  </a:cubicBezTo>
                  <a:close/>
                  <a:moveTo>
                    <a:pt x="4028" y="510"/>
                  </a:moveTo>
                  <a:cubicBezTo>
                    <a:pt x="4005" y="510"/>
                    <a:pt x="3980" y="520"/>
                    <a:pt x="3958" y="542"/>
                  </a:cubicBezTo>
                  <a:cubicBezTo>
                    <a:pt x="3847" y="623"/>
                    <a:pt x="3756" y="714"/>
                    <a:pt x="3665" y="825"/>
                  </a:cubicBezTo>
                  <a:cubicBezTo>
                    <a:pt x="3594" y="904"/>
                    <a:pt x="3651" y="1006"/>
                    <a:pt x="3733" y="1006"/>
                  </a:cubicBezTo>
                  <a:cubicBezTo>
                    <a:pt x="3756" y="1006"/>
                    <a:pt x="3782" y="998"/>
                    <a:pt x="3807" y="977"/>
                  </a:cubicBezTo>
                  <a:cubicBezTo>
                    <a:pt x="3877" y="917"/>
                    <a:pt x="3938" y="856"/>
                    <a:pt x="3999" y="785"/>
                  </a:cubicBezTo>
                  <a:cubicBezTo>
                    <a:pt x="4060" y="886"/>
                    <a:pt x="4111" y="977"/>
                    <a:pt x="4171" y="1079"/>
                  </a:cubicBezTo>
                  <a:cubicBezTo>
                    <a:pt x="4183" y="1098"/>
                    <a:pt x="4203" y="1106"/>
                    <a:pt x="4222" y="1106"/>
                  </a:cubicBezTo>
                  <a:cubicBezTo>
                    <a:pt x="4254" y="1106"/>
                    <a:pt x="4285" y="1082"/>
                    <a:pt x="4273" y="1038"/>
                  </a:cubicBezTo>
                  <a:cubicBezTo>
                    <a:pt x="4222" y="886"/>
                    <a:pt x="4171" y="744"/>
                    <a:pt x="4120" y="593"/>
                  </a:cubicBezTo>
                  <a:cubicBezTo>
                    <a:pt x="4107" y="541"/>
                    <a:pt x="4070" y="510"/>
                    <a:pt x="4028" y="510"/>
                  </a:cubicBezTo>
                  <a:close/>
                  <a:moveTo>
                    <a:pt x="2146" y="689"/>
                  </a:moveTo>
                  <a:cubicBezTo>
                    <a:pt x="2124" y="689"/>
                    <a:pt x="2100" y="697"/>
                    <a:pt x="2075" y="714"/>
                  </a:cubicBezTo>
                  <a:cubicBezTo>
                    <a:pt x="1974" y="805"/>
                    <a:pt x="1883" y="896"/>
                    <a:pt x="1782" y="998"/>
                  </a:cubicBezTo>
                  <a:cubicBezTo>
                    <a:pt x="1718" y="1077"/>
                    <a:pt x="1780" y="1187"/>
                    <a:pt x="1862" y="1187"/>
                  </a:cubicBezTo>
                  <a:cubicBezTo>
                    <a:pt x="1885" y="1187"/>
                    <a:pt x="1910" y="1179"/>
                    <a:pt x="1933" y="1160"/>
                  </a:cubicBezTo>
                  <a:lnTo>
                    <a:pt x="2126" y="967"/>
                  </a:lnTo>
                  <a:cubicBezTo>
                    <a:pt x="2187" y="1058"/>
                    <a:pt x="2237" y="1160"/>
                    <a:pt x="2298" y="1261"/>
                  </a:cubicBezTo>
                  <a:cubicBezTo>
                    <a:pt x="2309" y="1278"/>
                    <a:pt x="2327" y="1286"/>
                    <a:pt x="2345" y="1286"/>
                  </a:cubicBezTo>
                  <a:cubicBezTo>
                    <a:pt x="2379" y="1286"/>
                    <a:pt x="2412" y="1260"/>
                    <a:pt x="2399" y="1220"/>
                  </a:cubicBezTo>
                  <a:lnTo>
                    <a:pt x="2248" y="764"/>
                  </a:lnTo>
                  <a:cubicBezTo>
                    <a:pt x="2227" y="718"/>
                    <a:pt x="2190" y="689"/>
                    <a:pt x="2146" y="689"/>
                  </a:cubicBezTo>
                  <a:close/>
                  <a:moveTo>
                    <a:pt x="4855" y="770"/>
                  </a:moveTo>
                  <a:cubicBezTo>
                    <a:pt x="4833" y="770"/>
                    <a:pt x="4809" y="778"/>
                    <a:pt x="4789" y="795"/>
                  </a:cubicBezTo>
                  <a:cubicBezTo>
                    <a:pt x="4678" y="886"/>
                    <a:pt x="4586" y="977"/>
                    <a:pt x="4495" y="1079"/>
                  </a:cubicBezTo>
                  <a:cubicBezTo>
                    <a:pt x="4424" y="1158"/>
                    <a:pt x="4483" y="1268"/>
                    <a:pt x="4566" y="1268"/>
                  </a:cubicBezTo>
                  <a:cubicBezTo>
                    <a:pt x="4589" y="1268"/>
                    <a:pt x="4613" y="1260"/>
                    <a:pt x="4637" y="1241"/>
                  </a:cubicBezTo>
                  <a:lnTo>
                    <a:pt x="4840" y="1038"/>
                  </a:lnTo>
                  <a:cubicBezTo>
                    <a:pt x="4890" y="1139"/>
                    <a:pt x="4941" y="1241"/>
                    <a:pt x="5002" y="1342"/>
                  </a:cubicBezTo>
                  <a:cubicBezTo>
                    <a:pt x="5012" y="1359"/>
                    <a:pt x="5030" y="1367"/>
                    <a:pt x="5048" y="1367"/>
                  </a:cubicBezTo>
                  <a:cubicBezTo>
                    <a:pt x="5082" y="1367"/>
                    <a:pt x="5116" y="1341"/>
                    <a:pt x="5103" y="1301"/>
                  </a:cubicBezTo>
                  <a:lnTo>
                    <a:pt x="4951" y="845"/>
                  </a:lnTo>
                  <a:cubicBezTo>
                    <a:pt x="4937" y="799"/>
                    <a:pt x="4898" y="770"/>
                    <a:pt x="4855" y="770"/>
                  </a:cubicBezTo>
                  <a:close/>
                  <a:moveTo>
                    <a:pt x="2977" y="942"/>
                  </a:moveTo>
                  <a:cubicBezTo>
                    <a:pt x="2954" y="942"/>
                    <a:pt x="2929" y="950"/>
                    <a:pt x="2905" y="967"/>
                  </a:cubicBezTo>
                  <a:cubicBezTo>
                    <a:pt x="2804" y="1058"/>
                    <a:pt x="2713" y="1149"/>
                    <a:pt x="2612" y="1261"/>
                  </a:cubicBezTo>
                  <a:cubicBezTo>
                    <a:pt x="2550" y="1339"/>
                    <a:pt x="2608" y="1442"/>
                    <a:pt x="2689" y="1442"/>
                  </a:cubicBezTo>
                  <a:cubicBezTo>
                    <a:pt x="2713" y="1442"/>
                    <a:pt x="2739" y="1433"/>
                    <a:pt x="2764" y="1412"/>
                  </a:cubicBezTo>
                  <a:cubicBezTo>
                    <a:pt x="2835" y="1352"/>
                    <a:pt x="2896" y="1291"/>
                    <a:pt x="2956" y="1220"/>
                  </a:cubicBezTo>
                  <a:cubicBezTo>
                    <a:pt x="3017" y="1322"/>
                    <a:pt x="3067" y="1412"/>
                    <a:pt x="3128" y="1514"/>
                  </a:cubicBezTo>
                  <a:cubicBezTo>
                    <a:pt x="3139" y="1531"/>
                    <a:pt x="3157" y="1539"/>
                    <a:pt x="3175" y="1539"/>
                  </a:cubicBezTo>
                  <a:cubicBezTo>
                    <a:pt x="3209" y="1539"/>
                    <a:pt x="3243" y="1513"/>
                    <a:pt x="3229" y="1473"/>
                  </a:cubicBezTo>
                  <a:cubicBezTo>
                    <a:pt x="3179" y="1322"/>
                    <a:pt x="3128" y="1169"/>
                    <a:pt x="3078" y="1028"/>
                  </a:cubicBezTo>
                  <a:cubicBezTo>
                    <a:pt x="3064" y="974"/>
                    <a:pt x="3024" y="942"/>
                    <a:pt x="2977" y="942"/>
                  </a:cubicBezTo>
                  <a:close/>
                  <a:moveTo>
                    <a:pt x="5685" y="1023"/>
                  </a:moveTo>
                  <a:cubicBezTo>
                    <a:pt x="5663" y="1023"/>
                    <a:pt x="5640" y="1031"/>
                    <a:pt x="5619" y="1048"/>
                  </a:cubicBezTo>
                  <a:cubicBezTo>
                    <a:pt x="5508" y="1139"/>
                    <a:pt x="5416" y="1230"/>
                    <a:pt x="5326" y="1331"/>
                  </a:cubicBezTo>
                  <a:cubicBezTo>
                    <a:pt x="5254" y="1411"/>
                    <a:pt x="5320" y="1521"/>
                    <a:pt x="5400" y="1521"/>
                  </a:cubicBezTo>
                  <a:cubicBezTo>
                    <a:pt x="5422" y="1521"/>
                    <a:pt x="5446" y="1513"/>
                    <a:pt x="5467" y="1493"/>
                  </a:cubicBezTo>
                  <a:cubicBezTo>
                    <a:pt x="5538" y="1433"/>
                    <a:pt x="5599" y="1362"/>
                    <a:pt x="5670" y="1301"/>
                  </a:cubicBezTo>
                  <a:cubicBezTo>
                    <a:pt x="5720" y="1403"/>
                    <a:pt x="5781" y="1493"/>
                    <a:pt x="5832" y="1595"/>
                  </a:cubicBezTo>
                  <a:cubicBezTo>
                    <a:pt x="5842" y="1612"/>
                    <a:pt x="5862" y="1620"/>
                    <a:pt x="5881" y="1620"/>
                  </a:cubicBezTo>
                  <a:cubicBezTo>
                    <a:pt x="5917" y="1620"/>
                    <a:pt x="5953" y="1594"/>
                    <a:pt x="5933" y="1554"/>
                  </a:cubicBezTo>
                  <a:lnTo>
                    <a:pt x="5781" y="1099"/>
                  </a:lnTo>
                  <a:cubicBezTo>
                    <a:pt x="5768" y="1052"/>
                    <a:pt x="5728" y="1023"/>
                    <a:pt x="5685" y="1023"/>
                  </a:cubicBezTo>
                  <a:close/>
                  <a:moveTo>
                    <a:pt x="3809" y="1205"/>
                  </a:moveTo>
                  <a:cubicBezTo>
                    <a:pt x="3785" y="1205"/>
                    <a:pt x="3760" y="1213"/>
                    <a:pt x="3736" y="1230"/>
                  </a:cubicBezTo>
                  <a:cubicBezTo>
                    <a:pt x="3634" y="1322"/>
                    <a:pt x="3544" y="1412"/>
                    <a:pt x="3442" y="1514"/>
                  </a:cubicBezTo>
                  <a:cubicBezTo>
                    <a:pt x="3380" y="1592"/>
                    <a:pt x="3439" y="1695"/>
                    <a:pt x="3520" y="1695"/>
                  </a:cubicBezTo>
                  <a:cubicBezTo>
                    <a:pt x="3543" y="1695"/>
                    <a:pt x="3569" y="1686"/>
                    <a:pt x="3594" y="1666"/>
                  </a:cubicBezTo>
                  <a:cubicBezTo>
                    <a:pt x="3665" y="1605"/>
                    <a:pt x="3726" y="1544"/>
                    <a:pt x="3787" y="1473"/>
                  </a:cubicBezTo>
                  <a:cubicBezTo>
                    <a:pt x="3847" y="1574"/>
                    <a:pt x="3898" y="1676"/>
                    <a:pt x="3958" y="1767"/>
                  </a:cubicBezTo>
                  <a:cubicBezTo>
                    <a:pt x="3970" y="1790"/>
                    <a:pt x="3990" y="1800"/>
                    <a:pt x="4010" y="1800"/>
                  </a:cubicBezTo>
                  <a:cubicBezTo>
                    <a:pt x="4042" y="1800"/>
                    <a:pt x="4072" y="1774"/>
                    <a:pt x="4060" y="1736"/>
                  </a:cubicBezTo>
                  <a:lnTo>
                    <a:pt x="3908" y="1281"/>
                  </a:lnTo>
                  <a:cubicBezTo>
                    <a:pt x="3895" y="1234"/>
                    <a:pt x="3855" y="1205"/>
                    <a:pt x="3809" y="1205"/>
                  </a:cubicBezTo>
                  <a:close/>
                  <a:moveTo>
                    <a:pt x="6515" y="1286"/>
                  </a:moveTo>
                  <a:cubicBezTo>
                    <a:pt x="6493" y="1286"/>
                    <a:pt x="6470" y="1294"/>
                    <a:pt x="6449" y="1311"/>
                  </a:cubicBezTo>
                  <a:cubicBezTo>
                    <a:pt x="6338" y="1403"/>
                    <a:pt x="6247" y="1484"/>
                    <a:pt x="6156" y="1595"/>
                  </a:cubicBezTo>
                  <a:cubicBezTo>
                    <a:pt x="6085" y="1673"/>
                    <a:pt x="6148" y="1776"/>
                    <a:pt x="6228" y="1776"/>
                  </a:cubicBezTo>
                  <a:cubicBezTo>
                    <a:pt x="6251" y="1776"/>
                    <a:pt x="6275" y="1767"/>
                    <a:pt x="6298" y="1747"/>
                  </a:cubicBezTo>
                  <a:cubicBezTo>
                    <a:pt x="6368" y="1686"/>
                    <a:pt x="6429" y="1625"/>
                    <a:pt x="6500" y="1554"/>
                  </a:cubicBezTo>
                  <a:cubicBezTo>
                    <a:pt x="6550" y="1655"/>
                    <a:pt x="6611" y="1757"/>
                    <a:pt x="6662" y="1848"/>
                  </a:cubicBezTo>
                  <a:cubicBezTo>
                    <a:pt x="6673" y="1871"/>
                    <a:pt x="6694" y="1881"/>
                    <a:pt x="6715" y="1881"/>
                  </a:cubicBezTo>
                  <a:cubicBezTo>
                    <a:pt x="6749" y="1881"/>
                    <a:pt x="6782" y="1852"/>
                    <a:pt x="6763" y="1808"/>
                  </a:cubicBezTo>
                  <a:cubicBezTo>
                    <a:pt x="6712" y="1666"/>
                    <a:pt x="6662" y="1514"/>
                    <a:pt x="6611" y="1362"/>
                  </a:cubicBezTo>
                  <a:cubicBezTo>
                    <a:pt x="6598" y="1315"/>
                    <a:pt x="6558" y="1286"/>
                    <a:pt x="6515" y="1286"/>
                  </a:cubicBezTo>
                  <a:close/>
                  <a:moveTo>
                    <a:pt x="1930" y="1377"/>
                  </a:moveTo>
                  <a:cubicBezTo>
                    <a:pt x="1907" y="1377"/>
                    <a:pt x="1884" y="1385"/>
                    <a:pt x="1863" y="1403"/>
                  </a:cubicBezTo>
                  <a:cubicBezTo>
                    <a:pt x="1751" y="1493"/>
                    <a:pt x="1660" y="1585"/>
                    <a:pt x="1569" y="1686"/>
                  </a:cubicBezTo>
                  <a:cubicBezTo>
                    <a:pt x="1498" y="1766"/>
                    <a:pt x="1563" y="1876"/>
                    <a:pt x="1644" y="1876"/>
                  </a:cubicBezTo>
                  <a:cubicBezTo>
                    <a:pt x="1666" y="1876"/>
                    <a:pt x="1689" y="1868"/>
                    <a:pt x="1711" y="1848"/>
                  </a:cubicBezTo>
                  <a:cubicBezTo>
                    <a:pt x="1782" y="1787"/>
                    <a:pt x="1852" y="1716"/>
                    <a:pt x="1913" y="1655"/>
                  </a:cubicBezTo>
                  <a:cubicBezTo>
                    <a:pt x="1964" y="1757"/>
                    <a:pt x="2025" y="1848"/>
                    <a:pt x="2075" y="1949"/>
                  </a:cubicBezTo>
                  <a:cubicBezTo>
                    <a:pt x="2086" y="1967"/>
                    <a:pt x="2105" y="1975"/>
                    <a:pt x="2125" y="1975"/>
                  </a:cubicBezTo>
                  <a:cubicBezTo>
                    <a:pt x="2162" y="1975"/>
                    <a:pt x="2200" y="1948"/>
                    <a:pt x="2187" y="1909"/>
                  </a:cubicBezTo>
                  <a:lnTo>
                    <a:pt x="2035" y="1453"/>
                  </a:lnTo>
                  <a:cubicBezTo>
                    <a:pt x="2015" y="1406"/>
                    <a:pt x="1973" y="1377"/>
                    <a:pt x="1930" y="1377"/>
                  </a:cubicBezTo>
                  <a:close/>
                  <a:moveTo>
                    <a:pt x="4640" y="1458"/>
                  </a:moveTo>
                  <a:cubicBezTo>
                    <a:pt x="4616" y="1458"/>
                    <a:pt x="4590" y="1466"/>
                    <a:pt x="4566" y="1484"/>
                  </a:cubicBezTo>
                  <a:cubicBezTo>
                    <a:pt x="4465" y="1574"/>
                    <a:pt x="4374" y="1666"/>
                    <a:pt x="4282" y="1767"/>
                  </a:cubicBezTo>
                  <a:cubicBezTo>
                    <a:pt x="4211" y="1847"/>
                    <a:pt x="4271" y="1957"/>
                    <a:pt x="4353" y="1957"/>
                  </a:cubicBezTo>
                  <a:cubicBezTo>
                    <a:pt x="4376" y="1957"/>
                    <a:pt x="4400" y="1949"/>
                    <a:pt x="4424" y="1929"/>
                  </a:cubicBezTo>
                  <a:cubicBezTo>
                    <a:pt x="4495" y="1868"/>
                    <a:pt x="4556" y="1797"/>
                    <a:pt x="4617" y="1736"/>
                  </a:cubicBezTo>
                  <a:cubicBezTo>
                    <a:pt x="4678" y="1828"/>
                    <a:pt x="4728" y="1929"/>
                    <a:pt x="4789" y="2030"/>
                  </a:cubicBezTo>
                  <a:cubicBezTo>
                    <a:pt x="4799" y="2048"/>
                    <a:pt x="4818" y="2056"/>
                    <a:pt x="4836" y="2056"/>
                  </a:cubicBezTo>
                  <a:cubicBezTo>
                    <a:pt x="4869" y="2056"/>
                    <a:pt x="4903" y="2029"/>
                    <a:pt x="4890" y="1990"/>
                  </a:cubicBezTo>
                  <a:lnTo>
                    <a:pt x="4738" y="1534"/>
                  </a:lnTo>
                  <a:cubicBezTo>
                    <a:pt x="4725" y="1487"/>
                    <a:pt x="4685" y="1458"/>
                    <a:pt x="4640" y="1458"/>
                  </a:cubicBezTo>
                  <a:close/>
                  <a:moveTo>
                    <a:pt x="7346" y="1539"/>
                  </a:moveTo>
                  <a:cubicBezTo>
                    <a:pt x="7323" y="1539"/>
                    <a:pt x="7300" y="1547"/>
                    <a:pt x="7279" y="1565"/>
                  </a:cubicBezTo>
                  <a:cubicBezTo>
                    <a:pt x="7168" y="1655"/>
                    <a:pt x="7077" y="1747"/>
                    <a:pt x="6986" y="1848"/>
                  </a:cubicBezTo>
                  <a:cubicBezTo>
                    <a:pt x="6914" y="1928"/>
                    <a:pt x="6980" y="2038"/>
                    <a:pt x="7061" y="2038"/>
                  </a:cubicBezTo>
                  <a:cubicBezTo>
                    <a:pt x="7083" y="2038"/>
                    <a:pt x="7106" y="2030"/>
                    <a:pt x="7128" y="2010"/>
                  </a:cubicBezTo>
                  <a:cubicBezTo>
                    <a:pt x="7198" y="1949"/>
                    <a:pt x="7259" y="1878"/>
                    <a:pt x="7330" y="1817"/>
                  </a:cubicBezTo>
                  <a:cubicBezTo>
                    <a:pt x="7381" y="1909"/>
                    <a:pt x="7441" y="2010"/>
                    <a:pt x="7492" y="2111"/>
                  </a:cubicBezTo>
                  <a:cubicBezTo>
                    <a:pt x="7503" y="2129"/>
                    <a:pt x="7522" y="2137"/>
                    <a:pt x="7542" y="2137"/>
                  </a:cubicBezTo>
                  <a:cubicBezTo>
                    <a:pt x="7577" y="2137"/>
                    <a:pt x="7613" y="2110"/>
                    <a:pt x="7594" y="2071"/>
                  </a:cubicBezTo>
                  <a:lnTo>
                    <a:pt x="7441" y="1615"/>
                  </a:lnTo>
                  <a:cubicBezTo>
                    <a:pt x="7428" y="1568"/>
                    <a:pt x="7388" y="1539"/>
                    <a:pt x="7346" y="1539"/>
                  </a:cubicBezTo>
                  <a:close/>
                  <a:moveTo>
                    <a:pt x="2760" y="1641"/>
                  </a:moveTo>
                  <a:cubicBezTo>
                    <a:pt x="2737" y="1641"/>
                    <a:pt x="2714" y="1648"/>
                    <a:pt x="2693" y="1666"/>
                  </a:cubicBezTo>
                  <a:cubicBezTo>
                    <a:pt x="2581" y="1757"/>
                    <a:pt x="2491" y="1838"/>
                    <a:pt x="2399" y="1949"/>
                  </a:cubicBezTo>
                  <a:cubicBezTo>
                    <a:pt x="2329" y="2028"/>
                    <a:pt x="2392" y="2130"/>
                    <a:pt x="2471" y="2130"/>
                  </a:cubicBezTo>
                  <a:cubicBezTo>
                    <a:pt x="2494" y="2130"/>
                    <a:pt x="2518" y="2122"/>
                    <a:pt x="2541" y="2101"/>
                  </a:cubicBezTo>
                  <a:cubicBezTo>
                    <a:pt x="2612" y="2040"/>
                    <a:pt x="2683" y="1979"/>
                    <a:pt x="2743" y="1909"/>
                  </a:cubicBezTo>
                  <a:cubicBezTo>
                    <a:pt x="2804" y="2010"/>
                    <a:pt x="2855" y="2111"/>
                    <a:pt x="2905" y="2202"/>
                  </a:cubicBezTo>
                  <a:cubicBezTo>
                    <a:pt x="2917" y="2225"/>
                    <a:pt x="2938" y="2235"/>
                    <a:pt x="2959" y="2235"/>
                  </a:cubicBezTo>
                  <a:cubicBezTo>
                    <a:pt x="2995" y="2235"/>
                    <a:pt x="3030" y="2206"/>
                    <a:pt x="3017" y="2162"/>
                  </a:cubicBezTo>
                  <a:cubicBezTo>
                    <a:pt x="2966" y="2020"/>
                    <a:pt x="2916" y="1868"/>
                    <a:pt x="2865" y="1716"/>
                  </a:cubicBezTo>
                  <a:cubicBezTo>
                    <a:pt x="2845" y="1670"/>
                    <a:pt x="2803" y="1641"/>
                    <a:pt x="2760" y="1641"/>
                  </a:cubicBezTo>
                  <a:close/>
                  <a:moveTo>
                    <a:pt x="5470" y="1722"/>
                  </a:moveTo>
                  <a:cubicBezTo>
                    <a:pt x="5446" y="1722"/>
                    <a:pt x="5420" y="1729"/>
                    <a:pt x="5396" y="1747"/>
                  </a:cubicBezTo>
                  <a:cubicBezTo>
                    <a:pt x="5295" y="1828"/>
                    <a:pt x="5204" y="1919"/>
                    <a:pt x="5113" y="2030"/>
                  </a:cubicBezTo>
                  <a:cubicBezTo>
                    <a:pt x="5042" y="2109"/>
                    <a:pt x="5099" y="2211"/>
                    <a:pt x="5180" y="2211"/>
                  </a:cubicBezTo>
                  <a:cubicBezTo>
                    <a:pt x="5204" y="2211"/>
                    <a:pt x="5229" y="2203"/>
                    <a:pt x="5254" y="2182"/>
                  </a:cubicBezTo>
                  <a:cubicBezTo>
                    <a:pt x="5326" y="2121"/>
                    <a:pt x="5386" y="2060"/>
                    <a:pt x="5447" y="1990"/>
                  </a:cubicBezTo>
                  <a:cubicBezTo>
                    <a:pt x="5508" y="2091"/>
                    <a:pt x="5558" y="2192"/>
                    <a:pt x="5619" y="2283"/>
                  </a:cubicBezTo>
                  <a:cubicBezTo>
                    <a:pt x="5631" y="2302"/>
                    <a:pt x="5651" y="2311"/>
                    <a:pt x="5670" y="2311"/>
                  </a:cubicBezTo>
                  <a:cubicBezTo>
                    <a:pt x="5702" y="2311"/>
                    <a:pt x="5733" y="2287"/>
                    <a:pt x="5720" y="2243"/>
                  </a:cubicBezTo>
                  <a:cubicBezTo>
                    <a:pt x="5670" y="2091"/>
                    <a:pt x="5619" y="1949"/>
                    <a:pt x="5569" y="1797"/>
                  </a:cubicBezTo>
                  <a:cubicBezTo>
                    <a:pt x="5555" y="1751"/>
                    <a:pt x="5516" y="1722"/>
                    <a:pt x="5470" y="1722"/>
                  </a:cubicBezTo>
                  <a:close/>
                  <a:moveTo>
                    <a:pt x="8180" y="1796"/>
                  </a:moveTo>
                  <a:cubicBezTo>
                    <a:pt x="8156" y="1796"/>
                    <a:pt x="8132" y="1806"/>
                    <a:pt x="8110" y="1828"/>
                  </a:cubicBezTo>
                  <a:cubicBezTo>
                    <a:pt x="7999" y="1909"/>
                    <a:pt x="7907" y="2000"/>
                    <a:pt x="7816" y="2111"/>
                  </a:cubicBezTo>
                  <a:cubicBezTo>
                    <a:pt x="7746" y="2190"/>
                    <a:pt x="7809" y="2292"/>
                    <a:pt x="7888" y="2292"/>
                  </a:cubicBezTo>
                  <a:cubicBezTo>
                    <a:pt x="7911" y="2292"/>
                    <a:pt x="7935" y="2284"/>
                    <a:pt x="7958" y="2263"/>
                  </a:cubicBezTo>
                  <a:cubicBezTo>
                    <a:pt x="8029" y="2202"/>
                    <a:pt x="8100" y="2141"/>
                    <a:pt x="8161" y="2071"/>
                  </a:cubicBezTo>
                  <a:cubicBezTo>
                    <a:pt x="8211" y="2172"/>
                    <a:pt x="8272" y="2263"/>
                    <a:pt x="8323" y="2364"/>
                  </a:cubicBezTo>
                  <a:cubicBezTo>
                    <a:pt x="8334" y="2383"/>
                    <a:pt x="8355" y="2392"/>
                    <a:pt x="8377" y="2392"/>
                  </a:cubicBezTo>
                  <a:cubicBezTo>
                    <a:pt x="8412" y="2392"/>
                    <a:pt x="8446" y="2368"/>
                    <a:pt x="8434" y="2324"/>
                  </a:cubicBezTo>
                  <a:cubicBezTo>
                    <a:pt x="8383" y="2172"/>
                    <a:pt x="8332" y="2030"/>
                    <a:pt x="8272" y="1878"/>
                  </a:cubicBezTo>
                  <a:cubicBezTo>
                    <a:pt x="8259" y="1827"/>
                    <a:pt x="8221" y="1796"/>
                    <a:pt x="8180" y="1796"/>
                  </a:cubicBezTo>
                  <a:close/>
                  <a:moveTo>
                    <a:pt x="3590" y="1894"/>
                  </a:moveTo>
                  <a:cubicBezTo>
                    <a:pt x="3567" y="1894"/>
                    <a:pt x="3544" y="1901"/>
                    <a:pt x="3523" y="1919"/>
                  </a:cubicBezTo>
                  <a:cubicBezTo>
                    <a:pt x="3422" y="2010"/>
                    <a:pt x="3321" y="2101"/>
                    <a:pt x="3229" y="2202"/>
                  </a:cubicBezTo>
                  <a:cubicBezTo>
                    <a:pt x="3158" y="2281"/>
                    <a:pt x="3224" y="2392"/>
                    <a:pt x="3304" y="2392"/>
                  </a:cubicBezTo>
                  <a:cubicBezTo>
                    <a:pt x="3326" y="2392"/>
                    <a:pt x="3349" y="2384"/>
                    <a:pt x="3371" y="2364"/>
                  </a:cubicBezTo>
                  <a:cubicBezTo>
                    <a:pt x="3452" y="2303"/>
                    <a:pt x="3513" y="2233"/>
                    <a:pt x="3574" y="2172"/>
                  </a:cubicBezTo>
                  <a:cubicBezTo>
                    <a:pt x="3634" y="2263"/>
                    <a:pt x="3685" y="2364"/>
                    <a:pt x="3746" y="2465"/>
                  </a:cubicBezTo>
                  <a:cubicBezTo>
                    <a:pt x="3753" y="2483"/>
                    <a:pt x="3770" y="2491"/>
                    <a:pt x="3789" y="2491"/>
                  </a:cubicBezTo>
                  <a:cubicBezTo>
                    <a:pt x="3823" y="2491"/>
                    <a:pt x="3861" y="2464"/>
                    <a:pt x="3847" y="2425"/>
                  </a:cubicBezTo>
                  <a:lnTo>
                    <a:pt x="3695" y="1970"/>
                  </a:lnTo>
                  <a:cubicBezTo>
                    <a:pt x="3675" y="1923"/>
                    <a:pt x="3634" y="1894"/>
                    <a:pt x="3590" y="1894"/>
                  </a:cubicBezTo>
                  <a:close/>
                  <a:moveTo>
                    <a:pt x="6303" y="1975"/>
                  </a:moveTo>
                  <a:cubicBezTo>
                    <a:pt x="6281" y="1975"/>
                    <a:pt x="6258" y="1982"/>
                    <a:pt x="6237" y="2000"/>
                  </a:cubicBezTo>
                  <a:cubicBezTo>
                    <a:pt x="6125" y="2091"/>
                    <a:pt x="6034" y="2182"/>
                    <a:pt x="5943" y="2283"/>
                  </a:cubicBezTo>
                  <a:cubicBezTo>
                    <a:pt x="5872" y="2362"/>
                    <a:pt x="5931" y="2473"/>
                    <a:pt x="6014" y="2473"/>
                  </a:cubicBezTo>
                  <a:cubicBezTo>
                    <a:pt x="6036" y="2473"/>
                    <a:pt x="6061" y="2465"/>
                    <a:pt x="6085" y="2445"/>
                  </a:cubicBezTo>
                  <a:lnTo>
                    <a:pt x="6277" y="2253"/>
                  </a:lnTo>
                  <a:cubicBezTo>
                    <a:pt x="6338" y="2344"/>
                    <a:pt x="6388" y="2445"/>
                    <a:pt x="6449" y="2546"/>
                  </a:cubicBezTo>
                  <a:cubicBezTo>
                    <a:pt x="6460" y="2564"/>
                    <a:pt x="6478" y="2572"/>
                    <a:pt x="6496" y="2572"/>
                  </a:cubicBezTo>
                  <a:cubicBezTo>
                    <a:pt x="6530" y="2572"/>
                    <a:pt x="6563" y="2545"/>
                    <a:pt x="6550" y="2506"/>
                  </a:cubicBezTo>
                  <a:lnTo>
                    <a:pt x="6399" y="2051"/>
                  </a:lnTo>
                  <a:cubicBezTo>
                    <a:pt x="6386" y="2004"/>
                    <a:pt x="6346" y="1975"/>
                    <a:pt x="6303" y="1975"/>
                  </a:cubicBezTo>
                  <a:close/>
                  <a:moveTo>
                    <a:pt x="9006" y="2056"/>
                  </a:moveTo>
                  <a:cubicBezTo>
                    <a:pt x="8984" y="2056"/>
                    <a:pt x="8961" y="2063"/>
                    <a:pt x="8940" y="2081"/>
                  </a:cubicBezTo>
                  <a:cubicBezTo>
                    <a:pt x="8829" y="2172"/>
                    <a:pt x="8737" y="2263"/>
                    <a:pt x="8647" y="2364"/>
                  </a:cubicBezTo>
                  <a:cubicBezTo>
                    <a:pt x="8575" y="2443"/>
                    <a:pt x="8641" y="2554"/>
                    <a:pt x="8721" y="2554"/>
                  </a:cubicBezTo>
                  <a:cubicBezTo>
                    <a:pt x="8743" y="2554"/>
                    <a:pt x="8766" y="2546"/>
                    <a:pt x="8788" y="2526"/>
                  </a:cubicBezTo>
                  <a:cubicBezTo>
                    <a:pt x="8859" y="2456"/>
                    <a:pt x="8930" y="2395"/>
                    <a:pt x="8991" y="2324"/>
                  </a:cubicBezTo>
                  <a:cubicBezTo>
                    <a:pt x="9041" y="2425"/>
                    <a:pt x="9102" y="2526"/>
                    <a:pt x="9153" y="2627"/>
                  </a:cubicBezTo>
                  <a:cubicBezTo>
                    <a:pt x="9163" y="2645"/>
                    <a:pt x="9183" y="2653"/>
                    <a:pt x="9202" y="2653"/>
                  </a:cubicBezTo>
                  <a:cubicBezTo>
                    <a:pt x="9239" y="2653"/>
                    <a:pt x="9277" y="2626"/>
                    <a:pt x="9264" y="2587"/>
                  </a:cubicBezTo>
                  <a:lnTo>
                    <a:pt x="9112" y="2132"/>
                  </a:lnTo>
                  <a:cubicBezTo>
                    <a:pt x="9092" y="2085"/>
                    <a:pt x="9050" y="2056"/>
                    <a:pt x="9006" y="2056"/>
                  </a:cubicBezTo>
                  <a:close/>
                  <a:moveTo>
                    <a:pt x="1716" y="2076"/>
                  </a:moveTo>
                  <a:cubicBezTo>
                    <a:pt x="1694" y="2076"/>
                    <a:pt x="1671" y="2084"/>
                    <a:pt x="1650" y="2101"/>
                  </a:cubicBezTo>
                  <a:cubicBezTo>
                    <a:pt x="1539" y="2182"/>
                    <a:pt x="1447" y="2273"/>
                    <a:pt x="1357" y="2384"/>
                  </a:cubicBezTo>
                  <a:cubicBezTo>
                    <a:pt x="1286" y="2463"/>
                    <a:pt x="1349" y="2566"/>
                    <a:pt x="1428" y="2566"/>
                  </a:cubicBezTo>
                  <a:cubicBezTo>
                    <a:pt x="1451" y="2566"/>
                    <a:pt x="1476" y="2557"/>
                    <a:pt x="1498" y="2537"/>
                  </a:cubicBezTo>
                  <a:cubicBezTo>
                    <a:pt x="1569" y="2476"/>
                    <a:pt x="1640" y="2415"/>
                    <a:pt x="1701" y="2344"/>
                  </a:cubicBezTo>
                  <a:cubicBezTo>
                    <a:pt x="1751" y="2445"/>
                    <a:pt x="1812" y="2546"/>
                    <a:pt x="1863" y="2638"/>
                  </a:cubicBezTo>
                  <a:cubicBezTo>
                    <a:pt x="1874" y="2657"/>
                    <a:pt x="1896" y="2666"/>
                    <a:pt x="1917" y="2666"/>
                  </a:cubicBezTo>
                  <a:cubicBezTo>
                    <a:pt x="1952" y="2666"/>
                    <a:pt x="1987" y="2641"/>
                    <a:pt x="1974" y="2597"/>
                  </a:cubicBezTo>
                  <a:cubicBezTo>
                    <a:pt x="1924" y="2445"/>
                    <a:pt x="1873" y="2303"/>
                    <a:pt x="1822" y="2152"/>
                  </a:cubicBezTo>
                  <a:cubicBezTo>
                    <a:pt x="1802" y="2105"/>
                    <a:pt x="1760" y="2076"/>
                    <a:pt x="1716" y="2076"/>
                  </a:cubicBezTo>
                  <a:close/>
                  <a:moveTo>
                    <a:pt x="4424" y="2150"/>
                  </a:moveTo>
                  <a:cubicBezTo>
                    <a:pt x="4400" y="2150"/>
                    <a:pt x="4376" y="2160"/>
                    <a:pt x="4354" y="2182"/>
                  </a:cubicBezTo>
                  <a:cubicBezTo>
                    <a:pt x="4252" y="2263"/>
                    <a:pt x="4151" y="2354"/>
                    <a:pt x="4060" y="2465"/>
                  </a:cubicBezTo>
                  <a:cubicBezTo>
                    <a:pt x="3997" y="2544"/>
                    <a:pt x="4056" y="2647"/>
                    <a:pt x="4133" y="2647"/>
                  </a:cubicBezTo>
                  <a:cubicBezTo>
                    <a:pt x="4155" y="2647"/>
                    <a:pt x="4179" y="2638"/>
                    <a:pt x="4201" y="2618"/>
                  </a:cubicBezTo>
                  <a:cubicBezTo>
                    <a:pt x="4282" y="2557"/>
                    <a:pt x="4343" y="2496"/>
                    <a:pt x="4404" y="2425"/>
                  </a:cubicBezTo>
                  <a:cubicBezTo>
                    <a:pt x="4465" y="2526"/>
                    <a:pt x="4516" y="2618"/>
                    <a:pt x="4576" y="2719"/>
                  </a:cubicBezTo>
                  <a:cubicBezTo>
                    <a:pt x="4588" y="2738"/>
                    <a:pt x="4608" y="2747"/>
                    <a:pt x="4627" y="2747"/>
                  </a:cubicBezTo>
                  <a:cubicBezTo>
                    <a:pt x="4659" y="2747"/>
                    <a:pt x="4690" y="2722"/>
                    <a:pt x="4678" y="2678"/>
                  </a:cubicBezTo>
                  <a:cubicBezTo>
                    <a:pt x="4627" y="2526"/>
                    <a:pt x="4576" y="2384"/>
                    <a:pt x="4525" y="2233"/>
                  </a:cubicBezTo>
                  <a:cubicBezTo>
                    <a:pt x="4506" y="2181"/>
                    <a:pt x="4466" y="2150"/>
                    <a:pt x="4424" y="2150"/>
                  </a:cubicBezTo>
                  <a:close/>
                  <a:moveTo>
                    <a:pt x="7132" y="2228"/>
                  </a:moveTo>
                  <a:cubicBezTo>
                    <a:pt x="7110" y="2228"/>
                    <a:pt x="7087" y="2236"/>
                    <a:pt x="7067" y="2253"/>
                  </a:cubicBezTo>
                  <a:cubicBezTo>
                    <a:pt x="6955" y="2344"/>
                    <a:pt x="6865" y="2435"/>
                    <a:pt x="6773" y="2546"/>
                  </a:cubicBezTo>
                  <a:cubicBezTo>
                    <a:pt x="6702" y="2618"/>
                    <a:pt x="6761" y="2727"/>
                    <a:pt x="6844" y="2727"/>
                  </a:cubicBezTo>
                  <a:cubicBezTo>
                    <a:pt x="6866" y="2727"/>
                    <a:pt x="6891" y="2718"/>
                    <a:pt x="6915" y="2699"/>
                  </a:cubicBezTo>
                  <a:cubicBezTo>
                    <a:pt x="6986" y="2638"/>
                    <a:pt x="7047" y="2577"/>
                    <a:pt x="7108" y="2506"/>
                  </a:cubicBezTo>
                  <a:cubicBezTo>
                    <a:pt x="7168" y="2607"/>
                    <a:pt x="7219" y="2699"/>
                    <a:pt x="7279" y="2800"/>
                  </a:cubicBezTo>
                  <a:cubicBezTo>
                    <a:pt x="7290" y="2817"/>
                    <a:pt x="7308" y="2825"/>
                    <a:pt x="7327" y="2825"/>
                  </a:cubicBezTo>
                  <a:cubicBezTo>
                    <a:pt x="7360" y="2825"/>
                    <a:pt x="7394" y="2799"/>
                    <a:pt x="7381" y="2759"/>
                  </a:cubicBezTo>
                  <a:cubicBezTo>
                    <a:pt x="7330" y="2607"/>
                    <a:pt x="7279" y="2456"/>
                    <a:pt x="7229" y="2314"/>
                  </a:cubicBezTo>
                  <a:cubicBezTo>
                    <a:pt x="7216" y="2260"/>
                    <a:pt x="7175" y="2228"/>
                    <a:pt x="7132" y="2228"/>
                  </a:cubicBezTo>
                  <a:close/>
                  <a:moveTo>
                    <a:pt x="2547" y="2329"/>
                  </a:moveTo>
                  <a:cubicBezTo>
                    <a:pt x="2524" y="2329"/>
                    <a:pt x="2501" y="2337"/>
                    <a:pt x="2480" y="2354"/>
                  </a:cubicBezTo>
                  <a:cubicBezTo>
                    <a:pt x="2369" y="2445"/>
                    <a:pt x="2278" y="2537"/>
                    <a:pt x="2187" y="2638"/>
                  </a:cubicBezTo>
                  <a:cubicBezTo>
                    <a:pt x="2115" y="2717"/>
                    <a:pt x="2181" y="2828"/>
                    <a:pt x="2262" y="2828"/>
                  </a:cubicBezTo>
                  <a:cubicBezTo>
                    <a:pt x="2284" y="2828"/>
                    <a:pt x="2307" y="2819"/>
                    <a:pt x="2329" y="2800"/>
                  </a:cubicBezTo>
                  <a:cubicBezTo>
                    <a:pt x="2399" y="2729"/>
                    <a:pt x="2470" y="2668"/>
                    <a:pt x="2531" y="2607"/>
                  </a:cubicBezTo>
                  <a:cubicBezTo>
                    <a:pt x="2581" y="2699"/>
                    <a:pt x="2642" y="2800"/>
                    <a:pt x="2693" y="2901"/>
                  </a:cubicBezTo>
                  <a:cubicBezTo>
                    <a:pt x="2704" y="2919"/>
                    <a:pt x="2723" y="2926"/>
                    <a:pt x="2743" y="2926"/>
                  </a:cubicBezTo>
                  <a:cubicBezTo>
                    <a:pt x="2779" y="2926"/>
                    <a:pt x="2817" y="2900"/>
                    <a:pt x="2804" y="2861"/>
                  </a:cubicBezTo>
                  <a:lnTo>
                    <a:pt x="2653" y="2405"/>
                  </a:lnTo>
                  <a:cubicBezTo>
                    <a:pt x="2632" y="2358"/>
                    <a:pt x="2590" y="2329"/>
                    <a:pt x="2547" y="2329"/>
                  </a:cubicBezTo>
                  <a:close/>
                  <a:moveTo>
                    <a:pt x="5255" y="2410"/>
                  </a:moveTo>
                  <a:cubicBezTo>
                    <a:pt x="5232" y="2410"/>
                    <a:pt x="5208" y="2418"/>
                    <a:pt x="5184" y="2435"/>
                  </a:cubicBezTo>
                  <a:cubicBezTo>
                    <a:pt x="5083" y="2526"/>
                    <a:pt x="4991" y="2618"/>
                    <a:pt x="4890" y="2719"/>
                  </a:cubicBezTo>
                  <a:cubicBezTo>
                    <a:pt x="4826" y="2798"/>
                    <a:pt x="4887" y="2909"/>
                    <a:pt x="4971" y="2909"/>
                  </a:cubicBezTo>
                  <a:cubicBezTo>
                    <a:pt x="4994" y="2909"/>
                    <a:pt x="5018" y="2900"/>
                    <a:pt x="5042" y="2881"/>
                  </a:cubicBezTo>
                  <a:cubicBezTo>
                    <a:pt x="5113" y="2810"/>
                    <a:pt x="5173" y="2749"/>
                    <a:pt x="5234" y="2678"/>
                  </a:cubicBezTo>
                  <a:cubicBezTo>
                    <a:pt x="5295" y="2780"/>
                    <a:pt x="5346" y="2881"/>
                    <a:pt x="5407" y="2982"/>
                  </a:cubicBezTo>
                  <a:cubicBezTo>
                    <a:pt x="5417" y="3000"/>
                    <a:pt x="5435" y="3007"/>
                    <a:pt x="5453" y="3007"/>
                  </a:cubicBezTo>
                  <a:cubicBezTo>
                    <a:pt x="5487" y="3007"/>
                    <a:pt x="5521" y="2981"/>
                    <a:pt x="5508" y="2942"/>
                  </a:cubicBezTo>
                  <a:lnTo>
                    <a:pt x="5356" y="2486"/>
                  </a:lnTo>
                  <a:cubicBezTo>
                    <a:pt x="5336" y="2439"/>
                    <a:pt x="5298" y="2410"/>
                    <a:pt x="5255" y="2410"/>
                  </a:cubicBezTo>
                  <a:close/>
                  <a:moveTo>
                    <a:pt x="7964" y="2491"/>
                  </a:moveTo>
                  <a:cubicBezTo>
                    <a:pt x="7941" y="2491"/>
                    <a:pt x="7918" y="2499"/>
                    <a:pt x="7897" y="2516"/>
                  </a:cubicBezTo>
                  <a:cubicBezTo>
                    <a:pt x="7786" y="2607"/>
                    <a:pt x="7695" y="2699"/>
                    <a:pt x="7603" y="2800"/>
                  </a:cubicBezTo>
                  <a:cubicBezTo>
                    <a:pt x="7533" y="2878"/>
                    <a:pt x="7590" y="2981"/>
                    <a:pt x="7671" y="2981"/>
                  </a:cubicBezTo>
                  <a:cubicBezTo>
                    <a:pt x="7694" y="2981"/>
                    <a:pt x="7720" y="2972"/>
                    <a:pt x="7745" y="2951"/>
                  </a:cubicBezTo>
                  <a:cubicBezTo>
                    <a:pt x="7816" y="2891"/>
                    <a:pt x="7877" y="2830"/>
                    <a:pt x="7948" y="2759"/>
                  </a:cubicBezTo>
                  <a:cubicBezTo>
                    <a:pt x="7999" y="2861"/>
                    <a:pt x="8049" y="2962"/>
                    <a:pt x="8110" y="3053"/>
                  </a:cubicBezTo>
                  <a:cubicBezTo>
                    <a:pt x="8121" y="3076"/>
                    <a:pt x="8142" y="3086"/>
                    <a:pt x="8162" y="3086"/>
                  </a:cubicBezTo>
                  <a:cubicBezTo>
                    <a:pt x="8194" y="3086"/>
                    <a:pt x="8223" y="3060"/>
                    <a:pt x="8211" y="3023"/>
                  </a:cubicBezTo>
                  <a:lnTo>
                    <a:pt x="8059" y="2567"/>
                  </a:lnTo>
                  <a:cubicBezTo>
                    <a:pt x="8046" y="2520"/>
                    <a:pt x="8006" y="2491"/>
                    <a:pt x="7964" y="2491"/>
                  </a:cubicBezTo>
                  <a:close/>
                  <a:moveTo>
                    <a:pt x="3375" y="2582"/>
                  </a:moveTo>
                  <a:cubicBezTo>
                    <a:pt x="3353" y="2582"/>
                    <a:pt x="3331" y="2590"/>
                    <a:pt x="3310" y="2607"/>
                  </a:cubicBezTo>
                  <a:cubicBezTo>
                    <a:pt x="3199" y="2699"/>
                    <a:pt x="3108" y="2789"/>
                    <a:pt x="3017" y="2901"/>
                  </a:cubicBezTo>
                  <a:cubicBezTo>
                    <a:pt x="2946" y="2979"/>
                    <a:pt x="3009" y="3082"/>
                    <a:pt x="3088" y="3082"/>
                  </a:cubicBezTo>
                  <a:cubicBezTo>
                    <a:pt x="3112" y="3082"/>
                    <a:pt x="3136" y="3073"/>
                    <a:pt x="3159" y="3053"/>
                  </a:cubicBezTo>
                  <a:cubicBezTo>
                    <a:pt x="3229" y="2992"/>
                    <a:pt x="3301" y="2931"/>
                    <a:pt x="3361" y="2861"/>
                  </a:cubicBezTo>
                  <a:cubicBezTo>
                    <a:pt x="3412" y="2962"/>
                    <a:pt x="3472" y="3053"/>
                    <a:pt x="3523" y="3154"/>
                  </a:cubicBezTo>
                  <a:cubicBezTo>
                    <a:pt x="3534" y="3172"/>
                    <a:pt x="3553" y="3180"/>
                    <a:pt x="3573" y="3180"/>
                  </a:cubicBezTo>
                  <a:cubicBezTo>
                    <a:pt x="3609" y="3180"/>
                    <a:pt x="3648" y="3153"/>
                    <a:pt x="3634" y="3113"/>
                  </a:cubicBezTo>
                  <a:cubicBezTo>
                    <a:pt x="3584" y="2962"/>
                    <a:pt x="3533" y="2810"/>
                    <a:pt x="3483" y="2668"/>
                  </a:cubicBezTo>
                  <a:cubicBezTo>
                    <a:pt x="3462" y="2614"/>
                    <a:pt x="3420" y="2582"/>
                    <a:pt x="3375" y="2582"/>
                  </a:cubicBezTo>
                  <a:close/>
                  <a:moveTo>
                    <a:pt x="6087" y="2663"/>
                  </a:moveTo>
                  <a:cubicBezTo>
                    <a:pt x="6063" y="2663"/>
                    <a:pt x="6038" y="2671"/>
                    <a:pt x="6014" y="2688"/>
                  </a:cubicBezTo>
                  <a:cubicBezTo>
                    <a:pt x="5913" y="2780"/>
                    <a:pt x="5821" y="2870"/>
                    <a:pt x="5720" y="2972"/>
                  </a:cubicBezTo>
                  <a:cubicBezTo>
                    <a:pt x="5657" y="3051"/>
                    <a:pt x="5718" y="3162"/>
                    <a:pt x="5801" y="3162"/>
                  </a:cubicBezTo>
                  <a:cubicBezTo>
                    <a:pt x="5824" y="3162"/>
                    <a:pt x="5848" y="3153"/>
                    <a:pt x="5872" y="3134"/>
                  </a:cubicBezTo>
                  <a:cubicBezTo>
                    <a:pt x="5943" y="3073"/>
                    <a:pt x="6004" y="3002"/>
                    <a:pt x="6064" y="2942"/>
                  </a:cubicBezTo>
                  <a:cubicBezTo>
                    <a:pt x="6125" y="3043"/>
                    <a:pt x="6176" y="3134"/>
                    <a:pt x="6237" y="3235"/>
                  </a:cubicBezTo>
                  <a:cubicBezTo>
                    <a:pt x="6247" y="3253"/>
                    <a:pt x="6265" y="3261"/>
                    <a:pt x="6284" y="3261"/>
                  </a:cubicBezTo>
                  <a:cubicBezTo>
                    <a:pt x="6317" y="3261"/>
                    <a:pt x="6351" y="3234"/>
                    <a:pt x="6338" y="3194"/>
                  </a:cubicBezTo>
                  <a:lnTo>
                    <a:pt x="6186" y="2739"/>
                  </a:lnTo>
                  <a:cubicBezTo>
                    <a:pt x="6173" y="2692"/>
                    <a:pt x="6133" y="2663"/>
                    <a:pt x="6087" y="2663"/>
                  </a:cubicBezTo>
                  <a:close/>
                  <a:moveTo>
                    <a:pt x="8794" y="2744"/>
                  </a:moveTo>
                  <a:cubicBezTo>
                    <a:pt x="8771" y="2744"/>
                    <a:pt x="8748" y="2752"/>
                    <a:pt x="8728" y="2769"/>
                  </a:cubicBezTo>
                  <a:cubicBezTo>
                    <a:pt x="8616" y="2861"/>
                    <a:pt x="8525" y="2951"/>
                    <a:pt x="8434" y="3053"/>
                  </a:cubicBezTo>
                  <a:cubicBezTo>
                    <a:pt x="8362" y="3132"/>
                    <a:pt x="8422" y="3243"/>
                    <a:pt x="8504" y="3243"/>
                  </a:cubicBezTo>
                  <a:cubicBezTo>
                    <a:pt x="8527" y="3243"/>
                    <a:pt x="8551" y="3234"/>
                    <a:pt x="8575" y="3215"/>
                  </a:cubicBezTo>
                  <a:cubicBezTo>
                    <a:pt x="8647" y="3154"/>
                    <a:pt x="8707" y="3083"/>
                    <a:pt x="8778" y="3023"/>
                  </a:cubicBezTo>
                  <a:cubicBezTo>
                    <a:pt x="8829" y="3113"/>
                    <a:pt x="8890" y="3215"/>
                    <a:pt x="8940" y="3316"/>
                  </a:cubicBezTo>
                  <a:cubicBezTo>
                    <a:pt x="8951" y="3334"/>
                    <a:pt x="8970" y="3342"/>
                    <a:pt x="8990" y="3342"/>
                  </a:cubicBezTo>
                  <a:cubicBezTo>
                    <a:pt x="9025" y="3342"/>
                    <a:pt x="9061" y="3315"/>
                    <a:pt x="9041" y="3275"/>
                  </a:cubicBezTo>
                  <a:lnTo>
                    <a:pt x="8890" y="2820"/>
                  </a:lnTo>
                  <a:cubicBezTo>
                    <a:pt x="8876" y="2773"/>
                    <a:pt x="8837" y="2744"/>
                    <a:pt x="8794" y="2744"/>
                  </a:cubicBezTo>
                  <a:close/>
                  <a:moveTo>
                    <a:pt x="1504" y="2764"/>
                  </a:moveTo>
                  <a:cubicBezTo>
                    <a:pt x="1482" y="2764"/>
                    <a:pt x="1458" y="2772"/>
                    <a:pt x="1438" y="2789"/>
                  </a:cubicBezTo>
                  <a:cubicBezTo>
                    <a:pt x="1326" y="2881"/>
                    <a:pt x="1235" y="2972"/>
                    <a:pt x="1144" y="3073"/>
                  </a:cubicBezTo>
                  <a:cubicBezTo>
                    <a:pt x="1073" y="3152"/>
                    <a:pt x="1138" y="3263"/>
                    <a:pt x="1218" y="3263"/>
                  </a:cubicBezTo>
                  <a:cubicBezTo>
                    <a:pt x="1240" y="3263"/>
                    <a:pt x="1264" y="3255"/>
                    <a:pt x="1285" y="3235"/>
                  </a:cubicBezTo>
                  <a:lnTo>
                    <a:pt x="1488" y="3032"/>
                  </a:lnTo>
                  <a:cubicBezTo>
                    <a:pt x="1539" y="3134"/>
                    <a:pt x="1600" y="3235"/>
                    <a:pt x="1650" y="3336"/>
                  </a:cubicBezTo>
                  <a:cubicBezTo>
                    <a:pt x="1661" y="3354"/>
                    <a:pt x="1680" y="3362"/>
                    <a:pt x="1700" y="3362"/>
                  </a:cubicBezTo>
                  <a:cubicBezTo>
                    <a:pt x="1735" y="3362"/>
                    <a:pt x="1771" y="3335"/>
                    <a:pt x="1751" y="3296"/>
                  </a:cubicBezTo>
                  <a:lnTo>
                    <a:pt x="1600" y="2840"/>
                  </a:lnTo>
                  <a:cubicBezTo>
                    <a:pt x="1586" y="2793"/>
                    <a:pt x="1547" y="2764"/>
                    <a:pt x="1504" y="2764"/>
                  </a:cubicBezTo>
                  <a:close/>
                  <a:moveTo>
                    <a:pt x="4207" y="2845"/>
                  </a:moveTo>
                  <a:cubicBezTo>
                    <a:pt x="4184" y="2845"/>
                    <a:pt x="4161" y="2853"/>
                    <a:pt x="4141" y="2870"/>
                  </a:cubicBezTo>
                  <a:cubicBezTo>
                    <a:pt x="4030" y="2962"/>
                    <a:pt x="3938" y="3053"/>
                    <a:pt x="3847" y="3154"/>
                  </a:cubicBezTo>
                  <a:cubicBezTo>
                    <a:pt x="3776" y="3232"/>
                    <a:pt x="3840" y="3335"/>
                    <a:pt x="3919" y="3335"/>
                  </a:cubicBezTo>
                  <a:cubicBezTo>
                    <a:pt x="3942" y="3335"/>
                    <a:pt x="3966" y="3326"/>
                    <a:pt x="3989" y="3306"/>
                  </a:cubicBezTo>
                  <a:cubicBezTo>
                    <a:pt x="4060" y="3245"/>
                    <a:pt x="4131" y="3185"/>
                    <a:pt x="4192" y="3113"/>
                  </a:cubicBezTo>
                  <a:cubicBezTo>
                    <a:pt x="4242" y="3215"/>
                    <a:pt x="4303" y="3316"/>
                    <a:pt x="4354" y="3407"/>
                  </a:cubicBezTo>
                  <a:cubicBezTo>
                    <a:pt x="4365" y="3430"/>
                    <a:pt x="4387" y="3440"/>
                    <a:pt x="4408" y="3440"/>
                  </a:cubicBezTo>
                  <a:cubicBezTo>
                    <a:pt x="4443" y="3440"/>
                    <a:pt x="4477" y="3414"/>
                    <a:pt x="4465" y="3377"/>
                  </a:cubicBezTo>
                  <a:lnTo>
                    <a:pt x="4313" y="2921"/>
                  </a:lnTo>
                  <a:cubicBezTo>
                    <a:pt x="4293" y="2874"/>
                    <a:pt x="4251" y="2845"/>
                    <a:pt x="4207" y="2845"/>
                  </a:cubicBezTo>
                  <a:close/>
                  <a:moveTo>
                    <a:pt x="6917" y="2926"/>
                  </a:moveTo>
                  <a:cubicBezTo>
                    <a:pt x="6894" y="2926"/>
                    <a:pt x="6868" y="2934"/>
                    <a:pt x="6844" y="2951"/>
                  </a:cubicBezTo>
                  <a:cubicBezTo>
                    <a:pt x="6743" y="3043"/>
                    <a:pt x="6652" y="3124"/>
                    <a:pt x="6550" y="3235"/>
                  </a:cubicBezTo>
                  <a:cubicBezTo>
                    <a:pt x="6488" y="3313"/>
                    <a:pt x="6546" y="3416"/>
                    <a:pt x="6628" y="3416"/>
                  </a:cubicBezTo>
                  <a:cubicBezTo>
                    <a:pt x="6652" y="3416"/>
                    <a:pt x="6678" y="3407"/>
                    <a:pt x="6703" y="3387"/>
                  </a:cubicBezTo>
                  <a:cubicBezTo>
                    <a:pt x="6773" y="3326"/>
                    <a:pt x="6834" y="3266"/>
                    <a:pt x="6895" y="3194"/>
                  </a:cubicBezTo>
                  <a:cubicBezTo>
                    <a:pt x="6955" y="3296"/>
                    <a:pt x="7006" y="3397"/>
                    <a:pt x="7067" y="3488"/>
                  </a:cubicBezTo>
                  <a:cubicBezTo>
                    <a:pt x="7078" y="3511"/>
                    <a:pt x="7098" y="3521"/>
                    <a:pt x="7117" y="3521"/>
                  </a:cubicBezTo>
                  <a:cubicBezTo>
                    <a:pt x="7150" y="3521"/>
                    <a:pt x="7181" y="3492"/>
                    <a:pt x="7168" y="3448"/>
                  </a:cubicBezTo>
                  <a:cubicBezTo>
                    <a:pt x="7117" y="3306"/>
                    <a:pt x="7067" y="3154"/>
                    <a:pt x="7016" y="3002"/>
                  </a:cubicBezTo>
                  <a:cubicBezTo>
                    <a:pt x="7003" y="2955"/>
                    <a:pt x="6963" y="2926"/>
                    <a:pt x="6917" y="2926"/>
                  </a:cubicBezTo>
                  <a:close/>
                  <a:moveTo>
                    <a:pt x="2334" y="3018"/>
                  </a:moveTo>
                  <a:cubicBezTo>
                    <a:pt x="2312" y="3018"/>
                    <a:pt x="2289" y="3025"/>
                    <a:pt x="2268" y="3043"/>
                  </a:cubicBezTo>
                  <a:cubicBezTo>
                    <a:pt x="2156" y="3134"/>
                    <a:pt x="2065" y="3225"/>
                    <a:pt x="1974" y="3326"/>
                  </a:cubicBezTo>
                  <a:cubicBezTo>
                    <a:pt x="1903" y="3406"/>
                    <a:pt x="1968" y="3516"/>
                    <a:pt x="2049" y="3516"/>
                  </a:cubicBezTo>
                  <a:cubicBezTo>
                    <a:pt x="2071" y="3516"/>
                    <a:pt x="2094" y="3508"/>
                    <a:pt x="2116" y="3488"/>
                  </a:cubicBezTo>
                  <a:cubicBezTo>
                    <a:pt x="2187" y="3428"/>
                    <a:pt x="2248" y="3356"/>
                    <a:pt x="2318" y="3296"/>
                  </a:cubicBezTo>
                  <a:cubicBezTo>
                    <a:pt x="2369" y="3397"/>
                    <a:pt x="2430" y="3488"/>
                    <a:pt x="2480" y="3590"/>
                  </a:cubicBezTo>
                  <a:cubicBezTo>
                    <a:pt x="2491" y="3607"/>
                    <a:pt x="2510" y="3615"/>
                    <a:pt x="2530" y="3615"/>
                  </a:cubicBezTo>
                  <a:cubicBezTo>
                    <a:pt x="2566" y="3615"/>
                    <a:pt x="2601" y="3589"/>
                    <a:pt x="2581" y="3549"/>
                  </a:cubicBezTo>
                  <a:lnTo>
                    <a:pt x="2430" y="3093"/>
                  </a:lnTo>
                  <a:cubicBezTo>
                    <a:pt x="2417" y="3047"/>
                    <a:pt x="2377" y="3018"/>
                    <a:pt x="2334" y="3018"/>
                  </a:cubicBezTo>
                  <a:close/>
                  <a:moveTo>
                    <a:pt x="5037" y="3099"/>
                  </a:moveTo>
                  <a:cubicBezTo>
                    <a:pt x="5015" y="3099"/>
                    <a:pt x="4992" y="3106"/>
                    <a:pt x="4971" y="3124"/>
                  </a:cubicBezTo>
                  <a:cubicBezTo>
                    <a:pt x="4860" y="3215"/>
                    <a:pt x="4768" y="3306"/>
                    <a:pt x="4678" y="3407"/>
                  </a:cubicBezTo>
                  <a:cubicBezTo>
                    <a:pt x="4606" y="3487"/>
                    <a:pt x="4672" y="3597"/>
                    <a:pt x="4752" y="3597"/>
                  </a:cubicBezTo>
                  <a:cubicBezTo>
                    <a:pt x="4774" y="3597"/>
                    <a:pt x="4798" y="3589"/>
                    <a:pt x="4819" y="3569"/>
                  </a:cubicBezTo>
                  <a:cubicBezTo>
                    <a:pt x="4890" y="3509"/>
                    <a:pt x="4961" y="3437"/>
                    <a:pt x="5022" y="3377"/>
                  </a:cubicBezTo>
                  <a:cubicBezTo>
                    <a:pt x="5072" y="3468"/>
                    <a:pt x="5133" y="3569"/>
                    <a:pt x="5184" y="3671"/>
                  </a:cubicBezTo>
                  <a:cubicBezTo>
                    <a:pt x="5194" y="3688"/>
                    <a:pt x="5214" y="3696"/>
                    <a:pt x="5233" y="3696"/>
                  </a:cubicBezTo>
                  <a:cubicBezTo>
                    <a:pt x="5270" y="3696"/>
                    <a:pt x="5308" y="3670"/>
                    <a:pt x="5295" y="3630"/>
                  </a:cubicBezTo>
                  <a:lnTo>
                    <a:pt x="5143" y="3174"/>
                  </a:lnTo>
                  <a:cubicBezTo>
                    <a:pt x="5123" y="3128"/>
                    <a:pt x="5081" y="3099"/>
                    <a:pt x="5037" y="3099"/>
                  </a:cubicBezTo>
                  <a:close/>
                  <a:moveTo>
                    <a:pt x="7748" y="3180"/>
                  </a:moveTo>
                  <a:cubicBezTo>
                    <a:pt x="7724" y="3180"/>
                    <a:pt x="7699" y="3187"/>
                    <a:pt x="7675" y="3205"/>
                  </a:cubicBezTo>
                  <a:cubicBezTo>
                    <a:pt x="7573" y="3296"/>
                    <a:pt x="7482" y="3387"/>
                    <a:pt x="7381" y="3488"/>
                  </a:cubicBezTo>
                  <a:cubicBezTo>
                    <a:pt x="7317" y="3568"/>
                    <a:pt x="7378" y="3678"/>
                    <a:pt x="7461" y="3678"/>
                  </a:cubicBezTo>
                  <a:cubicBezTo>
                    <a:pt x="7484" y="3678"/>
                    <a:pt x="7509" y="3670"/>
                    <a:pt x="7533" y="3650"/>
                  </a:cubicBezTo>
                  <a:cubicBezTo>
                    <a:pt x="7603" y="3590"/>
                    <a:pt x="7664" y="3518"/>
                    <a:pt x="7725" y="3458"/>
                  </a:cubicBezTo>
                  <a:cubicBezTo>
                    <a:pt x="7786" y="3549"/>
                    <a:pt x="7837" y="3650"/>
                    <a:pt x="7897" y="3752"/>
                  </a:cubicBezTo>
                  <a:cubicBezTo>
                    <a:pt x="7908" y="3769"/>
                    <a:pt x="7926" y="3777"/>
                    <a:pt x="7944" y="3777"/>
                  </a:cubicBezTo>
                  <a:cubicBezTo>
                    <a:pt x="7978" y="3777"/>
                    <a:pt x="8012" y="3751"/>
                    <a:pt x="7999" y="3711"/>
                  </a:cubicBezTo>
                  <a:lnTo>
                    <a:pt x="7846" y="3255"/>
                  </a:lnTo>
                  <a:cubicBezTo>
                    <a:pt x="7833" y="3209"/>
                    <a:pt x="7793" y="3180"/>
                    <a:pt x="7748" y="3180"/>
                  </a:cubicBezTo>
                  <a:close/>
                  <a:moveTo>
                    <a:pt x="3164" y="3281"/>
                  </a:moveTo>
                  <a:cubicBezTo>
                    <a:pt x="3142" y="3281"/>
                    <a:pt x="3119" y="3289"/>
                    <a:pt x="3098" y="3306"/>
                  </a:cubicBezTo>
                  <a:cubicBezTo>
                    <a:pt x="2986" y="3397"/>
                    <a:pt x="2896" y="3478"/>
                    <a:pt x="2804" y="3590"/>
                  </a:cubicBezTo>
                  <a:cubicBezTo>
                    <a:pt x="2734" y="3668"/>
                    <a:pt x="2797" y="3771"/>
                    <a:pt x="2876" y="3771"/>
                  </a:cubicBezTo>
                  <a:cubicBezTo>
                    <a:pt x="2899" y="3771"/>
                    <a:pt x="2923" y="3762"/>
                    <a:pt x="2946" y="3741"/>
                  </a:cubicBezTo>
                  <a:cubicBezTo>
                    <a:pt x="3017" y="3680"/>
                    <a:pt x="3088" y="3620"/>
                    <a:pt x="3148" y="3549"/>
                  </a:cubicBezTo>
                  <a:cubicBezTo>
                    <a:pt x="3199" y="3650"/>
                    <a:pt x="3260" y="3752"/>
                    <a:pt x="3310" y="3842"/>
                  </a:cubicBezTo>
                  <a:cubicBezTo>
                    <a:pt x="3322" y="3865"/>
                    <a:pt x="3343" y="3875"/>
                    <a:pt x="3364" y="3875"/>
                  </a:cubicBezTo>
                  <a:cubicBezTo>
                    <a:pt x="3400" y="3875"/>
                    <a:pt x="3435" y="3847"/>
                    <a:pt x="3422" y="3802"/>
                  </a:cubicBezTo>
                  <a:cubicBezTo>
                    <a:pt x="3371" y="3660"/>
                    <a:pt x="3321" y="3509"/>
                    <a:pt x="3260" y="3356"/>
                  </a:cubicBezTo>
                  <a:cubicBezTo>
                    <a:pt x="3247" y="3310"/>
                    <a:pt x="3207" y="3281"/>
                    <a:pt x="3164" y="3281"/>
                  </a:cubicBezTo>
                  <a:close/>
                  <a:moveTo>
                    <a:pt x="5868" y="3362"/>
                  </a:moveTo>
                  <a:cubicBezTo>
                    <a:pt x="5845" y="3362"/>
                    <a:pt x="5822" y="3370"/>
                    <a:pt x="5801" y="3387"/>
                  </a:cubicBezTo>
                  <a:cubicBezTo>
                    <a:pt x="5690" y="3468"/>
                    <a:pt x="5599" y="3559"/>
                    <a:pt x="5508" y="3671"/>
                  </a:cubicBezTo>
                  <a:cubicBezTo>
                    <a:pt x="5437" y="3749"/>
                    <a:pt x="5500" y="3852"/>
                    <a:pt x="5579" y="3852"/>
                  </a:cubicBezTo>
                  <a:cubicBezTo>
                    <a:pt x="5602" y="3852"/>
                    <a:pt x="5627" y="3843"/>
                    <a:pt x="5650" y="3822"/>
                  </a:cubicBezTo>
                  <a:cubicBezTo>
                    <a:pt x="5720" y="3761"/>
                    <a:pt x="5791" y="3701"/>
                    <a:pt x="5852" y="3630"/>
                  </a:cubicBezTo>
                  <a:cubicBezTo>
                    <a:pt x="5913" y="3731"/>
                    <a:pt x="5963" y="3833"/>
                    <a:pt x="6014" y="3923"/>
                  </a:cubicBezTo>
                  <a:cubicBezTo>
                    <a:pt x="6025" y="3943"/>
                    <a:pt x="6047" y="3952"/>
                    <a:pt x="6068" y="3952"/>
                  </a:cubicBezTo>
                  <a:cubicBezTo>
                    <a:pt x="6103" y="3952"/>
                    <a:pt x="6138" y="3927"/>
                    <a:pt x="6125" y="3883"/>
                  </a:cubicBezTo>
                  <a:cubicBezTo>
                    <a:pt x="6075" y="3731"/>
                    <a:pt x="6024" y="3590"/>
                    <a:pt x="5974" y="3437"/>
                  </a:cubicBezTo>
                  <a:cubicBezTo>
                    <a:pt x="5953" y="3391"/>
                    <a:pt x="5911" y="3362"/>
                    <a:pt x="5868" y="3362"/>
                  </a:cubicBezTo>
                  <a:close/>
                  <a:moveTo>
                    <a:pt x="8583" y="3436"/>
                  </a:moveTo>
                  <a:cubicBezTo>
                    <a:pt x="8558" y="3436"/>
                    <a:pt x="8530" y="3446"/>
                    <a:pt x="8505" y="3468"/>
                  </a:cubicBezTo>
                  <a:cubicBezTo>
                    <a:pt x="8404" y="3549"/>
                    <a:pt x="8312" y="3640"/>
                    <a:pt x="8221" y="3752"/>
                  </a:cubicBezTo>
                  <a:cubicBezTo>
                    <a:pt x="8151" y="3830"/>
                    <a:pt x="8207" y="3933"/>
                    <a:pt x="8288" y="3933"/>
                  </a:cubicBezTo>
                  <a:cubicBezTo>
                    <a:pt x="8312" y="3933"/>
                    <a:pt x="8338" y="3924"/>
                    <a:pt x="8363" y="3903"/>
                  </a:cubicBezTo>
                  <a:cubicBezTo>
                    <a:pt x="8434" y="3842"/>
                    <a:pt x="8494" y="3782"/>
                    <a:pt x="8555" y="3711"/>
                  </a:cubicBezTo>
                  <a:cubicBezTo>
                    <a:pt x="8616" y="3812"/>
                    <a:pt x="8667" y="3903"/>
                    <a:pt x="8728" y="4004"/>
                  </a:cubicBezTo>
                  <a:cubicBezTo>
                    <a:pt x="8739" y="4024"/>
                    <a:pt x="8759" y="4033"/>
                    <a:pt x="8779" y="4033"/>
                  </a:cubicBezTo>
                  <a:cubicBezTo>
                    <a:pt x="8811" y="4033"/>
                    <a:pt x="8841" y="4008"/>
                    <a:pt x="8829" y="3964"/>
                  </a:cubicBezTo>
                  <a:cubicBezTo>
                    <a:pt x="8778" y="3812"/>
                    <a:pt x="8728" y="3671"/>
                    <a:pt x="8677" y="3518"/>
                  </a:cubicBezTo>
                  <a:cubicBezTo>
                    <a:pt x="8664" y="3467"/>
                    <a:pt x="8626" y="3436"/>
                    <a:pt x="8583" y="3436"/>
                  </a:cubicBezTo>
                  <a:close/>
                  <a:moveTo>
                    <a:pt x="1291" y="3453"/>
                  </a:moveTo>
                  <a:cubicBezTo>
                    <a:pt x="1269" y="3453"/>
                    <a:pt x="1245" y="3461"/>
                    <a:pt x="1225" y="3478"/>
                  </a:cubicBezTo>
                  <a:cubicBezTo>
                    <a:pt x="1114" y="3569"/>
                    <a:pt x="1022" y="3660"/>
                    <a:pt x="931" y="3761"/>
                  </a:cubicBezTo>
                  <a:cubicBezTo>
                    <a:pt x="860" y="3841"/>
                    <a:pt x="919" y="3951"/>
                    <a:pt x="1002" y="3951"/>
                  </a:cubicBezTo>
                  <a:cubicBezTo>
                    <a:pt x="1024" y="3951"/>
                    <a:pt x="1049" y="3943"/>
                    <a:pt x="1073" y="3923"/>
                  </a:cubicBezTo>
                  <a:cubicBezTo>
                    <a:pt x="1144" y="3863"/>
                    <a:pt x="1204" y="3792"/>
                    <a:pt x="1265" y="3731"/>
                  </a:cubicBezTo>
                  <a:cubicBezTo>
                    <a:pt x="1326" y="3822"/>
                    <a:pt x="1377" y="3923"/>
                    <a:pt x="1438" y="4025"/>
                  </a:cubicBezTo>
                  <a:cubicBezTo>
                    <a:pt x="1448" y="4042"/>
                    <a:pt x="1466" y="4050"/>
                    <a:pt x="1484" y="4050"/>
                  </a:cubicBezTo>
                  <a:cubicBezTo>
                    <a:pt x="1518" y="4050"/>
                    <a:pt x="1552" y="4023"/>
                    <a:pt x="1539" y="3984"/>
                  </a:cubicBezTo>
                  <a:lnTo>
                    <a:pt x="1387" y="3529"/>
                  </a:lnTo>
                  <a:cubicBezTo>
                    <a:pt x="1373" y="3482"/>
                    <a:pt x="1334" y="3453"/>
                    <a:pt x="1291" y="3453"/>
                  </a:cubicBezTo>
                  <a:close/>
                  <a:moveTo>
                    <a:pt x="3995" y="3534"/>
                  </a:moveTo>
                  <a:cubicBezTo>
                    <a:pt x="3972" y="3534"/>
                    <a:pt x="3949" y="3542"/>
                    <a:pt x="3928" y="3559"/>
                  </a:cubicBezTo>
                  <a:cubicBezTo>
                    <a:pt x="3817" y="3650"/>
                    <a:pt x="3726" y="3741"/>
                    <a:pt x="3634" y="3842"/>
                  </a:cubicBezTo>
                  <a:cubicBezTo>
                    <a:pt x="3563" y="3922"/>
                    <a:pt x="3629" y="4032"/>
                    <a:pt x="3709" y="4032"/>
                  </a:cubicBezTo>
                  <a:cubicBezTo>
                    <a:pt x="3731" y="4032"/>
                    <a:pt x="3754" y="4024"/>
                    <a:pt x="3776" y="4004"/>
                  </a:cubicBezTo>
                  <a:cubicBezTo>
                    <a:pt x="3847" y="3944"/>
                    <a:pt x="3918" y="3873"/>
                    <a:pt x="3979" y="3812"/>
                  </a:cubicBezTo>
                  <a:cubicBezTo>
                    <a:pt x="4030" y="3903"/>
                    <a:pt x="4090" y="4004"/>
                    <a:pt x="4141" y="4106"/>
                  </a:cubicBezTo>
                  <a:cubicBezTo>
                    <a:pt x="4151" y="4123"/>
                    <a:pt x="4171" y="4131"/>
                    <a:pt x="4191" y="4131"/>
                  </a:cubicBezTo>
                  <a:cubicBezTo>
                    <a:pt x="4228" y="4131"/>
                    <a:pt x="4266" y="4104"/>
                    <a:pt x="4252" y="4065"/>
                  </a:cubicBezTo>
                  <a:lnTo>
                    <a:pt x="4100" y="3610"/>
                  </a:lnTo>
                  <a:cubicBezTo>
                    <a:pt x="4080" y="3563"/>
                    <a:pt x="4039" y="3534"/>
                    <a:pt x="3995" y="3534"/>
                  </a:cubicBezTo>
                  <a:close/>
                  <a:moveTo>
                    <a:pt x="6698" y="3615"/>
                  </a:moveTo>
                  <a:cubicBezTo>
                    <a:pt x="6675" y="3615"/>
                    <a:pt x="6652" y="3623"/>
                    <a:pt x="6631" y="3640"/>
                  </a:cubicBezTo>
                  <a:cubicBezTo>
                    <a:pt x="6530" y="3731"/>
                    <a:pt x="6429" y="3822"/>
                    <a:pt x="6338" y="3923"/>
                  </a:cubicBezTo>
                  <a:cubicBezTo>
                    <a:pt x="6266" y="4003"/>
                    <a:pt x="6332" y="4113"/>
                    <a:pt x="6413" y="4113"/>
                  </a:cubicBezTo>
                  <a:cubicBezTo>
                    <a:pt x="6435" y="4113"/>
                    <a:pt x="6458" y="4105"/>
                    <a:pt x="6480" y="4085"/>
                  </a:cubicBezTo>
                  <a:cubicBezTo>
                    <a:pt x="6561" y="4015"/>
                    <a:pt x="6622" y="3954"/>
                    <a:pt x="6682" y="3893"/>
                  </a:cubicBezTo>
                  <a:cubicBezTo>
                    <a:pt x="6743" y="3984"/>
                    <a:pt x="6793" y="4085"/>
                    <a:pt x="6854" y="4187"/>
                  </a:cubicBezTo>
                  <a:cubicBezTo>
                    <a:pt x="6861" y="4204"/>
                    <a:pt x="6878" y="4212"/>
                    <a:pt x="6897" y="4212"/>
                  </a:cubicBezTo>
                  <a:cubicBezTo>
                    <a:pt x="6930" y="4212"/>
                    <a:pt x="6968" y="4185"/>
                    <a:pt x="6955" y="4146"/>
                  </a:cubicBezTo>
                  <a:lnTo>
                    <a:pt x="6804" y="3691"/>
                  </a:lnTo>
                  <a:cubicBezTo>
                    <a:pt x="6784" y="3644"/>
                    <a:pt x="6742" y="3615"/>
                    <a:pt x="6698" y="3615"/>
                  </a:cubicBezTo>
                  <a:close/>
                  <a:moveTo>
                    <a:pt x="2121" y="3716"/>
                  </a:moveTo>
                  <a:cubicBezTo>
                    <a:pt x="2099" y="3716"/>
                    <a:pt x="2076" y="3724"/>
                    <a:pt x="2055" y="3741"/>
                  </a:cubicBezTo>
                  <a:cubicBezTo>
                    <a:pt x="1944" y="3822"/>
                    <a:pt x="1852" y="3914"/>
                    <a:pt x="1762" y="4025"/>
                  </a:cubicBezTo>
                  <a:cubicBezTo>
                    <a:pt x="1691" y="4103"/>
                    <a:pt x="1748" y="4206"/>
                    <a:pt x="1829" y="4206"/>
                  </a:cubicBezTo>
                  <a:cubicBezTo>
                    <a:pt x="1853" y="4206"/>
                    <a:pt x="1878" y="4197"/>
                    <a:pt x="1903" y="4177"/>
                  </a:cubicBezTo>
                  <a:cubicBezTo>
                    <a:pt x="1974" y="4116"/>
                    <a:pt x="2035" y="4055"/>
                    <a:pt x="2095" y="3984"/>
                  </a:cubicBezTo>
                  <a:cubicBezTo>
                    <a:pt x="2156" y="4085"/>
                    <a:pt x="2207" y="4187"/>
                    <a:pt x="2268" y="4278"/>
                  </a:cubicBezTo>
                  <a:cubicBezTo>
                    <a:pt x="2279" y="4297"/>
                    <a:pt x="2299" y="4306"/>
                    <a:pt x="2319" y="4306"/>
                  </a:cubicBezTo>
                  <a:cubicBezTo>
                    <a:pt x="2351" y="4306"/>
                    <a:pt x="2382" y="4282"/>
                    <a:pt x="2369" y="4238"/>
                  </a:cubicBezTo>
                  <a:cubicBezTo>
                    <a:pt x="2318" y="4085"/>
                    <a:pt x="2268" y="3944"/>
                    <a:pt x="2217" y="3792"/>
                  </a:cubicBezTo>
                  <a:cubicBezTo>
                    <a:pt x="2204" y="3745"/>
                    <a:pt x="2164" y="3716"/>
                    <a:pt x="2121" y="3716"/>
                  </a:cubicBezTo>
                  <a:close/>
                  <a:moveTo>
                    <a:pt x="4829" y="3790"/>
                  </a:moveTo>
                  <a:cubicBezTo>
                    <a:pt x="4805" y="3790"/>
                    <a:pt x="4781" y="3800"/>
                    <a:pt x="4759" y="3822"/>
                  </a:cubicBezTo>
                  <a:cubicBezTo>
                    <a:pt x="4647" y="3903"/>
                    <a:pt x="4556" y="3995"/>
                    <a:pt x="4465" y="4106"/>
                  </a:cubicBezTo>
                  <a:cubicBezTo>
                    <a:pt x="4394" y="4184"/>
                    <a:pt x="4457" y="4287"/>
                    <a:pt x="4536" y="4287"/>
                  </a:cubicBezTo>
                  <a:cubicBezTo>
                    <a:pt x="4559" y="4287"/>
                    <a:pt x="4584" y="4278"/>
                    <a:pt x="4606" y="4258"/>
                  </a:cubicBezTo>
                  <a:cubicBezTo>
                    <a:pt x="4678" y="4197"/>
                    <a:pt x="4748" y="4136"/>
                    <a:pt x="4809" y="4065"/>
                  </a:cubicBezTo>
                  <a:cubicBezTo>
                    <a:pt x="4860" y="4166"/>
                    <a:pt x="4921" y="4258"/>
                    <a:pt x="4971" y="4359"/>
                  </a:cubicBezTo>
                  <a:cubicBezTo>
                    <a:pt x="4982" y="4378"/>
                    <a:pt x="5004" y="4387"/>
                    <a:pt x="5025" y="4387"/>
                  </a:cubicBezTo>
                  <a:cubicBezTo>
                    <a:pt x="5061" y="4387"/>
                    <a:pt x="5095" y="4363"/>
                    <a:pt x="5083" y="4319"/>
                  </a:cubicBezTo>
                  <a:cubicBezTo>
                    <a:pt x="5032" y="4166"/>
                    <a:pt x="4981" y="4025"/>
                    <a:pt x="4930" y="3873"/>
                  </a:cubicBezTo>
                  <a:cubicBezTo>
                    <a:pt x="4911" y="3821"/>
                    <a:pt x="4871" y="3790"/>
                    <a:pt x="4829" y="3790"/>
                  </a:cubicBezTo>
                  <a:close/>
                  <a:moveTo>
                    <a:pt x="7526" y="3868"/>
                  </a:moveTo>
                  <a:cubicBezTo>
                    <a:pt x="7504" y="3868"/>
                    <a:pt x="7482" y="3876"/>
                    <a:pt x="7462" y="3893"/>
                  </a:cubicBezTo>
                  <a:cubicBezTo>
                    <a:pt x="7360" y="3984"/>
                    <a:pt x="7259" y="4076"/>
                    <a:pt x="7168" y="4187"/>
                  </a:cubicBezTo>
                  <a:cubicBezTo>
                    <a:pt x="7105" y="4258"/>
                    <a:pt x="7166" y="4367"/>
                    <a:pt x="7244" y="4367"/>
                  </a:cubicBezTo>
                  <a:cubicBezTo>
                    <a:pt x="7265" y="4367"/>
                    <a:pt x="7288" y="4358"/>
                    <a:pt x="7310" y="4339"/>
                  </a:cubicBezTo>
                  <a:cubicBezTo>
                    <a:pt x="7391" y="4278"/>
                    <a:pt x="7452" y="4217"/>
                    <a:pt x="7513" y="4146"/>
                  </a:cubicBezTo>
                  <a:cubicBezTo>
                    <a:pt x="7573" y="4247"/>
                    <a:pt x="7624" y="4339"/>
                    <a:pt x="7684" y="4440"/>
                  </a:cubicBezTo>
                  <a:cubicBezTo>
                    <a:pt x="7695" y="4458"/>
                    <a:pt x="7713" y="4465"/>
                    <a:pt x="7732" y="4465"/>
                  </a:cubicBezTo>
                  <a:cubicBezTo>
                    <a:pt x="7765" y="4465"/>
                    <a:pt x="7799" y="4439"/>
                    <a:pt x="7786" y="4400"/>
                  </a:cubicBezTo>
                  <a:cubicBezTo>
                    <a:pt x="7735" y="4247"/>
                    <a:pt x="7684" y="4096"/>
                    <a:pt x="7634" y="3954"/>
                  </a:cubicBezTo>
                  <a:cubicBezTo>
                    <a:pt x="7614" y="3900"/>
                    <a:pt x="7571" y="3868"/>
                    <a:pt x="7526" y="3868"/>
                  </a:cubicBezTo>
                  <a:close/>
                  <a:moveTo>
                    <a:pt x="2951" y="3969"/>
                  </a:moveTo>
                  <a:cubicBezTo>
                    <a:pt x="2929" y="3969"/>
                    <a:pt x="2906" y="3977"/>
                    <a:pt x="2885" y="3995"/>
                  </a:cubicBezTo>
                  <a:cubicBezTo>
                    <a:pt x="2774" y="4085"/>
                    <a:pt x="2683" y="4177"/>
                    <a:pt x="2592" y="4278"/>
                  </a:cubicBezTo>
                  <a:cubicBezTo>
                    <a:pt x="2520" y="4358"/>
                    <a:pt x="2579" y="4468"/>
                    <a:pt x="2662" y="4468"/>
                  </a:cubicBezTo>
                  <a:cubicBezTo>
                    <a:pt x="2685" y="4468"/>
                    <a:pt x="2710" y="4460"/>
                    <a:pt x="2734" y="4440"/>
                  </a:cubicBezTo>
                  <a:cubicBezTo>
                    <a:pt x="2804" y="4369"/>
                    <a:pt x="2865" y="4308"/>
                    <a:pt x="2936" y="4247"/>
                  </a:cubicBezTo>
                  <a:cubicBezTo>
                    <a:pt x="2986" y="4339"/>
                    <a:pt x="3037" y="4440"/>
                    <a:pt x="3098" y="4541"/>
                  </a:cubicBezTo>
                  <a:cubicBezTo>
                    <a:pt x="3109" y="4559"/>
                    <a:pt x="3127" y="4567"/>
                    <a:pt x="3145" y="4567"/>
                  </a:cubicBezTo>
                  <a:cubicBezTo>
                    <a:pt x="3179" y="4567"/>
                    <a:pt x="3213" y="4540"/>
                    <a:pt x="3199" y="4501"/>
                  </a:cubicBezTo>
                  <a:lnTo>
                    <a:pt x="3047" y="4045"/>
                  </a:lnTo>
                  <a:cubicBezTo>
                    <a:pt x="3034" y="3998"/>
                    <a:pt x="2994" y="3969"/>
                    <a:pt x="2951" y="3969"/>
                  </a:cubicBezTo>
                  <a:close/>
                  <a:moveTo>
                    <a:pt x="5655" y="4050"/>
                  </a:moveTo>
                  <a:cubicBezTo>
                    <a:pt x="5633" y="4050"/>
                    <a:pt x="5610" y="4058"/>
                    <a:pt x="5589" y="4076"/>
                  </a:cubicBezTo>
                  <a:cubicBezTo>
                    <a:pt x="5477" y="4166"/>
                    <a:pt x="5386" y="4258"/>
                    <a:pt x="5295" y="4359"/>
                  </a:cubicBezTo>
                  <a:cubicBezTo>
                    <a:pt x="5224" y="4439"/>
                    <a:pt x="5289" y="4549"/>
                    <a:pt x="5370" y="4549"/>
                  </a:cubicBezTo>
                  <a:cubicBezTo>
                    <a:pt x="5392" y="4549"/>
                    <a:pt x="5415" y="4541"/>
                    <a:pt x="5437" y="4521"/>
                  </a:cubicBezTo>
                  <a:cubicBezTo>
                    <a:pt x="5508" y="4450"/>
                    <a:pt x="5578" y="4389"/>
                    <a:pt x="5639" y="4319"/>
                  </a:cubicBezTo>
                  <a:cubicBezTo>
                    <a:pt x="5690" y="4420"/>
                    <a:pt x="5751" y="4521"/>
                    <a:pt x="5801" y="4622"/>
                  </a:cubicBezTo>
                  <a:cubicBezTo>
                    <a:pt x="5812" y="4640"/>
                    <a:pt x="5831" y="4648"/>
                    <a:pt x="5851" y="4648"/>
                  </a:cubicBezTo>
                  <a:cubicBezTo>
                    <a:pt x="5888" y="4648"/>
                    <a:pt x="5926" y="4621"/>
                    <a:pt x="5913" y="4582"/>
                  </a:cubicBezTo>
                  <a:lnTo>
                    <a:pt x="5761" y="4126"/>
                  </a:lnTo>
                  <a:cubicBezTo>
                    <a:pt x="5741" y="4079"/>
                    <a:pt x="5699" y="4050"/>
                    <a:pt x="5655" y="4050"/>
                  </a:cubicBezTo>
                  <a:close/>
                  <a:moveTo>
                    <a:pt x="8363" y="4131"/>
                  </a:moveTo>
                  <a:cubicBezTo>
                    <a:pt x="8340" y="4131"/>
                    <a:pt x="8316" y="4139"/>
                    <a:pt x="8292" y="4157"/>
                  </a:cubicBezTo>
                  <a:cubicBezTo>
                    <a:pt x="8191" y="4247"/>
                    <a:pt x="8100" y="4339"/>
                    <a:pt x="7999" y="4440"/>
                  </a:cubicBezTo>
                  <a:cubicBezTo>
                    <a:pt x="7936" y="4518"/>
                    <a:pt x="7995" y="4621"/>
                    <a:pt x="8076" y="4621"/>
                  </a:cubicBezTo>
                  <a:cubicBezTo>
                    <a:pt x="8099" y="4621"/>
                    <a:pt x="8125" y="4612"/>
                    <a:pt x="8150" y="4592"/>
                  </a:cubicBezTo>
                  <a:cubicBezTo>
                    <a:pt x="8221" y="4531"/>
                    <a:pt x="8282" y="4470"/>
                    <a:pt x="8343" y="4400"/>
                  </a:cubicBezTo>
                  <a:cubicBezTo>
                    <a:pt x="8404" y="4501"/>
                    <a:pt x="8454" y="4602"/>
                    <a:pt x="8515" y="4693"/>
                  </a:cubicBezTo>
                  <a:cubicBezTo>
                    <a:pt x="8526" y="4716"/>
                    <a:pt x="8547" y="4726"/>
                    <a:pt x="8567" y="4726"/>
                  </a:cubicBezTo>
                  <a:cubicBezTo>
                    <a:pt x="8599" y="4726"/>
                    <a:pt x="8628" y="4700"/>
                    <a:pt x="8616" y="4663"/>
                  </a:cubicBezTo>
                  <a:lnTo>
                    <a:pt x="8464" y="4207"/>
                  </a:lnTo>
                  <a:cubicBezTo>
                    <a:pt x="8444" y="4160"/>
                    <a:pt x="8407" y="4131"/>
                    <a:pt x="8363" y="4131"/>
                  </a:cubicBezTo>
                  <a:close/>
                  <a:moveTo>
                    <a:pt x="1080" y="4145"/>
                  </a:moveTo>
                  <a:cubicBezTo>
                    <a:pt x="1055" y="4145"/>
                    <a:pt x="1028" y="4155"/>
                    <a:pt x="1002" y="4177"/>
                  </a:cubicBezTo>
                  <a:cubicBezTo>
                    <a:pt x="901" y="4258"/>
                    <a:pt x="810" y="4349"/>
                    <a:pt x="709" y="4460"/>
                  </a:cubicBezTo>
                  <a:cubicBezTo>
                    <a:pt x="646" y="4539"/>
                    <a:pt x="705" y="4641"/>
                    <a:pt x="786" y="4641"/>
                  </a:cubicBezTo>
                  <a:cubicBezTo>
                    <a:pt x="809" y="4641"/>
                    <a:pt x="835" y="4633"/>
                    <a:pt x="860" y="4612"/>
                  </a:cubicBezTo>
                  <a:cubicBezTo>
                    <a:pt x="931" y="4551"/>
                    <a:pt x="992" y="4490"/>
                    <a:pt x="1053" y="4420"/>
                  </a:cubicBezTo>
                  <a:cubicBezTo>
                    <a:pt x="1114" y="4521"/>
                    <a:pt x="1164" y="4612"/>
                    <a:pt x="1225" y="4713"/>
                  </a:cubicBezTo>
                  <a:cubicBezTo>
                    <a:pt x="1236" y="4732"/>
                    <a:pt x="1257" y="4741"/>
                    <a:pt x="1276" y="4741"/>
                  </a:cubicBezTo>
                  <a:cubicBezTo>
                    <a:pt x="1308" y="4741"/>
                    <a:pt x="1339" y="4717"/>
                    <a:pt x="1326" y="4673"/>
                  </a:cubicBezTo>
                  <a:cubicBezTo>
                    <a:pt x="1276" y="4521"/>
                    <a:pt x="1225" y="4379"/>
                    <a:pt x="1174" y="4227"/>
                  </a:cubicBezTo>
                  <a:cubicBezTo>
                    <a:pt x="1162" y="4176"/>
                    <a:pt x="1124" y="4145"/>
                    <a:pt x="1080" y="4145"/>
                  </a:cubicBezTo>
                  <a:close/>
                  <a:moveTo>
                    <a:pt x="3780" y="4223"/>
                  </a:moveTo>
                  <a:cubicBezTo>
                    <a:pt x="3758" y="4223"/>
                    <a:pt x="3736" y="4231"/>
                    <a:pt x="3715" y="4247"/>
                  </a:cubicBezTo>
                  <a:cubicBezTo>
                    <a:pt x="3604" y="4339"/>
                    <a:pt x="3513" y="4430"/>
                    <a:pt x="3422" y="4541"/>
                  </a:cubicBezTo>
                  <a:cubicBezTo>
                    <a:pt x="3351" y="4620"/>
                    <a:pt x="3414" y="4722"/>
                    <a:pt x="3493" y="4722"/>
                  </a:cubicBezTo>
                  <a:cubicBezTo>
                    <a:pt x="3517" y="4722"/>
                    <a:pt x="3541" y="4714"/>
                    <a:pt x="3564" y="4693"/>
                  </a:cubicBezTo>
                  <a:cubicBezTo>
                    <a:pt x="3634" y="4632"/>
                    <a:pt x="3695" y="4571"/>
                    <a:pt x="3766" y="4501"/>
                  </a:cubicBezTo>
                  <a:cubicBezTo>
                    <a:pt x="3817" y="4602"/>
                    <a:pt x="3877" y="4693"/>
                    <a:pt x="3928" y="4794"/>
                  </a:cubicBezTo>
                  <a:cubicBezTo>
                    <a:pt x="3939" y="4812"/>
                    <a:pt x="3958" y="4820"/>
                    <a:pt x="3978" y="4820"/>
                  </a:cubicBezTo>
                  <a:cubicBezTo>
                    <a:pt x="4013" y="4820"/>
                    <a:pt x="4049" y="4793"/>
                    <a:pt x="4030" y="4754"/>
                  </a:cubicBezTo>
                  <a:cubicBezTo>
                    <a:pt x="3979" y="4602"/>
                    <a:pt x="3928" y="4450"/>
                    <a:pt x="3877" y="4308"/>
                  </a:cubicBezTo>
                  <a:cubicBezTo>
                    <a:pt x="3864" y="4254"/>
                    <a:pt x="3823" y="4223"/>
                    <a:pt x="3780" y="4223"/>
                  </a:cubicBezTo>
                  <a:close/>
                  <a:moveTo>
                    <a:pt x="6486" y="4303"/>
                  </a:moveTo>
                  <a:cubicBezTo>
                    <a:pt x="6463" y="4303"/>
                    <a:pt x="6440" y="4311"/>
                    <a:pt x="6419" y="4328"/>
                  </a:cubicBezTo>
                  <a:cubicBezTo>
                    <a:pt x="6307" y="4420"/>
                    <a:pt x="6217" y="4511"/>
                    <a:pt x="6125" y="4612"/>
                  </a:cubicBezTo>
                  <a:cubicBezTo>
                    <a:pt x="6054" y="4691"/>
                    <a:pt x="6119" y="4802"/>
                    <a:pt x="6200" y="4802"/>
                  </a:cubicBezTo>
                  <a:cubicBezTo>
                    <a:pt x="6222" y="4802"/>
                    <a:pt x="6245" y="4794"/>
                    <a:pt x="6267" y="4774"/>
                  </a:cubicBezTo>
                  <a:cubicBezTo>
                    <a:pt x="6338" y="4713"/>
                    <a:pt x="6409" y="4643"/>
                    <a:pt x="6469" y="4582"/>
                  </a:cubicBezTo>
                  <a:cubicBezTo>
                    <a:pt x="6520" y="4683"/>
                    <a:pt x="6581" y="4774"/>
                    <a:pt x="6631" y="4875"/>
                  </a:cubicBezTo>
                  <a:cubicBezTo>
                    <a:pt x="6642" y="4893"/>
                    <a:pt x="6662" y="4901"/>
                    <a:pt x="6681" y="4901"/>
                  </a:cubicBezTo>
                  <a:cubicBezTo>
                    <a:pt x="6718" y="4901"/>
                    <a:pt x="6756" y="4874"/>
                    <a:pt x="6743" y="4835"/>
                  </a:cubicBezTo>
                  <a:lnTo>
                    <a:pt x="6591" y="4379"/>
                  </a:lnTo>
                  <a:cubicBezTo>
                    <a:pt x="6571" y="4332"/>
                    <a:pt x="6529" y="4303"/>
                    <a:pt x="6486" y="4303"/>
                  </a:cubicBezTo>
                  <a:close/>
                  <a:moveTo>
                    <a:pt x="1906" y="4405"/>
                  </a:moveTo>
                  <a:cubicBezTo>
                    <a:pt x="1882" y="4405"/>
                    <a:pt x="1856" y="4412"/>
                    <a:pt x="1832" y="4430"/>
                  </a:cubicBezTo>
                  <a:cubicBezTo>
                    <a:pt x="1731" y="4521"/>
                    <a:pt x="1640" y="4612"/>
                    <a:pt x="1539" y="4713"/>
                  </a:cubicBezTo>
                  <a:cubicBezTo>
                    <a:pt x="1475" y="4792"/>
                    <a:pt x="1536" y="4903"/>
                    <a:pt x="1619" y="4903"/>
                  </a:cubicBezTo>
                  <a:cubicBezTo>
                    <a:pt x="1642" y="4903"/>
                    <a:pt x="1666" y="4895"/>
                    <a:pt x="1690" y="4875"/>
                  </a:cubicBezTo>
                  <a:cubicBezTo>
                    <a:pt x="1762" y="4805"/>
                    <a:pt x="1822" y="4744"/>
                    <a:pt x="1883" y="4673"/>
                  </a:cubicBezTo>
                  <a:cubicBezTo>
                    <a:pt x="1944" y="4774"/>
                    <a:pt x="1994" y="4875"/>
                    <a:pt x="2055" y="4976"/>
                  </a:cubicBezTo>
                  <a:cubicBezTo>
                    <a:pt x="2066" y="4994"/>
                    <a:pt x="2084" y="5002"/>
                    <a:pt x="2102" y="5002"/>
                  </a:cubicBezTo>
                  <a:cubicBezTo>
                    <a:pt x="2136" y="5002"/>
                    <a:pt x="2169" y="4975"/>
                    <a:pt x="2156" y="4936"/>
                  </a:cubicBezTo>
                  <a:lnTo>
                    <a:pt x="2005" y="4481"/>
                  </a:lnTo>
                  <a:cubicBezTo>
                    <a:pt x="1991" y="4434"/>
                    <a:pt x="1952" y="4405"/>
                    <a:pt x="1906" y="4405"/>
                  </a:cubicBezTo>
                  <a:close/>
                  <a:moveTo>
                    <a:pt x="4612" y="4486"/>
                  </a:moveTo>
                  <a:cubicBezTo>
                    <a:pt x="4589" y="4486"/>
                    <a:pt x="4566" y="4493"/>
                    <a:pt x="4546" y="4511"/>
                  </a:cubicBezTo>
                  <a:cubicBezTo>
                    <a:pt x="4435" y="4602"/>
                    <a:pt x="4343" y="4693"/>
                    <a:pt x="4252" y="4794"/>
                  </a:cubicBezTo>
                  <a:cubicBezTo>
                    <a:pt x="4181" y="4873"/>
                    <a:pt x="4245" y="4975"/>
                    <a:pt x="4324" y="4975"/>
                  </a:cubicBezTo>
                  <a:cubicBezTo>
                    <a:pt x="4347" y="4975"/>
                    <a:pt x="4371" y="4967"/>
                    <a:pt x="4394" y="4946"/>
                  </a:cubicBezTo>
                  <a:cubicBezTo>
                    <a:pt x="4465" y="4886"/>
                    <a:pt x="4525" y="4825"/>
                    <a:pt x="4597" y="4754"/>
                  </a:cubicBezTo>
                  <a:cubicBezTo>
                    <a:pt x="4647" y="4855"/>
                    <a:pt x="4708" y="4956"/>
                    <a:pt x="4759" y="5048"/>
                  </a:cubicBezTo>
                  <a:cubicBezTo>
                    <a:pt x="4770" y="5071"/>
                    <a:pt x="4792" y="5081"/>
                    <a:pt x="4813" y="5081"/>
                  </a:cubicBezTo>
                  <a:cubicBezTo>
                    <a:pt x="4847" y="5081"/>
                    <a:pt x="4878" y="5054"/>
                    <a:pt x="4860" y="5017"/>
                  </a:cubicBezTo>
                  <a:lnTo>
                    <a:pt x="4708" y="4562"/>
                  </a:lnTo>
                  <a:cubicBezTo>
                    <a:pt x="4694" y="4515"/>
                    <a:pt x="4655" y="4486"/>
                    <a:pt x="4612" y="4486"/>
                  </a:cubicBezTo>
                  <a:close/>
                  <a:moveTo>
                    <a:pt x="7316" y="4567"/>
                  </a:moveTo>
                  <a:cubicBezTo>
                    <a:pt x="7293" y="4567"/>
                    <a:pt x="7270" y="4574"/>
                    <a:pt x="7249" y="4592"/>
                  </a:cubicBezTo>
                  <a:cubicBezTo>
                    <a:pt x="7138" y="4683"/>
                    <a:pt x="7047" y="4764"/>
                    <a:pt x="6955" y="4875"/>
                  </a:cubicBezTo>
                  <a:cubicBezTo>
                    <a:pt x="6885" y="4954"/>
                    <a:pt x="6948" y="5056"/>
                    <a:pt x="7027" y="5056"/>
                  </a:cubicBezTo>
                  <a:cubicBezTo>
                    <a:pt x="7050" y="5056"/>
                    <a:pt x="7074" y="5048"/>
                    <a:pt x="7097" y="5027"/>
                  </a:cubicBezTo>
                  <a:cubicBezTo>
                    <a:pt x="7168" y="4967"/>
                    <a:pt x="7239" y="4906"/>
                    <a:pt x="7300" y="4835"/>
                  </a:cubicBezTo>
                  <a:cubicBezTo>
                    <a:pt x="7351" y="4936"/>
                    <a:pt x="7411" y="5037"/>
                    <a:pt x="7462" y="5129"/>
                  </a:cubicBezTo>
                  <a:cubicBezTo>
                    <a:pt x="7473" y="5151"/>
                    <a:pt x="7494" y="5161"/>
                    <a:pt x="7515" y="5161"/>
                  </a:cubicBezTo>
                  <a:cubicBezTo>
                    <a:pt x="7551" y="5161"/>
                    <a:pt x="7586" y="5132"/>
                    <a:pt x="7573" y="5088"/>
                  </a:cubicBezTo>
                  <a:cubicBezTo>
                    <a:pt x="7522" y="4946"/>
                    <a:pt x="7472" y="4794"/>
                    <a:pt x="7421" y="4643"/>
                  </a:cubicBezTo>
                  <a:cubicBezTo>
                    <a:pt x="7401" y="4596"/>
                    <a:pt x="7359" y="4567"/>
                    <a:pt x="7316" y="4567"/>
                  </a:cubicBezTo>
                  <a:close/>
                  <a:moveTo>
                    <a:pt x="2736" y="4658"/>
                  </a:moveTo>
                  <a:cubicBezTo>
                    <a:pt x="2712" y="4658"/>
                    <a:pt x="2687" y="4666"/>
                    <a:pt x="2662" y="4683"/>
                  </a:cubicBezTo>
                  <a:cubicBezTo>
                    <a:pt x="2561" y="4774"/>
                    <a:pt x="2470" y="4865"/>
                    <a:pt x="2379" y="4967"/>
                  </a:cubicBezTo>
                  <a:cubicBezTo>
                    <a:pt x="2308" y="5046"/>
                    <a:pt x="2367" y="5156"/>
                    <a:pt x="2450" y="5156"/>
                  </a:cubicBezTo>
                  <a:cubicBezTo>
                    <a:pt x="2472" y="5156"/>
                    <a:pt x="2497" y="5148"/>
                    <a:pt x="2521" y="5129"/>
                  </a:cubicBezTo>
                  <a:cubicBezTo>
                    <a:pt x="2592" y="5068"/>
                    <a:pt x="2653" y="4997"/>
                    <a:pt x="2713" y="4936"/>
                  </a:cubicBezTo>
                  <a:cubicBezTo>
                    <a:pt x="2774" y="5037"/>
                    <a:pt x="2824" y="5129"/>
                    <a:pt x="2885" y="5230"/>
                  </a:cubicBezTo>
                  <a:cubicBezTo>
                    <a:pt x="2896" y="5247"/>
                    <a:pt x="2914" y="5255"/>
                    <a:pt x="2932" y="5255"/>
                  </a:cubicBezTo>
                  <a:cubicBezTo>
                    <a:pt x="2966" y="5255"/>
                    <a:pt x="3000" y="5229"/>
                    <a:pt x="2986" y="5189"/>
                  </a:cubicBezTo>
                  <a:lnTo>
                    <a:pt x="2835" y="4733"/>
                  </a:lnTo>
                  <a:cubicBezTo>
                    <a:pt x="2822" y="4687"/>
                    <a:pt x="2782" y="4658"/>
                    <a:pt x="2736" y="4658"/>
                  </a:cubicBezTo>
                  <a:close/>
                  <a:moveTo>
                    <a:pt x="5442" y="4739"/>
                  </a:moveTo>
                  <a:cubicBezTo>
                    <a:pt x="5420" y="4739"/>
                    <a:pt x="5397" y="4747"/>
                    <a:pt x="5376" y="4764"/>
                  </a:cubicBezTo>
                  <a:cubicBezTo>
                    <a:pt x="5265" y="4855"/>
                    <a:pt x="5173" y="4946"/>
                    <a:pt x="5083" y="5048"/>
                  </a:cubicBezTo>
                  <a:cubicBezTo>
                    <a:pt x="5011" y="5127"/>
                    <a:pt x="5077" y="5237"/>
                    <a:pt x="5157" y="5237"/>
                  </a:cubicBezTo>
                  <a:cubicBezTo>
                    <a:pt x="5179" y="5237"/>
                    <a:pt x="5203" y="5229"/>
                    <a:pt x="5224" y="5210"/>
                  </a:cubicBezTo>
                  <a:cubicBezTo>
                    <a:pt x="5295" y="5149"/>
                    <a:pt x="5356" y="5078"/>
                    <a:pt x="5427" y="5017"/>
                  </a:cubicBezTo>
                  <a:cubicBezTo>
                    <a:pt x="5477" y="5108"/>
                    <a:pt x="5538" y="5210"/>
                    <a:pt x="5589" y="5311"/>
                  </a:cubicBezTo>
                  <a:cubicBezTo>
                    <a:pt x="5599" y="5328"/>
                    <a:pt x="5619" y="5336"/>
                    <a:pt x="5638" y="5336"/>
                  </a:cubicBezTo>
                  <a:cubicBezTo>
                    <a:pt x="5674" y="5336"/>
                    <a:pt x="5710" y="5310"/>
                    <a:pt x="5690" y="5270"/>
                  </a:cubicBezTo>
                  <a:lnTo>
                    <a:pt x="5538" y="4814"/>
                  </a:lnTo>
                  <a:cubicBezTo>
                    <a:pt x="5525" y="4768"/>
                    <a:pt x="5485" y="4739"/>
                    <a:pt x="5442" y="4739"/>
                  </a:cubicBezTo>
                  <a:close/>
                  <a:moveTo>
                    <a:pt x="8146" y="4820"/>
                  </a:moveTo>
                  <a:cubicBezTo>
                    <a:pt x="8124" y="4820"/>
                    <a:pt x="8100" y="4828"/>
                    <a:pt x="8080" y="4845"/>
                  </a:cubicBezTo>
                  <a:cubicBezTo>
                    <a:pt x="7968" y="4936"/>
                    <a:pt x="7877" y="5027"/>
                    <a:pt x="7786" y="5129"/>
                  </a:cubicBezTo>
                  <a:cubicBezTo>
                    <a:pt x="7714" y="5208"/>
                    <a:pt x="7780" y="5318"/>
                    <a:pt x="7860" y="5318"/>
                  </a:cubicBezTo>
                  <a:cubicBezTo>
                    <a:pt x="7882" y="5318"/>
                    <a:pt x="7906" y="5310"/>
                    <a:pt x="7927" y="5291"/>
                  </a:cubicBezTo>
                  <a:cubicBezTo>
                    <a:pt x="7999" y="5230"/>
                    <a:pt x="8069" y="5159"/>
                    <a:pt x="8130" y="5098"/>
                  </a:cubicBezTo>
                  <a:cubicBezTo>
                    <a:pt x="8181" y="5189"/>
                    <a:pt x="8242" y="5291"/>
                    <a:pt x="8292" y="5392"/>
                  </a:cubicBezTo>
                  <a:cubicBezTo>
                    <a:pt x="8303" y="5409"/>
                    <a:pt x="8322" y="5417"/>
                    <a:pt x="8342" y="5417"/>
                  </a:cubicBezTo>
                  <a:cubicBezTo>
                    <a:pt x="8379" y="5417"/>
                    <a:pt x="8417" y="5391"/>
                    <a:pt x="8404" y="5351"/>
                  </a:cubicBezTo>
                  <a:lnTo>
                    <a:pt x="8251" y="4895"/>
                  </a:lnTo>
                  <a:cubicBezTo>
                    <a:pt x="8232" y="4849"/>
                    <a:pt x="8190" y="4820"/>
                    <a:pt x="8146" y="4820"/>
                  </a:cubicBezTo>
                  <a:close/>
                  <a:moveTo>
                    <a:pt x="856" y="4840"/>
                  </a:moveTo>
                  <a:cubicBezTo>
                    <a:pt x="834" y="4840"/>
                    <a:pt x="810" y="4848"/>
                    <a:pt x="790" y="4865"/>
                  </a:cubicBezTo>
                  <a:cubicBezTo>
                    <a:pt x="678" y="4956"/>
                    <a:pt x="587" y="5048"/>
                    <a:pt x="496" y="5149"/>
                  </a:cubicBezTo>
                  <a:cubicBezTo>
                    <a:pt x="425" y="5227"/>
                    <a:pt x="488" y="5330"/>
                    <a:pt x="567" y="5330"/>
                  </a:cubicBezTo>
                  <a:cubicBezTo>
                    <a:pt x="590" y="5330"/>
                    <a:pt x="615" y="5321"/>
                    <a:pt x="637" y="5300"/>
                  </a:cubicBezTo>
                  <a:cubicBezTo>
                    <a:pt x="709" y="5240"/>
                    <a:pt x="779" y="5179"/>
                    <a:pt x="840" y="5108"/>
                  </a:cubicBezTo>
                  <a:cubicBezTo>
                    <a:pt x="901" y="5210"/>
                    <a:pt x="952" y="5311"/>
                    <a:pt x="1002" y="5402"/>
                  </a:cubicBezTo>
                  <a:cubicBezTo>
                    <a:pt x="1014" y="5425"/>
                    <a:pt x="1036" y="5435"/>
                    <a:pt x="1058" y="5435"/>
                  </a:cubicBezTo>
                  <a:cubicBezTo>
                    <a:pt x="1092" y="5435"/>
                    <a:pt x="1126" y="5409"/>
                    <a:pt x="1114" y="5372"/>
                  </a:cubicBezTo>
                  <a:lnTo>
                    <a:pt x="961" y="4916"/>
                  </a:lnTo>
                  <a:cubicBezTo>
                    <a:pt x="942" y="4869"/>
                    <a:pt x="900" y="4840"/>
                    <a:pt x="856" y="4840"/>
                  </a:cubicBezTo>
                  <a:close/>
                  <a:moveTo>
                    <a:pt x="3569" y="4921"/>
                  </a:moveTo>
                  <a:cubicBezTo>
                    <a:pt x="3547" y="4921"/>
                    <a:pt x="3524" y="4929"/>
                    <a:pt x="3503" y="4946"/>
                  </a:cubicBezTo>
                  <a:cubicBezTo>
                    <a:pt x="3391" y="5037"/>
                    <a:pt x="3301" y="5118"/>
                    <a:pt x="3209" y="5230"/>
                  </a:cubicBezTo>
                  <a:cubicBezTo>
                    <a:pt x="3139" y="5308"/>
                    <a:pt x="3196" y="5411"/>
                    <a:pt x="3277" y="5411"/>
                  </a:cubicBezTo>
                  <a:cubicBezTo>
                    <a:pt x="3300" y="5411"/>
                    <a:pt x="3326" y="5402"/>
                    <a:pt x="3351" y="5381"/>
                  </a:cubicBezTo>
                  <a:cubicBezTo>
                    <a:pt x="3422" y="5321"/>
                    <a:pt x="3483" y="5260"/>
                    <a:pt x="3544" y="5189"/>
                  </a:cubicBezTo>
                  <a:cubicBezTo>
                    <a:pt x="3604" y="5291"/>
                    <a:pt x="3655" y="5392"/>
                    <a:pt x="3715" y="5483"/>
                  </a:cubicBezTo>
                  <a:cubicBezTo>
                    <a:pt x="3727" y="5505"/>
                    <a:pt x="3747" y="5515"/>
                    <a:pt x="3766" y="5515"/>
                  </a:cubicBezTo>
                  <a:cubicBezTo>
                    <a:pt x="3798" y="5515"/>
                    <a:pt x="3829" y="5487"/>
                    <a:pt x="3817" y="5442"/>
                  </a:cubicBezTo>
                  <a:cubicBezTo>
                    <a:pt x="3766" y="5300"/>
                    <a:pt x="3715" y="5149"/>
                    <a:pt x="3665" y="4997"/>
                  </a:cubicBezTo>
                  <a:cubicBezTo>
                    <a:pt x="3652" y="4950"/>
                    <a:pt x="3612" y="4921"/>
                    <a:pt x="3569" y="4921"/>
                  </a:cubicBezTo>
                  <a:close/>
                  <a:moveTo>
                    <a:pt x="6272" y="5002"/>
                  </a:moveTo>
                  <a:cubicBezTo>
                    <a:pt x="6250" y="5002"/>
                    <a:pt x="6227" y="5010"/>
                    <a:pt x="6206" y="5027"/>
                  </a:cubicBezTo>
                  <a:cubicBezTo>
                    <a:pt x="6095" y="5108"/>
                    <a:pt x="6004" y="5199"/>
                    <a:pt x="5913" y="5311"/>
                  </a:cubicBezTo>
                  <a:cubicBezTo>
                    <a:pt x="5842" y="5389"/>
                    <a:pt x="5905" y="5492"/>
                    <a:pt x="5984" y="5492"/>
                  </a:cubicBezTo>
                  <a:cubicBezTo>
                    <a:pt x="6007" y="5492"/>
                    <a:pt x="6032" y="5483"/>
                    <a:pt x="6055" y="5462"/>
                  </a:cubicBezTo>
                  <a:cubicBezTo>
                    <a:pt x="6125" y="5402"/>
                    <a:pt x="6196" y="5341"/>
                    <a:pt x="6257" y="5270"/>
                  </a:cubicBezTo>
                  <a:cubicBezTo>
                    <a:pt x="6307" y="5372"/>
                    <a:pt x="6368" y="5473"/>
                    <a:pt x="6419" y="5564"/>
                  </a:cubicBezTo>
                  <a:cubicBezTo>
                    <a:pt x="6430" y="5583"/>
                    <a:pt x="6452" y="5592"/>
                    <a:pt x="6473" y="5592"/>
                  </a:cubicBezTo>
                  <a:cubicBezTo>
                    <a:pt x="6508" y="5592"/>
                    <a:pt x="6543" y="5567"/>
                    <a:pt x="6530" y="5523"/>
                  </a:cubicBezTo>
                  <a:cubicBezTo>
                    <a:pt x="6480" y="5372"/>
                    <a:pt x="6429" y="5230"/>
                    <a:pt x="6368" y="5078"/>
                  </a:cubicBezTo>
                  <a:cubicBezTo>
                    <a:pt x="6355" y="5031"/>
                    <a:pt x="6315" y="5002"/>
                    <a:pt x="6272" y="5002"/>
                  </a:cubicBezTo>
                  <a:close/>
                  <a:moveTo>
                    <a:pt x="1686" y="5093"/>
                  </a:moveTo>
                  <a:cubicBezTo>
                    <a:pt x="1664" y="5093"/>
                    <a:pt x="1641" y="5101"/>
                    <a:pt x="1620" y="5118"/>
                  </a:cubicBezTo>
                  <a:cubicBezTo>
                    <a:pt x="1519" y="5210"/>
                    <a:pt x="1417" y="5300"/>
                    <a:pt x="1326" y="5402"/>
                  </a:cubicBezTo>
                  <a:cubicBezTo>
                    <a:pt x="1255" y="5481"/>
                    <a:pt x="1320" y="5592"/>
                    <a:pt x="1400" y="5592"/>
                  </a:cubicBezTo>
                  <a:cubicBezTo>
                    <a:pt x="1423" y="5592"/>
                    <a:pt x="1446" y="5583"/>
                    <a:pt x="1468" y="5564"/>
                  </a:cubicBezTo>
                  <a:cubicBezTo>
                    <a:pt x="1549" y="5503"/>
                    <a:pt x="1609" y="5432"/>
                    <a:pt x="1670" y="5372"/>
                  </a:cubicBezTo>
                  <a:cubicBezTo>
                    <a:pt x="1731" y="5462"/>
                    <a:pt x="1782" y="5564"/>
                    <a:pt x="1843" y="5665"/>
                  </a:cubicBezTo>
                  <a:cubicBezTo>
                    <a:pt x="1850" y="5683"/>
                    <a:pt x="1867" y="5691"/>
                    <a:pt x="1885" y="5691"/>
                  </a:cubicBezTo>
                  <a:cubicBezTo>
                    <a:pt x="1919" y="5691"/>
                    <a:pt x="1957" y="5664"/>
                    <a:pt x="1944" y="5624"/>
                  </a:cubicBezTo>
                  <a:lnTo>
                    <a:pt x="1792" y="5169"/>
                  </a:lnTo>
                  <a:cubicBezTo>
                    <a:pt x="1772" y="5122"/>
                    <a:pt x="1730" y="5093"/>
                    <a:pt x="1686" y="5093"/>
                  </a:cubicBezTo>
                  <a:close/>
                  <a:moveTo>
                    <a:pt x="4399" y="5174"/>
                  </a:moveTo>
                  <a:cubicBezTo>
                    <a:pt x="4377" y="5174"/>
                    <a:pt x="4354" y="5182"/>
                    <a:pt x="4333" y="5199"/>
                  </a:cubicBezTo>
                  <a:cubicBezTo>
                    <a:pt x="4222" y="5291"/>
                    <a:pt x="4131" y="5381"/>
                    <a:pt x="4039" y="5483"/>
                  </a:cubicBezTo>
                  <a:cubicBezTo>
                    <a:pt x="3968" y="5562"/>
                    <a:pt x="4028" y="5673"/>
                    <a:pt x="4110" y="5673"/>
                  </a:cubicBezTo>
                  <a:cubicBezTo>
                    <a:pt x="4133" y="5673"/>
                    <a:pt x="4157" y="5664"/>
                    <a:pt x="4181" y="5645"/>
                  </a:cubicBezTo>
                  <a:cubicBezTo>
                    <a:pt x="4252" y="5584"/>
                    <a:pt x="4313" y="5513"/>
                    <a:pt x="4374" y="5453"/>
                  </a:cubicBezTo>
                  <a:cubicBezTo>
                    <a:pt x="4435" y="5543"/>
                    <a:pt x="4485" y="5645"/>
                    <a:pt x="4546" y="5746"/>
                  </a:cubicBezTo>
                  <a:cubicBezTo>
                    <a:pt x="4556" y="5764"/>
                    <a:pt x="4575" y="5772"/>
                    <a:pt x="4593" y="5772"/>
                  </a:cubicBezTo>
                  <a:cubicBezTo>
                    <a:pt x="4626" y="5772"/>
                    <a:pt x="4660" y="5745"/>
                    <a:pt x="4647" y="5705"/>
                  </a:cubicBezTo>
                  <a:lnTo>
                    <a:pt x="4495" y="5250"/>
                  </a:lnTo>
                  <a:cubicBezTo>
                    <a:pt x="4482" y="5203"/>
                    <a:pt x="4442" y="5174"/>
                    <a:pt x="4399" y="5174"/>
                  </a:cubicBezTo>
                  <a:close/>
                  <a:moveTo>
                    <a:pt x="7103" y="5255"/>
                  </a:moveTo>
                  <a:cubicBezTo>
                    <a:pt x="7080" y="5255"/>
                    <a:pt x="7057" y="5263"/>
                    <a:pt x="7036" y="5280"/>
                  </a:cubicBezTo>
                  <a:cubicBezTo>
                    <a:pt x="6925" y="5372"/>
                    <a:pt x="6834" y="5462"/>
                    <a:pt x="6743" y="5564"/>
                  </a:cubicBezTo>
                  <a:cubicBezTo>
                    <a:pt x="6671" y="5643"/>
                    <a:pt x="6737" y="5754"/>
                    <a:pt x="6818" y="5754"/>
                  </a:cubicBezTo>
                  <a:cubicBezTo>
                    <a:pt x="6840" y="5754"/>
                    <a:pt x="6863" y="5745"/>
                    <a:pt x="6885" y="5726"/>
                  </a:cubicBezTo>
                  <a:cubicBezTo>
                    <a:pt x="6955" y="5655"/>
                    <a:pt x="7027" y="5594"/>
                    <a:pt x="7087" y="5534"/>
                  </a:cubicBezTo>
                  <a:cubicBezTo>
                    <a:pt x="7138" y="5624"/>
                    <a:pt x="7198" y="5726"/>
                    <a:pt x="7249" y="5827"/>
                  </a:cubicBezTo>
                  <a:cubicBezTo>
                    <a:pt x="7260" y="5845"/>
                    <a:pt x="7279" y="5853"/>
                    <a:pt x="7299" y="5853"/>
                  </a:cubicBezTo>
                  <a:cubicBezTo>
                    <a:pt x="7335" y="5853"/>
                    <a:pt x="7373" y="5826"/>
                    <a:pt x="7360" y="5786"/>
                  </a:cubicBezTo>
                  <a:lnTo>
                    <a:pt x="7209" y="5331"/>
                  </a:lnTo>
                  <a:cubicBezTo>
                    <a:pt x="7189" y="5284"/>
                    <a:pt x="7147" y="5255"/>
                    <a:pt x="7103" y="5255"/>
                  </a:cubicBezTo>
                  <a:close/>
                  <a:moveTo>
                    <a:pt x="2517" y="5356"/>
                  </a:moveTo>
                  <a:cubicBezTo>
                    <a:pt x="2494" y="5356"/>
                    <a:pt x="2471" y="5364"/>
                    <a:pt x="2450" y="5381"/>
                  </a:cubicBezTo>
                  <a:cubicBezTo>
                    <a:pt x="2349" y="5462"/>
                    <a:pt x="2248" y="5554"/>
                    <a:pt x="2156" y="5665"/>
                  </a:cubicBezTo>
                  <a:cubicBezTo>
                    <a:pt x="2093" y="5743"/>
                    <a:pt x="2152" y="5846"/>
                    <a:pt x="2234" y="5846"/>
                  </a:cubicBezTo>
                  <a:cubicBezTo>
                    <a:pt x="2258" y="5846"/>
                    <a:pt x="2283" y="5837"/>
                    <a:pt x="2308" y="5817"/>
                  </a:cubicBezTo>
                  <a:cubicBezTo>
                    <a:pt x="2379" y="5756"/>
                    <a:pt x="2440" y="5696"/>
                    <a:pt x="2500" y="5624"/>
                  </a:cubicBezTo>
                  <a:cubicBezTo>
                    <a:pt x="2561" y="5726"/>
                    <a:pt x="2612" y="5827"/>
                    <a:pt x="2673" y="5918"/>
                  </a:cubicBezTo>
                  <a:cubicBezTo>
                    <a:pt x="2684" y="5937"/>
                    <a:pt x="2704" y="5946"/>
                    <a:pt x="2724" y="5946"/>
                  </a:cubicBezTo>
                  <a:cubicBezTo>
                    <a:pt x="2756" y="5946"/>
                    <a:pt x="2787" y="5922"/>
                    <a:pt x="2774" y="5878"/>
                  </a:cubicBezTo>
                  <a:cubicBezTo>
                    <a:pt x="2723" y="5726"/>
                    <a:pt x="2673" y="5584"/>
                    <a:pt x="2622" y="5432"/>
                  </a:cubicBezTo>
                  <a:cubicBezTo>
                    <a:pt x="2602" y="5385"/>
                    <a:pt x="2560" y="5356"/>
                    <a:pt x="2517" y="5356"/>
                  </a:cubicBezTo>
                  <a:close/>
                  <a:moveTo>
                    <a:pt x="5234" y="5430"/>
                  </a:moveTo>
                  <a:cubicBezTo>
                    <a:pt x="5210" y="5430"/>
                    <a:pt x="5186" y="5440"/>
                    <a:pt x="5164" y="5462"/>
                  </a:cubicBezTo>
                  <a:cubicBezTo>
                    <a:pt x="5052" y="5543"/>
                    <a:pt x="4961" y="5635"/>
                    <a:pt x="4870" y="5746"/>
                  </a:cubicBezTo>
                  <a:cubicBezTo>
                    <a:pt x="4799" y="5824"/>
                    <a:pt x="4857" y="5927"/>
                    <a:pt x="4937" y="5927"/>
                  </a:cubicBezTo>
                  <a:cubicBezTo>
                    <a:pt x="4961" y="5927"/>
                    <a:pt x="4986" y="5918"/>
                    <a:pt x="5011" y="5898"/>
                  </a:cubicBezTo>
                  <a:cubicBezTo>
                    <a:pt x="5083" y="5837"/>
                    <a:pt x="5143" y="5777"/>
                    <a:pt x="5204" y="5705"/>
                  </a:cubicBezTo>
                  <a:cubicBezTo>
                    <a:pt x="5265" y="5807"/>
                    <a:pt x="5315" y="5898"/>
                    <a:pt x="5376" y="5999"/>
                  </a:cubicBezTo>
                  <a:cubicBezTo>
                    <a:pt x="5387" y="6018"/>
                    <a:pt x="5408" y="6027"/>
                    <a:pt x="5427" y="6027"/>
                  </a:cubicBezTo>
                  <a:cubicBezTo>
                    <a:pt x="5459" y="6027"/>
                    <a:pt x="5490" y="6003"/>
                    <a:pt x="5477" y="5959"/>
                  </a:cubicBezTo>
                  <a:cubicBezTo>
                    <a:pt x="5427" y="5807"/>
                    <a:pt x="5376" y="5665"/>
                    <a:pt x="5326" y="5513"/>
                  </a:cubicBezTo>
                  <a:cubicBezTo>
                    <a:pt x="5313" y="5462"/>
                    <a:pt x="5275" y="5430"/>
                    <a:pt x="5234" y="5430"/>
                  </a:cubicBezTo>
                  <a:close/>
                  <a:moveTo>
                    <a:pt x="7931" y="5509"/>
                  </a:moveTo>
                  <a:cubicBezTo>
                    <a:pt x="7909" y="5509"/>
                    <a:pt x="7887" y="5517"/>
                    <a:pt x="7867" y="5534"/>
                  </a:cubicBezTo>
                  <a:cubicBezTo>
                    <a:pt x="7756" y="5624"/>
                    <a:pt x="7664" y="5716"/>
                    <a:pt x="7573" y="5827"/>
                  </a:cubicBezTo>
                  <a:cubicBezTo>
                    <a:pt x="7502" y="5899"/>
                    <a:pt x="7567" y="6007"/>
                    <a:pt x="7648" y="6007"/>
                  </a:cubicBezTo>
                  <a:cubicBezTo>
                    <a:pt x="7670" y="6007"/>
                    <a:pt x="7693" y="5999"/>
                    <a:pt x="7715" y="5979"/>
                  </a:cubicBezTo>
                  <a:cubicBezTo>
                    <a:pt x="7786" y="5918"/>
                    <a:pt x="7857" y="5858"/>
                    <a:pt x="7918" y="5786"/>
                  </a:cubicBezTo>
                  <a:cubicBezTo>
                    <a:pt x="7968" y="5888"/>
                    <a:pt x="8029" y="5979"/>
                    <a:pt x="8080" y="6080"/>
                  </a:cubicBezTo>
                  <a:cubicBezTo>
                    <a:pt x="8090" y="6098"/>
                    <a:pt x="8109" y="6106"/>
                    <a:pt x="8129" y="6106"/>
                  </a:cubicBezTo>
                  <a:cubicBezTo>
                    <a:pt x="8166" y="6106"/>
                    <a:pt x="8204" y="6079"/>
                    <a:pt x="8191" y="6040"/>
                  </a:cubicBezTo>
                  <a:cubicBezTo>
                    <a:pt x="8140" y="5888"/>
                    <a:pt x="8089" y="5736"/>
                    <a:pt x="8039" y="5594"/>
                  </a:cubicBezTo>
                  <a:cubicBezTo>
                    <a:pt x="8019" y="5540"/>
                    <a:pt x="7976" y="5509"/>
                    <a:pt x="7931" y="5509"/>
                  </a:cubicBezTo>
                  <a:close/>
                  <a:moveTo>
                    <a:pt x="643" y="5528"/>
                  </a:moveTo>
                  <a:cubicBezTo>
                    <a:pt x="621" y="5528"/>
                    <a:pt x="597" y="5536"/>
                    <a:pt x="577" y="5554"/>
                  </a:cubicBezTo>
                  <a:cubicBezTo>
                    <a:pt x="466" y="5645"/>
                    <a:pt x="374" y="5736"/>
                    <a:pt x="283" y="5837"/>
                  </a:cubicBezTo>
                  <a:cubicBezTo>
                    <a:pt x="212" y="5917"/>
                    <a:pt x="277" y="6027"/>
                    <a:pt x="358" y="6027"/>
                  </a:cubicBezTo>
                  <a:cubicBezTo>
                    <a:pt x="380" y="6027"/>
                    <a:pt x="403" y="6019"/>
                    <a:pt x="425" y="5999"/>
                  </a:cubicBezTo>
                  <a:cubicBezTo>
                    <a:pt x="496" y="5939"/>
                    <a:pt x="567" y="5867"/>
                    <a:pt x="628" y="5807"/>
                  </a:cubicBezTo>
                  <a:cubicBezTo>
                    <a:pt x="678" y="5898"/>
                    <a:pt x="739" y="5999"/>
                    <a:pt x="790" y="6101"/>
                  </a:cubicBezTo>
                  <a:cubicBezTo>
                    <a:pt x="800" y="6118"/>
                    <a:pt x="820" y="6126"/>
                    <a:pt x="839" y="6126"/>
                  </a:cubicBezTo>
                  <a:cubicBezTo>
                    <a:pt x="876" y="6126"/>
                    <a:pt x="914" y="6099"/>
                    <a:pt x="901" y="6060"/>
                  </a:cubicBezTo>
                  <a:lnTo>
                    <a:pt x="749" y="5604"/>
                  </a:lnTo>
                  <a:cubicBezTo>
                    <a:pt x="729" y="5558"/>
                    <a:pt x="687" y="5528"/>
                    <a:pt x="643" y="5528"/>
                  </a:cubicBezTo>
                  <a:close/>
                  <a:moveTo>
                    <a:pt x="3351" y="5609"/>
                  </a:moveTo>
                  <a:cubicBezTo>
                    <a:pt x="3329" y="5609"/>
                    <a:pt x="3305" y="5617"/>
                    <a:pt x="3280" y="5635"/>
                  </a:cubicBezTo>
                  <a:cubicBezTo>
                    <a:pt x="3179" y="5726"/>
                    <a:pt x="3088" y="5817"/>
                    <a:pt x="2986" y="5918"/>
                  </a:cubicBezTo>
                  <a:cubicBezTo>
                    <a:pt x="2923" y="5998"/>
                    <a:pt x="2984" y="6108"/>
                    <a:pt x="3067" y="6108"/>
                  </a:cubicBezTo>
                  <a:cubicBezTo>
                    <a:pt x="3090" y="6108"/>
                    <a:pt x="3115" y="6100"/>
                    <a:pt x="3139" y="6080"/>
                  </a:cubicBezTo>
                  <a:lnTo>
                    <a:pt x="3331" y="5888"/>
                  </a:lnTo>
                  <a:cubicBezTo>
                    <a:pt x="3391" y="5979"/>
                    <a:pt x="3442" y="6080"/>
                    <a:pt x="3503" y="6182"/>
                  </a:cubicBezTo>
                  <a:cubicBezTo>
                    <a:pt x="3514" y="6199"/>
                    <a:pt x="3532" y="6207"/>
                    <a:pt x="3550" y="6207"/>
                  </a:cubicBezTo>
                  <a:cubicBezTo>
                    <a:pt x="3584" y="6207"/>
                    <a:pt x="3618" y="6180"/>
                    <a:pt x="3604" y="6141"/>
                  </a:cubicBezTo>
                  <a:lnTo>
                    <a:pt x="3452" y="5685"/>
                  </a:lnTo>
                  <a:cubicBezTo>
                    <a:pt x="3432" y="5639"/>
                    <a:pt x="3395" y="5609"/>
                    <a:pt x="3351" y="5609"/>
                  </a:cubicBezTo>
                  <a:close/>
                  <a:moveTo>
                    <a:pt x="6060" y="5690"/>
                  </a:moveTo>
                  <a:cubicBezTo>
                    <a:pt x="6038" y="5690"/>
                    <a:pt x="6015" y="5698"/>
                    <a:pt x="5994" y="5716"/>
                  </a:cubicBezTo>
                  <a:cubicBezTo>
                    <a:pt x="5882" y="5807"/>
                    <a:pt x="5791" y="5898"/>
                    <a:pt x="5700" y="5999"/>
                  </a:cubicBezTo>
                  <a:cubicBezTo>
                    <a:pt x="5629" y="6079"/>
                    <a:pt x="5688" y="6189"/>
                    <a:pt x="5771" y="6189"/>
                  </a:cubicBezTo>
                  <a:cubicBezTo>
                    <a:pt x="5793" y="6189"/>
                    <a:pt x="5818" y="6181"/>
                    <a:pt x="5842" y="6161"/>
                  </a:cubicBezTo>
                  <a:lnTo>
                    <a:pt x="6044" y="5959"/>
                  </a:lnTo>
                  <a:cubicBezTo>
                    <a:pt x="6095" y="6060"/>
                    <a:pt x="6145" y="6161"/>
                    <a:pt x="6206" y="6263"/>
                  </a:cubicBezTo>
                  <a:cubicBezTo>
                    <a:pt x="6217" y="6280"/>
                    <a:pt x="6235" y="6288"/>
                    <a:pt x="6253" y="6288"/>
                  </a:cubicBezTo>
                  <a:cubicBezTo>
                    <a:pt x="6287" y="6288"/>
                    <a:pt x="6320" y="6261"/>
                    <a:pt x="6307" y="6222"/>
                  </a:cubicBezTo>
                  <a:lnTo>
                    <a:pt x="6156" y="5766"/>
                  </a:lnTo>
                  <a:cubicBezTo>
                    <a:pt x="6143" y="5720"/>
                    <a:pt x="6103" y="5690"/>
                    <a:pt x="6060" y="5690"/>
                  </a:cubicBezTo>
                  <a:close/>
                  <a:moveTo>
                    <a:pt x="1478" y="5785"/>
                  </a:moveTo>
                  <a:cubicBezTo>
                    <a:pt x="1454" y="5785"/>
                    <a:pt x="1429" y="5795"/>
                    <a:pt x="1407" y="5817"/>
                  </a:cubicBezTo>
                  <a:cubicBezTo>
                    <a:pt x="1296" y="5898"/>
                    <a:pt x="1204" y="5989"/>
                    <a:pt x="1114" y="6101"/>
                  </a:cubicBezTo>
                  <a:cubicBezTo>
                    <a:pt x="1043" y="6179"/>
                    <a:pt x="1106" y="6282"/>
                    <a:pt x="1185" y="6282"/>
                  </a:cubicBezTo>
                  <a:cubicBezTo>
                    <a:pt x="1208" y="6282"/>
                    <a:pt x="1233" y="6273"/>
                    <a:pt x="1255" y="6252"/>
                  </a:cubicBezTo>
                  <a:cubicBezTo>
                    <a:pt x="1326" y="6191"/>
                    <a:pt x="1397" y="6131"/>
                    <a:pt x="1458" y="6060"/>
                  </a:cubicBezTo>
                  <a:cubicBezTo>
                    <a:pt x="1508" y="6161"/>
                    <a:pt x="1569" y="6252"/>
                    <a:pt x="1620" y="6353"/>
                  </a:cubicBezTo>
                  <a:cubicBezTo>
                    <a:pt x="1631" y="6373"/>
                    <a:pt x="1653" y="6382"/>
                    <a:pt x="1674" y="6382"/>
                  </a:cubicBezTo>
                  <a:cubicBezTo>
                    <a:pt x="1709" y="6382"/>
                    <a:pt x="1744" y="6357"/>
                    <a:pt x="1731" y="6313"/>
                  </a:cubicBezTo>
                  <a:cubicBezTo>
                    <a:pt x="1681" y="6161"/>
                    <a:pt x="1630" y="6020"/>
                    <a:pt x="1579" y="5867"/>
                  </a:cubicBezTo>
                  <a:cubicBezTo>
                    <a:pt x="1560" y="5816"/>
                    <a:pt x="1520" y="5785"/>
                    <a:pt x="1478" y="5785"/>
                  </a:cubicBezTo>
                  <a:close/>
                  <a:moveTo>
                    <a:pt x="4182" y="5863"/>
                  </a:moveTo>
                  <a:cubicBezTo>
                    <a:pt x="4159" y="5863"/>
                    <a:pt x="4134" y="5871"/>
                    <a:pt x="4111" y="5888"/>
                  </a:cubicBezTo>
                  <a:cubicBezTo>
                    <a:pt x="4009" y="5979"/>
                    <a:pt x="3918" y="6070"/>
                    <a:pt x="3817" y="6182"/>
                  </a:cubicBezTo>
                  <a:cubicBezTo>
                    <a:pt x="3754" y="6260"/>
                    <a:pt x="3813" y="6363"/>
                    <a:pt x="3894" y="6363"/>
                  </a:cubicBezTo>
                  <a:cubicBezTo>
                    <a:pt x="3918" y="6363"/>
                    <a:pt x="3944" y="6354"/>
                    <a:pt x="3969" y="6333"/>
                  </a:cubicBezTo>
                  <a:cubicBezTo>
                    <a:pt x="4039" y="6272"/>
                    <a:pt x="4100" y="6212"/>
                    <a:pt x="4161" y="6141"/>
                  </a:cubicBezTo>
                  <a:cubicBezTo>
                    <a:pt x="4222" y="6242"/>
                    <a:pt x="4273" y="6333"/>
                    <a:pt x="4333" y="6434"/>
                  </a:cubicBezTo>
                  <a:cubicBezTo>
                    <a:pt x="4344" y="6452"/>
                    <a:pt x="4362" y="6460"/>
                    <a:pt x="4380" y="6460"/>
                  </a:cubicBezTo>
                  <a:cubicBezTo>
                    <a:pt x="4414" y="6460"/>
                    <a:pt x="4448" y="6433"/>
                    <a:pt x="4435" y="6394"/>
                  </a:cubicBezTo>
                  <a:cubicBezTo>
                    <a:pt x="4384" y="6242"/>
                    <a:pt x="4333" y="6090"/>
                    <a:pt x="4282" y="5948"/>
                  </a:cubicBezTo>
                  <a:cubicBezTo>
                    <a:pt x="4269" y="5894"/>
                    <a:pt x="4228" y="5863"/>
                    <a:pt x="4182" y="5863"/>
                  </a:cubicBezTo>
                  <a:close/>
                  <a:moveTo>
                    <a:pt x="6890" y="5944"/>
                  </a:moveTo>
                  <a:cubicBezTo>
                    <a:pt x="6868" y="5944"/>
                    <a:pt x="6845" y="5951"/>
                    <a:pt x="6824" y="5969"/>
                  </a:cubicBezTo>
                  <a:cubicBezTo>
                    <a:pt x="6712" y="6060"/>
                    <a:pt x="6622" y="6151"/>
                    <a:pt x="6530" y="6252"/>
                  </a:cubicBezTo>
                  <a:cubicBezTo>
                    <a:pt x="6459" y="6331"/>
                    <a:pt x="6524" y="6442"/>
                    <a:pt x="6605" y="6442"/>
                  </a:cubicBezTo>
                  <a:cubicBezTo>
                    <a:pt x="6627" y="6442"/>
                    <a:pt x="6650" y="6434"/>
                    <a:pt x="6672" y="6414"/>
                  </a:cubicBezTo>
                  <a:cubicBezTo>
                    <a:pt x="6743" y="6353"/>
                    <a:pt x="6804" y="6283"/>
                    <a:pt x="6874" y="6222"/>
                  </a:cubicBezTo>
                  <a:cubicBezTo>
                    <a:pt x="6925" y="6323"/>
                    <a:pt x="6986" y="6414"/>
                    <a:pt x="7036" y="6515"/>
                  </a:cubicBezTo>
                  <a:cubicBezTo>
                    <a:pt x="7047" y="6533"/>
                    <a:pt x="7067" y="6541"/>
                    <a:pt x="7086" y="6541"/>
                  </a:cubicBezTo>
                  <a:cubicBezTo>
                    <a:pt x="7122" y="6541"/>
                    <a:pt x="7158" y="6514"/>
                    <a:pt x="7138" y="6475"/>
                  </a:cubicBezTo>
                  <a:lnTo>
                    <a:pt x="6986" y="6020"/>
                  </a:lnTo>
                  <a:cubicBezTo>
                    <a:pt x="6973" y="5973"/>
                    <a:pt x="6933" y="5944"/>
                    <a:pt x="6890" y="5944"/>
                  </a:cubicBezTo>
                  <a:close/>
                  <a:moveTo>
                    <a:pt x="2304" y="6045"/>
                  </a:moveTo>
                  <a:cubicBezTo>
                    <a:pt x="2281" y="6045"/>
                    <a:pt x="2258" y="6053"/>
                    <a:pt x="2237" y="6070"/>
                  </a:cubicBezTo>
                  <a:cubicBezTo>
                    <a:pt x="2126" y="6161"/>
                    <a:pt x="2035" y="6252"/>
                    <a:pt x="1944" y="6353"/>
                  </a:cubicBezTo>
                  <a:cubicBezTo>
                    <a:pt x="1872" y="6433"/>
                    <a:pt x="1938" y="6543"/>
                    <a:pt x="2018" y="6543"/>
                  </a:cubicBezTo>
                  <a:cubicBezTo>
                    <a:pt x="2041" y="6543"/>
                    <a:pt x="2064" y="6535"/>
                    <a:pt x="2086" y="6515"/>
                  </a:cubicBezTo>
                  <a:cubicBezTo>
                    <a:pt x="2156" y="6445"/>
                    <a:pt x="2227" y="6384"/>
                    <a:pt x="2288" y="6313"/>
                  </a:cubicBezTo>
                  <a:cubicBezTo>
                    <a:pt x="2338" y="6414"/>
                    <a:pt x="2399" y="6515"/>
                    <a:pt x="2450" y="6617"/>
                  </a:cubicBezTo>
                  <a:cubicBezTo>
                    <a:pt x="2461" y="6634"/>
                    <a:pt x="2480" y="6642"/>
                    <a:pt x="2500" y="6642"/>
                  </a:cubicBezTo>
                  <a:cubicBezTo>
                    <a:pt x="2536" y="6642"/>
                    <a:pt x="2574" y="6615"/>
                    <a:pt x="2561" y="6576"/>
                  </a:cubicBezTo>
                  <a:lnTo>
                    <a:pt x="2410" y="6121"/>
                  </a:lnTo>
                  <a:cubicBezTo>
                    <a:pt x="2389" y="6074"/>
                    <a:pt x="2347" y="6045"/>
                    <a:pt x="2304" y="6045"/>
                  </a:cubicBezTo>
                  <a:close/>
                  <a:moveTo>
                    <a:pt x="5014" y="6126"/>
                  </a:moveTo>
                  <a:cubicBezTo>
                    <a:pt x="4990" y="6126"/>
                    <a:pt x="4965" y="6134"/>
                    <a:pt x="4941" y="6151"/>
                  </a:cubicBezTo>
                  <a:cubicBezTo>
                    <a:pt x="4840" y="6242"/>
                    <a:pt x="4748" y="6333"/>
                    <a:pt x="4647" y="6434"/>
                  </a:cubicBezTo>
                  <a:cubicBezTo>
                    <a:pt x="4584" y="6513"/>
                    <a:pt x="4643" y="6616"/>
                    <a:pt x="4725" y="6616"/>
                  </a:cubicBezTo>
                  <a:cubicBezTo>
                    <a:pt x="4748" y="6616"/>
                    <a:pt x="4774" y="6607"/>
                    <a:pt x="4799" y="6587"/>
                  </a:cubicBezTo>
                  <a:cubicBezTo>
                    <a:pt x="4870" y="6526"/>
                    <a:pt x="4930" y="6465"/>
                    <a:pt x="4991" y="6394"/>
                  </a:cubicBezTo>
                  <a:cubicBezTo>
                    <a:pt x="5052" y="6495"/>
                    <a:pt x="5103" y="6596"/>
                    <a:pt x="5164" y="6688"/>
                  </a:cubicBezTo>
                  <a:cubicBezTo>
                    <a:pt x="5175" y="6711"/>
                    <a:pt x="5195" y="6721"/>
                    <a:pt x="5215" y="6721"/>
                  </a:cubicBezTo>
                  <a:cubicBezTo>
                    <a:pt x="5247" y="6721"/>
                    <a:pt x="5277" y="6695"/>
                    <a:pt x="5265" y="6657"/>
                  </a:cubicBezTo>
                  <a:lnTo>
                    <a:pt x="5113" y="6202"/>
                  </a:lnTo>
                  <a:cubicBezTo>
                    <a:pt x="5099" y="6155"/>
                    <a:pt x="5060" y="6126"/>
                    <a:pt x="5014" y="6126"/>
                  </a:cubicBezTo>
                  <a:close/>
                  <a:moveTo>
                    <a:pt x="7720" y="6207"/>
                  </a:moveTo>
                  <a:cubicBezTo>
                    <a:pt x="7698" y="6207"/>
                    <a:pt x="7675" y="6215"/>
                    <a:pt x="7654" y="6232"/>
                  </a:cubicBezTo>
                  <a:cubicBezTo>
                    <a:pt x="7543" y="6323"/>
                    <a:pt x="7452" y="6404"/>
                    <a:pt x="7360" y="6515"/>
                  </a:cubicBezTo>
                  <a:cubicBezTo>
                    <a:pt x="7290" y="6594"/>
                    <a:pt x="7353" y="6697"/>
                    <a:pt x="7432" y="6697"/>
                  </a:cubicBezTo>
                  <a:cubicBezTo>
                    <a:pt x="7455" y="6697"/>
                    <a:pt x="7479" y="6688"/>
                    <a:pt x="7502" y="6668"/>
                  </a:cubicBezTo>
                  <a:cubicBezTo>
                    <a:pt x="7573" y="6607"/>
                    <a:pt x="7634" y="6546"/>
                    <a:pt x="7705" y="6475"/>
                  </a:cubicBezTo>
                  <a:cubicBezTo>
                    <a:pt x="7756" y="6576"/>
                    <a:pt x="7816" y="6677"/>
                    <a:pt x="7867" y="6769"/>
                  </a:cubicBezTo>
                  <a:cubicBezTo>
                    <a:pt x="7878" y="6791"/>
                    <a:pt x="7899" y="6801"/>
                    <a:pt x="7920" y="6801"/>
                  </a:cubicBezTo>
                  <a:cubicBezTo>
                    <a:pt x="7954" y="6801"/>
                    <a:pt x="7987" y="6773"/>
                    <a:pt x="7968" y="6728"/>
                  </a:cubicBezTo>
                  <a:cubicBezTo>
                    <a:pt x="7918" y="6587"/>
                    <a:pt x="7867" y="6434"/>
                    <a:pt x="7816" y="6283"/>
                  </a:cubicBezTo>
                  <a:cubicBezTo>
                    <a:pt x="7803" y="6236"/>
                    <a:pt x="7763" y="6207"/>
                    <a:pt x="7720" y="6207"/>
                  </a:cubicBezTo>
                  <a:close/>
                  <a:moveTo>
                    <a:pt x="429" y="6217"/>
                  </a:moveTo>
                  <a:cubicBezTo>
                    <a:pt x="407" y="6217"/>
                    <a:pt x="385" y="6225"/>
                    <a:pt x="364" y="6242"/>
                  </a:cubicBezTo>
                  <a:cubicBezTo>
                    <a:pt x="253" y="6333"/>
                    <a:pt x="162" y="6425"/>
                    <a:pt x="70" y="6536"/>
                  </a:cubicBezTo>
                  <a:cubicBezTo>
                    <a:pt x="0" y="6614"/>
                    <a:pt x="63" y="6717"/>
                    <a:pt x="142" y="6717"/>
                  </a:cubicBezTo>
                  <a:cubicBezTo>
                    <a:pt x="165" y="6717"/>
                    <a:pt x="189" y="6708"/>
                    <a:pt x="212" y="6688"/>
                  </a:cubicBezTo>
                  <a:cubicBezTo>
                    <a:pt x="283" y="6627"/>
                    <a:pt x="344" y="6566"/>
                    <a:pt x="415" y="6495"/>
                  </a:cubicBezTo>
                  <a:cubicBezTo>
                    <a:pt x="466" y="6596"/>
                    <a:pt x="526" y="6688"/>
                    <a:pt x="577" y="6789"/>
                  </a:cubicBezTo>
                  <a:cubicBezTo>
                    <a:pt x="587" y="6807"/>
                    <a:pt x="607" y="6814"/>
                    <a:pt x="627" y="6814"/>
                  </a:cubicBezTo>
                  <a:cubicBezTo>
                    <a:pt x="664" y="6814"/>
                    <a:pt x="702" y="6788"/>
                    <a:pt x="688" y="6749"/>
                  </a:cubicBezTo>
                  <a:cubicBezTo>
                    <a:pt x="628" y="6596"/>
                    <a:pt x="577" y="6445"/>
                    <a:pt x="526" y="6303"/>
                  </a:cubicBezTo>
                  <a:cubicBezTo>
                    <a:pt x="513" y="6249"/>
                    <a:pt x="472" y="6217"/>
                    <a:pt x="429" y="6217"/>
                  </a:cubicBezTo>
                  <a:close/>
                  <a:moveTo>
                    <a:pt x="3134" y="6298"/>
                  </a:moveTo>
                  <a:cubicBezTo>
                    <a:pt x="3111" y="6298"/>
                    <a:pt x="3088" y="6306"/>
                    <a:pt x="3067" y="6323"/>
                  </a:cubicBezTo>
                  <a:cubicBezTo>
                    <a:pt x="2956" y="6414"/>
                    <a:pt x="2865" y="6506"/>
                    <a:pt x="2774" y="6607"/>
                  </a:cubicBezTo>
                  <a:cubicBezTo>
                    <a:pt x="2702" y="6686"/>
                    <a:pt x="2768" y="6797"/>
                    <a:pt x="2849" y="6797"/>
                  </a:cubicBezTo>
                  <a:cubicBezTo>
                    <a:pt x="2871" y="6797"/>
                    <a:pt x="2894" y="6788"/>
                    <a:pt x="2916" y="6769"/>
                  </a:cubicBezTo>
                  <a:cubicBezTo>
                    <a:pt x="2986" y="6708"/>
                    <a:pt x="3058" y="6637"/>
                    <a:pt x="3118" y="6576"/>
                  </a:cubicBezTo>
                  <a:cubicBezTo>
                    <a:pt x="3169" y="6677"/>
                    <a:pt x="3229" y="6769"/>
                    <a:pt x="3280" y="6870"/>
                  </a:cubicBezTo>
                  <a:cubicBezTo>
                    <a:pt x="3291" y="6888"/>
                    <a:pt x="3310" y="6895"/>
                    <a:pt x="3330" y="6895"/>
                  </a:cubicBezTo>
                  <a:cubicBezTo>
                    <a:pt x="3367" y="6895"/>
                    <a:pt x="3405" y="6869"/>
                    <a:pt x="3391" y="6830"/>
                  </a:cubicBezTo>
                  <a:lnTo>
                    <a:pt x="3240" y="6374"/>
                  </a:lnTo>
                  <a:cubicBezTo>
                    <a:pt x="3220" y="6327"/>
                    <a:pt x="3178" y="6298"/>
                    <a:pt x="3134" y="6298"/>
                  </a:cubicBezTo>
                  <a:close/>
                  <a:moveTo>
                    <a:pt x="5844" y="6379"/>
                  </a:moveTo>
                  <a:cubicBezTo>
                    <a:pt x="5821" y="6379"/>
                    <a:pt x="5795" y="6387"/>
                    <a:pt x="5771" y="6404"/>
                  </a:cubicBezTo>
                  <a:cubicBezTo>
                    <a:pt x="5670" y="6495"/>
                    <a:pt x="5578" y="6587"/>
                    <a:pt x="5488" y="6688"/>
                  </a:cubicBezTo>
                  <a:cubicBezTo>
                    <a:pt x="5416" y="6767"/>
                    <a:pt x="5475" y="6878"/>
                    <a:pt x="5558" y="6878"/>
                  </a:cubicBezTo>
                  <a:cubicBezTo>
                    <a:pt x="5581" y="6878"/>
                    <a:pt x="5605" y="6869"/>
                    <a:pt x="5629" y="6850"/>
                  </a:cubicBezTo>
                  <a:cubicBezTo>
                    <a:pt x="5700" y="6789"/>
                    <a:pt x="5761" y="6718"/>
                    <a:pt x="5821" y="6657"/>
                  </a:cubicBezTo>
                  <a:cubicBezTo>
                    <a:pt x="5882" y="6749"/>
                    <a:pt x="5933" y="6850"/>
                    <a:pt x="5994" y="6951"/>
                  </a:cubicBezTo>
                  <a:cubicBezTo>
                    <a:pt x="6004" y="6969"/>
                    <a:pt x="6023" y="6976"/>
                    <a:pt x="6041" y="6976"/>
                  </a:cubicBezTo>
                  <a:cubicBezTo>
                    <a:pt x="6074" y="6976"/>
                    <a:pt x="6108" y="6950"/>
                    <a:pt x="6095" y="6911"/>
                  </a:cubicBezTo>
                  <a:lnTo>
                    <a:pt x="5943" y="6455"/>
                  </a:lnTo>
                  <a:cubicBezTo>
                    <a:pt x="5930" y="6408"/>
                    <a:pt x="5890" y="6379"/>
                    <a:pt x="5844" y="6379"/>
                  </a:cubicBezTo>
                  <a:close/>
                  <a:moveTo>
                    <a:pt x="1261" y="6480"/>
                  </a:moveTo>
                  <a:cubicBezTo>
                    <a:pt x="1239" y="6480"/>
                    <a:pt x="1215" y="6488"/>
                    <a:pt x="1195" y="6506"/>
                  </a:cubicBezTo>
                  <a:cubicBezTo>
                    <a:pt x="1083" y="6596"/>
                    <a:pt x="992" y="6688"/>
                    <a:pt x="901" y="6789"/>
                  </a:cubicBezTo>
                  <a:cubicBezTo>
                    <a:pt x="830" y="6867"/>
                    <a:pt x="893" y="6970"/>
                    <a:pt x="972" y="6970"/>
                  </a:cubicBezTo>
                  <a:cubicBezTo>
                    <a:pt x="995" y="6970"/>
                    <a:pt x="1020" y="6961"/>
                    <a:pt x="1042" y="6941"/>
                  </a:cubicBezTo>
                  <a:cubicBezTo>
                    <a:pt x="1114" y="6880"/>
                    <a:pt x="1184" y="6819"/>
                    <a:pt x="1245" y="6749"/>
                  </a:cubicBezTo>
                  <a:cubicBezTo>
                    <a:pt x="1296" y="6850"/>
                    <a:pt x="1357" y="6951"/>
                    <a:pt x="1407" y="7042"/>
                  </a:cubicBezTo>
                  <a:cubicBezTo>
                    <a:pt x="1419" y="7065"/>
                    <a:pt x="1441" y="7075"/>
                    <a:pt x="1463" y="7075"/>
                  </a:cubicBezTo>
                  <a:cubicBezTo>
                    <a:pt x="1497" y="7075"/>
                    <a:pt x="1531" y="7049"/>
                    <a:pt x="1519" y="7012"/>
                  </a:cubicBezTo>
                  <a:cubicBezTo>
                    <a:pt x="1468" y="6860"/>
                    <a:pt x="1417" y="6708"/>
                    <a:pt x="1357" y="6556"/>
                  </a:cubicBezTo>
                  <a:cubicBezTo>
                    <a:pt x="1343" y="6509"/>
                    <a:pt x="1304" y="6480"/>
                    <a:pt x="1261" y="6480"/>
                  </a:cubicBezTo>
                  <a:close/>
                  <a:moveTo>
                    <a:pt x="3964" y="6561"/>
                  </a:moveTo>
                  <a:cubicBezTo>
                    <a:pt x="3942" y="6561"/>
                    <a:pt x="3918" y="6569"/>
                    <a:pt x="3898" y="6587"/>
                  </a:cubicBezTo>
                  <a:cubicBezTo>
                    <a:pt x="3787" y="6677"/>
                    <a:pt x="3695" y="6758"/>
                    <a:pt x="3604" y="6870"/>
                  </a:cubicBezTo>
                  <a:cubicBezTo>
                    <a:pt x="3534" y="6948"/>
                    <a:pt x="3597" y="7051"/>
                    <a:pt x="3676" y="7051"/>
                  </a:cubicBezTo>
                  <a:cubicBezTo>
                    <a:pt x="3699" y="7051"/>
                    <a:pt x="3723" y="7042"/>
                    <a:pt x="3746" y="7022"/>
                  </a:cubicBezTo>
                  <a:cubicBezTo>
                    <a:pt x="3817" y="6961"/>
                    <a:pt x="3888" y="6900"/>
                    <a:pt x="3949" y="6830"/>
                  </a:cubicBezTo>
                  <a:cubicBezTo>
                    <a:pt x="4009" y="6931"/>
                    <a:pt x="4060" y="7032"/>
                    <a:pt x="4111" y="7123"/>
                  </a:cubicBezTo>
                  <a:cubicBezTo>
                    <a:pt x="4122" y="7145"/>
                    <a:pt x="4143" y="7155"/>
                    <a:pt x="4164" y="7155"/>
                  </a:cubicBezTo>
                  <a:cubicBezTo>
                    <a:pt x="4199" y="7155"/>
                    <a:pt x="4234" y="7127"/>
                    <a:pt x="4222" y="7082"/>
                  </a:cubicBezTo>
                  <a:cubicBezTo>
                    <a:pt x="4171" y="6941"/>
                    <a:pt x="4120" y="6789"/>
                    <a:pt x="4070" y="6637"/>
                  </a:cubicBezTo>
                  <a:cubicBezTo>
                    <a:pt x="4050" y="6590"/>
                    <a:pt x="4008" y="6561"/>
                    <a:pt x="3964" y="6561"/>
                  </a:cubicBezTo>
                  <a:close/>
                  <a:moveTo>
                    <a:pt x="6677" y="6642"/>
                  </a:moveTo>
                  <a:cubicBezTo>
                    <a:pt x="6655" y="6642"/>
                    <a:pt x="6632" y="6650"/>
                    <a:pt x="6611" y="6668"/>
                  </a:cubicBezTo>
                  <a:cubicBezTo>
                    <a:pt x="6500" y="6749"/>
                    <a:pt x="6409" y="6839"/>
                    <a:pt x="6318" y="6951"/>
                  </a:cubicBezTo>
                  <a:cubicBezTo>
                    <a:pt x="6247" y="7029"/>
                    <a:pt x="6304" y="7132"/>
                    <a:pt x="6385" y="7132"/>
                  </a:cubicBezTo>
                  <a:cubicBezTo>
                    <a:pt x="6409" y="7132"/>
                    <a:pt x="6434" y="7123"/>
                    <a:pt x="6460" y="7103"/>
                  </a:cubicBezTo>
                  <a:cubicBezTo>
                    <a:pt x="6530" y="7042"/>
                    <a:pt x="6591" y="6981"/>
                    <a:pt x="6652" y="6911"/>
                  </a:cubicBezTo>
                  <a:cubicBezTo>
                    <a:pt x="6712" y="7012"/>
                    <a:pt x="6763" y="7113"/>
                    <a:pt x="6824" y="7204"/>
                  </a:cubicBezTo>
                  <a:cubicBezTo>
                    <a:pt x="6835" y="7223"/>
                    <a:pt x="6856" y="7232"/>
                    <a:pt x="6875" y="7232"/>
                  </a:cubicBezTo>
                  <a:cubicBezTo>
                    <a:pt x="6907" y="7232"/>
                    <a:pt x="6938" y="7208"/>
                    <a:pt x="6925" y="7163"/>
                  </a:cubicBezTo>
                  <a:cubicBezTo>
                    <a:pt x="6874" y="7012"/>
                    <a:pt x="6824" y="6870"/>
                    <a:pt x="6773" y="6718"/>
                  </a:cubicBezTo>
                  <a:cubicBezTo>
                    <a:pt x="6760" y="6671"/>
                    <a:pt x="6720" y="6642"/>
                    <a:pt x="6677" y="6642"/>
                  </a:cubicBezTo>
                  <a:close/>
                  <a:moveTo>
                    <a:pt x="2091" y="6733"/>
                  </a:moveTo>
                  <a:cubicBezTo>
                    <a:pt x="2069" y="6733"/>
                    <a:pt x="2046" y="6741"/>
                    <a:pt x="2025" y="6758"/>
                  </a:cubicBezTo>
                  <a:cubicBezTo>
                    <a:pt x="1913" y="6850"/>
                    <a:pt x="1822" y="6941"/>
                    <a:pt x="1731" y="7042"/>
                  </a:cubicBezTo>
                  <a:cubicBezTo>
                    <a:pt x="1660" y="7121"/>
                    <a:pt x="1725" y="7232"/>
                    <a:pt x="1805" y="7232"/>
                  </a:cubicBezTo>
                  <a:cubicBezTo>
                    <a:pt x="1828" y="7232"/>
                    <a:pt x="1851" y="7224"/>
                    <a:pt x="1873" y="7204"/>
                  </a:cubicBezTo>
                  <a:cubicBezTo>
                    <a:pt x="1944" y="7143"/>
                    <a:pt x="2014" y="7073"/>
                    <a:pt x="2075" y="7012"/>
                  </a:cubicBezTo>
                  <a:cubicBezTo>
                    <a:pt x="2126" y="7103"/>
                    <a:pt x="2187" y="7204"/>
                    <a:pt x="2237" y="7305"/>
                  </a:cubicBezTo>
                  <a:cubicBezTo>
                    <a:pt x="2248" y="7323"/>
                    <a:pt x="2267" y="7331"/>
                    <a:pt x="2287" y="7331"/>
                  </a:cubicBezTo>
                  <a:cubicBezTo>
                    <a:pt x="2324" y="7331"/>
                    <a:pt x="2362" y="7304"/>
                    <a:pt x="2349" y="7265"/>
                  </a:cubicBezTo>
                  <a:lnTo>
                    <a:pt x="2197" y="6809"/>
                  </a:lnTo>
                  <a:cubicBezTo>
                    <a:pt x="2177" y="6762"/>
                    <a:pt x="2135" y="6733"/>
                    <a:pt x="2091" y="6733"/>
                  </a:cubicBezTo>
                  <a:close/>
                  <a:moveTo>
                    <a:pt x="4794" y="6814"/>
                  </a:moveTo>
                  <a:cubicBezTo>
                    <a:pt x="4772" y="6814"/>
                    <a:pt x="4749" y="6822"/>
                    <a:pt x="4728" y="6839"/>
                  </a:cubicBezTo>
                  <a:cubicBezTo>
                    <a:pt x="4627" y="6931"/>
                    <a:pt x="4525" y="7022"/>
                    <a:pt x="4435" y="7123"/>
                  </a:cubicBezTo>
                  <a:cubicBezTo>
                    <a:pt x="4363" y="7202"/>
                    <a:pt x="4429" y="7313"/>
                    <a:pt x="4509" y="7313"/>
                  </a:cubicBezTo>
                  <a:cubicBezTo>
                    <a:pt x="4531" y="7313"/>
                    <a:pt x="4555" y="7305"/>
                    <a:pt x="4576" y="7285"/>
                  </a:cubicBezTo>
                  <a:cubicBezTo>
                    <a:pt x="4657" y="7224"/>
                    <a:pt x="4718" y="7154"/>
                    <a:pt x="4779" y="7093"/>
                  </a:cubicBezTo>
                  <a:cubicBezTo>
                    <a:pt x="4840" y="7184"/>
                    <a:pt x="4890" y="7285"/>
                    <a:pt x="4951" y="7386"/>
                  </a:cubicBezTo>
                  <a:cubicBezTo>
                    <a:pt x="4958" y="7404"/>
                    <a:pt x="4975" y="7412"/>
                    <a:pt x="4993" y="7412"/>
                  </a:cubicBezTo>
                  <a:cubicBezTo>
                    <a:pt x="5027" y="7412"/>
                    <a:pt x="5065" y="7385"/>
                    <a:pt x="5052" y="7346"/>
                  </a:cubicBezTo>
                  <a:lnTo>
                    <a:pt x="4900" y="6890"/>
                  </a:lnTo>
                  <a:cubicBezTo>
                    <a:pt x="4880" y="6843"/>
                    <a:pt x="4838" y="6814"/>
                    <a:pt x="4794" y="6814"/>
                  </a:cubicBezTo>
                  <a:close/>
                  <a:moveTo>
                    <a:pt x="7507" y="6895"/>
                  </a:moveTo>
                  <a:cubicBezTo>
                    <a:pt x="7485" y="6895"/>
                    <a:pt x="7462" y="6903"/>
                    <a:pt x="7441" y="6920"/>
                  </a:cubicBezTo>
                  <a:cubicBezTo>
                    <a:pt x="7330" y="7012"/>
                    <a:pt x="7239" y="7103"/>
                    <a:pt x="7148" y="7204"/>
                  </a:cubicBezTo>
                  <a:cubicBezTo>
                    <a:pt x="7076" y="7283"/>
                    <a:pt x="7136" y="7394"/>
                    <a:pt x="7218" y="7394"/>
                  </a:cubicBezTo>
                  <a:cubicBezTo>
                    <a:pt x="7241" y="7394"/>
                    <a:pt x="7266" y="7386"/>
                    <a:pt x="7290" y="7366"/>
                  </a:cubicBezTo>
                  <a:lnTo>
                    <a:pt x="7482" y="7174"/>
                  </a:lnTo>
                  <a:cubicBezTo>
                    <a:pt x="7543" y="7265"/>
                    <a:pt x="7594" y="7366"/>
                    <a:pt x="7654" y="7467"/>
                  </a:cubicBezTo>
                  <a:cubicBezTo>
                    <a:pt x="7665" y="7485"/>
                    <a:pt x="7683" y="7493"/>
                    <a:pt x="7701" y="7493"/>
                  </a:cubicBezTo>
                  <a:cubicBezTo>
                    <a:pt x="7735" y="7493"/>
                    <a:pt x="7769" y="7466"/>
                    <a:pt x="7756" y="7427"/>
                  </a:cubicBezTo>
                  <a:lnTo>
                    <a:pt x="7603" y="6971"/>
                  </a:lnTo>
                  <a:cubicBezTo>
                    <a:pt x="7590" y="6924"/>
                    <a:pt x="7550" y="6895"/>
                    <a:pt x="7507" y="6895"/>
                  </a:cubicBezTo>
                  <a:close/>
                  <a:moveTo>
                    <a:pt x="2922" y="6997"/>
                  </a:moveTo>
                  <a:cubicBezTo>
                    <a:pt x="2899" y="6997"/>
                    <a:pt x="2876" y="7004"/>
                    <a:pt x="2855" y="7022"/>
                  </a:cubicBezTo>
                  <a:cubicBezTo>
                    <a:pt x="2743" y="7103"/>
                    <a:pt x="2653" y="7194"/>
                    <a:pt x="2561" y="7305"/>
                  </a:cubicBezTo>
                  <a:cubicBezTo>
                    <a:pt x="2491" y="7384"/>
                    <a:pt x="2554" y="7486"/>
                    <a:pt x="2633" y="7486"/>
                  </a:cubicBezTo>
                  <a:cubicBezTo>
                    <a:pt x="2656" y="7486"/>
                    <a:pt x="2680" y="7478"/>
                    <a:pt x="2703" y="7457"/>
                  </a:cubicBezTo>
                  <a:cubicBezTo>
                    <a:pt x="2774" y="7397"/>
                    <a:pt x="2845" y="7336"/>
                    <a:pt x="2905" y="7265"/>
                  </a:cubicBezTo>
                  <a:cubicBezTo>
                    <a:pt x="2956" y="7366"/>
                    <a:pt x="3017" y="7467"/>
                    <a:pt x="3067" y="7559"/>
                  </a:cubicBezTo>
                  <a:cubicBezTo>
                    <a:pt x="3079" y="7577"/>
                    <a:pt x="3101" y="7586"/>
                    <a:pt x="3122" y="7586"/>
                  </a:cubicBezTo>
                  <a:cubicBezTo>
                    <a:pt x="3157" y="7586"/>
                    <a:pt x="3192" y="7562"/>
                    <a:pt x="3179" y="7518"/>
                  </a:cubicBezTo>
                  <a:cubicBezTo>
                    <a:pt x="3128" y="7366"/>
                    <a:pt x="3078" y="7224"/>
                    <a:pt x="3027" y="7073"/>
                  </a:cubicBezTo>
                  <a:cubicBezTo>
                    <a:pt x="3007" y="7026"/>
                    <a:pt x="2965" y="6997"/>
                    <a:pt x="2922" y="6997"/>
                  </a:cubicBezTo>
                  <a:close/>
                  <a:moveTo>
                    <a:pt x="5629" y="7071"/>
                  </a:moveTo>
                  <a:cubicBezTo>
                    <a:pt x="5605" y="7071"/>
                    <a:pt x="5580" y="7081"/>
                    <a:pt x="5558" y="7103"/>
                  </a:cubicBezTo>
                  <a:cubicBezTo>
                    <a:pt x="5457" y="7184"/>
                    <a:pt x="5356" y="7275"/>
                    <a:pt x="5265" y="7386"/>
                  </a:cubicBezTo>
                  <a:cubicBezTo>
                    <a:pt x="5202" y="7465"/>
                    <a:pt x="5261" y="7567"/>
                    <a:pt x="5338" y="7567"/>
                  </a:cubicBezTo>
                  <a:cubicBezTo>
                    <a:pt x="5360" y="7567"/>
                    <a:pt x="5384" y="7559"/>
                    <a:pt x="5407" y="7538"/>
                  </a:cubicBezTo>
                  <a:cubicBezTo>
                    <a:pt x="5488" y="7478"/>
                    <a:pt x="5548" y="7417"/>
                    <a:pt x="5609" y="7346"/>
                  </a:cubicBezTo>
                  <a:cubicBezTo>
                    <a:pt x="5670" y="7447"/>
                    <a:pt x="5720" y="7538"/>
                    <a:pt x="5781" y="7640"/>
                  </a:cubicBezTo>
                  <a:cubicBezTo>
                    <a:pt x="5792" y="7658"/>
                    <a:pt x="5813" y="7667"/>
                    <a:pt x="5832" y="7667"/>
                  </a:cubicBezTo>
                  <a:cubicBezTo>
                    <a:pt x="5864" y="7667"/>
                    <a:pt x="5895" y="7643"/>
                    <a:pt x="5882" y="7599"/>
                  </a:cubicBezTo>
                  <a:cubicBezTo>
                    <a:pt x="5832" y="7447"/>
                    <a:pt x="5781" y="7305"/>
                    <a:pt x="5731" y="7154"/>
                  </a:cubicBezTo>
                  <a:cubicBezTo>
                    <a:pt x="5711" y="7102"/>
                    <a:pt x="5671" y="7071"/>
                    <a:pt x="5629" y="7071"/>
                  </a:cubicBezTo>
                  <a:close/>
                  <a:moveTo>
                    <a:pt x="3752" y="7250"/>
                  </a:moveTo>
                  <a:cubicBezTo>
                    <a:pt x="3729" y="7250"/>
                    <a:pt x="3706" y="7258"/>
                    <a:pt x="3685" y="7275"/>
                  </a:cubicBezTo>
                  <a:cubicBezTo>
                    <a:pt x="3574" y="7366"/>
                    <a:pt x="3483" y="7457"/>
                    <a:pt x="3391" y="7559"/>
                  </a:cubicBezTo>
                  <a:cubicBezTo>
                    <a:pt x="3320" y="7638"/>
                    <a:pt x="3386" y="7748"/>
                    <a:pt x="3466" y="7748"/>
                  </a:cubicBezTo>
                  <a:cubicBezTo>
                    <a:pt x="3488" y="7748"/>
                    <a:pt x="3511" y="7740"/>
                    <a:pt x="3533" y="7721"/>
                  </a:cubicBezTo>
                  <a:cubicBezTo>
                    <a:pt x="3604" y="7649"/>
                    <a:pt x="3675" y="7589"/>
                    <a:pt x="3736" y="7528"/>
                  </a:cubicBezTo>
                  <a:cubicBezTo>
                    <a:pt x="3787" y="7619"/>
                    <a:pt x="3847" y="7721"/>
                    <a:pt x="3898" y="7822"/>
                  </a:cubicBezTo>
                  <a:cubicBezTo>
                    <a:pt x="3908" y="7839"/>
                    <a:pt x="3928" y="7847"/>
                    <a:pt x="3948" y="7847"/>
                  </a:cubicBezTo>
                  <a:cubicBezTo>
                    <a:pt x="3985" y="7847"/>
                    <a:pt x="4023" y="7821"/>
                    <a:pt x="4009" y="7781"/>
                  </a:cubicBezTo>
                  <a:lnTo>
                    <a:pt x="3857" y="7325"/>
                  </a:lnTo>
                  <a:cubicBezTo>
                    <a:pt x="3837" y="7279"/>
                    <a:pt x="3796" y="7250"/>
                    <a:pt x="3752" y="7250"/>
                  </a:cubicBezTo>
                  <a:close/>
                  <a:moveTo>
                    <a:pt x="6460" y="7331"/>
                  </a:moveTo>
                  <a:cubicBezTo>
                    <a:pt x="6437" y="7331"/>
                    <a:pt x="6413" y="7339"/>
                    <a:pt x="6388" y="7356"/>
                  </a:cubicBezTo>
                  <a:cubicBezTo>
                    <a:pt x="6287" y="7447"/>
                    <a:pt x="6196" y="7538"/>
                    <a:pt x="6095" y="7640"/>
                  </a:cubicBezTo>
                  <a:cubicBezTo>
                    <a:pt x="6032" y="7719"/>
                    <a:pt x="6093" y="7829"/>
                    <a:pt x="6176" y="7829"/>
                  </a:cubicBezTo>
                  <a:cubicBezTo>
                    <a:pt x="6198" y="7829"/>
                    <a:pt x="6223" y="7821"/>
                    <a:pt x="6247" y="7802"/>
                  </a:cubicBezTo>
                  <a:cubicBezTo>
                    <a:pt x="6318" y="7730"/>
                    <a:pt x="6379" y="7670"/>
                    <a:pt x="6439" y="7599"/>
                  </a:cubicBezTo>
                  <a:cubicBezTo>
                    <a:pt x="6500" y="7700"/>
                    <a:pt x="6550" y="7802"/>
                    <a:pt x="6611" y="7903"/>
                  </a:cubicBezTo>
                  <a:cubicBezTo>
                    <a:pt x="6622" y="7920"/>
                    <a:pt x="6640" y="7928"/>
                    <a:pt x="6658" y="7928"/>
                  </a:cubicBezTo>
                  <a:cubicBezTo>
                    <a:pt x="6692" y="7928"/>
                    <a:pt x="6725" y="7902"/>
                    <a:pt x="6712" y="7862"/>
                  </a:cubicBezTo>
                  <a:lnTo>
                    <a:pt x="6561" y="7406"/>
                  </a:lnTo>
                  <a:cubicBezTo>
                    <a:pt x="6541" y="7360"/>
                    <a:pt x="6503" y="7331"/>
                    <a:pt x="6460" y="7331"/>
                  </a:cubicBezTo>
                  <a:close/>
                  <a:moveTo>
                    <a:pt x="4581" y="7503"/>
                  </a:moveTo>
                  <a:cubicBezTo>
                    <a:pt x="4558" y="7503"/>
                    <a:pt x="4536" y="7511"/>
                    <a:pt x="4516" y="7528"/>
                  </a:cubicBezTo>
                  <a:cubicBezTo>
                    <a:pt x="4404" y="7619"/>
                    <a:pt x="4313" y="7710"/>
                    <a:pt x="4222" y="7822"/>
                  </a:cubicBezTo>
                  <a:cubicBezTo>
                    <a:pt x="4151" y="7900"/>
                    <a:pt x="4214" y="8003"/>
                    <a:pt x="4293" y="8003"/>
                  </a:cubicBezTo>
                  <a:cubicBezTo>
                    <a:pt x="4316" y="8003"/>
                    <a:pt x="4340" y="7994"/>
                    <a:pt x="4363" y="7973"/>
                  </a:cubicBezTo>
                  <a:cubicBezTo>
                    <a:pt x="4435" y="7913"/>
                    <a:pt x="4505" y="7852"/>
                    <a:pt x="4566" y="7781"/>
                  </a:cubicBezTo>
                  <a:cubicBezTo>
                    <a:pt x="4617" y="7883"/>
                    <a:pt x="4678" y="7973"/>
                    <a:pt x="4728" y="8075"/>
                  </a:cubicBezTo>
                  <a:cubicBezTo>
                    <a:pt x="4739" y="8092"/>
                    <a:pt x="4758" y="8100"/>
                    <a:pt x="4778" y="8100"/>
                  </a:cubicBezTo>
                  <a:cubicBezTo>
                    <a:pt x="4815" y="8100"/>
                    <a:pt x="4853" y="8073"/>
                    <a:pt x="4840" y="8034"/>
                  </a:cubicBezTo>
                  <a:cubicBezTo>
                    <a:pt x="4789" y="7883"/>
                    <a:pt x="4738" y="7730"/>
                    <a:pt x="4687" y="7589"/>
                  </a:cubicBezTo>
                  <a:cubicBezTo>
                    <a:pt x="4667" y="7535"/>
                    <a:pt x="4625" y="7503"/>
                    <a:pt x="4581" y="7503"/>
                  </a:cubicBezTo>
                  <a:close/>
                  <a:moveTo>
                    <a:pt x="7292" y="7584"/>
                  </a:moveTo>
                  <a:cubicBezTo>
                    <a:pt x="7268" y="7584"/>
                    <a:pt x="7243" y="7592"/>
                    <a:pt x="7219" y="7609"/>
                  </a:cubicBezTo>
                  <a:cubicBezTo>
                    <a:pt x="7117" y="7700"/>
                    <a:pt x="7027" y="7791"/>
                    <a:pt x="6925" y="7892"/>
                  </a:cubicBezTo>
                  <a:cubicBezTo>
                    <a:pt x="6862" y="7972"/>
                    <a:pt x="6923" y="8082"/>
                    <a:pt x="7006" y="8082"/>
                  </a:cubicBezTo>
                  <a:cubicBezTo>
                    <a:pt x="7028" y="8082"/>
                    <a:pt x="7053" y="8074"/>
                    <a:pt x="7077" y="8054"/>
                  </a:cubicBezTo>
                  <a:cubicBezTo>
                    <a:pt x="7148" y="7994"/>
                    <a:pt x="7209" y="7923"/>
                    <a:pt x="7270" y="7862"/>
                  </a:cubicBezTo>
                  <a:cubicBezTo>
                    <a:pt x="7330" y="7964"/>
                    <a:pt x="7381" y="8054"/>
                    <a:pt x="7441" y="8156"/>
                  </a:cubicBezTo>
                  <a:cubicBezTo>
                    <a:pt x="7452" y="8173"/>
                    <a:pt x="7470" y="8181"/>
                    <a:pt x="7488" y="8181"/>
                  </a:cubicBezTo>
                  <a:cubicBezTo>
                    <a:pt x="7522" y="8181"/>
                    <a:pt x="7556" y="8154"/>
                    <a:pt x="7543" y="8115"/>
                  </a:cubicBezTo>
                  <a:lnTo>
                    <a:pt x="7391" y="7660"/>
                  </a:lnTo>
                  <a:cubicBezTo>
                    <a:pt x="7378" y="7613"/>
                    <a:pt x="7338" y="7584"/>
                    <a:pt x="7292" y="7584"/>
                  </a:cubicBezTo>
                  <a:close/>
                  <a:moveTo>
                    <a:pt x="5412" y="7766"/>
                  </a:moveTo>
                  <a:cubicBezTo>
                    <a:pt x="5390" y="7766"/>
                    <a:pt x="5367" y="7774"/>
                    <a:pt x="5346" y="7791"/>
                  </a:cubicBezTo>
                  <a:cubicBezTo>
                    <a:pt x="5234" y="7883"/>
                    <a:pt x="5143" y="7973"/>
                    <a:pt x="5052" y="8075"/>
                  </a:cubicBezTo>
                  <a:cubicBezTo>
                    <a:pt x="4982" y="8153"/>
                    <a:pt x="5045" y="8256"/>
                    <a:pt x="5124" y="8256"/>
                  </a:cubicBezTo>
                  <a:cubicBezTo>
                    <a:pt x="5147" y="8256"/>
                    <a:pt x="5171" y="8247"/>
                    <a:pt x="5194" y="8227"/>
                  </a:cubicBezTo>
                  <a:cubicBezTo>
                    <a:pt x="5265" y="8166"/>
                    <a:pt x="5335" y="8105"/>
                    <a:pt x="5396" y="8034"/>
                  </a:cubicBezTo>
                  <a:cubicBezTo>
                    <a:pt x="5447" y="8135"/>
                    <a:pt x="5508" y="8237"/>
                    <a:pt x="5558" y="8328"/>
                  </a:cubicBezTo>
                  <a:cubicBezTo>
                    <a:pt x="5570" y="8351"/>
                    <a:pt x="5592" y="8361"/>
                    <a:pt x="5613" y="8361"/>
                  </a:cubicBezTo>
                  <a:cubicBezTo>
                    <a:pt x="5648" y="8361"/>
                    <a:pt x="5682" y="8335"/>
                    <a:pt x="5670" y="8297"/>
                  </a:cubicBezTo>
                  <a:lnTo>
                    <a:pt x="5518" y="7842"/>
                  </a:lnTo>
                  <a:cubicBezTo>
                    <a:pt x="5498" y="7795"/>
                    <a:pt x="5456" y="7766"/>
                    <a:pt x="5412" y="7766"/>
                  </a:cubicBezTo>
                  <a:close/>
                  <a:moveTo>
                    <a:pt x="6243" y="8019"/>
                  </a:moveTo>
                  <a:cubicBezTo>
                    <a:pt x="6220" y="8019"/>
                    <a:pt x="6197" y="8027"/>
                    <a:pt x="6176" y="8045"/>
                  </a:cubicBezTo>
                  <a:cubicBezTo>
                    <a:pt x="6064" y="8135"/>
                    <a:pt x="5974" y="8227"/>
                    <a:pt x="5882" y="8328"/>
                  </a:cubicBezTo>
                  <a:cubicBezTo>
                    <a:pt x="5811" y="8408"/>
                    <a:pt x="5876" y="8518"/>
                    <a:pt x="5957" y="8518"/>
                  </a:cubicBezTo>
                  <a:cubicBezTo>
                    <a:pt x="5979" y="8518"/>
                    <a:pt x="6002" y="8510"/>
                    <a:pt x="6024" y="8490"/>
                  </a:cubicBezTo>
                  <a:cubicBezTo>
                    <a:pt x="6095" y="8429"/>
                    <a:pt x="6166" y="8358"/>
                    <a:pt x="6226" y="8297"/>
                  </a:cubicBezTo>
                  <a:cubicBezTo>
                    <a:pt x="6277" y="8389"/>
                    <a:pt x="6338" y="8490"/>
                    <a:pt x="6388" y="8591"/>
                  </a:cubicBezTo>
                  <a:cubicBezTo>
                    <a:pt x="6399" y="8609"/>
                    <a:pt x="6419" y="8617"/>
                    <a:pt x="6439" y="8617"/>
                  </a:cubicBezTo>
                  <a:cubicBezTo>
                    <a:pt x="6475" y="8617"/>
                    <a:pt x="6513" y="8590"/>
                    <a:pt x="6500" y="8551"/>
                  </a:cubicBezTo>
                  <a:lnTo>
                    <a:pt x="6348" y="8095"/>
                  </a:lnTo>
                  <a:cubicBezTo>
                    <a:pt x="6328" y="8048"/>
                    <a:pt x="6286" y="8019"/>
                    <a:pt x="6243" y="8019"/>
                  </a:cubicBezTo>
                  <a:close/>
                  <a:moveTo>
                    <a:pt x="7073" y="8282"/>
                  </a:moveTo>
                  <a:cubicBezTo>
                    <a:pt x="7050" y="8282"/>
                    <a:pt x="7027" y="8290"/>
                    <a:pt x="7006" y="8308"/>
                  </a:cubicBezTo>
                  <a:cubicBezTo>
                    <a:pt x="6895" y="8389"/>
                    <a:pt x="6804" y="8480"/>
                    <a:pt x="6712" y="8591"/>
                  </a:cubicBezTo>
                  <a:cubicBezTo>
                    <a:pt x="6642" y="8670"/>
                    <a:pt x="6705" y="8772"/>
                    <a:pt x="6784" y="8772"/>
                  </a:cubicBezTo>
                  <a:cubicBezTo>
                    <a:pt x="6807" y="8772"/>
                    <a:pt x="6831" y="8763"/>
                    <a:pt x="6854" y="8743"/>
                  </a:cubicBezTo>
                  <a:cubicBezTo>
                    <a:pt x="6925" y="8682"/>
                    <a:pt x="6996" y="8621"/>
                    <a:pt x="7057" y="8551"/>
                  </a:cubicBezTo>
                  <a:cubicBezTo>
                    <a:pt x="7117" y="8652"/>
                    <a:pt x="7168" y="8753"/>
                    <a:pt x="7219" y="8844"/>
                  </a:cubicBezTo>
                  <a:cubicBezTo>
                    <a:pt x="7230" y="8863"/>
                    <a:pt x="7252" y="8872"/>
                    <a:pt x="7273" y="8872"/>
                  </a:cubicBezTo>
                  <a:cubicBezTo>
                    <a:pt x="7309" y="8872"/>
                    <a:pt x="7343" y="8848"/>
                    <a:pt x="7330" y="8804"/>
                  </a:cubicBezTo>
                  <a:cubicBezTo>
                    <a:pt x="7279" y="8652"/>
                    <a:pt x="7229" y="8510"/>
                    <a:pt x="7178" y="8358"/>
                  </a:cubicBezTo>
                  <a:cubicBezTo>
                    <a:pt x="7158" y="8312"/>
                    <a:pt x="7117" y="8282"/>
                    <a:pt x="7073" y="8282"/>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0" name="Google Shape;1280;p21"/>
            <p:cNvSpPr/>
            <p:nvPr/>
          </p:nvSpPr>
          <p:spPr>
            <a:xfrm>
              <a:off x="4322364" y="625830"/>
              <a:ext cx="960908" cy="963056"/>
            </a:xfrm>
            <a:custGeom>
              <a:avLst/>
              <a:gdLst/>
              <a:ahLst/>
              <a:cxnLst/>
              <a:rect l="l" t="t" r="r" b="b"/>
              <a:pathLst>
                <a:path w="5437" h="5449" extrusionOk="0">
                  <a:moveTo>
                    <a:pt x="3443" y="1"/>
                  </a:moveTo>
                  <a:lnTo>
                    <a:pt x="0" y="1996"/>
                  </a:lnTo>
                  <a:lnTo>
                    <a:pt x="1985" y="5448"/>
                  </a:lnTo>
                  <a:lnTo>
                    <a:pt x="5437" y="3454"/>
                  </a:lnTo>
                  <a:lnTo>
                    <a:pt x="3443" y="1"/>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1" name="Google Shape;1281;p21"/>
            <p:cNvSpPr/>
            <p:nvPr/>
          </p:nvSpPr>
          <p:spPr>
            <a:xfrm>
              <a:off x="4322364" y="1262971"/>
              <a:ext cx="1277794" cy="1712787"/>
            </a:xfrm>
            <a:custGeom>
              <a:avLst/>
              <a:gdLst/>
              <a:ahLst/>
              <a:cxnLst/>
              <a:rect l="l" t="t" r="r" b="b"/>
              <a:pathLst>
                <a:path w="7230" h="9691" extrusionOk="0">
                  <a:moveTo>
                    <a:pt x="293" y="0"/>
                  </a:moveTo>
                  <a:lnTo>
                    <a:pt x="0" y="213"/>
                  </a:lnTo>
                  <a:lnTo>
                    <a:pt x="6935" y="9690"/>
                  </a:lnTo>
                  <a:lnTo>
                    <a:pt x="7229" y="9477"/>
                  </a:lnTo>
                  <a:lnTo>
                    <a:pt x="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2" name="Google Shape;1282;p21"/>
            <p:cNvSpPr/>
            <p:nvPr/>
          </p:nvSpPr>
          <p:spPr>
            <a:xfrm>
              <a:off x="4465522" y="1028616"/>
              <a:ext cx="1279561" cy="1712611"/>
            </a:xfrm>
            <a:custGeom>
              <a:avLst/>
              <a:gdLst/>
              <a:ahLst/>
              <a:cxnLst/>
              <a:rect l="l" t="t" r="r" b="b"/>
              <a:pathLst>
                <a:path w="7240" h="9690" extrusionOk="0">
                  <a:moveTo>
                    <a:pt x="293" y="0"/>
                  </a:moveTo>
                  <a:lnTo>
                    <a:pt x="0" y="213"/>
                  </a:lnTo>
                  <a:lnTo>
                    <a:pt x="6946" y="9689"/>
                  </a:lnTo>
                  <a:lnTo>
                    <a:pt x="7239" y="9477"/>
                  </a:lnTo>
                  <a:lnTo>
                    <a:pt x="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3" name="Google Shape;1283;p21"/>
            <p:cNvSpPr/>
            <p:nvPr/>
          </p:nvSpPr>
          <p:spPr>
            <a:xfrm>
              <a:off x="4683793" y="794085"/>
              <a:ext cx="1277794" cy="1710843"/>
            </a:xfrm>
            <a:custGeom>
              <a:avLst/>
              <a:gdLst/>
              <a:ahLst/>
              <a:cxnLst/>
              <a:rect l="l" t="t" r="r" b="b"/>
              <a:pathLst>
                <a:path w="7230" h="9680" extrusionOk="0">
                  <a:moveTo>
                    <a:pt x="284" y="1"/>
                  </a:moveTo>
                  <a:lnTo>
                    <a:pt x="0" y="214"/>
                  </a:lnTo>
                  <a:lnTo>
                    <a:pt x="6936" y="9680"/>
                  </a:lnTo>
                  <a:lnTo>
                    <a:pt x="7230" y="9468"/>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4" name="Google Shape;1284;p21"/>
            <p:cNvSpPr/>
            <p:nvPr/>
          </p:nvSpPr>
          <p:spPr>
            <a:xfrm>
              <a:off x="3644043" y="2802889"/>
              <a:ext cx="1639924" cy="1569098"/>
            </a:xfrm>
            <a:custGeom>
              <a:avLst/>
              <a:gdLst/>
              <a:ahLst/>
              <a:cxnLst/>
              <a:rect l="l" t="t" r="r" b="b"/>
              <a:pathLst>
                <a:path w="9279" h="8878" extrusionOk="0">
                  <a:moveTo>
                    <a:pt x="2366" y="0"/>
                  </a:moveTo>
                  <a:cubicBezTo>
                    <a:pt x="2343" y="0"/>
                    <a:pt x="2320" y="8"/>
                    <a:pt x="2299" y="26"/>
                  </a:cubicBezTo>
                  <a:cubicBezTo>
                    <a:pt x="2187" y="116"/>
                    <a:pt x="2097" y="208"/>
                    <a:pt x="2005" y="309"/>
                  </a:cubicBezTo>
                  <a:cubicBezTo>
                    <a:pt x="1934" y="388"/>
                    <a:pt x="2000" y="499"/>
                    <a:pt x="2080" y="499"/>
                  </a:cubicBezTo>
                  <a:cubicBezTo>
                    <a:pt x="2102" y="499"/>
                    <a:pt x="2125" y="491"/>
                    <a:pt x="2147" y="471"/>
                  </a:cubicBezTo>
                  <a:cubicBezTo>
                    <a:pt x="2218" y="400"/>
                    <a:pt x="2289" y="339"/>
                    <a:pt x="2349" y="269"/>
                  </a:cubicBezTo>
                  <a:cubicBezTo>
                    <a:pt x="2400" y="370"/>
                    <a:pt x="2461" y="471"/>
                    <a:pt x="2511" y="572"/>
                  </a:cubicBezTo>
                  <a:cubicBezTo>
                    <a:pt x="2522" y="590"/>
                    <a:pt x="2542" y="598"/>
                    <a:pt x="2562" y="598"/>
                  </a:cubicBezTo>
                  <a:cubicBezTo>
                    <a:pt x="2598" y="598"/>
                    <a:pt x="2636" y="571"/>
                    <a:pt x="2623" y="532"/>
                  </a:cubicBezTo>
                  <a:lnTo>
                    <a:pt x="2471" y="76"/>
                  </a:lnTo>
                  <a:cubicBezTo>
                    <a:pt x="2451" y="29"/>
                    <a:pt x="2409" y="0"/>
                    <a:pt x="2366" y="0"/>
                  </a:cubicBezTo>
                  <a:close/>
                  <a:moveTo>
                    <a:pt x="3194" y="254"/>
                  </a:moveTo>
                  <a:cubicBezTo>
                    <a:pt x="3172" y="254"/>
                    <a:pt x="3150" y="261"/>
                    <a:pt x="3129" y="278"/>
                  </a:cubicBezTo>
                  <a:cubicBezTo>
                    <a:pt x="3018" y="370"/>
                    <a:pt x="2927" y="460"/>
                    <a:pt x="2835" y="572"/>
                  </a:cubicBezTo>
                  <a:cubicBezTo>
                    <a:pt x="2764" y="643"/>
                    <a:pt x="2829" y="752"/>
                    <a:pt x="2910" y="752"/>
                  </a:cubicBezTo>
                  <a:cubicBezTo>
                    <a:pt x="2932" y="752"/>
                    <a:pt x="2955" y="744"/>
                    <a:pt x="2977" y="724"/>
                  </a:cubicBezTo>
                  <a:cubicBezTo>
                    <a:pt x="3048" y="663"/>
                    <a:pt x="3119" y="593"/>
                    <a:pt x="3180" y="532"/>
                  </a:cubicBezTo>
                  <a:cubicBezTo>
                    <a:pt x="3231" y="633"/>
                    <a:pt x="3291" y="724"/>
                    <a:pt x="3342" y="825"/>
                  </a:cubicBezTo>
                  <a:cubicBezTo>
                    <a:pt x="3353" y="843"/>
                    <a:pt x="3372" y="851"/>
                    <a:pt x="3392" y="851"/>
                  </a:cubicBezTo>
                  <a:cubicBezTo>
                    <a:pt x="3429" y="851"/>
                    <a:pt x="3467" y="824"/>
                    <a:pt x="3453" y="784"/>
                  </a:cubicBezTo>
                  <a:cubicBezTo>
                    <a:pt x="3402" y="633"/>
                    <a:pt x="3352" y="481"/>
                    <a:pt x="3301" y="339"/>
                  </a:cubicBezTo>
                  <a:cubicBezTo>
                    <a:pt x="3281" y="285"/>
                    <a:pt x="3239" y="254"/>
                    <a:pt x="3194" y="254"/>
                  </a:cubicBezTo>
                  <a:close/>
                  <a:moveTo>
                    <a:pt x="4026" y="517"/>
                  </a:moveTo>
                  <a:cubicBezTo>
                    <a:pt x="4004" y="517"/>
                    <a:pt x="3980" y="524"/>
                    <a:pt x="3960" y="541"/>
                  </a:cubicBezTo>
                  <a:cubicBezTo>
                    <a:pt x="3848" y="633"/>
                    <a:pt x="3757" y="724"/>
                    <a:pt x="3666" y="825"/>
                  </a:cubicBezTo>
                  <a:cubicBezTo>
                    <a:pt x="3595" y="903"/>
                    <a:pt x="3658" y="1006"/>
                    <a:pt x="3737" y="1006"/>
                  </a:cubicBezTo>
                  <a:cubicBezTo>
                    <a:pt x="3760" y="1006"/>
                    <a:pt x="3785" y="998"/>
                    <a:pt x="3807" y="977"/>
                  </a:cubicBezTo>
                  <a:cubicBezTo>
                    <a:pt x="3879" y="917"/>
                    <a:pt x="3949" y="856"/>
                    <a:pt x="4010" y="784"/>
                  </a:cubicBezTo>
                  <a:cubicBezTo>
                    <a:pt x="4061" y="886"/>
                    <a:pt x="4122" y="987"/>
                    <a:pt x="4172" y="1079"/>
                  </a:cubicBezTo>
                  <a:cubicBezTo>
                    <a:pt x="4184" y="1102"/>
                    <a:pt x="4206" y="1111"/>
                    <a:pt x="4227" y="1111"/>
                  </a:cubicBezTo>
                  <a:cubicBezTo>
                    <a:pt x="4262" y="1111"/>
                    <a:pt x="4296" y="1085"/>
                    <a:pt x="4284" y="1048"/>
                  </a:cubicBezTo>
                  <a:lnTo>
                    <a:pt x="4131" y="593"/>
                  </a:lnTo>
                  <a:cubicBezTo>
                    <a:pt x="4112" y="546"/>
                    <a:pt x="4070" y="517"/>
                    <a:pt x="4026" y="517"/>
                  </a:cubicBezTo>
                  <a:close/>
                  <a:moveTo>
                    <a:pt x="2152" y="689"/>
                  </a:moveTo>
                  <a:cubicBezTo>
                    <a:pt x="2130" y="689"/>
                    <a:pt x="2107" y="697"/>
                    <a:pt x="2086" y="714"/>
                  </a:cubicBezTo>
                  <a:cubicBezTo>
                    <a:pt x="1975" y="805"/>
                    <a:pt x="1884" y="896"/>
                    <a:pt x="1793" y="998"/>
                  </a:cubicBezTo>
                  <a:cubicBezTo>
                    <a:pt x="1721" y="1077"/>
                    <a:pt x="1787" y="1187"/>
                    <a:pt x="1868" y="1187"/>
                  </a:cubicBezTo>
                  <a:cubicBezTo>
                    <a:pt x="1890" y="1187"/>
                    <a:pt x="1913" y="1179"/>
                    <a:pt x="1935" y="1160"/>
                  </a:cubicBezTo>
                  <a:cubicBezTo>
                    <a:pt x="2005" y="1099"/>
                    <a:pt x="2066" y="1027"/>
                    <a:pt x="2137" y="967"/>
                  </a:cubicBezTo>
                  <a:cubicBezTo>
                    <a:pt x="2187" y="1058"/>
                    <a:pt x="2248" y="1160"/>
                    <a:pt x="2299" y="1261"/>
                  </a:cubicBezTo>
                  <a:cubicBezTo>
                    <a:pt x="2310" y="1278"/>
                    <a:pt x="2329" y="1286"/>
                    <a:pt x="2348" y="1286"/>
                  </a:cubicBezTo>
                  <a:cubicBezTo>
                    <a:pt x="2384" y="1286"/>
                    <a:pt x="2420" y="1260"/>
                    <a:pt x="2400" y="1220"/>
                  </a:cubicBezTo>
                  <a:lnTo>
                    <a:pt x="2248" y="764"/>
                  </a:lnTo>
                  <a:cubicBezTo>
                    <a:pt x="2235" y="718"/>
                    <a:pt x="2195" y="689"/>
                    <a:pt x="2152" y="689"/>
                  </a:cubicBezTo>
                  <a:close/>
                  <a:moveTo>
                    <a:pt x="4857" y="770"/>
                  </a:moveTo>
                  <a:cubicBezTo>
                    <a:pt x="4834" y="770"/>
                    <a:pt x="4811" y="778"/>
                    <a:pt x="4790" y="795"/>
                  </a:cubicBezTo>
                  <a:cubicBezTo>
                    <a:pt x="4678" y="886"/>
                    <a:pt x="4587" y="977"/>
                    <a:pt x="4496" y="1079"/>
                  </a:cubicBezTo>
                  <a:cubicBezTo>
                    <a:pt x="4425" y="1158"/>
                    <a:pt x="4490" y="1268"/>
                    <a:pt x="4571" y="1268"/>
                  </a:cubicBezTo>
                  <a:cubicBezTo>
                    <a:pt x="4593" y="1268"/>
                    <a:pt x="4616" y="1260"/>
                    <a:pt x="4638" y="1241"/>
                  </a:cubicBezTo>
                  <a:cubicBezTo>
                    <a:pt x="4709" y="1180"/>
                    <a:pt x="4779" y="1108"/>
                    <a:pt x="4840" y="1048"/>
                  </a:cubicBezTo>
                  <a:cubicBezTo>
                    <a:pt x="4891" y="1139"/>
                    <a:pt x="4952" y="1241"/>
                    <a:pt x="5002" y="1342"/>
                  </a:cubicBezTo>
                  <a:cubicBezTo>
                    <a:pt x="5013" y="1359"/>
                    <a:pt x="5032" y="1367"/>
                    <a:pt x="5052" y="1367"/>
                  </a:cubicBezTo>
                  <a:cubicBezTo>
                    <a:pt x="5089" y="1367"/>
                    <a:pt x="5127" y="1341"/>
                    <a:pt x="5114" y="1301"/>
                  </a:cubicBezTo>
                  <a:lnTo>
                    <a:pt x="4962" y="845"/>
                  </a:lnTo>
                  <a:cubicBezTo>
                    <a:pt x="4942" y="799"/>
                    <a:pt x="4900" y="770"/>
                    <a:pt x="4857" y="770"/>
                  </a:cubicBezTo>
                  <a:close/>
                  <a:moveTo>
                    <a:pt x="2983" y="952"/>
                  </a:moveTo>
                  <a:cubicBezTo>
                    <a:pt x="2960" y="952"/>
                    <a:pt x="2937" y="960"/>
                    <a:pt x="2916" y="977"/>
                  </a:cubicBezTo>
                  <a:cubicBezTo>
                    <a:pt x="2805" y="1058"/>
                    <a:pt x="2714" y="1149"/>
                    <a:pt x="2623" y="1261"/>
                  </a:cubicBezTo>
                  <a:cubicBezTo>
                    <a:pt x="2552" y="1339"/>
                    <a:pt x="2615" y="1442"/>
                    <a:pt x="2694" y="1442"/>
                  </a:cubicBezTo>
                  <a:cubicBezTo>
                    <a:pt x="2718" y="1442"/>
                    <a:pt x="2742" y="1433"/>
                    <a:pt x="2765" y="1412"/>
                  </a:cubicBezTo>
                  <a:cubicBezTo>
                    <a:pt x="2835" y="1351"/>
                    <a:pt x="2896" y="1291"/>
                    <a:pt x="2967" y="1220"/>
                  </a:cubicBezTo>
                  <a:cubicBezTo>
                    <a:pt x="3018" y="1322"/>
                    <a:pt x="3078" y="1423"/>
                    <a:pt x="3129" y="1513"/>
                  </a:cubicBezTo>
                  <a:cubicBezTo>
                    <a:pt x="3141" y="1536"/>
                    <a:pt x="3162" y="1546"/>
                    <a:pt x="3183" y="1546"/>
                  </a:cubicBezTo>
                  <a:cubicBezTo>
                    <a:pt x="3218" y="1546"/>
                    <a:pt x="3253" y="1518"/>
                    <a:pt x="3240" y="1473"/>
                  </a:cubicBezTo>
                  <a:cubicBezTo>
                    <a:pt x="3180" y="1331"/>
                    <a:pt x="3129" y="1180"/>
                    <a:pt x="3078" y="1027"/>
                  </a:cubicBezTo>
                  <a:cubicBezTo>
                    <a:pt x="3065" y="981"/>
                    <a:pt x="3026" y="952"/>
                    <a:pt x="2983" y="952"/>
                  </a:cubicBezTo>
                  <a:close/>
                  <a:moveTo>
                    <a:pt x="5692" y="1030"/>
                  </a:moveTo>
                  <a:cubicBezTo>
                    <a:pt x="5668" y="1030"/>
                    <a:pt x="5643" y="1039"/>
                    <a:pt x="5620" y="1058"/>
                  </a:cubicBezTo>
                  <a:cubicBezTo>
                    <a:pt x="5508" y="1139"/>
                    <a:pt x="5418" y="1230"/>
                    <a:pt x="5326" y="1342"/>
                  </a:cubicBezTo>
                  <a:cubicBezTo>
                    <a:pt x="5256" y="1420"/>
                    <a:pt x="5319" y="1523"/>
                    <a:pt x="5398" y="1523"/>
                  </a:cubicBezTo>
                  <a:cubicBezTo>
                    <a:pt x="5421" y="1523"/>
                    <a:pt x="5445" y="1514"/>
                    <a:pt x="5468" y="1493"/>
                  </a:cubicBezTo>
                  <a:cubicBezTo>
                    <a:pt x="5539" y="1432"/>
                    <a:pt x="5610" y="1372"/>
                    <a:pt x="5670" y="1301"/>
                  </a:cubicBezTo>
                  <a:cubicBezTo>
                    <a:pt x="5721" y="1403"/>
                    <a:pt x="5782" y="1493"/>
                    <a:pt x="5832" y="1594"/>
                  </a:cubicBezTo>
                  <a:cubicBezTo>
                    <a:pt x="5844" y="1614"/>
                    <a:pt x="5866" y="1623"/>
                    <a:pt x="5887" y="1623"/>
                  </a:cubicBezTo>
                  <a:cubicBezTo>
                    <a:pt x="5922" y="1623"/>
                    <a:pt x="5957" y="1598"/>
                    <a:pt x="5944" y="1554"/>
                  </a:cubicBezTo>
                  <a:cubicBezTo>
                    <a:pt x="5893" y="1403"/>
                    <a:pt x="5843" y="1261"/>
                    <a:pt x="5792" y="1108"/>
                  </a:cubicBezTo>
                  <a:cubicBezTo>
                    <a:pt x="5773" y="1057"/>
                    <a:pt x="5734" y="1030"/>
                    <a:pt x="5692" y="1030"/>
                  </a:cubicBezTo>
                  <a:close/>
                  <a:moveTo>
                    <a:pt x="3813" y="1205"/>
                  </a:moveTo>
                  <a:cubicBezTo>
                    <a:pt x="3791" y="1205"/>
                    <a:pt x="3767" y="1213"/>
                    <a:pt x="3747" y="1230"/>
                  </a:cubicBezTo>
                  <a:cubicBezTo>
                    <a:pt x="3636" y="1322"/>
                    <a:pt x="3544" y="1412"/>
                    <a:pt x="3453" y="1513"/>
                  </a:cubicBezTo>
                  <a:cubicBezTo>
                    <a:pt x="3382" y="1593"/>
                    <a:pt x="3447" y="1704"/>
                    <a:pt x="3528" y="1704"/>
                  </a:cubicBezTo>
                  <a:cubicBezTo>
                    <a:pt x="3550" y="1704"/>
                    <a:pt x="3573" y="1695"/>
                    <a:pt x="3595" y="1675"/>
                  </a:cubicBezTo>
                  <a:cubicBezTo>
                    <a:pt x="3666" y="1615"/>
                    <a:pt x="3737" y="1544"/>
                    <a:pt x="3798" y="1484"/>
                  </a:cubicBezTo>
                  <a:cubicBezTo>
                    <a:pt x="3848" y="1574"/>
                    <a:pt x="3909" y="1675"/>
                    <a:pt x="3960" y="1777"/>
                  </a:cubicBezTo>
                  <a:cubicBezTo>
                    <a:pt x="3970" y="1795"/>
                    <a:pt x="3990" y="1802"/>
                    <a:pt x="4009" y="1802"/>
                  </a:cubicBezTo>
                  <a:cubicBezTo>
                    <a:pt x="4046" y="1802"/>
                    <a:pt x="4084" y="1776"/>
                    <a:pt x="4071" y="1736"/>
                  </a:cubicBezTo>
                  <a:cubicBezTo>
                    <a:pt x="4020" y="1585"/>
                    <a:pt x="3969" y="1432"/>
                    <a:pt x="3909" y="1281"/>
                  </a:cubicBezTo>
                  <a:cubicBezTo>
                    <a:pt x="3895" y="1234"/>
                    <a:pt x="3856" y="1205"/>
                    <a:pt x="3813" y="1205"/>
                  </a:cubicBezTo>
                  <a:close/>
                  <a:moveTo>
                    <a:pt x="6517" y="1286"/>
                  </a:moveTo>
                  <a:cubicBezTo>
                    <a:pt x="6494" y="1286"/>
                    <a:pt x="6471" y="1294"/>
                    <a:pt x="6450" y="1311"/>
                  </a:cubicBezTo>
                  <a:cubicBezTo>
                    <a:pt x="6339" y="1403"/>
                    <a:pt x="6248" y="1493"/>
                    <a:pt x="6156" y="1594"/>
                  </a:cubicBezTo>
                  <a:cubicBezTo>
                    <a:pt x="6085" y="1674"/>
                    <a:pt x="6151" y="1785"/>
                    <a:pt x="6231" y="1785"/>
                  </a:cubicBezTo>
                  <a:cubicBezTo>
                    <a:pt x="6253" y="1785"/>
                    <a:pt x="6276" y="1776"/>
                    <a:pt x="6298" y="1756"/>
                  </a:cubicBezTo>
                  <a:cubicBezTo>
                    <a:pt x="6379" y="1686"/>
                    <a:pt x="6440" y="1625"/>
                    <a:pt x="6501" y="1554"/>
                  </a:cubicBezTo>
                  <a:cubicBezTo>
                    <a:pt x="6561" y="1655"/>
                    <a:pt x="6612" y="1756"/>
                    <a:pt x="6663" y="1858"/>
                  </a:cubicBezTo>
                  <a:cubicBezTo>
                    <a:pt x="6673" y="1876"/>
                    <a:pt x="6693" y="1883"/>
                    <a:pt x="6713" y="1883"/>
                  </a:cubicBezTo>
                  <a:cubicBezTo>
                    <a:pt x="6750" y="1883"/>
                    <a:pt x="6788" y="1857"/>
                    <a:pt x="6774" y="1817"/>
                  </a:cubicBezTo>
                  <a:lnTo>
                    <a:pt x="6622" y="1362"/>
                  </a:lnTo>
                  <a:cubicBezTo>
                    <a:pt x="6602" y="1315"/>
                    <a:pt x="6561" y="1286"/>
                    <a:pt x="6517" y="1286"/>
                  </a:cubicBezTo>
                  <a:close/>
                  <a:moveTo>
                    <a:pt x="1945" y="1385"/>
                  </a:moveTo>
                  <a:cubicBezTo>
                    <a:pt x="1921" y="1385"/>
                    <a:pt x="1896" y="1394"/>
                    <a:pt x="1874" y="1412"/>
                  </a:cubicBezTo>
                  <a:cubicBezTo>
                    <a:pt x="1762" y="1493"/>
                    <a:pt x="1672" y="1585"/>
                    <a:pt x="1580" y="1696"/>
                  </a:cubicBezTo>
                  <a:cubicBezTo>
                    <a:pt x="1510" y="1774"/>
                    <a:pt x="1567" y="1877"/>
                    <a:pt x="1648" y="1877"/>
                  </a:cubicBezTo>
                  <a:cubicBezTo>
                    <a:pt x="1671" y="1877"/>
                    <a:pt x="1697" y="1868"/>
                    <a:pt x="1722" y="1848"/>
                  </a:cubicBezTo>
                  <a:cubicBezTo>
                    <a:pt x="1793" y="1787"/>
                    <a:pt x="1854" y="1727"/>
                    <a:pt x="1914" y="1655"/>
                  </a:cubicBezTo>
                  <a:cubicBezTo>
                    <a:pt x="1975" y="1756"/>
                    <a:pt x="2025" y="1848"/>
                    <a:pt x="2086" y="1949"/>
                  </a:cubicBezTo>
                  <a:cubicBezTo>
                    <a:pt x="2098" y="1968"/>
                    <a:pt x="2118" y="1977"/>
                    <a:pt x="2137" y="1977"/>
                  </a:cubicBezTo>
                  <a:cubicBezTo>
                    <a:pt x="2170" y="1977"/>
                    <a:pt x="2200" y="1953"/>
                    <a:pt x="2187" y="1909"/>
                  </a:cubicBezTo>
                  <a:cubicBezTo>
                    <a:pt x="2137" y="1756"/>
                    <a:pt x="2086" y="1615"/>
                    <a:pt x="2036" y="1463"/>
                  </a:cubicBezTo>
                  <a:cubicBezTo>
                    <a:pt x="2023" y="1412"/>
                    <a:pt x="1986" y="1385"/>
                    <a:pt x="1945" y="1385"/>
                  </a:cubicBezTo>
                  <a:close/>
                  <a:moveTo>
                    <a:pt x="4647" y="1461"/>
                  </a:moveTo>
                  <a:cubicBezTo>
                    <a:pt x="4623" y="1461"/>
                    <a:pt x="4599" y="1471"/>
                    <a:pt x="4577" y="1493"/>
                  </a:cubicBezTo>
                  <a:cubicBezTo>
                    <a:pt x="4466" y="1574"/>
                    <a:pt x="4374" y="1666"/>
                    <a:pt x="4284" y="1777"/>
                  </a:cubicBezTo>
                  <a:cubicBezTo>
                    <a:pt x="4213" y="1855"/>
                    <a:pt x="4276" y="1958"/>
                    <a:pt x="4355" y="1958"/>
                  </a:cubicBezTo>
                  <a:cubicBezTo>
                    <a:pt x="4378" y="1958"/>
                    <a:pt x="4403" y="1949"/>
                    <a:pt x="4425" y="1929"/>
                  </a:cubicBezTo>
                  <a:cubicBezTo>
                    <a:pt x="4496" y="1868"/>
                    <a:pt x="4567" y="1808"/>
                    <a:pt x="4628" y="1736"/>
                  </a:cubicBezTo>
                  <a:cubicBezTo>
                    <a:pt x="4678" y="1837"/>
                    <a:pt x="4739" y="1929"/>
                    <a:pt x="4790" y="2030"/>
                  </a:cubicBezTo>
                  <a:cubicBezTo>
                    <a:pt x="4800" y="2048"/>
                    <a:pt x="4820" y="2056"/>
                    <a:pt x="4840" y="2056"/>
                  </a:cubicBezTo>
                  <a:cubicBezTo>
                    <a:pt x="4876" y="2056"/>
                    <a:pt x="4914" y="2029"/>
                    <a:pt x="4901" y="1990"/>
                  </a:cubicBezTo>
                  <a:cubicBezTo>
                    <a:pt x="4851" y="1837"/>
                    <a:pt x="4800" y="1696"/>
                    <a:pt x="4749" y="1544"/>
                  </a:cubicBezTo>
                  <a:cubicBezTo>
                    <a:pt x="4730" y="1493"/>
                    <a:pt x="4690" y="1461"/>
                    <a:pt x="4647" y="1461"/>
                  </a:cubicBezTo>
                  <a:close/>
                  <a:moveTo>
                    <a:pt x="7346" y="1540"/>
                  </a:moveTo>
                  <a:cubicBezTo>
                    <a:pt x="7323" y="1540"/>
                    <a:pt x="7301" y="1547"/>
                    <a:pt x="7281" y="1565"/>
                  </a:cubicBezTo>
                  <a:cubicBezTo>
                    <a:pt x="7179" y="1655"/>
                    <a:pt x="7078" y="1747"/>
                    <a:pt x="6987" y="1858"/>
                  </a:cubicBezTo>
                  <a:cubicBezTo>
                    <a:pt x="6916" y="1929"/>
                    <a:pt x="6981" y="2038"/>
                    <a:pt x="7061" y="2038"/>
                  </a:cubicBezTo>
                  <a:cubicBezTo>
                    <a:pt x="7083" y="2038"/>
                    <a:pt x="7106" y="2030"/>
                    <a:pt x="7128" y="2010"/>
                  </a:cubicBezTo>
                  <a:cubicBezTo>
                    <a:pt x="7209" y="1949"/>
                    <a:pt x="7270" y="1878"/>
                    <a:pt x="7331" y="1817"/>
                  </a:cubicBezTo>
                  <a:cubicBezTo>
                    <a:pt x="7392" y="1918"/>
                    <a:pt x="7443" y="2010"/>
                    <a:pt x="7503" y="2111"/>
                  </a:cubicBezTo>
                  <a:cubicBezTo>
                    <a:pt x="7514" y="2129"/>
                    <a:pt x="7532" y="2137"/>
                    <a:pt x="7550" y="2137"/>
                  </a:cubicBezTo>
                  <a:cubicBezTo>
                    <a:pt x="7584" y="2137"/>
                    <a:pt x="7618" y="2110"/>
                    <a:pt x="7605" y="2071"/>
                  </a:cubicBezTo>
                  <a:cubicBezTo>
                    <a:pt x="7554" y="1918"/>
                    <a:pt x="7503" y="1767"/>
                    <a:pt x="7452" y="1625"/>
                  </a:cubicBezTo>
                  <a:cubicBezTo>
                    <a:pt x="7432" y="1571"/>
                    <a:pt x="7390" y="1540"/>
                    <a:pt x="7346" y="1540"/>
                  </a:cubicBezTo>
                  <a:close/>
                  <a:moveTo>
                    <a:pt x="2770" y="1640"/>
                  </a:moveTo>
                  <a:cubicBezTo>
                    <a:pt x="2748" y="1640"/>
                    <a:pt x="2725" y="1648"/>
                    <a:pt x="2704" y="1666"/>
                  </a:cubicBezTo>
                  <a:cubicBezTo>
                    <a:pt x="2592" y="1756"/>
                    <a:pt x="2502" y="1848"/>
                    <a:pt x="2410" y="1949"/>
                  </a:cubicBezTo>
                  <a:cubicBezTo>
                    <a:pt x="2339" y="2029"/>
                    <a:pt x="2399" y="2139"/>
                    <a:pt x="2481" y="2139"/>
                  </a:cubicBezTo>
                  <a:cubicBezTo>
                    <a:pt x="2504" y="2139"/>
                    <a:pt x="2528" y="2131"/>
                    <a:pt x="2552" y="2111"/>
                  </a:cubicBezTo>
                  <a:cubicBezTo>
                    <a:pt x="2623" y="2040"/>
                    <a:pt x="2684" y="1979"/>
                    <a:pt x="2745" y="1909"/>
                  </a:cubicBezTo>
                  <a:cubicBezTo>
                    <a:pt x="2805" y="2010"/>
                    <a:pt x="2856" y="2111"/>
                    <a:pt x="2916" y="2213"/>
                  </a:cubicBezTo>
                  <a:cubicBezTo>
                    <a:pt x="2927" y="2230"/>
                    <a:pt x="2945" y="2238"/>
                    <a:pt x="2964" y="2238"/>
                  </a:cubicBezTo>
                  <a:cubicBezTo>
                    <a:pt x="2997" y="2238"/>
                    <a:pt x="3031" y="2211"/>
                    <a:pt x="3018" y="2172"/>
                  </a:cubicBezTo>
                  <a:lnTo>
                    <a:pt x="2866" y="1716"/>
                  </a:lnTo>
                  <a:cubicBezTo>
                    <a:pt x="2853" y="1670"/>
                    <a:pt x="2813" y="1640"/>
                    <a:pt x="2770" y="1640"/>
                  </a:cubicBezTo>
                  <a:close/>
                  <a:moveTo>
                    <a:pt x="5474" y="1721"/>
                  </a:moveTo>
                  <a:cubicBezTo>
                    <a:pt x="5451" y="1721"/>
                    <a:pt x="5428" y="1729"/>
                    <a:pt x="5407" y="1747"/>
                  </a:cubicBezTo>
                  <a:cubicBezTo>
                    <a:pt x="5296" y="1837"/>
                    <a:pt x="5205" y="1929"/>
                    <a:pt x="5114" y="2030"/>
                  </a:cubicBezTo>
                  <a:cubicBezTo>
                    <a:pt x="5042" y="2110"/>
                    <a:pt x="5108" y="2220"/>
                    <a:pt x="5189" y="2220"/>
                  </a:cubicBezTo>
                  <a:cubicBezTo>
                    <a:pt x="5211" y="2220"/>
                    <a:pt x="5234" y="2212"/>
                    <a:pt x="5256" y="2192"/>
                  </a:cubicBezTo>
                  <a:cubicBezTo>
                    <a:pt x="5326" y="2121"/>
                    <a:pt x="5397" y="2060"/>
                    <a:pt x="5458" y="1990"/>
                  </a:cubicBezTo>
                  <a:cubicBezTo>
                    <a:pt x="5508" y="2091"/>
                    <a:pt x="5569" y="2192"/>
                    <a:pt x="5620" y="2283"/>
                  </a:cubicBezTo>
                  <a:cubicBezTo>
                    <a:pt x="5632" y="2306"/>
                    <a:pt x="5654" y="2316"/>
                    <a:pt x="5675" y="2316"/>
                  </a:cubicBezTo>
                  <a:cubicBezTo>
                    <a:pt x="5710" y="2316"/>
                    <a:pt x="5744" y="2290"/>
                    <a:pt x="5731" y="2253"/>
                  </a:cubicBezTo>
                  <a:lnTo>
                    <a:pt x="5580" y="1797"/>
                  </a:lnTo>
                  <a:cubicBezTo>
                    <a:pt x="5559" y="1751"/>
                    <a:pt x="5517" y="1721"/>
                    <a:pt x="5474" y="1721"/>
                  </a:cubicBezTo>
                  <a:close/>
                  <a:moveTo>
                    <a:pt x="8178" y="1802"/>
                  </a:moveTo>
                  <a:cubicBezTo>
                    <a:pt x="8155" y="1802"/>
                    <a:pt x="8132" y="1810"/>
                    <a:pt x="8111" y="1828"/>
                  </a:cubicBezTo>
                  <a:cubicBezTo>
                    <a:pt x="8010" y="1918"/>
                    <a:pt x="7908" y="2010"/>
                    <a:pt x="7817" y="2111"/>
                  </a:cubicBezTo>
                  <a:cubicBezTo>
                    <a:pt x="7754" y="2190"/>
                    <a:pt x="7813" y="2292"/>
                    <a:pt x="7894" y="2292"/>
                  </a:cubicBezTo>
                  <a:cubicBezTo>
                    <a:pt x="7918" y="2292"/>
                    <a:pt x="7944" y="2283"/>
                    <a:pt x="7969" y="2263"/>
                  </a:cubicBezTo>
                  <a:cubicBezTo>
                    <a:pt x="8040" y="2202"/>
                    <a:pt x="8100" y="2141"/>
                    <a:pt x="8161" y="2071"/>
                  </a:cubicBezTo>
                  <a:cubicBezTo>
                    <a:pt x="8222" y="2172"/>
                    <a:pt x="8273" y="2273"/>
                    <a:pt x="8334" y="2364"/>
                  </a:cubicBezTo>
                  <a:cubicBezTo>
                    <a:pt x="8345" y="2387"/>
                    <a:pt x="8366" y="2397"/>
                    <a:pt x="8386" y="2397"/>
                  </a:cubicBezTo>
                  <a:cubicBezTo>
                    <a:pt x="8417" y="2397"/>
                    <a:pt x="8447" y="2371"/>
                    <a:pt x="8435" y="2334"/>
                  </a:cubicBezTo>
                  <a:lnTo>
                    <a:pt x="8283" y="1878"/>
                  </a:lnTo>
                  <a:cubicBezTo>
                    <a:pt x="8263" y="1832"/>
                    <a:pt x="8221" y="1802"/>
                    <a:pt x="8178" y="1802"/>
                  </a:cubicBezTo>
                  <a:close/>
                  <a:moveTo>
                    <a:pt x="3599" y="1894"/>
                  </a:moveTo>
                  <a:cubicBezTo>
                    <a:pt x="3577" y="1894"/>
                    <a:pt x="3555" y="1902"/>
                    <a:pt x="3534" y="1918"/>
                  </a:cubicBezTo>
                  <a:cubicBezTo>
                    <a:pt x="3423" y="2010"/>
                    <a:pt x="3332" y="2101"/>
                    <a:pt x="3240" y="2213"/>
                  </a:cubicBezTo>
                  <a:cubicBezTo>
                    <a:pt x="3169" y="2284"/>
                    <a:pt x="3228" y="2392"/>
                    <a:pt x="3311" y="2392"/>
                  </a:cubicBezTo>
                  <a:cubicBezTo>
                    <a:pt x="3333" y="2392"/>
                    <a:pt x="3358" y="2384"/>
                    <a:pt x="3382" y="2364"/>
                  </a:cubicBezTo>
                  <a:cubicBezTo>
                    <a:pt x="3453" y="2303"/>
                    <a:pt x="3514" y="2233"/>
                    <a:pt x="3585" y="2172"/>
                  </a:cubicBezTo>
                  <a:cubicBezTo>
                    <a:pt x="3636" y="2273"/>
                    <a:pt x="3686" y="2364"/>
                    <a:pt x="3747" y="2465"/>
                  </a:cubicBezTo>
                  <a:cubicBezTo>
                    <a:pt x="3757" y="2483"/>
                    <a:pt x="3776" y="2491"/>
                    <a:pt x="3794" y="2491"/>
                  </a:cubicBezTo>
                  <a:cubicBezTo>
                    <a:pt x="3827" y="2491"/>
                    <a:pt x="3861" y="2464"/>
                    <a:pt x="3848" y="2425"/>
                  </a:cubicBezTo>
                  <a:cubicBezTo>
                    <a:pt x="3798" y="2273"/>
                    <a:pt x="3747" y="2121"/>
                    <a:pt x="3696" y="1979"/>
                  </a:cubicBezTo>
                  <a:cubicBezTo>
                    <a:pt x="3683" y="1925"/>
                    <a:pt x="3642" y="1894"/>
                    <a:pt x="3599" y="1894"/>
                  </a:cubicBezTo>
                  <a:close/>
                  <a:moveTo>
                    <a:pt x="6304" y="1975"/>
                  </a:moveTo>
                  <a:cubicBezTo>
                    <a:pt x="6281" y="1975"/>
                    <a:pt x="6258" y="1982"/>
                    <a:pt x="6237" y="1999"/>
                  </a:cubicBezTo>
                  <a:cubicBezTo>
                    <a:pt x="6126" y="2091"/>
                    <a:pt x="6035" y="2182"/>
                    <a:pt x="5944" y="2283"/>
                  </a:cubicBezTo>
                  <a:cubicBezTo>
                    <a:pt x="5872" y="2362"/>
                    <a:pt x="5938" y="2473"/>
                    <a:pt x="6019" y="2473"/>
                  </a:cubicBezTo>
                  <a:cubicBezTo>
                    <a:pt x="6041" y="2473"/>
                    <a:pt x="6064" y="2465"/>
                    <a:pt x="6086" y="2445"/>
                  </a:cubicBezTo>
                  <a:cubicBezTo>
                    <a:pt x="6156" y="2384"/>
                    <a:pt x="6228" y="2314"/>
                    <a:pt x="6288" y="2253"/>
                  </a:cubicBezTo>
                  <a:cubicBezTo>
                    <a:pt x="6339" y="2344"/>
                    <a:pt x="6399" y="2445"/>
                    <a:pt x="6450" y="2546"/>
                  </a:cubicBezTo>
                  <a:cubicBezTo>
                    <a:pt x="6461" y="2564"/>
                    <a:pt x="6480" y="2572"/>
                    <a:pt x="6500" y="2572"/>
                  </a:cubicBezTo>
                  <a:cubicBezTo>
                    <a:pt x="6537" y="2572"/>
                    <a:pt x="6575" y="2545"/>
                    <a:pt x="6561" y="2506"/>
                  </a:cubicBezTo>
                  <a:lnTo>
                    <a:pt x="6410" y="2051"/>
                  </a:lnTo>
                  <a:cubicBezTo>
                    <a:pt x="6390" y="2004"/>
                    <a:pt x="6348" y="1975"/>
                    <a:pt x="6304" y="1975"/>
                  </a:cubicBezTo>
                  <a:close/>
                  <a:moveTo>
                    <a:pt x="9014" y="2056"/>
                  </a:moveTo>
                  <a:cubicBezTo>
                    <a:pt x="8991" y="2056"/>
                    <a:pt x="8965" y="2063"/>
                    <a:pt x="8941" y="2080"/>
                  </a:cubicBezTo>
                  <a:cubicBezTo>
                    <a:pt x="8840" y="2172"/>
                    <a:pt x="8748" y="2263"/>
                    <a:pt x="8647" y="2364"/>
                  </a:cubicBezTo>
                  <a:cubicBezTo>
                    <a:pt x="8584" y="2443"/>
                    <a:pt x="8645" y="2554"/>
                    <a:pt x="8728" y="2554"/>
                  </a:cubicBezTo>
                  <a:cubicBezTo>
                    <a:pt x="8751" y="2554"/>
                    <a:pt x="8775" y="2546"/>
                    <a:pt x="8799" y="2526"/>
                  </a:cubicBezTo>
                  <a:cubicBezTo>
                    <a:pt x="8870" y="2465"/>
                    <a:pt x="8931" y="2395"/>
                    <a:pt x="8991" y="2334"/>
                  </a:cubicBezTo>
                  <a:cubicBezTo>
                    <a:pt x="9052" y="2425"/>
                    <a:pt x="9103" y="2526"/>
                    <a:pt x="9164" y="2627"/>
                  </a:cubicBezTo>
                  <a:cubicBezTo>
                    <a:pt x="9174" y="2645"/>
                    <a:pt x="9193" y="2653"/>
                    <a:pt x="9211" y="2653"/>
                  </a:cubicBezTo>
                  <a:cubicBezTo>
                    <a:pt x="9244" y="2653"/>
                    <a:pt x="9278" y="2626"/>
                    <a:pt x="9265" y="2587"/>
                  </a:cubicBezTo>
                  <a:lnTo>
                    <a:pt x="9113" y="2132"/>
                  </a:lnTo>
                  <a:cubicBezTo>
                    <a:pt x="9100" y="2085"/>
                    <a:pt x="9060" y="2056"/>
                    <a:pt x="9014" y="2056"/>
                  </a:cubicBezTo>
                  <a:close/>
                  <a:moveTo>
                    <a:pt x="1724" y="2076"/>
                  </a:moveTo>
                  <a:cubicBezTo>
                    <a:pt x="1701" y="2076"/>
                    <a:pt x="1675" y="2084"/>
                    <a:pt x="1651" y="2101"/>
                  </a:cubicBezTo>
                  <a:cubicBezTo>
                    <a:pt x="1550" y="2192"/>
                    <a:pt x="1458" y="2283"/>
                    <a:pt x="1357" y="2384"/>
                  </a:cubicBezTo>
                  <a:cubicBezTo>
                    <a:pt x="1294" y="2464"/>
                    <a:pt x="1355" y="2574"/>
                    <a:pt x="1438" y="2574"/>
                  </a:cubicBezTo>
                  <a:cubicBezTo>
                    <a:pt x="1461" y="2574"/>
                    <a:pt x="1485" y="2566"/>
                    <a:pt x="1510" y="2546"/>
                  </a:cubicBezTo>
                  <a:cubicBezTo>
                    <a:pt x="1580" y="2476"/>
                    <a:pt x="1641" y="2415"/>
                    <a:pt x="1701" y="2344"/>
                  </a:cubicBezTo>
                  <a:cubicBezTo>
                    <a:pt x="1762" y="2445"/>
                    <a:pt x="1813" y="2546"/>
                    <a:pt x="1874" y="2638"/>
                  </a:cubicBezTo>
                  <a:cubicBezTo>
                    <a:pt x="1885" y="2661"/>
                    <a:pt x="1906" y="2671"/>
                    <a:pt x="1925" y="2671"/>
                  </a:cubicBezTo>
                  <a:cubicBezTo>
                    <a:pt x="1957" y="2671"/>
                    <a:pt x="1988" y="2645"/>
                    <a:pt x="1975" y="2607"/>
                  </a:cubicBezTo>
                  <a:lnTo>
                    <a:pt x="1823" y="2152"/>
                  </a:lnTo>
                  <a:cubicBezTo>
                    <a:pt x="1810" y="2105"/>
                    <a:pt x="1770" y="2076"/>
                    <a:pt x="1724" y="2076"/>
                  </a:cubicBezTo>
                  <a:close/>
                  <a:moveTo>
                    <a:pt x="4431" y="2157"/>
                  </a:moveTo>
                  <a:cubicBezTo>
                    <a:pt x="4409" y="2157"/>
                    <a:pt x="4385" y="2165"/>
                    <a:pt x="4365" y="2182"/>
                  </a:cubicBezTo>
                  <a:cubicBezTo>
                    <a:pt x="4253" y="2273"/>
                    <a:pt x="4162" y="2364"/>
                    <a:pt x="4071" y="2465"/>
                  </a:cubicBezTo>
                  <a:cubicBezTo>
                    <a:pt x="4000" y="2544"/>
                    <a:pt x="4063" y="2647"/>
                    <a:pt x="4142" y="2647"/>
                  </a:cubicBezTo>
                  <a:cubicBezTo>
                    <a:pt x="4165" y="2647"/>
                    <a:pt x="4190" y="2638"/>
                    <a:pt x="4212" y="2617"/>
                  </a:cubicBezTo>
                  <a:cubicBezTo>
                    <a:pt x="4284" y="2557"/>
                    <a:pt x="4344" y="2496"/>
                    <a:pt x="4415" y="2425"/>
                  </a:cubicBezTo>
                  <a:cubicBezTo>
                    <a:pt x="4466" y="2526"/>
                    <a:pt x="4527" y="2627"/>
                    <a:pt x="4577" y="2719"/>
                  </a:cubicBezTo>
                  <a:cubicBezTo>
                    <a:pt x="4589" y="2742"/>
                    <a:pt x="4611" y="2752"/>
                    <a:pt x="4632" y="2752"/>
                  </a:cubicBezTo>
                  <a:cubicBezTo>
                    <a:pt x="4666" y="2752"/>
                    <a:pt x="4697" y="2726"/>
                    <a:pt x="4678" y="2688"/>
                  </a:cubicBezTo>
                  <a:lnTo>
                    <a:pt x="4527" y="2233"/>
                  </a:lnTo>
                  <a:cubicBezTo>
                    <a:pt x="4513" y="2186"/>
                    <a:pt x="4474" y="2157"/>
                    <a:pt x="4431" y="2157"/>
                  </a:cubicBezTo>
                  <a:close/>
                  <a:moveTo>
                    <a:pt x="7134" y="2238"/>
                  </a:moveTo>
                  <a:cubicBezTo>
                    <a:pt x="7111" y="2238"/>
                    <a:pt x="7088" y="2246"/>
                    <a:pt x="7068" y="2263"/>
                  </a:cubicBezTo>
                  <a:cubicBezTo>
                    <a:pt x="6957" y="2344"/>
                    <a:pt x="6865" y="2435"/>
                    <a:pt x="6774" y="2546"/>
                  </a:cubicBezTo>
                  <a:cubicBezTo>
                    <a:pt x="6703" y="2625"/>
                    <a:pt x="6767" y="2728"/>
                    <a:pt x="6846" y="2728"/>
                  </a:cubicBezTo>
                  <a:cubicBezTo>
                    <a:pt x="6869" y="2728"/>
                    <a:pt x="6893" y="2719"/>
                    <a:pt x="6916" y="2698"/>
                  </a:cubicBezTo>
                  <a:cubicBezTo>
                    <a:pt x="6987" y="2638"/>
                    <a:pt x="7058" y="2577"/>
                    <a:pt x="7119" y="2506"/>
                  </a:cubicBezTo>
                  <a:cubicBezTo>
                    <a:pt x="7169" y="2607"/>
                    <a:pt x="7230" y="2708"/>
                    <a:pt x="7281" y="2800"/>
                  </a:cubicBezTo>
                  <a:cubicBezTo>
                    <a:pt x="7292" y="2822"/>
                    <a:pt x="7313" y="2832"/>
                    <a:pt x="7334" y="2832"/>
                  </a:cubicBezTo>
                  <a:cubicBezTo>
                    <a:pt x="7369" y="2832"/>
                    <a:pt x="7404" y="2804"/>
                    <a:pt x="7392" y="2759"/>
                  </a:cubicBezTo>
                  <a:cubicBezTo>
                    <a:pt x="7341" y="2617"/>
                    <a:pt x="7290" y="2465"/>
                    <a:pt x="7240" y="2314"/>
                  </a:cubicBezTo>
                  <a:cubicBezTo>
                    <a:pt x="7220" y="2267"/>
                    <a:pt x="7178" y="2238"/>
                    <a:pt x="7134" y="2238"/>
                  </a:cubicBezTo>
                  <a:close/>
                  <a:moveTo>
                    <a:pt x="2555" y="2329"/>
                  </a:moveTo>
                  <a:cubicBezTo>
                    <a:pt x="2531" y="2329"/>
                    <a:pt x="2506" y="2337"/>
                    <a:pt x="2481" y="2354"/>
                  </a:cubicBezTo>
                  <a:cubicBezTo>
                    <a:pt x="2380" y="2445"/>
                    <a:pt x="2289" y="2536"/>
                    <a:pt x="2187" y="2638"/>
                  </a:cubicBezTo>
                  <a:cubicBezTo>
                    <a:pt x="2124" y="2717"/>
                    <a:pt x="2185" y="2828"/>
                    <a:pt x="2268" y="2828"/>
                  </a:cubicBezTo>
                  <a:cubicBezTo>
                    <a:pt x="2291" y="2828"/>
                    <a:pt x="2316" y="2819"/>
                    <a:pt x="2340" y="2800"/>
                  </a:cubicBezTo>
                  <a:cubicBezTo>
                    <a:pt x="2410" y="2739"/>
                    <a:pt x="2471" y="2668"/>
                    <a:pt x="2532" y="2607"/>
                  </a:cubicBezTo>
                  <a:cubicBezTo>
                    <a:pt x="2592" y="2698"/>
                    <a:pt x="2643" y="2800"/>
                    <a:pt x="2704" y="2901"/>
                  </a:cubicBezTo>
                  <a:cubicBezTo>
                    <a:pt x="2715" y="2919"/>
                    <a:pt x="2733" y="2926"/>
                    <a:pt x="2751" y="2926"/>
                  </a:cubicBezTo>
                  <a:cubicBezTo>
                    <a:pt x="2785" y="2926"/>
                    <a:pt x="2819" y="2900"/>
                    <a:pt x="2805" y="2860"/>
                  </a:cubicBezTo>
                  <a:lnTo>
                    <a:pt x="2653" y="2404"/>
                  </a:lnTo>
                  <a:cubicBezTo>
                    <a:pt x="2640" y="2358"/>
                    <a:pt x="2600" y="2329"/>
                    <a:pt x="2555" y="2329"/>
                  </a:cubicBezTo>
                  <a:close/>
                  <a:moveTo>
                    <a:pt x="5261" y="2410"/>
                  </a:moveTo>
                  <a:cubicBezTo>
                    <a:pt x="5239" y="2410"/>
                    <a:pt x="5216" y="2418"/>
                    <a:pt x="5195" y="2435"/>
                  </a:cubicBezTo>
                  <a:cubicBezTo>
                    <a:pt x="5083" y="2526"/>
                    <a:pt x="4992" y="2617"/>
                    <a:pt x="4901" y="2719"/>
                  </a:cubicBezTo>
                  <a:cubicBezTo>
                    <a:pt x="4830" y="2798"/>
                    <a:pt x="4895" y="2909"/>
                    <a:pt x="4976" y="2909"/>
                  </a:cubicBezTo>
                  <a:cubicBezTo>
                    <a:pt x="4998" y="2909"/>
                    <a:pt x="5021" y="2900"/>
                    <a:pt x="5043" y="2881"/>
                  </a:cubicBezTo>
                  <a:cubicBezTo>
                    <a:pt x="5114" y="2820"/>
                    <a:pt x="5175" y="2749"/>
                    <a:pt x="5245" y="2688"/>
                  </a:cubicBezTo>
                  <a:cubicBezTo>
                    <a:pt x="5296" y="2779"/>
                    <a:pt x="5357" y="2881"/>
                    <a:pt x="5407" y="2982"/>
                  </a:cubicBezTo>
                  <a:cubicBezTo>
                    <a:pt x="5418" y="3000"/>
                    <a:pt x="5437" y="3007"/>
                    <a:pt x="5457" y="3007"/>
                  </a:cubicBezTo>
                  <a:cubicBezTo>
                    <a:pt x="5493" y="3007"/>
                    <a:pt x="5528" y="2981"/>
                    <a:pt x="5508" y="2941"/>
                  </a:cubicBezTo>
                  <a:lnTo>
                    <a:pt x="5357" y="2485"/>
                  </a:lnTo>
                  <a:cubicBezTo>
                    <a:pt x="5344" y="2439"/>
                    <a:pt x="5304" y="2410"/>
                    <a:pt x="5261" y="2410"/>
                  </a:cubicBezTo>
                  <a:close/>
                  <a:moveTo>
                    <a:pt x="7965" y="2491"/>
                  </a:moveTo>
                  <a:cubicBezTo>
                    <a:pt x="7942" y="2491"/>
                    <a:pt x="7919" y="2499"/>
                    <a:pt x="7898" y="2516"/>
                  </a:cubicBezTo>
                  <a:cubicBezTo>
                    <a:pt x="7787" y="2607"/>
                    <a:pt x="7695" y="2698"/>
                    <a:pt x="7605" y="2800"/>
                  </a:cubicBezTo>
                  <a:cubicBezTo>
                    <a:pt x="7533" y="2879"/>
                    <a:pt x="7599" y="2990"/>
                    <a:pt x="7679" y="2990"/>
                  </a:cubicBezTo>
                  <a:cubicBezTo>
                    <a:pt x="7701" y="2990"/>
                    <a:pt x="7725" y="2981"/>
                    <a:pt x="7746" y="2962"/>
                  </a:cubicBezTo>
                  <a:cubicBezTo>
                    <a:pt x="7817" y="2901"/>
                    <a:pt x="7888" y="2830"/>
                    <a:pt x="7949" y="2769"/>
                  </a:cubicBezTo>
                  <a:cubicBezTo>
                    <a:pt x="7999" y="2860"/>
                    <a:pt x="8060" y="2962"/>
                    <a:pt x="8111" y="3063"/>
                  </a:cubicBezTo>
                  <a:cubicBezTo>
                    <a:pt x="8121" y="3081"/>
                    <a:pt x="8141" y="3088"/>
                    <a:pt x="8161" y="3088"/>
                  </a:cubicBezTo>
                  <a:cubicBezTo>
                    <a:pt x="8197" y="3088"/>
                    <a:pt x="8235" y="3062"/>
                    <a:pt x="8222" y="3022"/>
                  </a:cubicBezTo>
                  <a:lnTo>
                    <a:pt x="8070" y="2566"/>
                  </a:lnTo>
                  <a:cubicBezTo>
                    <a:pt x="8050" y="2520"/>
                    <a:pt x="8008" y="2491"/>
                    <a:pt x="7965" y="2491"/>
                  </a:cubicBezTo>
                  <a:close/>
                  <a:moveTo>
                    <a:pt x="3385" y="2592"/>
                  </a:moveTo>
                  <a:cubicBezTo>
                    <a:pt x="3361" y="2592"/>
                    <a:pt x="3336" y="2600"/>
                    <a:pt x="3312" y="2617"/>
                  </a:cubicBezTo>
                  <a:cubicBezTo>
                    <a:pt x="3210" y="2698"/>
                    <a:pt x="3119" y="2789"/>
                    <a:pt x="3028" y="2901"/>
                  </a:cubicBezTo>
                  <a:cubicBezTo>
                    <a:pt x="2957" y="2979"/>
                    <a:pt x="3014" y="3082"/>
                    <a:pt x="3095" y="3082"/>
                  </a:cubicBezTo>
                  <a:cubicBezTo>
                    <a:pt x="3119" y="3082"/>
                    <a:pt x="3145" y="3073"/>
                    <a:pt x="3170" y="3052"/>
                  </a:cubicBezTo>
                  <a:cubicBezTo>
                    <a:pt x="3240" y="2992"/>
                    <a:pt x="3301" y="2931"/>
                    <a:pt x="3362" y="2860"/>
                  </a:cubicBezTo>
                  <a:cubicBezTo>
                    <a:pt x="3423" y="2962"/>
                    <a:pt x="3474" y="3063"/>
                    <a:pt x="3534" y="3154"/>
                  </a:cubicBezTo>
                  <a:cubicBezTo>
                    <a:pt x="3546" y="3176"/>
                    <a:pt x="3565" y="3186"/>
                    <a:pt x="3585" y="3186"/>
                  </a:cubicBezTo>
                  <a:cubicBezTo>
                    <a:pt x="3617" y="3186"/>
                    <a:pt x="3648" y="3158"/>
                    <a:pt x="3636" y="3113"/>
                  </a:cubicBezTo>
                  <a:cubicBezTo>
                    <a:pt x="3585" y="2971"/>
                    <a:pt x="3534" y="2820"/>
                    <a:pt x="3483" y="2668"/>
                  </a:cubicBezTo>
                  <a:cubicBezTo>
                    <a:pt x="3470" y="2621"/>
                    <a:pt x="3430" y="2592"/>
                    <a:pt x="3385" y="2592"/>
                  </a:cubicBezTo>
                  <a:close/>
                  <a:moveTo>
                    <a:pt x="6096" y="2671"/>
                  </a:moveTo>
                  <a:cubicBezTo>
                    <a:pt x="6073" y="2671"/>
                    <a:pt x="6048" y="2680"/>
                    <a:pt x="6025" y="2698"/>
                  </a:cubicBezTo>
                  <a:cubicBezTo>
                    <a:pt x="5913" y="2779"/>
                    <a:pt x="5823" y="2870"/>
                    <a:pt x="5731" y="2982"/>
                  </a:cubicBezTo>
                  <a:cubicBezTo>
                    <a:pt x="5661" y="3060"/>
                    <a:pt x="5724" y="3163"/>
                    <a:pt x="5803" y="3163"/>
                  </a:cubicBezTo>
                  <a:cubicBezTo>
                    <a:pt x="5826" y="3163"/>
                    <a:pt x="5850" y="3154"/>
                    <a:pt x="5873" y="3133"/>
                  </a:cubicBezTo>
                  <a:cubicBezTo>
                    <a:pt x="5944" y="3073"/>
                    <a:pt x="6005" y="3012"/>
                    <a:pt x="6075" y="2941"/>
                  </a:cubicBezTo>
                  <a:cubicBezTo>
                    <a:pt x="6126" y="3043"/>
                    <a:pt x="6187" y="3133"/>
                    <a:pt x="6237" y="3235"/>
                  </a:cubicBezTo>
                  <a:cubicBezTo>
                    <a:pt x="6249" y="3254"/>
                    <a:pt x="6271" y="3263"/>
                    <a:pt x="6292" y="3263"/>
                  </a:cubicBezTo>
                  <a:cubicBezTo>
                    <a:pt x="6327" y="3263"/>
                    <a:pt x="6362" y="3239"/>
                    <a:pt x="6349" y="3194"/>
                  </a:cubicBezTo>
                  <a:cubicBezTo>
                    <a:pt x="6288" y="3043"/>
                    <a:pt x="6237" y="2901"/>
                    <a:pt x="6187" y="2749"/>
                  </a:cubicBezTo>
                  <a:cubicBezTo>
                    <a:pt x="6174" y="2698"/>
                    <a:pt x="6137" y="2671"/>
                    <a:pt x="6096" y="2671"/>
                  </a:cubicBezTo>
                  <a:close/>
                  <a:moveTo>
                    <a:pt x="8793" y="2744"/>
                  </a:moveTo>
                  <a:cubicBezTo>
                    <a:pt x="8771" y="2744"/>
                    <a:pt x="8748" y="2752"/>
                    <a:pt x="8728" y="2769"/>
                  </a:cubicBezTo>
                  <a:cubicBezTo>
                    <a:pt x="8617" y="2860"/>
                    <a:pt x="8526" y="2951"/>
                    <a:pt x="8435" y="3063"/>
                  </a:cubicBezTo>
                  <a:cubicBezTo>
                    <a:pt x="8364" y="3141"/>
                    <a:pt x="8427" y="3244"/>
                    <a:pt x="8506" y="3244"/>
                  </a:cubicBezTo>
                  <a:cubicBezTo>
                    <a:pt x="8529" y="3244"/>
                    <a:pt x="8554" y="3235"/>
                    <a:pt x="8577" y="3214"/>
                  </a:cubicBezTo>
                  <a:cubicBezTo>
                    <a:pt x="8647" y="3154"/>
                    <a:pt x="8718" y="3093"/>
                    <a:pt x="8779" y="3022"/>
                  </a:cubicBezTo>
                  <a:cubicBezTo>
                    <a:pt x="8829" y="3124"/>
                    <a:pt x="8890" y="3214"/>
                    <a:pt x="8941" y="3316"/>
                  </a:cubicBezTo>
                  <a:cubicBezTo>
                    <a:pt x="8952" y="3334"/>
                    <a:pt x="8971" y="3341"/>
                    <a:pt x="8991" y="3341"/>
                  </a:cubicBezTo>
                  <a:cubicBezTo>
                    <a:pt x="9027" y="3341"/>
                    <a:pt x="9065" y="3315"/>
                    <a:pt x="9052" y="3275"/>
                  </a:cubicBezTo>
                  <a:cubicBezTo>
                    <a:pt x="9002" y="3124"/>
                    <a:pt x="8951" y="2982"/>
                    <a:pt x="8901" y="2830"/>
                  </a:cubicBezTo>
                  <a:cubicBezTo>
                    <a:pt x="8880" y="2776"/>
                    <a:pt x="8837" y="2744"/>
                    <a:pt x="8793" y="2744"/>
                  </a:cubicBezTo>
                  <a:close/>
                  <a:moveTo>
                    <a:pt x="1505" y="2764"/>
                  </a:moveTo>
                  <a:cubicBezTo>
                    <a:pt x="1482" y="2764"/>
                    <a:pt x="1459" y="2772"/>
                    <a:pt x="1438" y="2789"/>
                  </a:cubicBezTo>
                  <a:cubicBezTo>
                    <a:pt x="1327" y="2881"/>
                    <a:pt x="1236" y="2971"/>
                    <a:pt x="1145" y="3073"/>
                  </a:cubicBezTo>
                  <a:cubicBezTo>
                    <a:pt x="1073" y="3152"/>
                    <a:pt x="1139" y="3263"/>
                    <a:pt x="1219" y="3263"/>
                  </a:cubicBezTo>
                  <a:cubicBezTo>
                    <a:pt x="1242" y="3263"/>
                    <a:pt x="1265" y="3254"/>
                    <a:pt x="1287" y="3235"/>
                  </a:cubicBezTo>
                  <a:cubicBezTo>
                    <a:pt x="1368" y="3174"/>
                    <a:pt x="1429" y="3103"/>
                    <a:pt x="1489" y="3043"/>
                  </a:cubicBezTo>
                  <a:cubicBezTo>
                    <a:pt x="1550" y="3133"/>
                    <a:pt x="1600" y="3235"/>
                    <a:pt x="1651" y="3336"/>
                  </a:cubicBezTo>
                  <a:cubicBezTo>
                    <a:pt x="1662" y="3354"/>
                    <a:pt x="1681" y="3362"/>
                    <a:pt x="1701" y="3362"/>
                  </a:cubicBezTo>
                  <a:cubicBezTo>
                    <a:pt x="1737" y="3362"/>
                    <a:pt x="1775" y="3335"/>
                    <a:pt x="1762" y="3295"/>
                  </a:cubicBezTo>
                  <a:lnTo>
                    <a:pt x="1611" y="2840"/>
                  </a:lnTo>
                  <a:cubicBezTo>
                    <a:pt x="1590" y="2793"/>
                    <a:pt x="1548" y="2764"/>
                    <a:pt x="1505" y="2764"/>
                  </a:cubicBezTo>
                  <a:close/>
                  <a:moveTo>
                    <a:pt x="4218" y="2845"/>
                  </a:moveTo>
                  <a:cubicBezTo>
                    <a:pt x="4196" y="2845"/>
                    <a:pt x="4172" y="2853"/>
                    <a:pt x="4152" y="2870"/>
                  </a:cubicBezTo>
                  <a:cubicBezTo>
                    <a:pt x="4041" y="2962"/>
                    <a:pt x="3949" y="3052"/>
                    <a:pt x="3858" y="3154"/>
                  </a:cubicBezTo>
                  <a:cubicBezTo>
                    <a:pt x="3787" y="3233"/>
                    <a:pt x="3846" y="3344"/>
                    <a:pt x="3929" y="3344"/>
                  </a:cubicBezTo>
                  <a:cubicBezTo>
                    <a:pt x="3952" y="3344"/>
                    <a:pt x="3976" y="3335"/>
                    <a:pt x="4000" y="3316"/>
                  </a:cubicBezTo>
                  <a:cubicBezTo>
                    <a:pt x="4071" y="3255"/>
                    <a:pt x="4131" y="3184"/>
                    <a:pt x="4192" y="3124"/>
                  </a:cubicBezTo>
                  <a:cubicBezTo>
                    <a:pt x="4253" y="3214"/>
                    <a:pt x="4304" y="3316"/>
                    <a:pt x="4365" y="3417"/>
                  </a:cubicBezTo>
                  <a:cubicBezTo>
                    <a:pt x="4375" y="3435"/>
                    <a:pt x="4393" y="3443"/>
                    <a:pt x="4412" y="3443"/>
                  </a:cubicBezTo>
                  <a:cubicBezTo>
                    <a:pt x="4445" y="3443"/>
                    <a:pt x="4479" y="3416"/>
                    <a:pt x="4466" y="3376"/>
                  </a:cubicBezTo>
                  <a:lnTo>
                    <a:pt x="4314" y="2921"/>
                  </a:lnTo>
                  <a:cubicBezTo>
                    <a:pt x="4300" y="2874"/>
                    <a:pt x="4261" y="2845"/>
                    <a:pt x="4218" y="2845"/>
                  </a:cubicBezTo>
                  <a:close/>
                  <a:moveTo>
                    <a:pt x="6922" y="2926"/>
                  </a:moveTo>
                  <a:cubicBezTo>
                    <a:pt x="6899" y="2926"/>
                    <a:pt x="6876" y="2934"/>
                    <a:pt x="6855" y="2951"/>
                  </a:cubicBezTo>
                  <a:cubicBezTo>
                    <a:pt x="6744" y="3043"/>
                    <a:pt x="6653" y="3133"/>
                    <a:pt x="6561" y="3235"/>
                  </a:cubicBezTo>
                  <a:cubicBezTo>
                    <a:pt x="6490" y="3314"/>
                    <a:pt x="6556" y="3425"/>
                    <a:pt x="6636" y="3425"/>
                  </a:cubicBezTo>
                  <a:cubicBezTo>
                    <a:pt x="6658" y="3425"/>
                    <a:pt x="6681" y="3416"/>
                    <a:pt x="6703" y="3397"/>
                  </a:cubicBezTo>
                  <a:cubicBezTo>
                    <a:pt x="6774" y="3326"/>
                    <a:pt x="6845" y="3265"/>
                    <a:pt x="6906" y="3194"/>
                  </a:cubicBezTo>
                  <a:cubicBezTo>
                    <a:pt x="6957" y="3295"/>
                    <a:pt x="7017" y="3397"/>
                    <a:pt x="7068" y="3498"/>
                  </a:cubicBezTo>
                  <a:cubicBezTo>
                    <a:pt x="7078" y="3516"/>
                    <a:pt x="7098" y="3524"/>
                    <a:pt x="7118" y="3524"/>
                  </a:cubicBezTo>
                  <a:cubicBezTo>
                    <a:pt x="7155" y="3524"/>
                    <a:pt x="7193" y="3497"/>
                    <a:pt x="7179" y="3457"/>
                  </a:cubicBezTo>
                  <a:cubicBezTo>
                    <a:pt x="7128" y="3306"/>
                    <a:pt x="7078" y="3154"/>
                    <a:pt x="7017" y="3002"/>
                  </a:cubicBezTo>
                  <a:cubicBezTo>
                    <a:pt x="7004" y="2955"/>
                    <a:pt x="6964" y="2926"/>
                    <a:pt x="6922" y="2926"/>
                  </a:cubicBezTo>
                  <a:close/>
                  <a:moveTo>
                    <a:pt x="2340" y="3025"/>
                  </a:moveTo>
                  <a:cubicBezTo>
                    <a:pt x="2316" y="3025"/>
                    <a:pt x="2291" y="3034"/>
                    <a:pt x="2268" y="3052"/>
                  </a:cubicBezTo>
                  <a:cubicBezTo>
                    <a:pt x="2167" y="3133"/>
                    <a:pt x="2066" y="3225"/>
                    <a:pt x="1975" y="3336"/>
                  </a:cubicBezTo>
                  <a:cubicBezTo>
                    <a:pt x="1904" y="3414"/>
                    <a:pt x="1968" y="3517"/>
                    <a:pt x="2047" y="3517"/>
                  </a:cubicBezTo>
                  <a:cubicBezTo>
                    <a:pt x="2070" y="3517"/>
                    <a:pt x="2094" y="3509"/>
                    <a:pt x="2117" y="3488"/>
                  </a:cubicBezTo>
                  <a:cubicBezTo>
                    <a:pt x="2198" y="3427"/>
                    <a:pt x="2259" y="3367"/>
                    <a:pt x="2319" y="3295"/>
                  </a:cubicBezTo>
                  <a:cubicBezTo>
                    <a:pt x="2380" y="3397"/>
                    <a:pt x="2430" y="3488"/>
                    <a:pt x="2491" y="3589"/>
                  </a:cubicBezTo>
                  <a:cubicBezTo>
                    <a:pt x="2503" y="3608"/>
                    <a:pt x="2523" y="3617"/>
                    <a:pt x="2542" y="3617"/>
                  </a:cubicBezTo>
                  <a:cubicBezTo>
                    <a:pt x="2575" y="3617"/>
                    <a:pt x="2605" y="3593"/>
                    <a:pt x="2592" y="3549"/>
                  </a:cubicBezTo>
                  <a:cubicBezTo>
                    <a:pt x="2542" y="3397"/>
                    <a:pt x="2491" y="3255"/>
                    <a:pt x="2441" y="3103"/>
                  </a:cubicBezTo>
                  <a:cubicBezTo>
                    <a:pt x="2421" y="3052"/>
                    <a:pt x="2382" y="3025"/>
                    <a:pt x="2340" y="3025"/>
                  </a:cubicBezTo>
                  <a:close/>
                  <a:moveTo>
                    <a:pt x="5052" y="3102"/>
                  </a:moveTo>
                  <a:cubicBezTo>
                    <a:pt x="5028" y="3102"/>
                    <a:pt x="5004" y="3112"/>
                    <a:pt x="4982" y="3133"/>
                  </a:cubicBezTo>
                  <a:cubicBezTo>
                    <a:pt x="4871" y="3214"/>
                    <a:pt x="4779" y="3306"/>
                    <a:pt x="4689" y="3417"/>
                  </a:cubicBezTo>
                  <a:cubicBezTo>
                    <a:pt x="4618" y="3495"/>
                    <a:pt x="4675" y="3598"/>
                    <a:pt x="4756" y="3598"/>
                  </a:cubicBezTo>
                  <a:cubicBezTo>
                    <a:pt x="4780" y="3598"/>
                    <a:pt x="4805" y="3590"/>
                    <a:pt x="4830" y="3569"/>
                  </a:cubicBezTo>
                  <a:cubicBezTo>
                    <a:pt x="4901" y="3508"/>
                    <a:pt x="4962" y="3448"/>
                    <a:pt x="5022" y="3376"/>
                  </a:cubicBezTo>
                  <a:cubicBezTo>
                    <a:pt x="5083" y="3478"/>
                    <a:pt x="5134" y="3569"/>
                    <a:pt x="5195" y="3670"/>
                  </a:cubicBezTo>
                  <a:cubicBezTo>
                    <a:pt x="5205" y="3688"/>
                    <a:pt x="5224" y="3696"/>
                    <a:pt x="5242" y="3696"/>
                  </a:cubicBezTo>
                  <a:cubicBezTo>
                    <a:pt x="5275" y="3696"/>
                    <a:pt x="5309" y="3669"/>
                    <a:pt x="5296" y="3630"/>
                  </a:cubicBezTo>
                  <a:cubicBezTo>
                    <a:pt x="5245" y="3478"/>
                    <a:pt x="5195" y="3336"/>
                    <a:pt x="5144" y="3184"/>
                  </a:cubicBezTo>
                  <a:cubicBezTo>
                    <a:pt x="5131" y="3133"/>
                    <a:pt x="5093" y="3102"/>
                    <a:pt x="5052" y="3102"/>
                  </a:cubicBezTo>
                  <a:close/>
                  <a:moveTo>
                    <a:pt x="7751" y="3180"/>
                  </a:moveTo>
                  <a:cubicBezTo>
                    <a:pt x="7728" y="3180"/>
                    <a:pt x="7706" y="3188"/>
                    <a:pt x="7686" y="3205"/>
                  </a:cubicBezTo>
                  <a:cubicBezTo>
                    <a:pt x="7574" y="3295"/>
                    <a:pt x="7483" y="3387"/>
                    <a:pt x="7392" y="3498"/>
                  </a:cubicBezTo>
                  <a:cubicBezTo>
                    <a:pt x="7321" y="3570"/>
                    <a:pt x="7386" y="3678"/>
                    <a:pt x="7466" y="3678"/>
                  </a:cubicBezTo>
                  <a:cubicBezTo>
                    <a:pt x="7488" y="3678"/>
                    <a:pt x="7511" y="3670"/>
                    <a:pt x="7533" y="3650"/>
                  </a:cubicBezTo>
                  <a:cubicBezTo>
                    <a:pt x="7605" y="3589"/>
                    <a:pt x="7675" y="3518"/>
                    <a:pt x="7736" y="3457"/>
                  </a:cubicBezTo>
                  <a:cubicBezTo>
                    <a:pt x="7787" y="3559"/>
                    <a:pt x="7848" y="3650"/>
                    <a:pt x="7898" y="3751"/>
                  </a:cubicBezTo>
                  <a:cubicBezTo>
                    <a:pt x="7909" y="3769"/>
                    <a:pt x="7928" y="3777"/>
                    <a:pt x="7948" y="3777"/>
                  </a:cubicBezTo>
                  <a:cubicBezTo>
                    <a:pt x="7985" y="3777"/>
                    <a:pt x="8023" y="3750"/>
                    <a:pt x="8010" y="3711"/>
                  </a:cubicBezTo>
                  <a:cubicBezTo>
                    <a:pt x="7959" y="3559"/>
                    <a:pt x="7908" y="3407"/>
                    <a:pt x="7857" y="3265"/>
                  </a:cubicBezTo>
                  <a:cubicBezTo>
                    <a:pt x="7837" y="3211"/>
                    <a:pt x="7795" y="3180"/>
                    <a:pt x="7751" y="3180"/>
                  </a:cubicBezTo>
                  <a:close/>
                  <a:moveTo>
                    <a:pt x="3165" y="3281"/>
                  </a:moveTo>
                  <a:cubicBezTo>
                    <a:pt x="3143" y="3281"/>
                    <a:pt x="3119" y="3289"/>
                    <a:pt x="3099" y="3306"/>
                  </a:cubicBezTo>
                  <a:cubicBezTo>
                    <a:pt x="2997" y="3397"/>
                    <a:pt x="2896" y="3488"/>
                    <a:pt x="2805" y="3589"/>
                  </a:cubicBezTo>
                  <a:cubicBezTo>
                    <a:pt x="2742" y="3669"/>
                    <a:pt x="2803" y="3779"/>
                    <a:pt x="2886" y="3779"/>
                  </a:cubicBezTo>
                  <a:cubicBezTo>
                    <a:pt x="2909" y="3779"/>
                    <a:pt x="2933" y="3771"/>
                    <a:pt x="2957" y="3751"/>
                  </a:cubicBezTo>
                  <a:cubicBezTo>
                    <a:pt x="3028" y="3680"/>
                    <a:pt x="3089" y="3619"/>
                    <a:pt x="3150" y="3549"/>
                  </a:cubicBezTo>
                  <a:cubicBezTo>
                    <a:pt x="3210" y="3650"/>
                    <a:pt x="3261" y="3751"/>
                    <a:pt x="3321" y="3853"/>
                  </a:cubicBezTo>
                  <a:cubicBezTo>
                    <a:pt x="3332" y="3870"/>
                    <a:pt x="3350" y="3878"/>
                    <a:pt x="3369" y="3878"/>
                  </a:cubicBezTo>
                  <a:cubicBezTo>
                    <a:pt x="3402" y="3878"/>
                    <a:pt x="3436" y="3852"/>
                    <a:pt x="3423" y="3812"/>
                  </a:cubicBezTo>
                  <a:lnTo>
                    <a:pt x="3271" y="3356"/>
                  </a:lnTo>
                  <a:cubicBezTo>
                    <a:pt x="3251" y="3310"/>
                    <a:pt x="3209" y="3281"/>
                    <a:pt x="3165" y="3281"/>
                  </a:cubicBezTo>
                  <a:close/>
                  <a:moveTo>
                    <a:pt x="5878" y="3362"/>
                  </a:moveTo>
                  <a:cubicBezTo>
                    <a:pt x="5856" y="3362"/>
                    <a:pt x="5833" y="3370"/>
                    <a:pt x="5812" y="3387"/>
                  </a:cubicBezTo>
                  <a:cubicBezTo>
                    <a:pt x="5701" y="3478"/>
                    <a:pt x="5610" y="3569"/>
                    <a:pt x="5519" y="3670"/>
                  </a:cubicBezTo>
                  <a:cubicBezTo>
                    <a:pt x="5447" y="3750"/>
                    <a:pt x="5506" y="3860"/>
                    <a:pt x="5589" y="3860"/>
                  </a:cubicBezTo>
                  <a:cubicBezTo>
                    <a:pt x="5612" y="3860"/>
                    <a:pt x="5637" y="3852"/>
                    <a:pt x="5661" y="3832"/>
                  </a:cubicBezTo>
                  <a:cubicBezTo>
                    <a:pt x="5731" y="3761"/>
                    <a:pt x="5792" y="3700"/>
                    <a:pt x="5853" y="3630"/>
                  </a:cubicBezTo>
                  <a:cubicBezTo>
                    <a:pt x="5913" y="3731"/>
                    <a:pt x="5964" y="3832"/>
                    <a:pt x="6025" y="3923"/>
                  </a:cubicBezTo>
                  <a:cubicBezTo>
                    <a:pt x="6037" y="3946"/>
                    <a:pt x="6057" y="3956"/>
                    <a:pt x="6077" y="3956"/>
                  </a:cubicBezTo>
                  <a:cubicBezTo>
                    <a:pt x="6109" y="3956"/>
                    <a:pt x="6139" y="3931"/>
                    <a:pt x="6126" y="3893"/>
                  </a:cubicBezTo>
                  <a:lnTo>
                    <a:pt x="5974" y="3437"/>
                  </a:lnTo>
                  <a:cubicBezTo>
                    <a:pt x="5961" y="3391"/>
                    <a:pt x="5921" y="3362"/>
                    <a:pt x="5878" y="3362"/>
                  </a:cubicBezTo>
                  <a:close/>
                  <a:moveTo>
                    <a:pt x="8582" y="3443"/>
                  </a:moveTo>
                  <a:cubicBezTo>
                    <a:pt x="8560" y="3443"/>
                    <a:pt x="8537" y="3451"/>
                    <a:pt x="8516" y="3468"/>
                  </a:cubicBezTo>
                  <a:cubicBezTo>
                    <a:pt x="8404" y="3559"/>
                    <a:pt x="8313" y="3650"/>
                    <a:pt x="8222" y="3751"/>
                  </a:cubicBezTo>
                  <a:cubicBezTo>
                    <a:pt x="8152" y="3830"/>
                    <a:pt x="8214" y="3932"/>
                    <a:pt x="8293" y="3932"/>
                  </a:cubicBezTo>
                  <a:cubicBezTo>
                    <a:pt x="8316" y="3932"/>
                    <a:pt x="8341" y="3924"/>
                    <a:pt x="8364" y="3903"/>
                  </a:cubicBezTo>
                  <a:cubicBezTo>
                    <a:pt x="8435" y="3842"/>
                    <a:pt x="8505" y="3781"/>
                    <a:pt x="8566" y="3711"/>
                  </a:cubicBezTo>
                  <a:cubicBezTo>
                    <a:pt x="8617" y="3812"/>
                    <a:pt x="8678" y="3913"/>
                    <a:pt x="8728" y="4004"/>
                  </a:cubicBezTo>
                  <a:cubicBezTo>
                    <a:pt x="8740" y="4027"/>
                    <a:pt x="8762" y="4037"/>
                    <a:pt x="8784" y="4037"/>
                  </a:cubicBezTo>
                  <a:cubicBezTo>
                    <a:pt x="8819" y="4037"/>
                    <a:pt x="8852" y="4012"/>
                    <a:pt x="8840" y="3974"/>
                  </a:cubicBezTo>
                  <a:lnTo>
                    <a:pt x="8688" y="3518"/>
                  </a:lnTo>
                  <a:cubicBezTo>
                    <a:pt x="8668" y="3472"/>
                    <a:pt x="8626" y="3443"/>
                    <a:pt x="8582" y="3443"/>
                  </a:cubicBezTo>
                  <a:close/>
                  <a:moveTo>
                    <a:pt x="1297" y="3456"/>
                  </a:moveTo>
                  <a:cubicBezTo>
                    <a:pt x="1273" y="3456"/>
                    <a:pt x="1248" y="3466"/>
                    <a:pt x="1226" y="3488"/>
                  </a:cubicBezTo>
                  <a:cubicBezTo>
                    <a:pt x="1114" y="3569"/>
                    <a:pt x="1024" y="3660"/>
                    <a:pt x="932" y="3772"/>
                  </a:cubicBezTo>
                  <a:cubicBezTo>
                    <a:pt x="862" y="3850"/>
                    <a:pt x="924" y="3953"/>
                    <a:pt x="1003" y="3953"/>
                  </a:cubicBezTo>
                  <a:cubicBezTo>
                    <a:pt x="1026" y="3953"/>
                    <a:pt x="1051" y="3944"/>
                    <a:pt x="1074" y="3923"/>
                  </a:cubicBezTo>
                  <a:cubicBezTo>
                    <a:pt x="1145" y="3862"/>
                    <a:pt x="1215" y="3802"/>
                    <a:pt x="1276" y="3731"/>
                  </a:cubicBezTo>
                  <a:cubicBezTo>
                    <a:pt x="1327" y="3832"/>
                    <a:pt x="1388" y="3923"/>
                    <a:pt x="1438" y="4024"/>
                  </a:cubicBezTo>
                  <a:cubicBezTo>
                    <a:pt x="1449" y="4042"/>
                    <a:pt x="1469" y="4050"/>
                    <a:pt x="1488" y="4050"/>
                  </a:cubicBezTo>
                  <a:cubicBezTo>
                    <a:pt x="1525" y="4050"/>
                    <a:pt x="1563" y="4023"/>
                    <a:pt x="1550" y="3984"/>
                  </a:cubicBezTo>
                  <a:cubicBezTo>
                    <a:pt x="1499" y="3832"/>
                    <a:pt x="1449" y="3691"/>
                    <a:pt x="1398" y="3538"/>
                  </a:cubicBezTo>
                  <a:cubicBezTo>
                    <a:pt x="1379" y="3487"/>
                    <a:pt x="1339" y="3456"/>
                    <a:pt x="1297" y="3456"/>
                  </a:cubicBezTo>
                  <a:close/>
                  <a:moveTo>
                    <a:pt x="4001" y="3534"/>
                  </a:moveTo>
                  <a:cubicBezTo>
                    <a:pt x="3978" y="3534"/>
                    <a:pt x="3953" y="3542"/>
                    <a:pt x="3929" y="3559"/>
                  </a:cubicBezTo>
                  <a:cubicBezTo>
                    <a:pt x="3828" y="3650"/>
                    <a:pt x="3737" y="3741"/>
                    <a:pt x="3636" y="3853"/>
                  </a:cubicBezTo>
                  <a:cubicBezTo>
                    <a:pt x="3572" y="3924"/>
                    <a:pt x="3633" y="4032"/>
                    <a:pt x="3716" y="4032"/>
                  </a:cubicBezTo>
                  <a:cubicBezTo>
                    <a:pt x="3738" y="4032"/>
                    <a:pt x="3763" y="4024"/>
                    <a:pt x="3787" y="4004"/>
                  </a:cubicBezTo>
                  <a:cubicBezTo>
                    <a:pt x="3858" y="3943"/>
                    <a:pt x="3919" y="3873"/>
                    <a:pt x="3980" y="3812"/>
                  </a:cubicBezTo>
                  <a:cubicBezTo>
                    <a:pt x="4041" y="3913"/>
                    <a:pt x="4091" y="4004"/>
                    <a:pt x="4152" y="4105"/>
                  </a:cubicBezTo>
                  <a:cubicBezTo>
                    <a:pt x="4162" y="4123"/>
                    <a:pt x="4181" y="4131"/>
                    <a:pt x="4199" y="4131"/>
                  </a:cubicBezTo>
                  <a:cubicBezTo>
                    <a:pt x="4232" y="4131"/>
                    <a:pt x="4266" y="4104"/>
                    <a:pt x="4253" y="4065"/>
                  </a:cubicBezTo>
                  <a:cubicBezTo>
                    <a:pt x="4203" y="3913"/>
                    <a:pt x="4152" y="3761"/>
                    <a:pt x="4101" y="3619"/>
                  </a:cubicBezTo>
                  <a:cubicBezTo>
                    <a:pt x="4088" y="3565"/>
                    <a:pt x="4047" y="3534"/>
                    <a:pt x="4001" y="3534"/>
                  </a:cubicBezTo>
                  <a:close/>
                  <a:moveTo>
                    <a:pt x="6708" y="3615"/>
                  </a:moveTo>
                  <a:cubicBezTo>
                    <a:pt x="6686" y="3615"/>
                    <a:pt x="6663" y="3623"/>
                    <a:pt x="6642" y="3640"/>
                  </a:cubicBezTo>
                  <a:cubicBezTo>
                    <a:pt x="6531" y="3731"/>
                    <a:pt x="6440" y="3822"/>
                    <a:pt x="6349" y="3923"/>
                  </a:cubicBezTo>
                  <a:cubicBezTo>
                    <a:pt x="6277" y="4003"/>
                    <a:pt x="6337" y="4113"/>
                    <a:pt x="6419" y="4113"/>
                  </a:cubicBezTo>
                  <a:cubicBezTo>
                    <a:pt x="6442" y="4113"/>
                    <a:pt x="6467" y="4105"/>
                    <a:pt x="6491" y="4085"/>
                  </a:cubicBezTo>
                  <a:cubicBezTo>
                    <a:pt x="6561" y="4024"/>
                    <a:pt x="6622" y="3954"/>
                    <a:pt x="6693" y="3893"/>
                  </a:cubicBezTo>
                  <a:cubicBezTo>
                    <a:pt x="6744" y="3984"/>
                    <a:pt x="6795" y="4085"/>
                    <a:pt x="6855" y="4186"/>
                  </a:cubicBezTo>
                  <a:cubicBezTo>
                    <a:pt x="6866" y="4204"/>
                    <a:pt x="6884" y="4212"/>
                    <a:pt x="6902" y="4212"/>
                  </a:cubicBezTo>
                  <a:cubicBezTo>
                    <a:pt x="6936" y="4212"/>
                    <a:pt x="6970" y="4185"/>
                    <a:pt x="6957" y="4146"/>
                  </a:cubicBezTo>
                  <a:lnTo>
                    <a:pt x="6804" y="3691"/>
                  </a:lnTo>
                  <a:cubicBezTo>
                    <a:pt x="6791" y="3644"/>
                    <a:pt x="6751" y="3615"/>
                    <a:pt x="6708" y="3615"/>
                  </a:cubicBezTo>
                  <a:close/>
                  <a:moveTo>
                    <a:pt x="2123" y="3716"/>
                  </a:moveTo>
                  <a:cubicBezTo>
                    <a:pt x="2100" y="3716"/>
                    <a:pt x="2077" y="3724"/>
                    <a:pt x="2056" y="3741"/>
                  </a:cubicBezTo>
                  <a:cubicBezTo>
                    <a:pt x="1944" y="3832"/>
                    <a:pt x="1854" y="3923"/>
                    <a:pt x="1762" y="4024"/>
                  </a:cubicBezTo>
                  <a:cubicBezTo>
                    <a:pt x="1691" y="4104"/>
                    <a:pt x="1756" y="4215"/>
                    <a:pt x="1837" y="4215"/>
                  </a:cubicBezTo>
                  <a:cubicBezTo>
                    <a:pt x="1859" y="4215"/>
                    <a:pt x="1882" y="4206"/>
                    <a:pt x="1904" y="4186"/>
                  </a:cubicBezTo>
                  <a:cubicBezTo>
                    <a:pt x="1975" y="4116"/>
                    <a:pt x="2046" y="4055"/>
                    <a:pt x="2106" y="3984"/>
                  </a:cubicBezTo>
                  <a:cubicBezTo>
                    <a:pt x="2157" y="4085"/>
                    <a:pt x="2218" y="4186"/>
                    <a:pt x="2268" y="4278"/>
                  </a:cubicBezTo>
                  <a:cubicBezTo>
                    <a:pt x="2280" y="4301"/>
                    <a:pt x="2302" y="4311"/>
                    <a:pt x="2324" y="4311"/>
                  </a:cubicBezTo>
                  <a:cubicBezTo>
                    <a:pt x="2359" y="4311"/>
                    <a:pt x="2393" y="4285"/>
                    <a:pt x="2380" y="4247"/>
                  </a:cubicBezTo>
                  <a:lnTo>
                    <a:pt x="2228" y="3792"/>
                  </a:lnTo>
                  <a:cubicBezTo>
                    <a:pt x="2208" y="3745"/>
                    <a:pt x="2166" y="3716"/>
                    <a:pt x="2123" y="3716"/>
                  </a:cubicBezTo>
                  <a:close/>
                  <a:moveTo>
                    <a:pt x="4833" y="3797"/>
                  </a:moveTo>
                  <a:cubicBezTo>
                    <a:pt x="4809" y="3797"/>
                    <a:pt x="4784" y="3805"/>
                    <a:pt x="4759" y="3822"/>
                  </a:cubicBezTo>
                  <a:cubicBezTo>
                    <a:pt x="4658" y="3913"/>
                    <a:pt x="4567" y="4004"/>
                    <a:pt x="4466" y="4105"/>
                  </a:cubicBezTo>
                  <a:cubicBezTo>
                    <a:pt x="4403" y="4184"/>
                    <a:pt x="4462" y="4287"/>
                    <a:pt x="4543" y="4287"/>
                  </a:cubicBezTo>
                  <a:cubicBezTo>
                    <a:pt x="4567" y="4287"/>
                    <a:pt x="4592" y="4278"/>
                    <a:pt x="4617" y="4258"/>
                  </a:cubicBezTo>
                  <a:cubicBezTo>
                    <a:pt x="4689" y="4197"/>
                    <a:pt x="4749" y="4136"/>
                    <a:pt x="4810" y="4065"/>
                  </a:cubicBezTo>
                  <a:cubicBezTo>
                    <a:pt x="4871" y="4166"/>
                    <a:pt x="4921" y="4267"/>
                    <a:pt x="4982" y="4359"/>
                  </a:cubicBezTo>
                  <a:cubicBezTo>
                    <a:pt x="4994" y="4382"/>
                    <a:pt x="5014" y="4392"/>
                    <a:pt x="5034" y="4392"/>
                  </a:cubicBezTo>
                  <a:cubicBezTo>
                    <a:pt x="5066" y="4392"/>
                    <a:pt x="5096" y="4366"/>
                    <a:pt x="5083" y="4328"/>
                  </a:cubicBezTo>
                  <a:lnTo>
                    <a:pt x="4932" y="3873"/>
                  </a:lnTo>
                  <a:cubicBezTo>
                    <a:pt x="4918" y="3826"/>
                    <a:pt x="4879" y="3797"/>
                    <a:pt x="4833" y="3797"/>
                  </a:cubicBezTo>
                  <a:close/>
                  <a:moveTo>
                    <a:pt x="7539" y="3878"/>
                  </a:moveTo>
                  <a:cubicBezTo>
                    <a:pt x="7516" y="3878"/>
                    <a:pt x="7493" y="3886"/>
                    <a:pt x="7473" y="3903"/>
                  </a:cubicBezTo>
                  <a:cubicBezTo>
                    <a:pt x="7362" y="3984"/>
                    <a:pt x="7270" y="4075"/>
                    <a:pt x="7179" y="4186"/>
                  </a:cubicBezTo>
                  <a:cubicBezTo>
                    <a:pt x="7108" y="4265"/>
                    <a:pt x="7172" y="4368"/>
                    <a:pt x="7251" y="4368"/>
                  </a:cubicBezTo>
                  <a:cubicBezTo>
                    <a:pt x="7274" y="4368"/>
                    <a:pt x="7298" y="4359"/>
                    <a:pt x="7321" y="4339"/>
                  </a:cubicBezTo>
                  <a:cubicBezTo>
                    <a:pt x="7392" y="4278"/>
                    <a:pt x="7452" y="4217"/>
                    <a:pt x="7524" y="4146"/>
                  </a:cubicBezTo>
                  <a:cubicBezTo>
                    <a:pt x="7574" y="4247"/>
                    <a:pt x="7635" y="4348"/>
                    <a:pt x="7686" y="4440"/>
                  </a:cubicBezTo>
                  <a:cubicBezTo>
                    <a:pt x="7697" y="4463"/>
                    <a:pt x="7718" y="4472"/>
                    <a:pt x="7738" y="4472"/>
                  </a:cubicBezTo>
                  <a:cubicBezTo>
                    <a:pt x="7773" y="4472"/>
                    <a:pt x="7806" y="4444"/>
                    <a:pt x="7787" y="4399"/>
                  </a:cubicBezTo>
                  <a:cubicBezTo>
                    <a:pt x="7736" y="4258"/>
                    <a:pt x="7686" y="4105"/>
                    <a:pt x="7635" y="3954"/>
                  </a:cubicBezTo>
                  <a:cubicBezTo>
                    <a:pt x="7621" y="3907"/>
                    <a:pt x="7582" y="3878"/>
                    <a:pt x="7539" y="3878"/>
                  </a:cubicBezTo>
                  <a:close/>
                  <a:moveTo>
                    <a:pt x="2953" y="3969"/>
                  </a:moveTo>
                  <a:cubicBezTo>
                    <a:pt x="2930" y="3969"/>
                    <a:pt x="2907" y="3977"/>
                    <a:pt x="2886" y="3994"/>
                  </a:cubicBezTo>
                  <a:cubicBezTo>
                    <a:pt x="2775" y="4085"/>
                    <a:pt x="2684" y="4177"/>
                    <a:pt x="2592" y="4278"/>
                  </a:cubicBezTo>
                  <a:cubicBezTo>
                    <a:pt x="2521" y="4357"/>
                    <a:pt x="2587" y="4468"/>
                    <a:pt x="2667" y="4468"/>
                  </a:cubicBezTo>
                  <a:cubicBezTo>
                    <a:pt x="2689" y="4468"/>
                    <a:pt x="2712" y="4460"/>
                    <a:pt x="2734" y="4440"/>
                  </a:cubicBezTo>
                  <a:cubicBezTo>
                    <a:pt x="2805" y="4379"/>
                    <a:pt x="2876" y="4308"/>
                    <a:pt x="2937" y="4247"/>
                  </a:cubicBezTo>
                  <a:cubicBezTo>
                    <a:pt x="2988" y="4339"/>
                    <a:pt x="3048" y="4440"/>
                    <a:pt x="3099" y="4541"/>
                  </a:cubicBezTo>
                  <a:cubicBezTo>
                    <a:pt x="3110" y="4559"/>
                    <a:pt x="3129" y="4567"/>
                    <a:pt x="3149" y="4567"/>
                  </a:cubicBezTo>
                  <a:cubicBezTo>
                    <a:pt x="3186" y="4567"/>
                    <a:pt x="3224" y="4540"/>
                    <a:pt x="3210" y="4501"/>
                  </a:cubicBezTo>
                  <a:lnTo>
                    <a:pt x="3058" y="4045"/>
                  </a:lnTo>
                  <a:cubicBezTo>
                    <a:pt x="3038" y="3998"/>
                    <a:pt x="2997" y="3969"/>
                    <a:pt x="2953" y="3969"/>
                  </a:cubicBezTo>
                  <a:close/>
                  <a:moveTo>
                    <a:pt x="5663" y="4050"/>
                  </a:moveTo>
                  <a:cubicBezTo>
                    <a:pt x="5639" y="4050"/>
                    <a:pt x="5614" y="4058"/>
                    <a:pt x="5589" y="4075"/>
                  </a:cubicBezTo>
                  <a:cubicBezTo>
                    <a:pt x="5488" y="4166"/>
                    <a:pt x="5397" y="4258"/>
                    <a:pt x="5296" y="4359"/>
                  </a:cubicBezTo>
                  <a:cubicBezTo>
                    <a:pt x="5233" y="4438"/>
                    <a:pt x="5294" y="4549"/>
                    <a:pt x="5377" y="4549"/>
                  </a:cubicBezTo>
                  <a:cubicBezTo>
                    <a:pt x="5399" y="4549"/>
                    <a:pt x="5424" y="4541"/>
                    <a:pt x="5448" y="4521"/>
                  </a:cubicBezTo>
                  <a:cubicBezTo>
                    <a:pt x="5519" y="4460"/>
                    <a:pt x="5580" y="4389"/>
                    <a:pt x="5640" y="4328"/>
                  </a:cubicBezTo>
                  <a:cubicBezTo>
                    <a:pt x="5701" y="4420"/>
                    <a:pt x="5751" y="4521"/>
                    <a:pt x="5812" y="4622"/>
                  </a:cubicBezTo>
                  <a:cubicBezTo>
                    <a:pt x="5823" y="4640"/>
                    <a:pt x="5841" y="4648"/>
                    <a:pt x="5859" y="4648"/>
                  </a:cubicBezTo>
                  <a:cubicBezTo>
                    <a:pt x="5893" y="4648"/>
                    <a:pt x="5927" y="4621"/>
                    <a:pt x="5913" y="4582"/>
                  </a:cubicBezTo>
                  <a:lnTo>
                    <a:pt x="5762" y="4126"/>
                  </a:lnTo>
                  <a:cubicBezTo>
                    <a:pt x="5749" y="4079"/>
                    <a:pt x="5709" y="4050"/>
                    <a:pt x="5663" y="4050"/>
                  </a:cubicBezTo>
                  <a:close/>
                  <a:moveTo>
                    <a:pt x="8369" y="4131"/>
                  </a:moveTo>
                  <a:cubicBezTo>
                    <a:pt x="8347" y="4131"/>
                    <a:pt x="8324" y="4139"/>
                    <a:pt x="8303" y="4156"/>
                  </a:cubicBezTo>
                  <a:cubicBezTo>
                    <a:pt x="8192" y="4247"/>
                    <a:pt x="8100" y="4339"/>
                    <a:pt x="8010" y="4440"/>
                  </a:cubicBezTo>
                  <a:cubicBezTo>
                    <a:pt x="7938" y="4519"/>
                    <a:pt x="8004" y="4630"/>
                    <a:pt x="8084" y="4630"/>
                  </a:cubicBezTo>
                  <a:cubicBezTo>
                    <a:pt x="8106" y="4630"/>
                    <a:pt x="8130" y="4622"/>
                    <a:pt x="8151" y="4602"/>
                  </a:cubicBezTo>
                  <a:cubicBezTo>
                    <a:pt x="8222" y="4541"/>
                    <a:pt x="8283" y="4470"/>
                    <a:pt x="8354" y="4409"/>
                  </a:cubicBezTo>
                  <a:cubicBezTo>
                    <a:pt x="8404" y="4501"/>
                    <a:pt x="8465" y="4602"/>
                    <a:pt x="8516" y="4703"/>
                  </a:cubicBezTo>
                  <a:cubicBezTo>
                    <a:pt x="8526" y="4721"/>
                    <a:pt x="8546" y="4729"/>
                    <a:pt x="8565" y="4729"/>
                  </a:cubicBezTo>
                  <a:cubicBezTo>
                    <a:pt x="8601" y="4729"/>
                    <a:pt x="8637" y="4702"/>
                    <a:pt x="8617" y="4663"/>
                  </a:cubicBezTo>
                  <a:lnTo>
                    <a:pt x="8465" y="4207"/>
                  </a:lnTo>
                  <a:cubicBezTo>
                    <a:pt x="8452" y="4160"/>
                    <a:pt x="8412" y="4131"/>
                    <a:pt x="8369" y="4131"/>
                  </a:cubicBezTo>
                  <a:close/>
                  <a:moveTo>
                    <a:pt x="1079" y="4151"/>
                  </a:moveTo>
                  <a:cubicBezTo>
                    <a:pt x="1057" y="4151"/>
                    <a:pt x="1034" y="4159"/>
                    <a:pt x="1013" y="4177"/>
                  </a:cubicBezTo>
                  <a:cubicBezTo>
                    <a:pt x="902" y="4267"/>
                    <a:pt x="810" y="4359"/>
                    <a:pt x="720" y="4460"/>
                  </a:cubicBezTo>
                  <a:cubicBezTo>
                    <a:pt x="649" y="4539"/>
                    <a:pt x="712" y="4641"/>
                    <a:pt x="791" y="4641"/>
                  </a:cubicBezTo>
                  <a:cubicBezTo>
                    <a:pt x="814" y="4641"/>
                    <a:pt x="839" y="4632"/>
                    <a:pt x="862" y="4612"/>
                  </a:cubicBezTo>
                  <a:cubicBezTo>
                    <a:pt x="932" y="4551"/>
                    <a:pt x="993" y="4490"/>
                    <a:pt x="1064" y="4420"/>
                  </a:cubicBezTo>
                  <a:cubicBezTo>
                    <a:pt x="1114" y="4521"/>
                    <a:pt x="1175" y="4622"/>
                    <a:pt x="1226" y="4713"/>
                  </a:cubicBezTo>
                  <a:cubicBezTo>
                    <a:pt x="1237" y="4736"/>
                    <a:pt x="1259" y="4746"/>
                    <a:pt x="1281" y="4746"/>
                  </a:cubicBezTo>
                  <a:cubicBezTo>
                    <a:pt x="1316" y="4746"/>
                    <a:pt x="1349" y="4720"/>
                    <a:pt x="1337" y="4683"/>
                  </a:cubicBezTo>
                  <a:cubicBezTo>
                    <a:pt x="1276" y="4531"/>
                    <a:pt x="1226" y="4379"/>
                    <a:pt x="1175" y="4227"/>
                  </a:cubicBezTo>
                  <a:cubicBezTo>
                    <a:pt x="1162" y="4181"/>
                    <a:pt x="1122" y="4151"/>
                    <a:pt x="1079" y="4151"/>
                  </a:cubicBezTo>
                  <a:close/>
                  <a:moveTo>
                    <a:pt x="3783" y="4232"/>
                  </a:moveTo>
                  <a:cubicBezTo>
                    <a:pt x="3761" y="4232"/>
                    <a:pt x="3738" y="4240"/>
                    <a:pt x="3717" y="4258"/>
                  </a:cubicBezTo>
                  <a:cubicBezTo>
                    <a:pt x="3605" y="4339"/>
                    <a:pt x="3514" y="4429"/>
                    <a:pt x="3423" y="4541"/>
                  </a:cubicBezTo>
                  <a:cubicBezTo>
                    <a:pt x="3353" y="4620"/>
                    <a:pt x="3415" y="4722"/>
                    <a:pt x="3494" y="4722"/>
                  </a:cubicBezTo>
                  <a:cubicBezTo>
                    <a:pt x="3517" y="4722"/>
                    <a:pt x="3542" y="4713"/>
                    <a:pt x="3564" y="4693"/>
                  </a:cubicBezTo>
                  <a:cubicBezTo>
                    <a:pt x="3636" y="4632"/>
                    <a:pt x="3706" y="4571"/>
                    <a:pt x="3767" y="4501"/>
                  </a:cubicBezTo>
                  <a:cubicBezTo>
                    <a:pt x="3818" y="4602"/>
                    <a:pt x="3879" y="4703"/>
                    <a:pt x="3929" y="4794"/>
                  </a:cubicBezTo>
                  <a:cubicBezTo>
                    <a:pt x="3940" y="4817"/>
                    <a:pt x="3962" y="4827"/>
                    <a:pt x="3983" y="4827"/>
                  </a:cubicBezTo>
                  <a:cubicBezTo>
                    <a:pt x="4018" y="4827"/>
                    <a:pt x="4053" y="4798"/>
                    <a:pt x="4041" y="4753"/>
                  </a:cubicBezTo>
                  <a:cubicBezTo>
                    <a:pt x="3990" y="4612"/>
                    <a:pt x="3939" y="4460"/>
                    <a:pt x="3888" y="4308"/>
                  </a:cubicBezTo>
                  <a:cubicBezTo>
                    <a:pt x="3869" y="4262"/>
                    <a:pt x="3827" y="4232"/>
                    <a:pt x="3783" y="4232"/>
                  </a:cubicBezTo>
                  <a:close/>
                  <a:moveTo>
                    <a:pt x="6499" y="4311"/>
                  </a:moveTo>
                  <a:cubicBezTo>
                    <a:pt x="6473" y="4311"/>
                    <a:pt x="6446" y="4320"/>
                    <a:pt x="6420" y="4339"/>
                  </a:cubicBezTo>
                  <a:cubicBezTo>
                    <a:pt x="6318" y="4420"/>
                    <a:pt x="6228" y="4510"/>
                    <a:pt x="6136" y="4622"/>
                  </a:cubicBezTo>
                  <a:cubicBezTo>
                    <a:pt x="6066" y="4701"/>
                    <a:pt x="6123" y="4803"/>
                    <a:pt x="6204" y="4803"/>
                  </a:cubicBezTo>
                  <a:cubicBezTo>
                    <a:pt x="6227" y="4803"/>
                    <a:pt x="6253" y="4794"/>
                    <a:pt x="6278" y="4774"/>
                  </a:cubicBezTo>
                  <a:cubicBezTo>
                    <a:pt x="6349" y="4713"/>
                    <a:pt x="6410" y="4652"/>
                    <a:pt x="6471" y="4582"/>
                  </a:cubicBezTo>
                  <a:cubicBezTo>
                    <a:pt x="6531" y="4683"/>
                    <a:pt x="6582" y="4774"/>
                    <a:pt x="6642" y="4875"/>
                  </a:cubicBezTo>
                  <a:cubicBezTo>
                    <a:pt x="6654" y="4894"/>
                    <a:pt x="6674" y="4903"/>
                    <a:pt x="6694" y="4903"/>
                  </a:cubicBezTo>
                  <a:cubicBezTo>
                    <a:pt x="6726" y="4903"/>
                    <a:pt x="6756" y="4879"/>
                    <a:pt x="6744" y="4834"/>
                  </a:cubicBezTo>
                  <a:cubicBezTo>
                    <a:pt x="6693" y="4683"/>
                    <a:pt x="6642" y="4541"/>
                    <a:pt x="6592" y="4389"/>
                  </a:cubicBezTo>
                  <a:cubicBezTo>
                    <a:pt x="6579" y="4338"/>
                    <a:pt x="6542" y="4311"/>
                    <a:pt x="6499" y="4311"/>
                  </a:cubicBezTo>
                  <a:close/>
                  <a:moveTo>
                    <a:pt x="1909" y="4405"/>
                  </a:moveTo>
                  <a:cubicBezTo>
                    <a:pt x="1887" y="4405"/>
                    <a:pt x="1864" y="4412"/>
                    <a:pt x="1843" y="4429"/>
                  </a:cubicBezTo>
                  <a:cubicBezTo>
                    <a:pt x="1732" y="4521"/>
                    <a:pt x="1641" y="4612"/>
                    <a:pt x="1550" y="4713"/>
                  </a:cubicBezTo>
                  <a:cubicBezTo>
                    <a:pt x="1478" y="4792"/>
                    <a:pt x="1544" y="4903"/>
                    <a:pt x="1624" y="4903"/>
                  </a:cubicBezTo>
                  <a:cubicBezTo>
                    <a:pt x="1647" y="4903"/>
                    <a:pt x="1670" y="4895"/>
                    <a:pt x="1692" y="4875"/>
                  </a:cubicBezTo>
                  <a:cubicBezTo>
                    <a:pt x="1762" y="4814"/>
                    <a:pt x="1833" y="4744"/>
                    <a:pt x="1894" y="4683"/>
                  </a:cubicBezTo>
                  <a:cubicBezTo>
                    <a:pt x="1944" y="4774"/>
                    <a:pt x="2005" y="4875"/>
                    <a:pt x="2056" y="4976"/>
                  </a:cubicBezTo>
                  <a:cubicBezTo>
                    <a:pt x="2067" y="4994"/>
                    <a:pt x="2086" y="5002"/>
                    <a:pt x="2106" y="5002"/>
                  </a:cubicBezTo>
                  <a:cubicBezTo>
                    <a:pt x="2142" y="5002"/>
                    <a:pt x="2180" y="4975"/>
                    <a:pt x="2167" y="4936"/>
                  </a:cubicBezTo>
                  <a:cubicBezTo>
                    <a:pt x="2117" y="4784"/>
                    <a:pt x="2066" y="4632"/>
                    <a:pt x="2005" y="4480"/>
                  </a:cubicBezTo>
                  <a:cubicBezTo>
                    <a:pt x="1992" y="4434"/>
                    <a:pt x="1952" y="4405"/>
                    <a:pt x="1909" y="4405"/>
                  </a:cubicBezTo>
                  <a:close/>
                  <a:moveTo>
                    <a:pt x="4613" y="4486"/>
                  </a:moveTo>
                  <a:cubicBezTo>
                    <a:pt x="4591" y="4486"/>
                    <a:pt x="4568" y="4493"/>
                    <a:pt x="4547" y="4510"/>
                  </a:cubicBezTo>
                  <a:cubicBezTo>
                    <a:pt x="4435" y="4602"/>
                    <a:pt x="4344" y="4693"/>
                    <a:pt x="4253" y="4794"/>
                  </a:cubicBezTo>
                  <a:cubicBezTo>
                    <a:pt x="4182" y="4873"/>
                    <a:pt x="4247" y="4984"/>
                    <a:pt x="4327" y="4984"/>
                  </a:cubicBezTo>
                  <a:cubicBezTo>
                    <a:pt x="4350" y="4984"/>
                    <a:pt x="4373" y="4976"/>
                    <a:pt x="4395" y="4956"/>
                  </a:cubicBezTo>
                  <a:cubicBezTo>
                    <a:pt x="4476" y="4895"/>
                    <a:pt x="4536" y="4825"/>
                    <a:pt x="4597" y="4764"/>
                  </a:cubicBezTo>
                  <a:cubicBezTo>
                    <a:pt x="4658" y="4855"/>
                    <a:pt x="4709" y="4956"/>
                    <a:pt x="4759" y="5057"/>
                  </a:cubicBezTo>
                  <a:cubicBezTo>
                    <a:pt x="4770" y="5075"/>
                    <a:pt x="4789" y="5083"/>
                    <a:pt x="4809" y="5083"/>
                  </a:cubicBezTo>
                  <a:cubicBezTo>
                    <a:pt x="4846" y="5083"/>
                    <a:pt x="4884" y="5056"/>
                    <a:pt x="4871" y="5017"/>
                  </a:cubicBezTo>
                  <a:lnTo>
                    <a:pt x="4719" y="4561"/>
                  </a:lnTo>
                  <a:cubicBezTo>
                    <a:pt x="4699" y="4515"/>
                    <a:pt x="4657" y="4486"/>
                    <a:pt x="4613" y="4486"/>
                  </a:cubicBezTo>
                  <a:close/>
                  <a:moveTo>
                    <a:pt x="7327" y="4567"/>
                  </a:moveTo>
                  <a:cubicBezTo>
                    <a:pt x="7304" y="4567"/>
                    <a:pt x="7281" y="4574"/>
                    <a:pt x="7260" y="4591"/>
                  </a:cubicBezTo>
                  <a:cubicBezTo>
                    <a:pt x="7149" y="4683"/>
                    <a:pt x="7058" y="4774"/>
                    <a:pt x="6966" y="4875"/>
                  </a:cubicBezTo>
                  <a:cubicBezTo>
                    <a:pt x="6895" y="4954"/>
                    <a:pt x="6955" y="5065"/>
                    <a:pt x="7037" y="5065"/>
                  </a:cubicBezTo>
                  <a:cubicBezTo>
                    <a:pt x="7060" y="5065"/>
                    <a:pt x="7084" y="5057"/>
                    <a:pt x="7108" y="5037"/>
                  </a:cubicBezTo>
                  <a:cubicBezTo>
                    <a:pt x="7179" y="4966"/>
                    <a:pt x="7240" y="4906"/>
                    <a:pt x="7301" y="4834"/>
                  </a:cubicBezTo>
                  <a:cubicBezTo>
                    <a:pt x="7362" y="4936"/>
                    <a:pt x="7412" y="5037"/>
                    <a:pt x="7473" y="5138"/>
                  </a:cubicBezTo>
                  <a:cubicBezTo>
                    <a:pt x="7483" y="5156"/>
                    <a:pt x="7502" y="5164"/>
                    <a:pt x="7520" y="5164"/>
                  </a:cubicBezTo>
                  <a:cubicBezTo>
                    <a:pt x="7553" y="5164"/>
                    <a:pt x="7587" y="5137"/>
                    <a:pt x="7574" y="5098"/>
                  </a:cubicBezTo>
                  <a:lnTo>
                    <a:pt x="7422" y="4642"/>
                  </a:lnTo>
                  <a:cubicBezTo>
                    <a:pt x="7409" y="4596"/>
                    <a:pt x="7369" y="4567"/>
                    <a:pt x="7327" y="4567"/>
                  </a:cubicBezTo>
                  <a:close/>
                  <a:moveTo>
                    <a:pt x="2745" y="4665"/>
                  </a:moveTo>
                  <a:cubicBezTo>
                    <a:pt x="2721" y="4665"/>
                    <a:pt x="2696" y="4674"/>
                    <a:pt x="2673" y="4693"/>
                  </a:cubicBezTo>
                  <a:cubicBezTo>
                    <a:pt x="2562" y="4774"/>
                    <a:pt x="2471" y="4865"/>
                    <a:pt x="2380" y="4976"/>
                  </a:cubicBezTo>
                  <a:cubicBezTo>
                    <a:pt x="2309" y="5055"/>
                    <a:pt x="2373" y="5158"/>
                    <a:pt x="2452" y="5158"/>
                  </a:cubicBezTo>
                  <a:cubicBezTo>
                    <a:pt x="2475" y="5158"/>
                    <a:pt x="2499" y="5149"/>
                    <a:pt x="2522" y="5128"/>
                  </a:cubicBezTo>
                  <a:cubicBezTo>
                    <a:pt x="2592" y="5068"/>
                    <a:pt x="2664" y="5007"/>
                    <a:pt x="2724" y="4936"/>
                  </a:cubicBezTo>
                  <a:cubicBezTo>
                    <a:pt x="2775" y="5037"/>
                    <a:pt x="2835" y="5128"/>
                    <a:pt x="2886" y="5230"/>
                  </a:cubicBezTo>
                  <a:cubicBezTo>
                    <a:pt x="2898" y="5249"/>
                    <a:pt x="2919" y="5258"/>
                    <a:pt x="2940" y="5258"/>
                  </a:cubicBezTo>
                  <a:cubicBezTo>
                    <a:pt x="2975" y="5258"/>
                    <a:pt x="3010" y="5233"/>
                    <a:pt x="2997" y="5189"/>
                  </a:cubicBezTo>
                  <a:cubicBezTo>
                    <a:pt x="2947" y="5037"/>
                    <a:pt x="2896" y="4895"/>
                    <a:pt x="2846" y="4744"/>
                  </a:cubicBezTo>
                  <a:cubicBezTo>
                    <a:pt x="2826" y="4692"/>
                    <a:pt x="2787" y="4665"/>
                    <a:pt x="2745" y="4665"/>
                  </a:cubicBezTo>
                  <a:close/>
                  <a:moveTo>
                    <a:pt x="5448" y="4742"/>
                  </a:moveTo>
                  <a:cubicBezTo>
                    <a:pt x="5424" y="4742"/>
                    <a:pt x="5399" y="4752"/>
                    <a:pt x="5377" y="4774"/>
                  </a:cubicBezTo>
                  <a:cubicBezTo>
                    <a:pt x="5276" y="4855"/>
                    <a:pt x="5175" y="4946"/>
                    <a:pt x="5083" y="5057"/>
                  </a:cubicBezTo>
                  <a:cubicBezTo>
                    <a:pt x="5013" y="5136"/>
                    <a:pt x="5076" y="5239"/>
                    <a:pt x="5155" y="5239"/>
                  </a:cubicBezTo>
                  <a:cubicBezTo>
                    <a:pt x="5178" y="5239"/>
                    <a:pt x="5202" y="5230"/>
                    <a:pt x="5225" y="5209"/>
                  </a:cubicBezTo>
                  <a:cubicBezTo>
                    <a:pt x="5306" y="5149"/>
                    <a:pt x="5367" y="5088"/>
                    <a:pt x="5427" y="5017"/>
                  </a:cubicBezTo>
                  <a:cubicBezTo>
                    <a:pt x="5488" y="5118"/>
                    <a:pt x="5539" y="5209"/>
                    <a:pt x="5600" y="5311"/>
                  </a:cubicBezTo>
                  <a:cubicBezTo>
                    <a:pt x="5610" y="5328"/>
                    <a:pt x="5629" y="5336"/>
                    <a:pt x="5647" y="5336"/>
                  </a:cubicBezTo>
                  <a:cubicBezTo>
                    <a:pt x="5680" y="5336"/>
                    <a:pt x="5714" y="5310"/>
                    <a:pt x="5701" y="5270"/>
                  </a:cubicBezTo>
                  <a:cubicBezTo>
                    <a:pt x="5650" y="5118"/>
                    <a:pt x="5600" y="4976"/>
                    <a:pt x="5549" y="4825"/>
                  </a:cubicBezTo>
                  <a:cubicBezTo>
                    <a:pt x="5530" y="4773"/>
                    <a:pt x="5490" y="4742"/>
                    <a:pt x="5448" y="4742"/>
                  </a:cubicBezTo>
                  <a:close/>
                  <a:moveTo>
                    <a:pt x="8155" y="4820"/>
                  </a:moveTo>
                  <a:cubicBezTo>
                    <a:pt x="8133" y="4820"/>
                    <a:pt x="8111" y="4828"/>
                    <a:pt x="8091" y="4845"/>
                  </a:cubicBezTo>
                  <a:cubicBezTo>
                    <a:pt x="7979" y="4936"/>
                    <a:pt x="7888" y="5027"/>
                    <a:pt x="7797" y="5138"/>
                  </a:cubicBezTo>
                  <a:cubicBezTo>
                    <a:pt x="7726" y="5210"/>
                    <a:pt x="7785" y="5318"/>
                    <a:pt x="7867" y="5318"/>
                  </a:cubicBezTo>
                  <a:cubicBezTo>
                    <a:pt x="7890" y="5318"/>
                    <a:pt x="7914" y="5310"/>
                    <a:pt x="7938" y="5290"/>
                  </a:cubicBezTo>
                  <a:cubicBezTo>
                    <a:pt x="8010" y="5230"/>
                    <a:pt x="8070" y="5158"/>
                    <a:pt x="8131" y="5098"/>
                  </a:cubicBezTo>
                  <a:cubicBezTo>
                    <a:pt x="8192" y="5199"/>
                    <a:pt x="8242" y="5290"/>
                    <a:pt x="8303" y="5392"/>
                  </a:cubicBezTo>
                  <a:cubicBezTo>
                    <a:pt x="8314" y="5409"/>
                    <a:pt x="8332" y="5417"/>
                    <a:pt x="8350" y="5417"/>
                  </a:cubicBezTo>
                  <a:cubicBezTo>
                    <a:pt x="8384" y="5417"/>
                    <a:pt x="8417" y="5391"/>
                    <a:pt x="8404" y="5351"/>
                  </a:cubicBezTo>
                  <a:cubicBezTo>
                    <a:pt x="8354" y="5199"/>
                    <a:pt x="8303" y="5047"/>
                    <a:pt x="8253" y="4906"/>
                  </a:cubicBezTo>
                  <a:cubicBezTo>
                    <a:pt x="8239" y="4852"/>
                    <a:pt x="8199" y="4820"/>
                    <a:pt x="8155" y="4820"/>
                  </a:cubicBezTo>
                  <a:close/>
                  <a:moveTo>
                    <a:pt x="867" y="4840"/>
                  </a:moveTo>
                  <a:cubicBezTo>
                    <a:pt x="845" y="4840"/>
                    <a:pt x="822" y="4848"/>
                    <a:pt x="801" y="4865"/>
                  </a:cubicBezTo>
                  <a:cubicBezTo>
                    <a:pt x="689" y="4956"/>
                    <a:pt x="598" y="5047"/>
                    <a:pt x="507" y="5149"/>
                  </a:cubicBezTo>
                  <a:cubicBezTo>
                    <a:pt x="436" y="5228"/>
                    <a:pt x="495" y="5339"/>
                    <a:pt x="578" y="5339"/>
                  </a:cubicBezTo>
                  <a:cubicBezTo>
                    <a:pt x="600" y="5339"/>
                    <a:pt x="625" y="5330"/>
                    <a:pt x="648" y="5311"/>
                  </a:cubicBezTo>
                  <a:cubicBezTo>
                    <a:pt x="720" y="5250"/>
                    <a:pt x="781" y="5179"/>
                    <a:pt x="841" y="5118"/>
                  </a:cubicBezTo>
                  <a:cubicBezTo>
                    <a:pt x="902" y="5209"/>
                    <a:pt x="952" y="5311"/>
                    <a:pt x="1013" y="5412"/>
                  </a:cubicBezTo>
                  <a:cubicBezTo>
                    <a:pt x="1024" y="5430"/>
                    <a:pt x="1042" y="5437"/>
                    <a:pt x="1060" y="5437"/>
                  </a:cubicBezTo>
                  <a:cubicBezTo>
                    <a:pt x="1094" y="5437"/>
                    <a:pt x="1127" y="5411"/>
                    <a:pt x="1114" y="5371"/>
                  </a:cubicBezTo>
                  <a:lnTo>
                    <a:pt x="963" y="4915"/>
                  </a:lnTo>
                  <a:cubicBezTo>
                    <a:pt x="949" y="4869"/>
                    <a:pt x="910" y="4840"/>
                    <a:pt x="867" y="4840"/>
                  </a:cubicBezTo>
                  <a:close/>
                  <a:moveTo>
                    <a:pt x="3570" y="4921"/>
                  </a:moveTo>
                  <a:cubicBezTo>
                    <a:pt x="3548" y="4921"/>
                    <a:pt x="3524" y="4929"/>
                    <a:pt x="3504" y="4946"/>
                  </a:cubicBezTo>
                  <a:cubicBezTo>
                    <a:pt x="3393" y="5037"/>
                    <a:pt x="3301" y="5128"/>
                    <a:pt x="3210" y="5230"/>
                  </a:cubicBezTo>
                  <a:cubicBezTo>
                    <a:pt x="3139" y="5309"/>
                    <a:pt x="3204" y="5420"/>
                    <a:pt x="3285" y="5420"/>
                  </a:cubicBezTo>
                  <a:cubicBezTo>
                    <a:pt x="3307" y="5420"/>
                    <a:pt x="3330" y="5411"/>
                    <a:pt x="3352" y="5392"/>
                  </a:cubicBezTo>
                  <a:cubicBezTo>
                    <a:pt x="3423" y="5320"/>
                    <a:pt x="3494" y="5260"/>
                    <a:pt x="3555" y="5189"/>
                  </a:cubicBezTo>
                  <a:cubicBezTo>
                    <a:pt x="3605" y="5290"/>
                    <a:pt x="3666" y="5392"/>
                    <a:pt x="3717" y="5493"/>
                  </a:cubicBezTo>
                  <a:cubicBezTo>
                    <a:pt x="3727" y="5511"/>
                    <a:pt x="3747" y="5518"/>
                    <a:pt x="3766" y="5518"/>
                  </a:cubicBezTo>
                  <a:cubicBezTo>
                    <a:pt x="3803" y="5518"/>
                    <a:pt x="3841" y="5492"/>
                    <a:pt x="3828" y="5452"/>
                  </a:cubicBezTo>
                  <a:lnTo>
                    <a:pt x="3676" y="4996"/>
                  </a:lnTo>
                  <a:cubicBezTo>
                    <a:pt x="3656" y="4950"/>
                    <a:pt x="3614" y="4921"/>
                    <a:pt x="3570" y="4921"/>
                  </a:cubicBezTo>
                  <a:close/>
                  <a:moveTo>
                    <a:pt x="6274" y="5002"/>
                  </a:moveTo>
                  <a:cubicBezTo>
                    <a:pt x="6251" y="5002"/>
                    <a:pt x="6228" y="5010"/>
                    <a:pt x="6207" y="5027"/>
                  </a:cubicBezTo>
                  <a:cubicBezTo>
                    <a:pt x="6106" y="5118"/>
                    <a:pt x="6005" y="5209"/>
                    <a:pt x="5913" y="5311"/>
                  </a:cubicBezTo>
                  <a:cubicBezTo>
                    <a:pt x="5850" y="5390"/>
                    <a:pt x="5911" y="5501"/>
                    <a:pt x="5994" y="5501"/>
                  </a:cubicBezTo>
                  <a:cubicBezTo>
                    <a:pt x="6017" y="5501"/>
                    <a:pt x="6042" y="5492"/>
                    <a:pt x="6066" y="5473"/>
                  </a:cubicBezTo>
                  <a:cubicBezTo>
                    <a:pt x="6136" y="5401"/>
                    <a:pt x="6197" y="5341"/>
                    <a:pt x="6258" y="5270"/>
                  </a:cubicBezTo>
                  <a:cubicBezTo>
                    <a:pt x="6318" y="5371"/>
                    <a:pt x="6369" y="5473"/>
                    <a:pt x="6430" y="5563"/>
                  </a:cubicBezTo>
                  <a:cubicBezTo>
                    <a:pt x="6442" y="5587"/>
                    <a:pt x="6462" y="5597"/>
                    <a:pt x="6482" y="5597"/>
                  </a:cubicBezTo>
                  <a:cubicBezTo>
                    <a:pt x="6514" y="5597"/>
                    <a:pt x="6544" y="5571"/>
                    <a:pt x="6531" y="5533"/>
                  </a:cubicBezTo>
                  <a:lnTo>
                    <a:pt x="6379" y="5077"/>
                  </a:lnTo>
                  <a:cubicBezTo>
                    <a:pt x="6359" y="5031"/>
                    <a:pt x="6318" y="5002"/>
                    <a:pt x="6274" y="5002"/>
                  </a:cubicBezTo>
                  <a:close/>
                  <a:moveTo>
                    <a:pt x="1701" y="5096"/>
                  </a:moveTo>
                  <a:cubicBezTo>
                    <a:pt x="1678" y="5096"/>
                    <a:pt x="1653" y="5106"/>
                    <a:pt x="1631" y="5128"/>
                  </a:cubicBezTo>
                  <a:cubicBezTo>
                    <a:pt x="1519" y="5209"/>
                    <a:pt x="1429" y="5300"/>
                    <a:pt x="1337" y="5412"/>
                  </a:cubicBezTo>
                  <a:cubicBezTo>
                    <a:pt x="1267" y="5490"/>
                    <a:pt x="1324" y="5593"/>
                    <a:pt x="1404" y="5593"/>
                  </a:cubicBezTo>
                  <a:cubicBezTo>
                    <a:pt x="1428" y="5593"/>
                    <a:pt x="1454" y="5584"/>
                    <a:pt x="1479" y="5563"/>
                  </a:cubicBezTo>
                  <a:cubicBezTo>
                    <a:pt x="1550" y="5503"/>
                    <a:pt x="1611" y="5442"/>
                    <a:pt x="1681" y="5371"/>
                  </a:cubicBezTo>
                  <a:cubicBezTo>
                    <a:pt x="1732" y="5473"/>
                    <a:pt x="1782" y="5563"/>
                    <a:pt x="1843" y="5665"/>
                  </a:cubicBezTo>
                  <a:cubicBezTo>
                    <a:pt x="1854" y="5683"/>
                    <a:pt x="1872" y="5690"/>
                    <a:pt x="1890" y="5690"/>
                  </a:cubicBezTo>
                  <a:cubicBezTo>
                    <a:pt x="1924" y="5690"/>
                    <a:pt x="1958" y="5664"/>
                    <a:pt x="1944" y="5624"/>
                  </a:cubicBezTo>
                  <a:cubicBezTo>
                    <a:pt x="1894" y="5473"/>
                    <a:pt x="1843" y="5331"/>
                    <a:pt x="1793" y="5179"/>
                  </a:cubicBezTo>
                  <a:cubicBezTo>
                    <a:pt x="1780" y="5127"/>
                    <a:pt x="1743" y="5096"/>
                    <a:pt x="1701" y="5096"/>
                  </a:cubicBezTo>
                  <a:close/>
                  <a:moveTo>
                    <a:pt x="4399" y="5174"/>
                  </a:moveTo>
                  <a:cubicBezTo>
                    <a:pt x="4377" y="5174"/>
                    <a:pt x="4354" y="5182"/>
                    <a:pt x="4334" y="5199"/>
                  </a:cubicBezTo>
                  <a:cubicBezTo>
                    <a:pt x="4223" y="5290"/>
                    <a:pt x="4131" y="5381"/>
                    <a:pt x="4041" y="5493"/>
                  </a:cubicBezTo>
                  <a:cubicBezTo>
                    <a:pt x="3969" y="5564"/>
                    <a:pt x="4034" y="5673"/>
                    <a:pt x="4115" y="5673"/>
                  </a:cubicBezTo>
                  <a:cubicBezTo>
                    <a:pt x="4137" y="5673"/>
                    <a:pt x="4160" y="5664"/>
                    <a:pt x="4182" y="5644"/>
                  </a:cubicBezTo>
                  <a:cubicBezTo>
                    <a:pt x="4253" y="5584"/>
                    <a:pt x="4324" y="5513"/>
                    <a:pt x="4385" y="5452"/>
                  </a:cubicBezTo>
                  <a:cubicBezTo>
                    <a:pt x="4435" y="5554"/>
                    <a:pt x="4496" y="5644"/>
                    <a:pt x="4547" y="5746"/>
                  </a:cubicBezTo>
                  <a:cubicBezTo>
                    <a:pt x="4557" y="5764"/>
                    <a:pt x="4577" y="5771"/>
                    <a:pt x="4597" y="5771"/>
                  </a:cubicBezTo>
                  <a:cubicBezTo>
                    <a:pt x="4633" y="5771"/>
                    <a:pt x="4671" y="5745"/>
                    <a:pt x="4658" y="5705"/>
                  </a:cubicBezTo>
                  <a:cubicBezTo>
                    <a:pt x="4608" y="5554"/>
                    <a:pt x="4557" y="5401"/>
                    <a:pt x="4506" y="5260"/>
                  </a:cubicBezTo>
                  <a:cubicBezTo>
                    <a:pt x="4486" y="5206"/>
                    <a:pt x="4443" y="5174"/>
                    <a:pt x="4399" y="5174"/>
                  </a:cubicBezTo>
                  <a:close/>
                  <a:moveTo>
                    <a:pt x="7111" y="5255"/>
                  </a:moveTo>
                  <a:cubicBezTo>
                    <a:pt x="7087" y="5255"/>
                    <a:pt x="7062" y="5263"/>
                    <a:pt x="7038" y="5280"/>
                  </a:cubicBezTo>
                  <a:cubicBezTo>
                    <a:pt x="6936" y="5371"/>
                    <a:pt x="6845" y="5462"/>
                    <a:pt x="6744" y="5563"/>
                  </a:cubicBezTo>
                  <a:cubicBezTo>
                    <a:pt x="6680" y="5643"/>
                    <a:pt x="6741" y="5754"/>
                    <a:pt x="6824" y="5754"/>
                  </a:cubicBezTo>
                  <a:cubicBezTo>
                    <a:pt x="6847" y="5754"/>
                    <a:pt x="6872" y="5745"/>
                    <a:pt x="6896" y="5725"/>
                  </a:cubicBezTo>
                  <a:cubicBezTo>
                    <a:pt x="6966" y="5665"/>
                    <a:pt x="7027" y="5594"/>
                    <a:pt x="7088" y="5533"/>
                  </a:cubicBezTo>
                  <a:cubicBezTo>
                    <a:pt x="7149" y="5624"/>
                    <a:pt x="7200" y="5725"/>
                    <a:pt x="7260" y="5827"/>
                  </a:cubicBezTo>
                  <a:cubicBezTo>
                    <a:pt x="7271" y="5845"/>
                    <a:pt x="7289" y="5852"/>
                    <a:pt x="7307" y="5852"/>
                  </a:cubicBezTo>
                  <a:cubicBezTo>
                    <a:pt x="7341" y="5852"/>
                    <a:pt x="7375" y="5826"/>
                    <a:pt x="7362" y="5786"/>
                  </a:cubicBezTo>
                  <a:lnTo>
                    <a:pt x="7209" y="5331"/>
                  </a:lnTo>
                  <a:cubicBezTo>
                    <a:pt x="7196" y="5284"/>
                    <a:pt x="7156" y="5255"/>
                    <a:pt x="7111" y="5255"/>
                  </a:cubicBezTo>
                  <a:close/>
                  <a:moveTo>
                    <a:pt x="2527" y="5356"/>
                  </a:moveTo>
                  <a:cubicBezTo>
                    <a:pt x="2505" y="5356"/>
                    <a:pt x="2482" y="5364"/>
                    <a:pt x="2461" y="5381"/>
                  </a:cubicBezTo>
                  <a:cubicBezTo>
                    <a:pt x="2349" y="5473"/>
                    <a:pt x="2259" y="5563"/>
                    <a:pt x="2167" y="5665"/>
                  </a:cubicBezTo>
                  <a:cubicBezTo>
                    <a:pt x="2096" y="5744"/>
                    <a:pt x="2161" y="5855"/>
                    <a:pt x="2242" y="5855"/>
                  </a:cubicBezTo>
                  <a:cubicBezTo>
                    <a:pt x="2264" y="5855"/>
                    <a:pt x="2287" y="5846"/>
                    <a:pt x="2309" y="5827"/>
                  </a:cubicBezTo>
                  <a:lnTo>
                    <a:pt x="2511" y="5624"/>
                  </a:lnTo>
                  <a:cubicBezTo>
                    <a:pt x="2562" y="5725"/>
                    <a:pt x="2623" y="5827"/>
                    <a:pt x="2673" y="5918"/>
                  </a:cubicBezTo>
                  <a:cubicBezTo>
                    <a:pt x="2685" y="5941"/>
                    <a:pt x="2707" y="5951"/>
                    <a:pt x="2728" y="5951"/>
                  </a:cubicBezTo>
                  <a:cubicBezTo>
                    <a:pt x="2762" y="5951"/>
                    <a:pt x="2794" y="5925"/>
                    <a:pt x="2775" y="5887"/>
                  </a:cubicBezTo>
                  <a:lnTo>
                    <a:pt x="2623" y="5432"/>
                  </a:lnTo>
                  <a:cubicBezTo>
                    <a:pt x="2610" y="5385"/>
                    <a:pt x="2570" y="5356"/>
                    <a:pt x="2527" y="5356"/>
                  </a:cubicBezTo>
                  <a:close/>
                  <a:moveTo>
                    <a:pt x="5231" y="5437"/>
                  </a:moveTo>
                  <a:cubicBezTo>
                    <a:pt x="5208" y="5437"/>
                    <a:pt x="5185" y="5445"/>
                    <a:pt x="5164" y="5462"/>
                  </a:cubicBezTo>
                  <a:cubicBezTo>
                    <a:pt x="5053" y="5554"/>
                    <a:pt x="4962" y="5644"/>
                    <a:pt x="4871" y="5746"/>
                  </a:cubicBezTo>
                  <a:cubicBezTo>
                    <a:pt x="4800" y="5824"/>
                    <a:pt x="4863" y="5927"/>
                    <a:pt x="4943" y="5927"/>
                  </a:cubicBezTo>
                  <a:cubicBezTo>
                    <a:pt x="4966" y="5927"/>
                    <a:pt x="4990" y="5918"/>
                    <a:pt x="5013" y="5898"/>
                  </a:cubicBezTo>
                  <a:cubicBezTo>
                    <a:pt x="5083" y="5837"/>
                    <a:pt x="5154" y="5776"/>
                    <a:pt x="5215" y="5705"/>
                  </a:cubicBezTo>
                  <a:cubicBezTo>
                    <a:pt x="5265" y="5806"/>
                    <a:pt x="5326" y="5908"/>
                    <a:pt x="5377" y="5999"/>
                  </a:cubicBezTo>
                  <a:cubicBezTo>
                    <a:pt x="5389" y="6022"/>
                    <a:pt x="5410" y="6032"/>
                    <a:pt x="5432" y="6032"/>
                  </a:cubicBezTo>
                  <a:cubicBezTo>
                    <a:pt x="5467" y="6032"/>
                    <a:pt x="5501" y="6006"/>
                    <a:pt x="5488" y="5968"/>
                  </a:cubicBezTo>
                  <a:lnTo>
                    <a:pt x="5337" y="5513"/>
                  </a:lnTo>
                  <a:cubicBezTo>
                    <a:pt x="5316" y="5466"/>
                    <a:pt x="5274" y="5437"/>
                    <a:pt x="5231" y="5437"/>
                  </a:cubicBezTo>
                  <a:close/>
                  <a:moveTo>
                    <a:pt x="7941" y="5518"/>
                  </a:moveTo>
                  <a:cubicBezTo>
                    <a:pt x="7917" y="5518"/>
                    <a:pt x="7892" y="5526"/>
                    <a:pt x="7868" y="5543"/>
                  </a:cubicBezTo>
                  <a:cubicBezTo>
                    <a:pt x="7767" y="5624"/>
                    <a:pt x="7675" y="5716"/>
                    <a:pt x="7574" y="5827"/>
                  </a:cubicBezTo>
                  <a:cubicBezTo>
                    <a:pt x="7511" y="5905"/>
                    <a:pt x="7570" y="6008"/>
                    <a:pt x="7652" y="6008"/>
                  </a:cubicBezTo>
                  <a:cubicBezTo>
                    <a:pt x="7675" y="6008"/>
                    <a:pt x="7701" y="5999"/>
                    <a:pt x="7726" y="5979"/>
                  </a:cubicBezTo>
                  <a:cubicBezTo>
                    <a:pt x="7797" y="5918"/>
                    <a:pt x="7857" y="5857"/>
                    <a:pt x="7918" y="5786"/>
                  </a:cubicBezTo>
                  <a:cubicBezTo>
                    <a:pt x="7979" y="5887"/>
                    <a:pt x="8030" y="5989"/>
                    <a:pt x="8091" y="6080"/>
                  </a:cubicBezTo>
                  <a:cubicBezTo>
                    <a:pt x="8102" y="6103"/>
                    <a:pt x="8121" y="6113"/>
                    <a:pt x="8141" y="6113"/>
                  </a:cubicBezTo>
                  <a:cubicBezTo>
                    <a:pt x="8173" y="6113"/>
                    <a:pt x="8205" y="6084"/>
                    <a:pt x="8192" y="6040"/>
                  </a:cubicBezTo>
                  <a:cubicBezTo>
                    <a:pt x="8141" y="5898"/>
                    <a:pt x="8091" y="5746"/>
                    <a:pt x="8040" y="5594"/>
                  </a:cubicBezTo>
                  <a:cubicBezTo>
                    <a:pt x="8026" y="5547"/>
                    <a:pt x="7987" y="5518"/>
                    <a:pt x="7941" y="5518"/>
                  </a:cubicBezTo>
                  <a:close/>
                  <a:moveTo>
                    <a:pt x="649" y="5529"/>
                  </a:moveTo>
                  <a:cubicBezTo>
                    <a:pt x="626" y="5529"/>
                    <a:pt x="602" y="5537"/>
                    <a:pt x="578" y="5554"/>
                  </a:cubicBezTo>
                  <a:cubicBezTo>
                    <a:pt x="477" y="5644"/>
                    <a:pt x="385" y="5736"/>
                    <a:pt x="284" y="5847"/>
                  </a:cubicBezTo>
                  <a:cubicBezTo>
                    <a:pt x="221" y="5919"/>
                    <a:pt x="281" y="6027"/>
                    <a:pt x="364" y="6027"/>
                  </a:cubicBezTo>
                  <a:cubicBezTo>
                    <a:pt x="387" y="6027"/>
                    <a:pt x="412" y="6019"/>
                    <a:pt x="436" y="5999"/>
                  </a:cubicBezTo>
                  <a:cubicBezTo>
                    <a:pt x="507" y="5938"/>
                    <a:pt x="567" y="5867"/>
                    <a:pt x="628" y="5806"/>
                  </a:cubicBezTo>
                  <a:cubicBezTo>
                    <a:pt x="689" y="5908"/>
                    <a:pt x="740" y="5999"/>
                    <a:pt x="801" y="6100"/>
                  </a:cubicBezTo>
                  <a:cubicBezTo>
                    <a:pt x="811" y="6118"/>
                    <a:pt x="829" y="6126"/>
                    <a:pt x="848" y="6126"/>
                  </a:cubicBezTo>
                  <a:cubicBezTo>
                    <a:pt x="881" y="6126"/>
                    <a:pt x="915" y="6099"/>
                    <a:pt x="902" y="6060"/>
                  </a:cubicBezTo>
                  <a:cubicBezTo>
                    <a:pt x="851" y="5908"/>
                    <a:pt x="801" y="5756"/>
                    <a:pt x="750" y="5614"/>
                  </a:cubicBezTo>
                  <a:cubicBezTo>
                    <a:pt x="736" y="5560"/>
                    <a:pt x="696" y="5529"/>
                    <a:pt x="649" y="5529"/>
                  </a:cubicBezTo>
                  <a:close/>
                  <a:moveTo>
                    <a:pt x="3358" y="5609"/>
                  </a:moveTo>
                  <a:cubicBezTo>
                    <a:pt x="3335" y="5609"/>
                    <a:pt x="3312" y="5617"/>
                    <a:pt x="3291" y="5635"/>
                  </a:cubicBezTo>
                  <a:cubicBezTo>
                    <a:pt x="3180" y="5725"/>
                    <a:pt x="3089" y="5817"/>
                    <a:pt x="2997" y="5918"/>
                  </a:cubicBezTo>
                  <a:cubicBezTo>
                    <a:pt x="2926" y="5998"/>
                    <a:pt x="2992" y="6108"/>
                    <a:pt x="3072" y="6108"/>
                  </a:cubicBezTo>
                  <a:cubicBezTo>
                    <a:pt x="3094" y="6108"/>
                    <a:pt x="3117" y="6100"/>
                    <a:pt x="3139" y="6080"/>
                  </a:cubicBezTo>
                  <a:cubicBezTo>
                    <a:pt x="3210" y="6019"/>
                    <a:pt x="3271" y="5948"/>
                    <a:pt x="3342" y="5887"/>
                  </a:cubicBezTo>
                  <a:cubicBezTo>
                    <a:pt x="3393" y="5979"/>
                    <a:pt x="3453" y="6080"/>
                    <a:pt x="3504" y="6181"/>
                  </a:cubicBezTo>
                  <a:cubicBezTo>
                    <a:pt x="3515" y="6199"/>
                    <a:pt x="3534" y="6207"/>
                    <a:pt x="3553" y="6207"/>
                  </a:cubicBezTo>
                  <a:cubicBezTo>
                    <a:pt x="3589" y="6207"/>
                    <a:pt x="3625" y="6180"/>
                    <a:pt x="3605" y="6141"/>
                  </a:cubicBezTo>
                  <a:lnTo>
                    <a:pt x="3453" y="5685"/>
                  </a:lnTo>
                  <a:cubicBezTo>
                    <a:pt x="3440" y="5639"/>
                    <a:pt x="3401" y="5609"/>
                    <a:pt x="3358" y="5609"/>
                  </a:cubicBezTo>
                  <a:close/>
                  <a:moveTo>
                    <a:pt x="6061" y="5690"/>
                  </a:moveTo>
                  <a:cubicBezTo>
                    <a:pt x="6038" y="5690"/>
                    <a:pt x="6015" y="5698"/>
                    <a:pt x="5994" y="5716"/>
                  </a:cubicBezTo>
                  <a:cubicBezTo>
                    <a:pt x="5883" y="5806"/>
                    <a:pt x="5792" y="5898"/>
                    <a:pt x="5701" y="5999"/>
                  </a:cubicBezTo>
                  <a:cubicBezTo>
                    <a:pt x="5629" y="6079"/>
                    <a:pt x="5695" y="6189"/>
                    <a:pt x="5776" y="6189"/>
                  </a:cubicBezTo>
                  <a:cubicBezTo>
                    <a:pt x="5798" y="6189"/>
                    <a:pt x="5821" y="6181"/>
                    <a:pt x="5843" y="6161"/>
                  </a:cubicBezTo>
                  <a:cubicBezTo>
                    <a:pt x="5913" y="6100"/>
                    <a:pt x="5985" y="6029"/>
                    <a:pt x="6045" y="5968"/>
                  </a:cubicBezTo>
                  <a:cubicBezTo>
                    <a:pt x="6096" y="6060"/>
                    <a:pt x="6156" y="6161"/>
                    <a:pt x="6207" y="6262"/>
                  </a:cubicBezTo>
                  <a:cubicBezTo>
                    <a:pt x="6218" y="6280"/>
                    <a:pt x="6237" y="6288"/>
                    <a:pt x="6257" y="6288"/>
                  </a:cubicBezTo>
                  <a:cubicBezTo>
                    <a:pt x="6294" y="6288"/>
                    <a:pt x="6332" y="6261"/>
                    <a:pt x="6318" y="6222"/>
                  </a:cubicBezTo>
                  <a:lnTo>
                    <a:pt x="6167" y="5766"/>
                  </a:lnTo>
                  <a:cubicBezTo>
                    <a:pt x="6147" y="5720"/>
                    <a:pt x="6105" y="5690"/>
                    <a:pt x="6061" y="5690"/>
                  </a:cubicBezTo>
                  <a:close/>
                  <a:moveTo>
                    <a:pt x="1481" y="5792"/>
                  </a:moveTo>
                  <a:cubicBezTo>
                    <a:pt x="1458" y="5792"/>
                    <a:pt x="1432" y="5800"/>
                    <a:pt x="1408" y="5817"/>
                  </a:cubicBezTo>
                  <a:cubicBezTo>
                    <a:pt x="1307" y="5908"/>
                    <a:pt x="1215" y="5999"/>
                    <a:pt x="1125" y="6100"/>
                  </a:cubicBezTo>
                  <a:cubicBezTo>
                    <a:pt x="1054" y="6179"/>
                    <a:pt x="1111" y="6281"/>
                    <a:pt x="1192" y="6281"/>
                  </a:cubicBezTo>
                  <a:cubicBezTo>
                    <a:pt x="1215" y="6281"/>
                    <a:pt x="1241" y="6273"/>
                    <a:pt x="1267" y="6252"/>
                  </a:cubicBezTo>
                  <a:cubicBezTo>
                    <a:pt x="1337" y="6191"/>
                    <a:pt x="1398" y="6130"/>
                    <a:pt x="1458" y="6060"/>
                  </a:cubicBezTo>
                  <a:cubicBezTo>
                    <a:pt x="1519" y="6161"/>
                    <a:pt x="1570" y="6262"/>
                    <a:pt x="1631" y="6353"/>
                  </a:cubicBezTo>
                  <a:cubicBezTo>
                    <a:pt x="1642" y="6376"/>
                    <a:pt x="1663" y="6386"/>
                    <a:pt x="1683" y="6386"/>
                  </a:cubicBezTo>
                  <a:cubicBezTo>
                    <a:pt x="1715" y="6386"/>
                    <a:pt x="1745" y="6361"/>
                    <a:pt x="1732" y="6323"/>
                  </a:cubicBezTo>
                  <a:lnTo>
                    <a:pt x="1580" y="5867"/>
                  </a:lnTo>
                  <a:cubicBezTo>
                    <a:pt x="1567" y="5821"/>
                    <a:pt x="1527" y="5792"/>
                    <a:pt x="1481" y="5792"/>
                  </a:cubicBezTo>
                  <a:close/>
                  <a:moveTo>
                    <a:pt x="4188" y="5873"/>
                  </a:moveTo>
                  <a:cubicBezTo>
                    <a:pt x="4166" y="5873"/>
                    <a:pt x="4142" y="5881"/>
                    <a:pt x="4122" y="5898"/>
                  </a:cubicBezTo>
                  <a:cubicBezTo>
                    <a:pt x="4010" y="5979"/>
                    <a:pt x="3919" y="6070"/>
                    <a:pt x="3828" y="6181"/>
                  </a:cubicBezTo>
                  <a:cubicBezTo>
                    <a:pt x="3757" y="6260"/>
                    <a:pt x="3820" y="6362"/>
                    <a:pt x="3899" y="6362"/>
                  </a:cubicBezTo>
                  <a:cubicBezTo>
                    <a:pt x="3922" y="6362"/>
                    <a:pt x="3947" y="6354"/>
                    <a:pt x="3969" y="6333"/>
                  </a:cubicBezTo>
                  <a:cubicBezTo>
                    <a:pt x="4041" y="6272"/>
                    <a:pt x="4101" y="6211"/>
                    <a:pt x="4172" y="6141"/>
                  </a:cubicBezTo>
                  <a:cubicBezTo>
                    <a:pt x="4223" y="6242"/>
                    <a:pt x="4284" y="6343"/>
                    <a:pt x="4334" y="6434"/>
                  </a:cubicBezTo>
                  <a:cubicBezTo>
                    <a:pt x="4345" y="6457"/>
                    <a:pt x="4367" y="6467"/>
                    <a:pt x="4388" y="6467"/>
                  </a:cubicBezTo>
                  <a:cubicBezTo>
                    <a:pt x="4423" y="6467"/>
                    <a:pt x="4458" y="6438"/>
                    <a:pt x="4446" y="6394"/>
                  </a:cubicBezTo>
                  <a:cubicBezTo>
                    <a:pt x="4385" y="6252"/>
                    <a:pt x="4334" y="6100"/>
                    <a:pt x="4284" y="5948"/>
                  </a:cubicBezTo>
                  <a:cubicBezTo>
                    <a:pt x="4270" y="5902"/>
                    <a:pt x="4231" y="5873"/>
                    <a:pt x="4188" y="5873"/>
                  </a:cubicBezTo>
                  <a:close/>
                  <a:moveTo>
                    <a:pt x="6896" y="5951"/>
                  </a:moveTo>
                  <a:cubicBezTo>
                    <a:pt x="6872" y="5951"/>
                    <a:pt x="6847" y="5960"/>
                    <a:pt x="6825" y="5979"/>
                  </a:cubicBezTo>
                  <a:cubicBezTo>
                    <a:pt x="6714" y="6060"/>
                    <a:pt x="6622" y="6151"/>
                    <a:pt x="6531" y="6262"/>
                  </a:cubicBezTo>
                  <a:cubicBezTo>
                    <a:pt x="6461" y="6341"/>
                    <a:pt x="6524" y="6443"/>
                    <a:pt x="6603" y="6443"/>
                  </a:cubicBezTo>
                  <a:cubicBezTo>
                    <a:pt x="6626" y="6443"/>
                    <a:pt x="6650" y="6435"/>
                    <a:pt x="6673" y="6414"/>
                  </a:cubicBezTo>
                  <a:cubicBezTo>
                    <a:pt x="6744" y="6353"/>
                    <a:pt x="6815" y="6292"/>
                    <a:pt x="6876" y="6222"/>
                  </a:cubicBezTo>
                  <a:cubicBezTo>
                    <a:pt x="6926" y="6323"/>
                    <a:pt x="6987" y="6414"/>
                    <a:pt x="7038" y="6515"/>
                  </a:cubicBezTo>
                  <a:cubicBezTo>
                    <a:pt x="7049" y="6534"/>
                    <a:pt x="7071" y="6544"/>
                    <a:pt x="7092" y="6544"/>
                  </a:cubicBezTo>
                  <a:cubicBezTo>
                    <a:pt x="7127" y="6544"/>
                    <a:pt x="7161" y="6519"/>
                    <a:pt x="7149" y="6475"/>
                  </a:cubicBezTo>
                  <a:cubicBezTo>
                    <a:pt x="7098" y="6323"/>
                    <a:pt x="7047" y="6181"/>
                    <a:pt x="6997" y="6029"/>
                  </a:cubicBezTo>
                  <a:cubicBezTo>
                    <a:pt x="6978" y="5978"/>
                    <a:pt x="6938" y="5951"/>
                    <a:pt x="6896" y="5951"/>
                  </a:cubicBezTo>
                  <a:close/>
                  <a:moveTo>
                    <a:pt x="2314" y="6045"/>
                  </a:moveTo>
                  <a:cubicBezTo>
                    <a:pt x="2292" y="6045"/>
                    <a:pt x="2269" y="6053"/>
                    <a:pt x="2248" y="6070"/>
                  </a:cubicBezTo>
                  <a:cubicBezTo>
                    <a:pt x="2137" y="6161"/>
                    <a:pt x="2046" y="6252"/>
                    <a:pt x="1955" y="6353"/>
                  </a:cubicBezTo>
                  <a:cubicBezTo>
                    <a:pt x="1883" y="6433"/>
                    <a:pt x="1942" y="6543"/>
                    <a:pt x="2025" y="6543"/>
                  </a:cubicBezTo>
                  <a:cubicBezTo>
                    <a:pt x="2048" y="6543"/>
                    <a:pt x="2073" y="6535"/>
                    <a:pt x="2097" y="6515"/>
                  </a:cubicBezTo>
                  <a:cubicBezTo>
                    <a:pt x="2167" y="6454"/>
                    <a:pt x="2228" y="6384"/>
                    <a:pt x="2289" y="6323"/>
                  </a:cubicBezTo>
                  <a:cubicBezTo>
                    <a:pt x="2349" y="6414"/>
                    <a:pt x="2400" y="6515"/>
                    <a:pt x="2461" y="6616"/>
                  </a:cubicBezTo>
                  <a:cubicBezTo>
                    <a:pt x="2472" y="6634"/>
                    <a:pt x="2490" y="6642"/>
                    <a:pt x="2508" y="6642"/>
                  </a:cubicBezTo>
                  <a:cubicBezTo>
                    <a:pt x="2542" y="6642"/>
                    <a:pt x="2576" y="6615"/>
                    <a:pt x="2562" y="6576"/>
                  </a:cubicBezTo>
                  <a:lnTo>
                    <a:pt x="2410" y="6121"/>
                  </a:lnTo>
                  <a:cubicBezTo>
                    <a:pt x="2397" y="6074"/>
                    <a:pt x="2357" y="6045"/>
                    <a:pt x="2314" y="6045"/>
                  </a:cubicBezTo>
                  <a:close/>
                  <a:moveTo>
                    <a:pt x="5018" y="6126"/>
                  </a:moveTo>
                  <a:cubicBezTo>
                    <a:pt x="4996" y="6126"/>
                    <a:pt x="4973" y="6134"/>
                    <a:pt x="4952" y="6151"/>
                  </a:cubicBezTo>
                  <a:cubicBezTo>
                    <a:pt x="4840" y="6242"/>
                    <a:pt x="4749" y="6333"/>
                    <a:pt x="4658" y="6434"/>
                  </a:cubicBezTo>
                  <a:cubicBezTo>
                    <a:pt x="4587" y="6514"/>
                    <a:pt x="4652" y="6624"/>
                    <a:pt x="4732" y="6624"/>
                  </a:cubicBezTo>
                  <a:cubicBezTo>
                    <a:pt x="4755" y="6624"/>
                    <a:pt x="4778" y="6616"/>
                    <a:pt x="4800" y="6596"/>
                  </a:cubicBezTo>
                  <a:cubicBezTo>
                    <a:pt x="4871" y="6535"/>
                    <a:pt x="4941" y="6465"/>
                    <a:pt x="5002" y="6404"/>
                  </a:cubicBezTo>
                  <a:cubicBezTo>
                    <a:pt x="5053" y="6495"/>
                    <a:pt x="5114" y="6596"/>
                    <a:pt x="5164" y="6697"/>
                  </a:cubicBezTo>
                  <a:cubicBezTo>
                    <a:pt x="5175" y="6715"/>
                    <a:pt x="5194" y="6723"/>
                    <a:pt x="5214" y="6723"/>
                  </a:cubicBezTo>
                  <a:cubicBezTo>
                    <a:pt x="5251" y="6723"/>
                    <a:pt x="5289" y="6696"/>
                    <a:pt x="5276" y="6657"/>
                  </a:cubicBezTo>
                  <a:cubicBezTo>
                    <a:pt x="5225" y="6505"/>
                    <a:pt x="5175" y="6353"/>
                    <a:pt x="5114" y="6202"/>
                  </a:cubicBezTo>
                  <a:cubicBezTo>
                    <a:pt x="5101" y="6155"/>
                    <a:pt x="5061" y="6126"/>
                    <a:pt x="5018" y="6126"/>
                  </a:cubicBezTo>
                  <a:close/>
                  <a:moveTo>
                    <a:pt x="7721" y="6207"/>
                  </a:moveTo>
                  <a:cubicBezTo>
                    <a:pt x="7699" y="6207"/>
                    <a:pt x="7676" y="6215"/>
                    <a:pt x="7655" y="6232"/>
                  </a:cubicBezTo>
                  <a:cubicBezTo>
                    <a:pt x="7544" y="6323"/>
                    <a:pt x="7452" y="6414"/>
                    <a:pt x="7362" y="6515"/>
                  </a:cubicBezTo>
                  <a:cubicBezTo>
                    <a:pt x="7290" y="6595"/>
                    <a:pt x="7356" y="6705"/>
                    <a:pt x="7436" y="6705"/>
                  </a:cubicBezTo>
                  <a:cubicBezTo>
                    <a:pt x="7458" y="6705"/>
                    <a:pt x="7482" y="6697"/>
                    <a:pt x="7503" y="6677"/>
                  </a:cubicBezTo>
                  <a:cubicBezTo>
                    <a:pt x="7584" y="6607"/>
                    <a:pt x="7645" y="6546"/>
                    <a:pt x="7706" y="6475"/>
                  </a:cubicBezTo>
                  <a:cubicBezTo>
                    <a:pt x="7767" y="6576"/>
                    <a:pt x="7817" y="6677"/>
                    <a:pt x="7868" y="6778"/>
                  </a:cubicBezTo>
                  <a:cubicBezTo>
                    <a:pt x="7878" y="6796"/>
                    <a:pt x="7898" y="6804"/>
                    <a:pt x="7917" y="6804"/>
                  </a:cubicBezTo>
                  <a:cubicBezTo>
                    <a:pt x="7954" y="6804"/>
                    <a:pt x="7992" y="6777"/>
                    <a:pt x="7979" y="6738"/>
                  </a:cubicBezTo>
                  <a:lnTo>
                    <a:pt x="7827" y="6283"/>
                  </a:lnTo>
                  <a:cubicBezTo>
                    <a:pt x="7807" y="6236"/>
                    <a:pt x="7765" y="6207"/>
                    <a:pt x="7721" y="6207"/>
                  </a:cubicBezTo>
                  <a:close/>
                  <a:moveTo>
                    <a:pt x="431" y="6227"/>
                  </a:moveTo>
                  <a:cubicBezTo>
                    <a:pt x="409" y="6227"/>
                    <a:pt x="386" y="6235"/>
                    <a:pt x="365" y="6252"/>
                  </a:cubicBezTo>
                  <a:cubicBezTo>
                    <a:pt x="264" y="6333"/>
                    <a:pt x="162" y="6424"/>
                    <a:pt x="72" y="6535"/>
                  </a:cubicBezTo>
                  <a:cubicBezTo>
                    <a:pt x="1" y="6614"/>
                    <a:pt x="64" y="6717"/>
                    <a:pt x="143" y="6717"/>
                  </a:cubicBezTo>
                  <a:cubicBezTo>
                    <a:pt x="166" y="6717"/>
                    <a:pt x="191" y="6708"/>
                    <a:pt x="214" y="6688"/>
                  </a:cubicBezTo>
                  <a:cubicBezTo>
                    <a:pt x="295" y="6627"/>
                    <a:pt x="355" y="6566"/>
                    <a:pt x="416" y="6495"/>
                  </a:cubicBezTo>
                  <a:cubicBezTo>
                    <a:pt x="477" y="6596"/>
                    <a:pt x="527" y="6697"/>
                    <a:pt x="588" y="6789"/>
                  </a:cubicBezTo>
                  <a:cubicBezTo>
                    <a:pt x="599" y="6811"/>
                    <a:pt x="619" y="6821"/>
                    <a:pt x="638" y="6821"/>
                  </a:cubicBezTo>
                  <a:cubicBezTo>
                    <a:pt x="671" y="6821"/>
                    <a:pt x="702" y="6793"/>
                    <a:pt x="689" y="6748"/>
                  </a:cubicBezTo>
                  <a:cubicBezTo>
                    <a:pt x="639" y="6607"/>
                    <a:pt x="588" y="6454"/>
                    <a:pt x="538" y="6303"/>
                  </a:cubicBezTo>
                  <a:cubicBezTo>
                    <a:pt x="517" y="6256"/>
                    <a:pt x="475" y="6227"/>
                    <a:pt x="431" y="6227"/>
                  </a:cubicBezTo>
                  <a:close/>
                  <a:moveTo>
                    <a:pt x="3149" y="6306"/>
                  </a:moveTo>
                  <a:cubicBezTo>
                    <a:pt x="3126" y="6306"/>
                    <a:pt x="3101" y="6315"/>
                    <a:pt x="3078" y="6333"/>
                  </a:cubicBezTo>
                  <a:cubicBezTo>
                    <a:pt x="2967" y="6414"/>
                    <a:pt x="2876" y="6505"/>
                    <a:pt x="2785" y="6616"/>
                  </a:cubicBezTo>
                  <a:cubicBezTo>
                    <a:pt x="2714" y="6695"/>
                    <a:pt x="2771" y="6798"/>
                    <a:pt x="2853" y="6798"/>
                  </a:cubicBezTo>
                  <a:cubicBezTo>
                    <a:pt x="2876" y="6798"/>
                    <a:pt x="2902" y="6789"/>
                    <a:pt x="2927" y="6769"/>
                  </a:cubicBezTo>
                  <a:cubicBezTo>
                    <a:pt x="2997" y="6708"/>
                    <a:pt x="3058" y="6647"/>
                    <a:pt x="3119" y="6576"/>
                  </a:cubicBezTo>
                  <a:cubicBezTo>
                    <a:pt x="3180" y="6677"/>
                    <a:pt x="3231" y="6769"/>
                    <a:pt x="3291" y="6870"/>
                  </a:cubicBezTo>
                  <a:cubicBezTo>
                    <a:pt x="3303" y="6889"/>
                    <a:pt x="3323" y="6898"/>
                    <a:pt x="3342" y="6898"/>
                  </a:cubicBezTo>
                  <a:cubicBezTo>
                    <a:pt x="3375" y="6898"/>
                    <a:pt x="3405" y="6873"/>
                    <a:pt x="3393" y="6829"/>
                  </a:cubicBezTo>
                  <a:cubicBezTo>
                    <a:pt x="3342" y="6677"/>
                    <a:pt x="3291" y="6535"/>
                    <a:pt x="3240" y="6384"/>
                  </a:cubicBezTo>
                  <a:cubicBezTo>
                    <a:pt x="3228" y="6333"/>
                    <a:pt x="3190" y="6306"/>
                    <a:pt x="3149" y="6306"/>
                  </a:cubicBezTo>
                  <a:close/>
                  <a:moveTo>
                    <a:pt x="5853" y="6382"/>
                  </a:moveTo>
                  <a:cubicBezTo>
                    <a:pt x="5829" y="6382"/>
                    <a:pt x="5804" y="6392"/>
                    <a:pt x="5782" y="6414"/>
                  </a:cubicBezTo>
                  <a:cubicBezTo>
                    <a:pt x="5670" y="6495"/>
                    <a:pt x="5580" y="6586"/>
                    <a:pt x="5488" y="6697"/>
                  </a:cubicBezTo>
                  <a:cubicBezTo>
                    <a:pt x="5418" y="6776"/>
                    <a:pt x="5481" y="6879"/>
                    <a:pt x="5560" y="6879"/>
                  </a:cubicBezTo>
                  <a:cubicBezTo>
                    <a:pt x="5583" y="6879"/>
                    <a:pt x="5607" y="6870"/>
                    <a:pt x="5630" y="6850"/>
                  </a:cubicBezTo>
                  <a:cubicBezTo>
                    <a:pt x="5701" y="6789"/>
                    <a:pt x="5772" y="6728"/>
                    <a:pt x="5832" y="6657"/>
                  </a:cubicBezTo>
                  <a:cubicBezTo>
                    <a:pt x="5883" y="6758"/>
                    <a:pt x="5944" y="6850"/>
                    <a:pt x="5994" y="6951"/>
                  </a:cubicBezTo>
                  <a:cubicBezTo>
                    <a:pt x="6005" y="6969"/>
                    <a:pt x="6025" y="6976"/>
                    <a:pt x="6045" y="6976"/>
                  </a:cubicBezTo>
                  <a:cubicBezTo>
                    <a:pt x="6081" y="6976"/>
                    <a:pt x="6119" y="6950"/>
                    <a:pt x="6106" y="6910"/>
                  </a:cubicBezTo>
                  <a:cubicBezTo>
                    <a:pt x="6055" y="6758"/>
                    <a:pt x="6005" y="6616"/>
                    <a:pt x="5954" y="6465"/>
                  </a:cubicBezTo>
                  <a:cubicBezTo>
                    <a:pt x="5935" y="6413"/>
                    <a:pt x="5895" y="6382"/>
                    <a:pt x="5853" y="6382"/>
                  </a:cubicBezTo>
                  <a:close/>
                  <a:moveTo>
                    <a:pt x="1262" y="6480"/>
                  </a:moveTo>
                  <a:cubicBezTo>
                    <a:pt x="1239" y="6480"/>
                    <a:pt x="1216" y="6488"/>
                    <a:pt x="1195" y="6505"/>
                  </a:cubicBezTo>
                  <a:cubicBezTo>
                    <a:pt x="1094" y="6596"/>
                    <a:pt x="993" y="6688"/>
                    <a:pt x="902" y="6789"/>
                  </a:cubicBezTo>
                  <a:cubicBezTo>
                    <a:pt x="838" y="6868"/>
                    <a:pt x="900" y="6979"/>
                    <a:pt x="982" y="6979"/>
                  </a:cubicBezTo>
                  <a:cubicBezTo>
                    <a:pt x="1005" y="6979"/>
                    <a:pt x="1030" y="6970"/>
                    <a:pt x="1053" y="6951"/>
                  </a:cubicBezTo>
                  <a:cubicBezTo>
                    <a:pt x="1125" y="6890"/>
                    <a:pt x="1186" y="6819"/>
                    <a:pt x="1246" y="6758"/>
                  </a:cubicBezTo>
                  <a:cubicBezTo>
                    <a:pt x="1307" y="6850"/>
                    <a:pt x="1357" y="6951"/>
                    <a:pt x="1418" y="7052"/>
                  </a:cubicBezTo>
                  <a:cubicBezTo>
                    <a:pt x="1429" y="7070"/>
                    <a:pt x="1447" y="7078"/>
                    <a:pt x="1465" y="7078"/>
                  </a:cubicBezTo>
                  <a:cubicBezTo>
                    <a:pt x="1499" y="7078"/>
                    <a:pt x="1532" y="7051"/>
                    <a:pt x="1519" y="7012"/>
                  </a:cubicBezTo>
                  <a:lnTo>
                    <a:pt x="1368" y="6556"/>
                  </a:lnTo>
                  <a:cubicBezTo>
                    <a:pt x="1348" y="6509"/>
                    <a:pt x="1306" y="6480"/>
                    <a:pt x="1262" y="6480"/>
                  </a:cubicBezTo>
                  <a:close/>
                  <a:moveTo>
                    <a:pt x="3975" y="6561"/>
                  </a:moveTo>
                  <a:cubicBezTo>
                    <a:pt x="3953" y="6561"/>
                    <a:pt x="3929" y="6569"/>
                    <a:pt x="3909" y="6586"/>
                  </a:cubicBezTo>
                  <a:cubicBezTo>
                    <a:pt x="3798" y="6677"/>
                    <a:pt x="3706" y="6769"/>
                    <a:pt x="3615" y="6870"/>
                  </a:cubicBezTo>
                  <a:cubicBezTo>
                    <a:pt x="3544" y="6949"/>
                    <a:pt x="3603" y="7060"/>
                    <a:pt x="3686" y="7060"/>
                  </a:cubicBezTo>
                  <a:cubicBezTo>
                    <a:pt x="3709" y="7060"/>
                    <a:pt x="3733" y="7051"/>
                    <a:pt x="3757" y="7032"/>
                  </a:cubicBezTo>
                  <a:cubicBezTo>
                    <a:pt x="3828" y="6961"/>
                    <a:pt x="3888" y="6900"/>
                    <a:pt x="3949" y="6829"/>
                  </a:cubicBezTo>
                  <a:cubicBezTo>
                    <a:pt x="4010" y="6931"/>
                    <a:pt x="4061" y="7032"/>
                    <a:pt x="4122" y="7133"/>
                  </a:cubicBezTo>
                  <a:cubicBezTo>
                    <a:pt x="4132" y="7151"/>
                    <a:pt x="4150" y="7159"/>
                    <a:pt x="4169" y="7159"/>
                  </a:cubicBezTo>
                  <a:cubicBezTo>
                    <a:pt x="4202" y="7159"/>
                    <a:pt x="4236" y="7132"/>
                    <a:pt x="4223" y="7093"/>
                  </a:cubicBezTo>
                  <a:lnTo>
                    <a:pt x="4071" y="6637"/>
                  </a:lnTo>
                  <a:cubicBezTo>
                    <a:pt x="4057" y="6590"/>
                    <a:pt x="4018" y="6561"/>
                    <a:pt x="3975" y="6561"/>
                  </a:cubicBezTo>
                  <a:close/>
                  <a:moveTo>
                    <a:pt x="6679" y="6642"/>
                  </a:moveTo>
                  <a:cubicBezTo>
                    <a:pt x="6656" y="6642"/>
                    <a:pt x="6633" y="6650"/>
                    <a:pt x="6612" y="6667"/>
                  </a:cubicBezTo>
                  <a:cubicBezTo>
                    <a:pt x="6501" y="6758"/>
                    <a:pt x="6410" y="6850"/>
                    <a:pt x="6318" y="6951"/>
                  </a:cubicBezTo>
                  <a:cubicBezTo>
                    <a:pt x="6247" y="7030"/>
                    <a:pt x="6313" y="7141"/>
                    <a:pt x="6393" y="7141"/>
                  </a:cubicBezTo>
                  <a:cubicBezTo>
                    <a:pt x="6415" y="7141"/>
                    <a:pt x="6438" y="7132"/>
                    <a:pt x="6460" y="7113"/>
                  </a:cubicBezTo>
                  <a:cubicBezTo>
                    <a:pt x="6531" y="7042"/>
                    <a:pt x="6602" y="6981"/>
                    <a:pt x="6663" y="6910"/>
                  </a:cubicBezTo>
                  <a:cubicBezTo>
                    <a:pt x="6714" y="7012"/>
                    <a:pt x="6774" y="7113"/>
                    <a:pt x="6825" y="7204"/>
                  </a:cubicBezTo>
                  <a:cubicBezTo>
                    <a:pt x="6836" y="7227"/>
                    <a:pt x="6859" y="7237"/>
                    <a:pt x="6880" y="7237"/>
                  </a:cubicBezTo>
                  <a:cubicBezTo>
                    <a:pt x="6915" y="7237"/>
                    <a:pt x="6949" y="7211"/>
                    <a:pt x="6936" y="7174"/>
                  </a:cubicBezTo>
                  <a:lnTo>
                    <a:pt x="6784" y="6718"/>
                  </a:lnTo>
                  <a:cubicBezTo>
                    <a:pt x="6764" y="6671"/>
                    <a:pt x="6723" y="6642"/>
                    <a:pt x="6679" y="6642"/>
                  </a:cubicBezTo>
                  <a:close/>
                  <a:moveTo>
                    <a:pt x="2104" y="6737"/>
                  </a:moveTo>
                  <a:cubicBezTo>
                    <a:pt x="2079" y="6737"/>
                    <a:pt x="2051" y="6747"/>
                    <a:pt x="2025" y="6769"/>
                  </a:cubicBezTo>
                  <a:cubicBezTo>
                    <a:pt x="1924" y="6850"/>
                    <a:pt x="1833" y="6940"/>
                    <a:pt x="1732" y="7052"/>
                  </a:cubicBezTo>
                  <a:cubicBezTo>
                    <a:pt x="1670" y="7131"/>
                    <a:pt x="1728" y="7233"/>
                    <a:pt x="1809" y="7233"/>
                  </a:cubicBezTo>
                  <a:cubicBezTo>
                    <a:pt x="1833" y="7233"/>
                    <a:pt x="1859" y="7224"/>
                    <a:pt x="1884" y="7204"/>
                  </a:cubicBezTo>
                  <a:cubicBezTo>
                    <a:pt x="1955" y="7143"/>
                    <a:pt x="2016" y="7082"/>
                    <a:pt x="2076" y="7012"/>
                  </a:cubicBezTo>
                  <a:cubicBezTo>
                    <a:pt x="2137" y="7113"/>
                    <a:pt x="2187" y="7204"/>
                    <a:pt x="2248" y="7305"/>
                  </a:cubicBezTo>
                  <a:cubicBezTo>
                    <a:pt x="2259" y="7323"/>
                    <a:pt x="2277" y="7331"/>
                    <a:pt x="2295" y="7331"/>
                  </a:cubicBezTo>
                  <a:cubicBezTo>
                    <a:pt x="2329" y="7331"/>
                    <a:pt x="2363" y="7304"/>
                    <a:pt x="2349" y="7264"/>
                  </a:cubicBezTo>
                  <a:cubicBezTo>
                    <a:pt x="2299" y="7113"/>
                    <a:pt x="2248" y="6971"/>
                    <a:pt x="2198" y="6819"/>
                  </a:cubicBezTo>
                  <a:cubicBezTo>
                    <a:pt x="2185" y="6767"/>
                    <a:pt x="2148" y="6737"/>
                    <a:pt x="2104" y="6737"/>
                  </a:cubicBezTo>
                  <a:close/>
                  <a:moveTo>
                    <a:pt x="4803" y="6815"/>
                  </a:moveTo>
                  <a:cubicBezTo>
                    <a:pt x="4782" y="6815"/>
                    <a:pt x="4759" y="6822"/>
                    <a:pt x="4739" y="6839"/>
                  </a:cubicBezTo>
                  <a:cubicBezTo>
                    <a:pt x="4628" y="6931"/>
                    <a:pt x="4536" y="7021"/>
                    <a:pt x="4446" y="7133"/>
                  </a:cubicBezTo>
                  <a:cubicBezTo>
                    <a:pt x="4374" y="7204"/>
                    <a:pt x="4433" y="7313"/>
                    <a:pt x="4516" y="7313"/>
                  </a:cubicBezTo>
                  <a:cubicBezTo>
                    <a:pt x="4538" y="7313"/>
                    <a:pt x="4563" y="7305"/>
                    <a:pt x="4587" y="7285"/>
                  </a:cubicBezTo>
                  <a:cubicBezTo>
                    <a:pt x="4658" y="7224"/>
                    <a:pt x="4719" y="7153"/>
                    <a:pt x="4790" y="7093"/>
                  </a:cubicBezTo>
                  <a:cubicBezTo>
                    <a:pt x="4840" y="7194"/>
                    <a:pt x="4891" y="7285"/>
                    <a:pt x="4952" y="7386"/>
                  </a:cubicBezTo>
                  <a:cubicBezTo>
                    <a:pt x="4962" y="7404"/>
                    <a:pt x="4981" y="7412"/>
                    <a:pt x="4999" y="7412"/>
                  </a:cubicBezTo>
                  <a:cubicBezTo>
                    <a:pt x="5032" y="7412"/>
                    <a:pt x="5066" y="7385"/>
                    <a:pt x="5053" y="7345"/>
                  </a:cubicBezTo>
                  <a:cubicBezTo>
                    <a:pt x="5002" y="7194"/>
                    <a:pt x="4952" y="7042"/>
                    <a:pt x="4901" y="6900"/>
                  </a:cubicBezTo>
                  <a:cubicBezTo>
                    <a:pt x="4887" y="6846"/>
                    <a:pt x="4847" y="6815"/>
                    <a:pt x="4803" y="6815"/>
                  </a:cubicBezTo>
                  <a:close/>
                  <a:moveTo>
                    <a:pt x="7509" y="6895"/>
                  </a:moveTo>
                  <a:cubicBezTo>
                    <a:pt x="7487" y="6895"/>
                    <a:pt x="7463" y="6903"/>
                    <a:pt x="7443" y="6920"/>
                  </a:cubicBezTo>
                  <a:cubicBezTo>
                    <a:pt x="7331" y="7012"/>
                    <a:pt x="7240" y="7102"/>
                    <a:pt x="7149" y="7204"/>
                  </a:cubicBezTo>
                  <a:cubicBezTo>
                    <a:pt x="7078" y="7283"/>
                    <a:pt x="7143" y="7394"/>
                    <a:pt x="7223" y="7394"/>
                  </a:cubicBezTo>
                  <a:cubicBezTo>
                    <a:pt x="7245" y="7394"/>
                    <a:pt x="7269" y="7385"/>
                    <a:pt x="7290" y="7366"/>
                  </a:cubicBezTo>
                  <a:cubicBezTo>
                    <a:pt x="7362" y="7305"/>
                    <a:pt x="7432" y="7234"/>
                    <a:pt x="7493" y="7174"/>
                  </a:cubicBezTo>
                  <a:cubicBezTo>
                    <a:pt x="7544" y="7264"/>
                    <a:pt x="7605" y="7366"/>
                    <a:pt x="7655" y="7467"/>
                  </a:cubicBezTo>
                  <a:cubicBezTo>
                    <a:pt x="7666" y="7485"/>
                    <a:pt x="7685" y="7493"/>
                    <a:pt x="7705" y="7493"/>
                  </a:cubicBezTo>
                  <a:cubicBezTo>
                    <a:pt x="7742" y="7493"/>
                    <a:pt x="7780" y="7466"/>
                    <a:pt x="7767" y="7426"/>
                  </a:cubicBezTo>
                  <a:lnTo>
                    <a:pt x="7614" y="6971"/>
                  </a:lnTo>
                  <a:cubicBezTo>
                    <a:pt x="7595" y="6924"/>
                    <a:pt x="7553" y="6895"/>
                    <a:pt x="7509" y="6895"/>
                  </a:cubicBezTo>
                  <a:close/>
                  <a:moveTo>
                    <a:pt x="2929" y="6996"/>
                  </a:moveTo>
                  <a:cubicBezTo>
                    <a:pt x="2906" y="6996"/>
                    <a:pt x="2880" y="7004"/>
                    <a:pt x="2856" y="7021"/>
                  </a:cubicBezTo>
                  <a:cubicBezTo>
                    <a:pt x="2754" y="7113"/>
                    <a:pt x="2664" y="7204"/>
                    <a:pt x="2562" y="7305"/>
                  </a:cubicBezTo>
                  <a:cubicBezTo>
                    <a:pt x="2499" y="7384"/>
                    <a:pt x="2560" y="7495"/>
                    <a:pt x="2643" y="7495"/>
                  </a:cubicBezTo>
                  <a:cubicBezTo>
                    <a:pt x="2666" y="7495"/>
                    <a:pt x="2690" y="7487"/>
                    <a:pt x="2714" y="7467"/>
                  </a:cubicBezTo>
                  <a:cubicBezTo>
                    <a:pt x="2785" y="7396"/>
                    <a:pt x="2846" y="7336"/>
                    <a:pt x="2907" y="7264"/>
                  </a:cubicBezTo>
                  <a:cubicBezTo>
                    <a:pt x="2967" y="7366"/>
                    <a:pt x="3018" y="7467"/>
                    <a:pt x="3078" y="7558"/>
                  </a:cubicBezTo>
                  <a:cubicBezTo>
                    <a:pt x="3090" y="7582"/>
                    <a:pt x="3111" y="7591"/>
                    <a:pt x="3130" y="7591"/>
                  </a:cubicBezTo>
                  <a:cubicBezTo>
                    <a:pt x="3162" y="7591"/>
                    <a:pt x="3192" y="7565"/>
                    <a:pt x="3180" y="7528"/>
                  </a:cubicBezTo>
                  <a:lnTo>
                    <a:pt x="3028" y="7072"/>
                  </a:lnTo>
                  <a:cubicBezTo>
                    <a:pt x="3015" y="7026"/>
                    <a:pt x="2975" y="6996"/>
                    <a:pt x="2929" y="6996"/>
                  </a:cubicBezTo>
                  <a:close/>
                  <a:moveTo>
                    <a:pt x="5635" y="7077"/>
                  </a:moveTo>
                  <a:cubicBezTo>
                    <a:pt x="5613" y="7077"/>
                    <a:pt x="5590" y="7085"/>
                    <a:pt x="5569" y="7102"/>
                  </a:cubicBezTo>
                  <a:cubicBezTo>
                    <a:pt x="5458" y="7194"/>
                    <a:pt x="5367" y="7285"/>
                    <a:pt x="5276" y="7386"/>
                  </a:cubicBezTo>
                  <a:cubicBezTo>
                    <a:pt x="5205" y="7464"/>
                    <a:pt x="5268" y="7567"/>
                    <a:pt x="5348" y="7567"/>
                  </a:cubicBezTo>
                  <a:cubicBezTo>
                    <a:pt x="5371" y="7567"/>
                    <a:pt x="5395" y="7559"/>
                    <a:pt x="5418" y="7538"/>
                  </a:cubicBezTo>
                  <a:cubicBezTo>
                    <a:pt x="5488" y="7477"/>
                    <a:pt x="5549" y="7417"/>
                    <a:pt x="5620" y="7345"/>
                  </a:cubicBezTo>
                  <a:cubicBezTo>
                    <a:pt x="5670" y="7447"/>
                    <a:pt x="5731" y="7548"/>
                    <a:pt x="5782" y="7639"/>
                  </a:cubicBezTo>
                  <a:cubicBezTo>
                    <a:pt x="5794" y="7663"/>
                    <a:pt x="5815" y="7672"/>
                    <a:pt x="5836" y="7672"/>
                  </a:cubicBezTo>
                  <a:cubicBezTo>
                    <a:pt x="5870" y="7672"/>
                    <a:pt x="5902" y="7646"/>
                    <a:pt x="5883" y="7609"/>
                  </a:cubicBezTo>
                  <a:lnTo>
                    <a:pt x="5731" y="7153"/>
                  </a:lnTo>
                  <a:cubicBezTo>
                    <a:pt x="5718" y="7107"/>
                    <a:pt x="5678" y="7077"/>
                    <a:pt x="5635" y="7077"/>
                  </a:cubicBezTo>
                  <a:close/>
                  <a:moveTo>
                    <a:pt x="3760" y="7250"/>
                  </a:moveTo>
                  <a:cubicBezTo>
                    <a:pt x="3736" y="7250"/>
                    <a:pt x="3710" y="7258"/>
                    <a:pt x="3686" y="7275"/>
                  </a:cubicBezTo>
                  <a:cubicBezTo>
                    <a:pt x="3585" y="7366"/>
                    <a:pt x="3494" y="7457"/>
                    <a:pt x="3393" y="7558"/>
                  </a:cubicBezTo>
                  <a:cubicBezTo>
                    <a:pt x="3329" y="7638"/>
                    <a:pt x="3390" y="7748"/>
                    <a:pt x="3473" y="7748"/>
                  </a:cubicBezTo>
                  <a:cubicBezTo>
                    <a:pt x="3496" y="7748"/>
                    <a:pt x="3520" y="7740"/>
                    <a:pt x="3544" y="7720"/>
                  </a:cubicBezTo>
                  <a:cubicBezTo>
                    <a:pt x="3615" y="7660"/>
                    <a:pt x="3676" y="7588"/>
                    <a:pt x="3737" y="7528"/>
                  </a:cubicBezTo>
                  <a:cubicBezTo>
                    <a:pt x="3798" y="7619"/>
                    <a:pt x="3848" y="7720"/>
                    <a:pt x="3909" y="7822"/>
                  </a:cubicBezTo>
                  <a:cubicBezTo>
                    <a:pt x="3920" y="7839"/>
                    <a:pt x="3938" y="7847"/>
                    <a:pt x="3956" y="7847"/>
                  </a:cubicBezTo>
                  <a:cubicBezTo>
                    <a:pt x="3989" y="7847"/>
                    <a:pt x="4023" y="7821"/>
                    <a:pt x="4010" y="7781"/>
                  </a:cubicBezTo>
                  <a:lnTo>
                    <a:pt x="3858" y="7325"/>
                  </a:lnTo>
                  <a:cubicBezTo>
                    <a:pt x="3845" y="7279"/>
                    <a:pt x="3806" y="7250"/>
                    <a:pt x="3760" y="7250"/>
                  </a:cubicBezTo>
                  <a:close/>
                  <a:moveTo>
                    <a:pt x="6466" y="7331"/>
                  </a:moveTo>
                  <a:cubicBezTo>
                    <a:pt x="6443" y="7331"/>
                    <a:pt x="6420" y="7339"/>
                    <a:pt x="6399" y="7356"/>
                  </a:cubicBezTo>
                  <a:cubicBezTo>
                    <a:pt x="6288" y="7447"/>
                    <a:pt x="6197" y="7538"/>
                    <a:pt x="6106" y="7639"/>
                  </a:cubicBezTo>
                  <a:cubicBezTo>
                    <a:pt x="6034" y="7719"/>
                    <a:pt x="6100" y="7829"/>
                    <a:pt x="6181" y="7829"/>
                  </a:cubicBezTo>
                  <a:cubicBezTo>
                    <a:pt x="6203" y="7829"/>
                    <a:pt x="6226" y="7821"/>
                    <a:pt x="6248" y="7801"/>
                  </a:cubicBezTo>
                  <a:cubicBezTo>
                    <a:pt x="6318" y="7741"/>
                    <a:pt x="6379" y="7669"/>
                    <a:pt x="6450" y="7609"/>
                  </a:cubicBezTo>
                  <a:cubicBezTo>
                    <a:pt x="6501" y="7700"/>
                    <a:pt x="6561" y="7801"/>
                    <a:pt x="6612" y="7903"/>
                  </a:cubicBezTo>
                  <a:cubicBezTo>
                    <a:pt x="6623" y="7920"/>
                    <a:pt x="6642" y="7928"/>
                    <a:pt x="6662" y="7928"/>
                  </a:cubicBezTo>
                  <a:cubicBezTo>
                    <a:pt x="6697" y="7928"/>
                    <a:pt x="6733" y="7902"/>
                    <a:pt x="6714" y="7862"/>
                  </a:cubicBezTo>
                  <a:lnTo>
                    <a:pt x="6561" y="7406"/>
                  </a:lnTo>
                  <a:cubicBezTo>
                    <a:pt x="6548" y="7360"/>
                    <a:pt x="6508" y="7331"/>
                    <a:pt x="6466" y="7331"/>
                  </a:cubicBezTo>
                  <a:close/>
                  <a:moveTo>
                    <a:pt x="4590" y="7513"/>
                  </a:moveTo>
                  <a:cubicBezTo>
                    <a:pt x="4566" y="7513"/>
                    <a:pt x="4541" y="7521"/>
                    <a:pt x="4516" y="7538"/>
                  </a:cubicBezTo>
                  <a:cubicBezTo>
                    <a:pt x="4415" y="7619"/>
                    <a:pt x="4324" y="7710"/>
                    <a:pt x="4233" y="7822"/>
                  </a:cubicBezTo>
                  <a:cubicBezTo>
                    <a:pt x="4162" y="7900"/>
                    <a:pt x="4219" y="8003"/>
                    <a:pt x="4300" y="8003"/>
                  </a:cubicBezTo>
                  <a:cubicBezTo>
                    <a:pt x="4324" y="8003"/>
                    <a:pt x="4349" y="7994"/>
                    <a:pt x="4374" y="7973"/>
                  </a:cubicBezTo>
                  <a:cubicBezTo>
                    <a:pt x="4446" y="7912"/>
                    <a:pt x="4506" y="7852"/>
                    <a:pt x="4567" y="7781"/>
                  </a:cubicBezTo>
                  <a:cubicBezTo>
                    <a:pt x="4628" y="7882"/>
                    <a:pt x="4678" y="7984"/>
                    <a:pt x="4739" y="8074"/>
                  </a:cubicBezTo>
                  <a:cubicBezTo>
                    <a:pt x="4750" y="8097"/>
                    <a:pt x="4770" y="8107"/>
                    <a:pt x="4789" y="8107"/>
                  </a:cubicBezTo>
                  <a:cubicBezTo>
                    <a:pt x="4822" y="8107"/>
                    <a:pt x="4853" y="8079"/>
                    <a:pt x="4840" y="8034"/>
                  </a:cubicBezTo>
                  <a:cubicBezTo>
                    <a:pt x="4790" y="7892"/>
                    <a:pt x="4739" y="7741"/>
                    <a:pt x="4689" y="7588"/>
                  </a:cubicBezTo>
                  <a:cubicBezTo>
                    <a:pt x="4675" y="7542"/>
                    <a:pt x="4636" y="7513"/>
                    <a:pt x="4590" y="7513"/>
                  </a:cubicBezTo>
                  <a:close/>
                  <a:moveTo>
                    <a:pt x="7301" y="7591"/>
                  </a:moveTo>
                  <a:cubicBezTo>
                    <a:pt x="7277" y="7591"/>
                    <a:pt x="7252" y="7600"/>
                    <a:pt x="7230" y="7619"/>
                  </a:cubicBezTo>
                  <a:cubicBezTo>
                    <a:pt x="7119" y="7700"/>
                    <a:pt x="7027" y="7791"/>
                    <a:pt x="6936" y="7903"/>
                  </a:cubicBezTo>
                  <a:cubicBezTo>
                    <a:pt x="6866" y="7981"/>
                    <a:pt x="6929" y="8084"/>
                    <a:pt x="7008" y="8084"/>
                  </a:cubicBezTo>
                  <a:cubicBezTo>
                    <a:pt x="7031" y="8084"/>
                    <a:pt x="7055" y="8075"/>
                    <a:pt x="7078" y="8054"/>
                  </a:cubicBezTo>
                  <a:cubicBezTo>
                    <a:pt x="7149" y="7993"/>
                    <a:pt x="7209" y="7933"/>
                    <a:pt x="7281" y="7862"/>
                  </a:cubicBezTo>
                  <a:cubicBezTo>
                    <a:pt x="7331" y="7963"/>
                    <a:pt x="7392" y="8054"/>
                    <a:pt x="7443" y="8155"/>
                  </a:cubicBezTo>
                  <a:cubicBezTo>
                    <a:pt x="7454" y="8175"/>
                    <a:pt x="7476" y="8184"/>
                    <a:pt x="7497" y="8184"/>
                  </a:cubicBezTo>
                  <a:cubicBezTo>
                    <a:pt x="7532" y="8184"/>
                    <a:pt x="7566" y="8159"/>
                    <a:pt x="7554" y="8115"/>
                  </a:cubicBezTo>
                  <a:cubicBezTo>
                    <a:pt x="7493" y="7963"/>
                    <a:pt x="7443" y="7822"/>
                    <a:pt x="7392" y="7669"/>
                  </a:cubicBezTo>
                  <a:cubicBezTo>
                    <a:pt x="7379" y="7618"/>
                    <a:pt x="7342" y="7591"/>
                    <a:pt x="7301" y="7591"/>
                  </a:cubicBezTo>
                  <a:close/>
                  <a:moveTo>
                    <a:pt x="5423" y="7766"/>
                  </a:moveTo>
                  <a:cubicBezTo>
                    <a:pt x="5401" y="7766"/>
                    <a:pt x="5378" y="7774"/>
                    <a:pt x="5357" y="7791"/>
                  </a:cubicBezTo>
                  <a:cubicBezTo>
                    <a:pt x="5245" y="7882"/>
                    <a:pt x="5154" y="7973"/>
                    <a:pt x="5063" y="8074"/>
                  </a:cubicBezTo>
                  <a:cubicBezTo>
                    <a:pt x="4992" y="8154"/>
                    <a:pt x="5051" y="8265"/>
                    <a:pt x="5134" y="8265"/>
                  </a:cubicBezTo>
                  <a:cubicBezTo>
                    <a:pt x="5156" y="8265"/>
                    <a:pt x="5181" y="8256"/>
                    <a:pt x="5205" y="8236"/>
                  </a:cubicBezTo>
                  <a:cubicBezTo>
                    <a:pt x="5276" y="8176"/>
                    <a:pt x="5337" y="8105"/>
                    <a:pt x="5397" y="8044"/>
                  </a:cubicBezTo>
                  <a:cubicBezTo>
                    <a:pt x="5458" y="8135"/>
                    <a:pt x="5508" y="8236"/>
                    <a:pt x="5569" y="8338"/>
                  </a:cubicBezTo>
                  <a:cubicBezTo>
                    <a:pt x="5580" y="8356"/>
                    <a:pt x="5598" y="8363"/>
                    <a:pt x="5616" y="8363"/>
                  </a:cubicBezTo>
                  <a:cubicBezTo>
                    <a:pt x="5650" y="8363"/>
                    <a:pt x="5684" y="8337"/>
                    <a:pt x="5670" y="8297"/>
                  </a:cubicBezTo>
                  <a:lnTo>
                    <a:pt x="5519" y="7842"/>
                  </a:lnTo>
                  <a:cubicBezTo>
                    <a:pt x="5506" y="7795"/>
                    <a:pt x="5466" y="7766"/>
                    <a:pt x="5423" y="7766"/>
                  </a:cubicBezTo>
                  <a:close/>
                  <a:moveTo>
                    <a:pt x="6257" y="8022"/>
                  </a:moveTo>
                  <a:cubicBezTo>
                    <a:pt x="6234" y="8022"/>
                    <a:pt x="6209" y="8032"/>
                    <a:pt x="6187" y="8054"/>
                  </a:cubicBezTo>
                  <a:cubicBezTo>
                    <a:pt x="6075" y="8135"/>
                    <a:pt x="5985" y="8227"/>
                    <a:pt x="5893" y="8338"/>
                  </a:cubicBezTo>
                  <a:cubicBezTo>
                    <a:pt x="5823" y="8416"/>
                    <a:pt x="5880" y="8519"/>
                    <a:pt x="5961" y="8519"/>
                  </a:cubicBezTo>
                  <a:cubicBezTo>
                    <a:pt x="5984" y="8519"/>
                    <a:pt x="6010" y="8510"/>
                    <a:pt x="6035" y="8490"/>
                  </a:cubicBezTo>
                  <a:cubicBezTo>
                    <a:pt x="6106" y="8429"/>
                    <a:pt x="6167" y="8368"/>
                    <a:pt x="6228" y="8297"/>
                  </a:cubicBezTo>
                  <a:cubicBezTo>
                    <a:pt x="6288" y="8398"/>
                    <a:pt x="6339" y="8490"/>
                    <a:pt x="6399" y="8591"/>
                  </a:cubicBezTo>
                  <a:cubicBezTo>
                    <a:pt x="6410" y="8609"/>
                    <a:pt x="6428" y="8617"/>
                    <a:pt x="6447" y="8617"/>
                  </a:cubicBezTo>
                  <a:cubicBezTo>
                    <a:pt x="6480" y="8617"/>
                    <a:pt x="6514" y="8590"/>
                    <a:pt x="6501" y="8551"/>
                  </a:cubicBezTo>
                  <a:cubicBezTo>
                    <a:pt x="6450" y="8398"/>
                    <a:pt x="6399" y="8257"/>
                    <a:pt x="6349" y="8105"/>
                  </a:cubicBezTo>
                  <a:cubicBezTo>
                    <a:pt x="6336" y="8053"/>
                    <a:pt x="6299" y="8022"/>
                    <a:pt x="6257" y="8022"/>
                  </a:cubicBezTo>
                  <a:close/>
                  <a:moveTo>
                    <a:pt x="7084" y="8282"/>
                  </a:moveTo>
                  <a:cubicBezTo>
                    <a:pt x="7061" y="8282"/>
                    <a:pt x="7038" y="8290"/>
                    <a:pt x="7017" y="8308"/>
                  </a:cubicBezTo>
                  <a:cubicBezTo>
                    <a:pt x="6906" y="8398"/>
                    <a:pt x="6815" y="8490"/>
                    <a:pt x="6723" y="8591"/>
                  </a:cubicBezTo>
                  <a:cubicBezTo>
                    <a:pt x="6652" y="8671"/>
                    <a:pt x="6712" y="8781"/>
                    <a:pt x="6794" y="8781"/>
                  </a:cubicBezTo>
                  <a:cubicBezTo>
                    <a:pt x="6817" y="8781"/>
                    <a:pt x="6841" y="8773"/>
                    <a:pt x="6865" y="8753"/>
                  </a:cubicBezTo>
                  <a:cubicBezTo>
                    <a:pt x="6936" y="8682"/>
                    <a:pt x="6997" y="8621"/>
                    <a:pt x="7058" y="8551"/>
                  </a:cubicBezTo>
                  <a:cubicBezTo>
                    <a:pt x="7119" y="8652"/>
                    <a:pt x="7169" y="8753"/>
                    <a:pt x="7230" y="8844"/>
                  </a:cubicBezTo>
                  <a:cubicBezTo>
                    <a:pt x="7241" y="8867"/>
                    <a:pt x="7262" y="8877"/>
                    <a:pt x="7282" y="8877"/>
                  </a:cubicBezTo>
                  <a:cubicBezTo>
                    <a:pt x="7314" y="8877"/>
                    <a:pt x="7343" y="8851"/>
                    <a:pt x="7331" y="8814"/>
                  </a:cubicBezTo>
                  <a:lnTo>
                    <a:pt x="7179" y="8358"/>
                  </a:lnTo>
                  <a:cubicBezTo>
                    <a:pt x="7166" y="8312"/>
                    <a:pt x="7126" y="8282"/>
                    <a:pt x="7084" y="8282"/>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5" name="Google Shape;1285;p21"/>
            <p:cNvSpPr/>
            <p:nvPr/>
          </p:nvSpPr>
          <p:spPr>
            <a:xfrm>
              <a:off x="3504420" y="2631983"/>
              <a:ext cx="962852" cy="960935"/>
            </a:xfrm>
            <a:custGeom>
              <a:avLst/>
              <a:gdLst/>
              <a:ahLst/>
              <a:cxnLst/>
              <a:rect l="l" t="t" r="r" b="b"/>
              <a:pathLst>
                <a:path w="5448" h="5437" extrusionOk="0">
                  <a:moveTo>
                    <a:pt x="3454" y="0"/>
                  </a:moveTo>
                  <a:lnTo>
                    <a:pt x="1" y="1985"/>
                  </a:lnTo>
                  <a:lnTo>
                    <a:pt x="1996" y="5437"/>
                  </a:lnTo>
                  <a:lnTo>
                    <a:pt x="5448" y="3443"/>
                  </a:lnTo>
                  <a:lnTo>
                    <a:pt x="3454" y="0"/>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6" name="Google Shape;1286;p21"/>
            <p:cNvSpPr/>
            <p:nvPr/>
          </p:nvSpPr>
          <p:spPr>
            <a:xfrm>
              <a:off x="3504420" y="3267180"/>
              <a:ext cx="1279738" cy="1712787"/>
            </a:xfrm>
            <a:custGeom>
              <a:avLst/>
              <a:gdLst/>
              <a:ahLst/>
              <a:cxnLst/>
              <a:rect l="l" t="t" r="r" b="b"/>
              <a:pathLst>
                <a:path w="7241" h="9691" extrusionOk="0">
                  <a:moveTo>
                    <a:pt x="295" y="0"/>
                  </a:moveTo>
                  <a:lnTo>
                    <a:pt x="1" y="213"/>
                  </a:lnTo>
                  <a:lnTo>
                    <a:pt x="6946" y="9690"/>
                  </a:lnTo>
                  <a:lnTo>
                    <a:pt x="7240" y="9477"/>
                  </a:lnTo>
                  <a:lnTo>
                    <a:pt x="2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7" name="Google Shape;1287;p21"/>
            <p:cNvSpPr/>
            <p:nvPr/>
          </p:nvSpPr>
          <p:spPr>
            <a:xfrm>
              <a:off x="3649522" y="3032825"/>
              <a:ext cx="1277794" cy="1712611"/>
            </a:xfrm>
            <a:custGeom>
              <a:avLst/>
              <a:gdLst/>
              <a:ahLst/>
              <a:cxnLst/>
              <a:rect l="l" t="t" r="r" b="b"/>
              <a:pathLst>
                <a:path w="7230" h="9690" extrusionOk="0">
                  <a:moveTo>
                    <a:pt x="293" y="0"/>
                  </a:moveTo>
                  <a:lnTo>
                    <a:pt x="0" y="223"/>
                  </a:lnTo>
                  <a:lnTo>
                    <a:pt x="6935" y="9689"/>
                  </a:lnTo>
                  <a:lnTo>
                    <a:pt x="7229" y="9477"/>
                  </a:lnTo>
                  <a:lnTo>
                    <a:pt x="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8" name="Google Shape;1288;p21"/>
            <p:cNvSpPr/>
            <p:nvPr/>
          </p:nvSpPr>
          <p:spPr>
            <a:xfrm>
              <a:off x="3865849" y="2798294"/>
              <a:ext cx="1277971" cy="1712787"/>
            </a:xfrm>
            <a:custGeom>
              <a:avLst/>
              <a:gdLst/>
              <a:ahLst/>
              <a:cxnLst/>
              <a:rect l="l" t="t" r="r" b="b"/>
              <a:pathLst>
                <a:path w="7231" h="9691" extrusionOk="0">
                  <a:moveTo>
                    <a:pt x="295" y="0"/>
                  </a:moveTo>
                  <a:lnTo>
                    <a:pt x="1" y="214"/>
                  </a:lnTo>
                  <a:lnTo>
                    <a:pt x="6937" y="9690"/>
                  </a:lnTo>
                  <a:lnTo>
                    <a:pt x="7230" y="9468"/>
                  </a:lnTo>
                  <a:lnTo>
                    <a:pt x="2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9" name="Google Shape;1289;p21"/>
            <p:cNvSpPr/>
            <p:nvPr/>
          </p:nvSpPr>
          <p:spPr>
            <a:xfrm>
              <a:off x="702238" y="3383473"/>
              <a:ext cx="1216997" cy="1215264"/>
            </a:xfrm>
            <a:custGeom>
              <a:avLst/>
              <a:gdLst/>
              <a:ahLst/>
              <a:cxnLst/>
              <a:rect l="l" t="t" r="r" b="b"/>
              <a:pathLst>
                <a:path w="6886" h="6876" extrusionOk="0">
                  <a:moveTo>
                    <a:pt x="3443" y="1"/>
                  </a:moveTo>
                  <a:cubicBezTo>
                    <a:pt x="1550" y="1"/>
                    <a:pt x="0" y="1540"/>
                    <a:pt x="0" y="3433"/>
                  </a:cubicBezTo>
                  <a:cubicBezTo>
                    <a:pt x="0" y="5336"/>
                    <a:pt x="1550" y="6875"/>
                    <a:pt x="3443" y="6875"/>
                  </a:cubicBezTo>
                  <a:cubicBezTo>
                    <a:pt x="5346" y="6875"/>
                    <a:pt x="6885" y="5336"/>
                    <a:pt x="6885" y="3433"/>
                  </a:cubicBezTo>
                  <a:cubicBezTo>
                    <a:pt x="6885" y="1540"/>
                    <a:pt x="5346" y="1"/>
                    <a:pt x="3443"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0" name="Google Shape;1290;p21"/>
            <p:cNvSpPr/>
            <p:nvPr/>
          </p:nvSpPr>
          <p:spPr>
            <a:xfrm>
              <a:off x="1051649" y="3465656"/>
              <a:ext cx="638897" cy="643687"/>
            </a:xfrm>
            <a:custGeom>
              <a:avLst/>
              <a:gdLst/>
              <a:ahLst/>
              <a:cxnLst/>
              <a:rect l="l" t="t" r="r" b="b"/>
              <a:pathLst>
                <a:path w="3615" h="3642" extrusionOk="0">
                  <a:moveTo>
                    <a:pt x="2382" y="1"/>
                  </a:moveTo>
                  <a:cubicBezTo>
                    <a:pt x="2341" y="1"/>
                    <a:pt x="2301" y="40"/>
                    <a:pt x="2327" y="92"/>
                  </a:cubicBezTo>
                  <a:cubicBezTo>
                    <a:pt x="2347" y="123"/>
                    <a:pt x="2367" y="163"/>
                    <a:pt x="2387" y="204"/>
                  </a:cubicBezTo>
                  <a:cubicBezTo>
                    <a:pt x="2336" y="224"/>
                    <a:pt x="2296" y="244"/>
                    <a:pt x="2255" y="274"/>
                  </a:cubicBezTo>
                  <a:cubicBezTo>
                    <a:pt x="2208" y="323"/>
                    <a:pt x="2242" y="417"/>
                    <a:pt x="2306" y="417"/>
                  </a:cubicBezTo>
                  <a:cubicBezTo>
                    <a:pt x="2309" y="417"/>
                    <a:pt x="2313" y="417"/>
                    <a:pt x="2316" y="416"/>
                  </a:cubicBezTo>
                  <a:cubicBezTo>
                    <a:pt x="2367" y="406"/>
                    <a:pt x="2417" y="386"/>
                    <a:pt x="2468" y="355"/>
                  </a:cubicBezTo>
                  <a:cubicBezTo>
                    <a:pt x="2498" y="416"/>
                    <a:pt x="2529" y="467"/>
                    <a:pt x="2559" y="528"/>
                  </a:cubicBezTo>
                  <a:cubicBezTo>
                    <a:pt x="2570" y="549"/>
                    <a:pt x="2587" y="558"/>
                    <a:pt x="2603" y="558"/>
                  </a:cubicBezTo>
                  <a:cubicBezTo>
                    <a:pt x="2634" y="558"/>
                    <a:pt x="2664" y="527"/>
                    <a:pt x="2651" y="487"/>
                  </a:cubicBezTo>
                  <a:cubicBezTo>
                    <a:pt x="2620" y="427"/>
                    <a:pt x="2590" y="355"/>
                    <a:pt x="2559" y="295"/>
                  </a:cubicBezTo>
                  <a:cubicBezTo>
                    <a:pt x="2600" y="254"/>
                    <a:pt x="2651" y="214"/>
                    <a:pt x="2691" y="184"/>
                  </a:cubicBezTo>
                  <a:cubicBezTo>
                    <a:pt x="2731" y="135"/>
                    <a:pt x="2701" y="80"/>
                    <a:pt x="2656" y="80"/>
                  </a:cubicBezTo>
                  <a:cubicBezTo>
                    <a:pt x="2645" y="80"/>
                    <a:pt x="2632" y="84"/>
                    <a:pt x="2620" y="92"/>
                  </a:cubicBezTo>
                  <a:cubicBezTo>
                    <a:pt x="2579" y="112"/>
                    <a:pt x="2539" y="133"/>
                    <a:pt x="2489" y="153"/>
                  </a:cubicBezTo>
                  <a:cubicBezTo>
                    <a:pt x="2478" y="112"/>
                    <a:pt x="2458" y="72"/>
                    <a:pt x="2438" y="42"/>
                  </a:cubicBezTo>
                  <a:cubicBezTo>
                    <a:pt x="2427" y="13"/>
                    <a:pt x="2405" y="1"/>
                    <a:pt x="2382" y="1"/>
                  </a:cubicBezTo>
                  <a:close/>
                  <a:moveTo>
                    <a:pt x="1690" y="479"/>
                  </a:moveTo>
                  <a:cubicBezTo>
                    <a:pt x="1645" y="479"/>
                    <a:pt x="1601" y="521"/>
                    <a:pt x="1628" y="568"/>
                  </a:cubicBezTo>
                  <a:cubicBezTo>
                    <a:pt x="1648" y="609"/>
                    <a:pt x="1668" y="639"/>
                    <a:pt x="1688" y="679"/>
                  </a:cubicBezTo>
                  <a:cubicBezTo>
                    <a:pt x="1648" y="700"/>
                    <a:pt x="1607" y="730"/>
                    <a:pt x="1567" y="760"/>
                  </a:cubicBezTo>
                  <a:cubicBezTo>
                    <a:pt x="1511" y="798"/>
                    <a:pt x="1541" y="895"/>
                    <a:pt x="1609" y="895"/>
                  </a:cubicBezTo>
                  <a:cubicBezTo>
                    <a:pt x="1615" y="895"/>
                    <a:pt x="1621" y="894"/>
                    <a:pt x="1628" y="892"/>
                  </a:cubicBezTo>
                  <a:cubicBezTo>
                    <a:pt x="1679" y="882"/>
                    <a:pt x="1729" y="862"/>
                    <a:pt x="1769" y="832"/>
                  </a:cubicBezTo>
                  <a:cubicBezTo>
                    <a:pt x="1800" y="892"/>
                    <a:pt x="1830" y="953"/>
                    <a:pt x="1861" y="1003"/>
                  </a:cubicBezTo>
                  <a:cubicBezTo>
                    <a:pt x="1871" y="1025"/>
                    <a:pt x="1889" y="1034"/>
                    <a:pt x="1907" y="1034"/>
                  </a:cubicBezTo>
                  <a:cubicBezTo>
                    <a:pt x="1940" y="1034"/>
                    <a:pt x="1972" y="1003"/>
                    <a:pt x="1952" y="963"/>
                  </a:cubicBezTo>
                  <a:cubicBezTo>
                    <a:pt x="1922" y="902"/>
                    <a:pt x="1891" y="841"/>
                    <a:pt x="1861" y="771"/>
                  </a:cubicBezTo>
                  <a:cubicBezTo>
                    <a:pt x="1911" y="730"/>
                    <a:pt x="1952" y="690"/>
                    <a:pt x="1992" y="659"/>
                  </a:cubicBezTo>
                  <a:cubicBezTo>
                    <a:pt x="2041" y="618"/>
                    <a:pt x="2004" y="558"/>
                    <a:pt x="1956" y="558"/>
                  </a:cubicBezTo>
                  <a:cubicBezTo>
                    <a:pt x="1945" y="558"/>
                    <a:pt x="1933" y="561"/>
                    <a:pt x="1922" y="568"/>
                  </a:cubicBezTo>
                  <a:lnTo>
                    <a:pt x="1800" y="629"/>
                  </a:lnTo>
                  <a:cubicBezTo>
                    <a:pt x="1780" y="589"/>
                    <a:pt x="1760" y="558"/>
                    <a:pt x="1749" y="517"/>
                  </a:cubicBezTo>
                  <a:cubicBezTo>
                    <a:pt x="1735" y="490"/>
                    <a:pt x="1712" y="479"/>
                    <a:pt x="1690" y="479"/>
                  </a:cubicBezTo>
                  <a:close/>
                  <a:moveTo>
                    <a:pt x="998" y="929"/>
                  </a:moveTo>
                  <a:cubicBezTo>
                    <a:pt x="956" y="929"/>
                    <a:pt x="912" y="967"/>
                    <a:pt x="939" y="1014"/>
                  </a:cubicBezTo>
                  <a:cubicBezTo>
                    <a:pt x="959" y="1054"/>
                    <a:pt x="980" y="1095"/>
                    <a:pt x="1000" y="1125"/>
                  </a:cubicBezTo>
                  <a:cubicBezTo>
                    <a:pt x="959" y="1156"/>
                    <a:pt x="909" y="1176"/>
                    <a:pt x="878" y="1206"/>
                  </a:cubicBezTo>
                  <a:cubicBezTo>
                    <a:pt x="823" y="1243"/>
                    <a:pt x="852" y="1340"/>
                    <a:pt x="920" y="1340"/>
                  </a:cubicBezTo>
                  <a:cubicBezTo>
                    <a:pt x="926" y="1340"/>
                    <a:pt x="933" y="1340"/>
                    <a:pt x="939" y="1338"/>
                  </a:cubicBezTo>
                  <a:cubicBezTo>
                    <a:pt x="990" y="1338"/>
                    <a:pt x="1031" y="1307"/>
                    <a:pt x="1081" y="1287"/>
                  </a:cubicBezTo>
                  <a:cubicBezTo>
                    <a:pt x="1112" y="1338"/>
                    <a:pt x="1142" y="1399"/>
                    <a:pt x="1172" y="1449"/>
                  </a:cubicBezTo>
                  <a:cubicBezTo>
                    <a:pt x="1183" y="1471"/>
                    <a:pt x="1202" y="1479"/>
                    <a:pt x="1220" y="1479"/>
                  </a:cubicBezTo>
                  <a:cubicBezTo>
                    <a:pt x="1252" y="1479"/>
                    <a:pt x="1283" y="1451"/>
                    <a:pt x="1263" y="1419"/>
                  </a:cubicBezTo>
                  <a:cubicBezTo>
                    <a:pt x="1233" y="1348"/>
                    <a:pt x="1202" y="1287"/>
                    <a:pt x="1172" y="1216"/>
                  </a:cubicBezTo>
                  <a:cubicBezTo>
                    <a:pt x="1223" y="1186"/>
                    <a:pt x="1263" y="1145"/>
                    <a:pt x="1304" y="1105"/>
                  </a:cubicBezTo>
                  <a:cubicBezTo>
                    <a:pt x="1346" y="1063"/>
                    <a:pt x="1311" y="1007"/>
                    <a:pt x="1263" y="1007"/>
                  </a:cubicBezTo>
                  <a:cubicBezTo>
                    <a:pt x="1254" y="1007"/>
                    <a:pt x="1243" y="1009"/>
                    <a:pt x="1233" y="1014"/>
                  </a:cubicBezTo>
                  <a:cubicBezTo>
                    <a:pt x="1193" y="1044"/>
                    <a:pt x="1152" y="1064"/>
                    <a:pt x="1112" y="1075"/>
                  </a:cubicBezTo>
                  <a:cubicBezTo>
                    <a:pt x="1091" y="1044"/>
                    <a:pt x="1071" y="1003"/>
                    <a:pt x="1051" y="963"/>
                  </a:cubicBezTo>
                  <a:cubicBezTo>
                    <a:pt x="1040" y="939"/>
                    <a:pt x="1020" y="929"/>
                    <a:pt x="998" y="929"/>
                  </a:cubicBezTo>
                  <a:close/>
                  <a:moveTo>
                    <a:pt x="2426" y="996"/>
                  </a:moveTo>
                  <a:cubicBezTo>
                    <a:pt x="2384" y="996"/>
                    <a:pt x="2340" y="1038"/>
                    <a:pt x="2367" y="1084"/>
                  </a:cubicBezTo>
                  <a:cubicBezTo>
                    <a:pt x="2387" y="1115"/>
                    <a:pt x="2408" y="1156"/>
                    <a:pt x="2428" y="1196"/>
                  </a:cubicBezTo>
                  <a:cubicBezTo>
                    <a:pt x="2377" y="1216"/>
                    <a:pt x="2336" y="1237"/>
                    <a:pt x="2296" y="1267"/>
                  </a:cubicBezTo>
                  <a:cubicBezTo>
                    <a:pt x="2248" y="1315"/>
                    <a:pt x="2282" y="1409"/>
                    <a:pt x="2347" y="1409"/>
                  </a:cubicBezTo>
                  <a:cubicBezTo>
                    <a:pt x="2350" y="1409"/>
                    <a:pt x="2353" y="1409"/>
                    <a:pt x="2357" y="1408"/>
                  </a:cubicBezTo>
                  <a:cubicBezTo>
                    <a:pt x="2408" y="1399"/>
                    <a:pt x="2458" y="1378"/>
                    <a:pt x="2509" y="1348"/>
                  </a:cubicBezTo>
                  <a:cubicBezTo>
                    <a:pt x="2539" y="1408"/>
                    <a:pt x="2570" y="1459"/>
                    <a:pt x="2600" y="1520"/>
                  </a:cubicBezTo>
                  <a:cubicBezTo>
                    <a:pt x="2607" y="1541"/>
                    <a:pt x="2622" y="1550"/>
                    <a:pt x="2639" y="1550"/>
                  </a:cubicBezTo>
                  <a:cubicBezTo>
                    <a:pt x="2670" y="1550"/>
                    <a:pt x="2704" y="1519"/>
                    <a:pt x="2691" y="1480"/>
                  </a:cubicBezTo>
                  <a:cubicBezTo>
                    <a:pt x="2660" y="1419"/>
                    <a:pt x="2630" y="1348"/>
                    <a:pt x="2600" y="1287"/>
                  </a:cubicBezTo>
                  <a:cubicBezTo>
                    <a:pt x="2640" y="1246"/>
                    <a:pt x="2691" y="1206"/>
                    <a:pt x="2732" y="1176"/>
                  </a:cubicBezTo>
                  <a:cubicBezTo>
                    <a:pt x="2772" y="1135"/>
                    <a:pt x="2740" y="1073"/>
                    <a:pt x="2694" y="1073"/>
                  </a:cubicBezTo>
                  <a:cubicBezTo>
                    <a:pt x="2683" y="1073"/>
                    <a:pt x="2672" y="1077"/>
                    <a:pt x="2660" y="1084"/>
                  </a:cubicBezTo>
                  <a:cubicBezTo>
                    <a:pt x="2620" y="1105"/>
                    <a:pt x="2579" y="1125"/>
                    <a:pt x="2529" y="1145"/>
                  </a:cubicBezTo>
                  <a:cubicBezTo>
                    <a:pt x="2519" y="1105"/>
                    <a:pt x="2498" y="1064"/>
                    <a:pt x="2478" y="1034"/>
                  </a:cubicBezTo>
                  <a:cubicBezTo>
                    <a:pt x="2468" y="1007"/>
                    <a:pt x="2447" y="996"/>
                    <a:pt x="2426" y="996"/>
                  </a:cubicBezTo>
                  <a:close/>
                  <a:moveTo>
                    <a:pt x="178" y="1461"/>
                  </a:moveTo>
                  <a:cubicBezTo>
                    <a:pt x="137" y="1461"/>
                    <a:pt x="93" y="1504"/>
                    <a:pt x="119" y="1550"/>
                  </a:cubicBezTo>
                  <a:cubicBezTo>
                    <a:pt x="140" y="1581"/>
                    <a:pt x="160" y="1621"/>
                    <a:pt x="180" y="1662"/>
                  </a:cubicBezTo>
                  <a:cubicBezTo>
                    <a:pt x="140" y="1682"/>
                    <a:pt x="89" y="1702"/>
                    <a:pt x="59" y="1732"/>
                  </a:cubicBezTo>
                  <a:cubicBezTo>
                    <a:pt x="1" y="1781"/>
                    <a:pt x="35" y="1875"/>
                    <a:pt x="99" y="1875"/>
                  </a:cubicBezTo>
                  <a:cubicBezTo>
                    <a:pt x="102" y="1875"/>
                    <a:pt x="105" y="1875"/>
                    <a:pt x="109" y="1874"/>
                  </a:cubicBezTo>
                  <a:cubicBezTo>
                    <a:pt x="170" y="1864"/>
                    <a:pt x="210" y="1844"/>
                    <a:pt x="261" y="1813"/>
                  </a:cubicBezTo>
                  <a:cubicBezTo>
                    <a:pt x="291" y="1874"/>
                    <a:pt x="322" y="1925"/>
                    <a:pt x="352" y="1986"/>
                  </a:cubicBezTo>
                  <a:cubicBezTo>
                    <a:pt x="363" y="2007"/>
                    <a:pt x="381" y="2016"/>
                    <a:pt x="398" y="2016"/>
                  </a:cubicBezTo>
                  <a:cubicBezTo>
                    <a:pt x="431" y="2016"/>
                    <a:pt x="463" y="1985"/>
                    <a:pt x="443" y="1945"/>
                  </a:cubicBezTo>
                  <a:cubicBezTo>
                    <a:pt x="413" y="1885"/>
                    <a:pt x="383" y="1813"/>
                    <a:pt x="352" y="1753"/>
                  </a:cubicBezTo>
                  <a:cubicBezTo>
                    <a:pt x="403" y="1712"/>
                    <a:pt x="443" y="1672"/>
                    <a:pt x="484" y="1642"/>
                  </a:cubicBezTo>
                  <a:cubicBezTo>
                    <a:pt x="525" y="1600"/>
                    <a:pt x="492" y="1539"/>
                    <a:pt x="446" y="1539"/>
                  </a:cubicBezTo>
                  <a:cubicBezTo>
                    <a:pt x="436" y="1539"/>
                    <a:pt x="424" y="1543"/>
                    <a:pt x="413" y="1550"/>
                  </a:cubicBezTo>
                  <a:lnTo>
                    <a:pt x="291" y="1611"/>
                  </a:lnTo>
                  <a:cubicBezTo>
                    <a:pt x="271" y="1570"/>
                    <a:pt x="251" y="1530"/>
                    <a:pt x="230" y="1500"/>
                  </a:cubicBezTo>
                  <a:cubicBezTo>
                    <a:pt x="220" y="1472"/>
                    <a:pt x="200" y="1461"/>
                    <a:pt x="178" y="1461"/>
                  </a:cubicBezTo>
                  <a:close/>
                  <a:moveTo>
                    <a:pt x="1730" y="1476"/>
                  </a:moveTo>
                  <a:cubicBezTo>
                    <a:pt x="1685" y="1476"/>
                    <a:pt x="1641" y="1514"/>
                    <a:pt x="1668" y="1561"/>
                  </a:cubicBezTo>
                  <a:cubicBezTo>
                    <a:pt x="1688" y="1601"/>
                    <a:pt x="1709" y="1642"/>
                    <a:pt x="1729" y="1672"/>
                  </a:cubicBezTo>
                  <a:cubicBezTo>
                    <a:pt x="1688" y="1692"/>
                    <a:pt x="1648" y="1723"/>
                    <a:pt x="1607" y="1753"/>
                  </a:cubicBezTo>
                  <a:cubicBezTo>
                    <a:pt x="1552" y="1790"/>
                    <a:pt x="1581" y="1887"/>
                    <a:pt x="1649" y="1887"/>
                  </a:cubicBezTo>
                  <a:cubicBezTo>
                    <a:pt x="1655" y="1887"/>
                    <a:pt x="1662" y="1886"/>
                    <a:pt x="1668" y="1885"/>
                  </a:cubicBezTo>
                  <a:cubicBezTo>
                    <a:pt x="1719" y="1874"/>
                    <a:pt x="1769" y="1854"/>
                    <a:pt x="1810" y="1824"/>
                  </a:cubicBezTo>
                  <a:cubicBezTo>
                    <a:pt x="1841" y="1885"/>
                    <a:pt x="1871" y="1945"/>
                    <a:pt x="1901" y="1996"/>
                  </a:cubicBezTo>
                  <a:cubicBezTo>
                    <a:pt x="1912" y="2017"/>
                    <a:pt x="1930" y="2026"/>
                    <a:pt x="1947" y="2026"/>
                  </a:cubicBezTo>
                  <a:cubicBezTo>
                    <a:pt x="1980" y="2026"/>
                    <a:pt x="2012" y="1995"/>
                    <a:pt x="1992" y="1955"/>
                  </a:cubicBezTo>
                  <a:cubicBezTo>
                    <a:pt x="1962" y="1894"/>
                    <a:pt x="1931" y="1834"/>
                    <a:pt x="1901" y="1763"/>
                  </a:cubicBezTo>
                  <a:cubicBezTo>
                    <a:pt x="1952" y="1732"/>
                    <a:pt x="1992" y="1692"/>
                    <a:pt x="2033" y="1651"/>
                  </a:cubicBezTo>
                  <a:cubicBezTo>
                    <a:pt x="2074" y="1611"/>
                    <a:pt x="2042" y="1550"/>
                    <a:pt x="1996" y="1550"/>
                  </a:cubicBezTo>
                  <a:cubicBezTo>
                    <a:pt x="1985" y="1550"/>
                    <a:pt x="1974" y="1553"/>
                    <a:pt x="1962" y="1561"/>
                  </a:cubicBezTo>
                  <a:lnTo>
                    <a:pt x="1841" y="1621"/>
                  </a:lnTo>
                  <a:cubicBezTo>
                    <a:pt x="1820" y="1591"/>
                    <a:pt x="1800" y="1550"/>
                    <a:pt x="1790" y="1510"/>
                  </a:cubicBezTo>
                  <a:cubicBezTo>
                    <a:pt x="1776" y="1486"/>
                    <a:pt x="1753" y="1476"/>
                    <a:pt x="1730" y="1476"/>
                  </a:cubicBezTo>
                  <a:close/>
                  <a:moveTo>
                    <a:pt x="3266" y="1628"/>
                  </a:moveTo>
                  <a:cubicBezTo>
                    <a:pt x="3224" y="1628"/>
                    <a:pt x="3180" y="1666"/>
                    <a:pt x="3207" y="1712"/>
                  </a:cubicBezTo>
                  <a:lnTo>
                    <a:pt x="3268" y="1834"/>
                  </a:lnTo>
                  <a:cubicBezTo>
                    <a:pt x="3227" y="1854"/>
                    <a:pt x="3177" y="1874"/>
                    <a:pt x="3146" y="1905"/>
                  </a:cubicBezTo>
                  <a:cubicBezTo>
                    <a:pt x="3088" y="1953"/>
                    <a:pt x="3123" y="2047"/>
                    <a:pt x="3196" y="2047"/>
                  </a:cubicBezTo>
                  <a:cubicBezTo>
                    <a:pt x="3200" y="2047"/>
                    <a:pt x="3203" y="2047"/>
                    <a:pt x="3207" y="2047"/>
                  </a:cubicBezTo>
                  <a:cubicBezTo>
                    <a:pt x="3258" y="2036"/>
                    <a:pt x="3299" y="2006"/>
                    <a:pt x="3349" y="1986"/>
                  </a:cubicBezTo>
                  <a:cubicBezTo>
                    <a:pt x="3380" y="2036"/>
                    <a:pt x="3410" y="2097"/>
                    <a:pt x="3440" y="2158"/>
                  </a:cubicBezTo>
                  <a:cubicBezTo>
                    <a:pt x="3451" y="2176"/>
                    <a:pt x="3469" y="2183"/>
                    <a:pt x="3487" y="2183"/>
                  </a:cubicBezTo>
                  <a:cubicBezTo>
                    <a:pt x="3520" y="2183"/>
                    <a:pt x="3551" y="2157"/>
                    <a:pt x="3531" y="2117"/>
                  </a:cubicBezTo>
                  <a:cubicBezTo>
                    <a:pt x="3501" y="2047"/>
                    <a:pt x="3470" y="1986"/>
                    <a:pt x="3440" y="1915"/>
                  </a:cubicBezTo>
                  <a:cubicBezTo>
                    <a:pt x="3491" y="1885"/>
                    <a:pt x="3531" y="1844"/>
                    <a:pt x="3572" y="1804"/>
                  </a:cubicBezTo>
                  <a:cubicBezTo>
                    <a:pt x="3614" y="1761"/>
                    <a:pt x="3579" y="1705"/>
                    <a:pt x="3531" y="1705"/>
                  </a:cubicBezTo>
                  <a:cubicBezTo>
                    <a:pt x="3521" y="1705"/>
                    <a:pt x="3511" y="1707"/>
                    <a:pt x="3501" y="1712"/>
                  </a:cubicBezTo>
                  <a:cubicBezTo>
                    <a:pt x="3461" y="1743"/>
                    <a:pt x="3420" y="1763"/>
                    <a:pt x="3380" y="1783"/>
                  </a:cubicBezTo>
                  <a:lnTo>
                    <a:pt x="3319" y="1662"/>
                  </a:lnTo>
                  <a:cubicBezTo>
                    <a:pt x="3308" y="1638"/>
                    <a:pt x="3287" y="1628"/>
                    <a:pt x="3266" y="1628"/>
                  </a:cubicBezTo>
                  <a:close/>
                  <a:moveTo>
                    <a:pt x="1039" y="1921"/>
                  </a:moveTo>
                  <a:cubicBezTo>
                    <a:pt x="997" y="1921"/>
                    <a:pt x="953" y="1959"/>
                    <a:pt x="980" y="2006"/>
                  </a:cubicBezTo>
                  <a:lnTo>
                    <a:pt x="1040" y="2128"/>
                  </a:lnTo>
                  <a:cubicBezTo>
                    <a:pt x="1000" y="2148"/>
                    <a:pt x="950" y="2168"/>
                    <a:pt x="919" y="2198"/>
                  </a:cubicBezTo>
                  <a:cubicBezTo>
                    <a:pt x="861" y="2247"/>
                    <a:pt x="895" y="2341"/>
                    <a:pt x="960" y="2341"/>
                  </a:cubicBezTo>
                  <a:cubicBezTo>
                    <a:pt x="963" y="2341"/>
                    <a:pt x="966" y="2340"/>
                    <a:pt x="970" y="2340"/>
                  </a:cubicBezTo>
                  <a:cubicBezTo>
                    <a:pt x="1031" y="2330"/>
                    <a:pt x="1071" y="2299"/>
                    <a:pt x="1121" y="2279"/>
                  </a:cubicBezTo>
                  <a:cubicBezTo>
                    <a:pt x="1152" y="2330"/>
                    <a:pt x="1182" y="2391"/>
                    <a:pt x="1213" y="2452"/>
                  </a:cubicBezTo>
                  <a:cubicBezTo>
                    <a:pt x="1223" y="2469"/>
                    <a:pt x="1240" y="2477"/>
                    <a:pt x="1257" y="2477"/>
                  </a:cubicBezTo>
                  <a:cubicBezTo>
                    <a:pt x="1287" y="2477"/>
                    <a:pt x="1317" y="2451"/>
                    <a:pt x="1304" y="2411"/>
                  </a:cubicBezTo>
                  <a:cubicBezTo>
                    <a:pt x="1274" y="2340"/>
                    <a:pt x="1243" y="2279"/>
                    <a:pt x="1213" y="2209"/>
                  </a:cubicBezTo>
                  <a:cubicBezTo>
                    <a:pt x="1263" y="2178"/>
                    <a:pt x="1304" y="2137"/>
                    <a:pt x="1344" y="2097"/>
                  </a:cubicBezTo>
                  <a:cubicBezTo>
                    <a:pt x="1387" y="2055"/>
                    <a:pt x="1352" y="1999"/>
                    <a:pt x="1304" y="1999"/>
                  </a:cubicBezTo>
                  <a:cubicBezTo>
                    <a:pt x="1294" y="1999"/>
                    <a:pt x="1284" y="2001"/>
                    <a:pt x="1274" y="2006"/>
                  </a:cubicBezTo>
                  <a:cubicBezTo>
                    <a:pt x="1233" y="2036"/>
                    <a:pt x="1193" y="2056"/>
                    <a:pt x="1152" y="2077"/>
                  </a:cubicBezTo>
                  <a:lnTo>
                    <a:pt x="1091" y="1955"/>
                  </a:lnTo>
                  <a:cubicBezTo>
                    <a:pt x="1081" y="1931"/>
                    <a:pt x="1060" y="1921"/>
                    <a:pt x="1039" y="1921"/>
                  </a:cubicBezTo>
                  <a:close/>
                  <a:moveTo>
                    <a:pt x="2577" y="2103"/>
                  </a:moveTo>
                  <a:cubicBezTo>
                    <a:pt x="2535" y="2103"/>
                    <a:pt x="2489" y="2141"/>
                    <a:pt x="2509" y="2188"/>
                  </a:cubicBezTo>
                  <a:lnTo>
                    <a:pt x="2570" y="2310"/>
                  </a:lnTo>
                  <a:cubicBezTo>
                    <a:pt x="2529" y="2330"/>
                    <a:pt x="2489" y="2350"/>
                    <a:pt x="2448" y="2380"/>
                  </a:cubicBezTo>
                  <a:cubicBezTo>
                    <a:pt x="2390" y="2429"/>
                    <a:pt x="2424" y="2523"/>
                    <a:pt x="2497" y="2523"/>
                  </a:cubicBezTo>
                  <a:cubicBezTo>
                    <a:pt x="2501" y="2523"/>
                    <a:pt x="2505" y="2523"/>
                    <a:pt x="2509" y="2522"/>
                  </a:cubicBezTo>
                  <a:cubicBezTo>
                    <a:pt x="2559" y="2512"/>
                    <a:pt x="2610" y="2492"/>
                    <a:pt x="2651" y="2461"/>
                  </a:cubicBezTo>
                  <a:cubicBezTo>
                    <a:pt x="2681" y="2522"/>
                    <a:pt x="2711" y="2573"/>
                    <a:pt x="2741" y="2634"/>
                  </a:cubicBezTo>
                  <a:cubicBezTo>
                    <a:pt x="2752" y="2652"/>
                    <a:pt x="2770" y="2659"/>
                    <a:pt x="2788" y="2659"/>
                  </a:cubicBezTo>
                  <a:cubicBezTo>
                    <a:pt x="2821" y="2659"/>
                    <a:pt x="2852" y="2633"/>
                    <a:pt x="2833" y="2593"/>
                  </a:cubicBezTo>
                  <a:cubicBezTo>
                    <a:pt x="2802" y="2533"/>
                    <a:pt x="2772" y="2461"/>
                    <a:pt x="2752" y="2401"/>
                  </a:cubicBezTo>
                  <a:lnTo>
                    <a:pt x="2873" y="2279"/>
                  </a:lnTo>
                  <a:cubicBezTo>
                    <a:pt x="2922" y="2239"/>
                    <a:pt x="2887" y="2186"/>
                    <a:pt x="2840" y="2186"/>
                  </a:cubicBezTo>
                  <a:cubicBezTo>
                    <a:pt x="2828" y="2186"/>
                    <a:pt x="2815" y="2190"/>
                    <a:pt x="2802" y="2198"/>
                  </a:cubicBezTo>
                  <a:cubicBezTo>
                    <a:pt x="2772" y="2218"/>
                    <a:pt x="2721" y="2239"/>
                    <a:pt x="2681" y="2259"/>
                  </a:cubicBezTo>
                  <a:cubicBezTo>
                    <a:pt x="2660" y="2218"/>
                    <a:pt x="2651" y="2178"/>
                    <a:pt x="2630" y="2137"/>
                  </a:cubicBezTo>
                  <a:cubicBezTo>
                    <a:pt x="2620" y="2114"/>
                    <a:pt x="2599" y="2103"/>
                    <a:pt x="2577" y="2103"/>
                  </a:cubicBezTo>
                  <a:close/>
                  <a:moveTo>
                    <a:pt x="219" y="2454"/>
                  </a:moveTo>
                  <a:cubicBezTo>
                    <a:pt x="177" y="2454"/>
                    <a:pt x="133" y="2496"/>
                    <a:pt x="160" y="2542"/>
                  </a:cubicBezTo>
                  <a:cubicBezTo>
                    <a:pt x="180" y="2583"/>
                    <a:pt x="200" y="2614"/>
                    <a:pt x="221" y="2654"/>
                  </a:cubicBezTo>
                  <a:cubicBezTo>
                    <a:pt x="170" y="2674"/>
                    <a:pt x="129" y="2704"/>
                    <a:pt x="99" y="2735"/>
                  </a:cubicBezTo>
                  <a:cubicBezTo>
                    <a:pt x="41" y="2774"/>
                    <a:pt x="75" y="2867"/>
                    <a:pt x="139" y="2867"/>
                  </a:cubicBezTo>
                  <a:cubicBezTo>
                    <a:pt x="143" y="2867"/>
                    <a:pt x="146" y="2867"/>
                    <a:pt x="149" y="2866"/>
                  </a:cubicBezTo>
                  <a:cubicBezTo>
                    <a:pt x="210" y="2857"/>
                    <a:pt x="251" y="2836"/>
                    <a:pt x="302" y="2806"/>
                  </a:cubicBezTo>
                  <a:cubicBezTo>
                    <a:pt x="332" y="2866"/>
                    <a:pt x="362" y="2927"/>
                    <a:pt x="392" y="2978"/>
                  </a:cubicBezTo>
                  <a:cubicBezTo>
                    <a:pt x="403" y="2999"/>
                    <a:pt x="420" y="3008"/>
                    <a:pt x="437" y="3008"/>
                  </a:cubicBezTo>
                  <a:cubicBezTo>
                    <a:pt x="467" y="3008"/>
                    <a:pt x="497" y="2977"/>
                    <a:pt x="484" y="2938"/>
                  </a:cubicBezTo>
                  <a:cubicBezTo>
                    <a:pt x="453" y="2877"/>
                    <a:pt x="423" y="2806"/>
                    <a:pt x="392" y="2745"/>
                  </a:cubicBezTo>
                  <a:cubicBezTo>
                    <a:pt x="443" y="2704"/>
                    <a:pt x="484" y="2664"/>
                    <a:pt x="524" y="2634"/>
                  </a:cubicBezTo>
                  <a:cubicBezTo>
                    <a:pt x="565" y="2593"/>
                    <a:pt x="533" y="2531"/>
                    <a:pt x="487" y="2531"/>
                  </a:cubicBezTo>
                  <a:cubicBezTo>
                    <a:pt x="476" y="2531"/>
                    <a:pt x="465" y="2535"/>
                    <a:pt x="453" y="2542"/>
                  </a:cubicBezTo>
                  <a:lnTo>
                    <a:pt x="332" y="2603"/>
                  </a:lnTo>
                  <a:cubicBezTo>
                    <a:pt x="311" y="2563"/>
                    <a:pt x="291" y="2533"/>
                    <a:pt x="271" y="2492"/>
                  </a:cubicBezTo>
                  <a:cubicBezTo>
                    <a:pt x="261" y="2465"/>
                    <a:pt x="240" y="2454"/>
                    <a:pt x="219" y="2454"/>
                  </a:cubicBezTo>
                  <a:close/>
                  <a:moveTo>
                    <a:pt x="1882" y="2555"/>
                  </a:moveTo>
                  <a:cubicBezTo>
                    <a:pt x="1838" y="2555"/>
                    <a:pt x="1794" y="2597"/>
                    <a:pt x="1820" y="2644"/>
                  </a:cubicBezTo>
                  <a:cubicBezTo>
                    <a:pt x="1841" y="2674"/>
                    <a:pt x="1861" y="2715"/>
                    <a:pt x="1881" y="2755"/>
                  </a:cubicBezTo>
                  <a:cubicBezTo>
                    <a:pt x="1841" y="2776"/>
                    <a:pt x="1800" y="2796"/>
                    <a:pt x="1760" y="2826"/>
                  </a:cubicBezTo>
                  <a:cubicBezTo>
                    <a:pt x="1702" y="2874"/>
                    <a:pt x="1736" y="2968"/>
                    <a:pt x="1809" y="2968"/>
                  </a:cubicBezTo>
                  <a:cubicBezTo>
                    <a:pt x="1813" y="2968"/>
                    <a:pt x="1816" y="2968"/>
                    <a:pt x="1820" y="2968"/>
                  </a:cubicBezTo>
                  <a:cubicBezTo>
                    <a:pt x="1871" y="2958"/>
                    <a:pt x="1922" y="2938"/>
                    <a:pt x="1962" y="2907"/>
                  </a:cubicBezTo>
                  <a:cubicBezTo>
                    <a:pt x="1992" y="2968"/>
                    <a:pt x="2023" y="3019"/>
                    <a:pt x="2053" y="3079"/>
                  </a:cubicBezTo>
                  <a:cubicBezTo>
                    <a:pt x="2064" y="3101"/>
                    <a:pt x="2082" y="3110"/>
                    <a:pt x="2099" y="3110"/>
                  </a:cubicBezTo>
                  <a:cubicBezTo>
                    <a:pt x="2132" y="3110"/>
                    <a:pt x="2164" y="3079"/>
                    <a:pt x="2144" y="3039"/>
                  </a:cubicBezTo>
                  <a:cubicBezTo>
                    <a:pt x="2114" y="2978"/>
                    <a:pt x="2084" y="2907"/>
                    <a:pt x="2053" y="2846"/>
                  </a:cubicBezTo>
                  <a:cubicBezTo>
                    <a:pt x="2104" y="2806"/>
                    <a:pt x="2144" y="2765"/>
                    <a:pt x="2185" y="2735"/>
                  </a:cubicBezTo>
                  <a:cubicBezTo>
                    <a:pt x="2234" y="2694"/>
                    <a:pt x="2197" y="2633"/>
                    <a:pt x="2148" y="2633"/>
                  </a:cubicBezTo>
                  <a:cubicBezTo>
                    <a:pt x="2137" y="2633"/>
                    <a:pt x="2125" y="2636"/>
                    <a:pt x="2114" y="2644"/>
                  </a:cubicBezTo>
                  <a:lnTo>
                    <a:pt x="1992" y="2704"/>
                  </a:lnTo>
                  <a:cubicBezTo>
                    <a:pt x="1972" y="2664"/>
                    <a:pt x="1952" y="2623"/>
                    <a:pt x="1942" y="2593"/>
                  </a:cubicBezTo>
                  <a:cubicBezTo>
                    <a:pt x="1928" y="2566"/>
                    <a:pt x="1905" y="2555"/>
                    <a:pt x="1882" y="2555"/>
                  </a:cubicBezTo>
                  <a:close/>
                  <a:moveTo>
                    <a:pt x="1062" y="3086"/>
                  </a:moveTo>
                  <a:cubicBezTo>
                    <a:pt x="1017" y="3086"/>
                    <a:pt x="973" y="3124"/>
                    <a:pt x="1000" y="3170"/>
                  </a:cubicBezTo>
                  <a:lnTo>
                    <a:pt x="1061" y="3292"/>
                  </a:lnTo>
                  <a:cubicBezTo>
                    <a:pt x="1020" y="3312"/>
                    <a:pt x="980" y="3332"/>
                    <a:pt x="939" y="3363"/>
                  </a:cubicBezTo>
                  <a:cubicBezTo>
                    <a:pt x="881" y="3411"/>
                    <a:pt x="915" y="3505"/>
                    <a:pt x="989" y="3505"/>
                  </a:cubicBezTo>
                  <a:cubicBezTo>
                    <a:pt x="993" y="3505"/>
                    <a:pt x="996" y="3505"/>
                    <a:pt x="1000" y="3505"/>
                  </a:cubicBezTo>
                  <a:cubicBezTo>
                    <a:pt x="1051" y="3494"/>
                    <a:pt x="1101" y="3474"/>
                    <a:pt x="1142" y="3444"/>
                  </a:cubicBezTo>
                  <a:cubicBezTo>
                    <a:pt x="1172" y="3494"/>
                    <a:pt x="1202" y="3555"/>
                    <a:pt x="1233" y="3616"/>
                  </a:cubicBezTo>
                  <a:cubicBezTo>
                    <a:pt x="1244" y="3634"/>
                    <a:pt x="1262" y="3641"/>
                    <a:pt x="1280" y="3641"/>
                  </a:cubicBezTo>
                  <a:cubicBezTo>
                    <a:pt x="1312" y="3641"/>
                    <a:pt x="1344" y="3615"/>
                    <a:pt x="1324" y="3575"/>
                  </a:cubicBezTo>
                  <a:cubicBezTo>
                    <a:pt x="1294" y="3505"/>
                    <a:pt x="1263" y="3444"/>
                    <a:pt x="1233" y="3383"/>
                  </a:cubicBezTo>
                  <a:cubicBezTo>
                    <a:pt x="1283" y="3343"/>
                    <a:pt x="1324" y="3302"/>
                    <a:pt x="1364" y="3262"/>
                  </a:cubicBezTo>
                  <a:cubicBezTo>
                    <a:pt x="1415" y="3219"/>
                    <a:pt x="1374" y="3163"/>
                    <a:pt x="1324" y="3163"/>
                  </a:cubicBezTo>
                  <a:cubicBezTo>
                    <a:pt x="1314" y="3163"/>
                    <a:pt x="1304" y="3165"/>
                    <a:pt x="1294" y="3170"/>
                  </a:cubicBezTo>
                  <a:cubicBezTo>
                    <a:pt x="1253" y="3201"/>
                    <a:pt x="1213" y="3221"/>
                    <a:pt x="1172" y="3241"/>
                  </a:cubicBezTo>
                  <a:cubicBezTo>
                    <a:pt x="1152" y="3201"/>
                    <a:pt x="1132" y="3160"/>
                    <a:pt x="1121" y="3120"/>
                  </a:cubicBezTo>
                  <a:cubicBezTo>
                    <a:pt x="1108" y="3096"/>
                    <a:pt x="1085" y="3086"/>
                    <a:pt x="1062" y="30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1" name="Google Shape;1291;p21"/>
            <p:cNvSpPr/>
            <p:nvPr/>
          </p:nvSpPr>
          <p:spPr>
            <a:xfrm>
              <a:off x="2461312" y="658173"/>
              <a:ext cx="1216997" cy="1215264"/>
            </a:xfrm>
            <a:custGeom>
              <a:avLst/>
              <a:gdLst/>
              <a:ahLst/>
              <a:cxnLst/>
              <a:rect l="l" t="t" r="r" b="b"/>
              <a:pathLst>
                <a:path w="6886" h="6876" extrusionOk="0">
                  <a:moveTo>
                    <a:pt x="3443" y="0"/>
                  </a:moveTo>
                  <a:cubicBezTo>
                    <a:pt x="1539" y="0"/>
                    <a:pt x="0" y="1539"/>
                    <a:pt x="0" y="3443"/>
                  </a:cubicBezTo>
                  <a:cubicBezTo>
                    <a:pt x="0" y="5336"/>
                    <a:pt x="1539" y="6875"/>
                    <a:pt x="3443" y="6875"/>
                  </a:cubicBezTo>
                  <a:cubicBezTo>
                    <a:pt x="5346" y="6875"/>
                    <a:pt x="6885" y="5336"/>
                    <a:pt x="6885" y="3443"/>
                  </a:cubicBezTo>
                  <a:cubicBezTo>
                    <a:pt x="6885" y="1539"/>
                    <a:pt x="5346" y="0"/>
                    <a:pt x="3443"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2" name="Google Shape;1292;p21"/>
            <p:cNvSpPr/>
            <p:nvPr/>
          </p:nvSpPr>
          <p:spPr>
            <a:xfrm>
              <a:off x="2810546" y="741593"/>
              <a:ext cx="638720" cy="643334"/>
            </a:xfrm>
            <a:custGeom>
              <a:avLst/>
              <a:gdLst/>
              <a:ahLst/>
              <a:cxnLst/>
              <a:rect l="l" t="t" r="r" b="b"/>
              <a:pathLst>
                <a:path w="3614" h="3640" extrusionOk="0">
                  <a:moveTo>
                    <a:pt x="2386" y="0"/>
                  </a:moveTo>
                  <a:cubicBezTo>
                    <a:pt x="2343" y="0"/>
                    <a:pt x="2297" y="38"/>
                    <a:pt x="2317" y="85"/>
                  </a:cubicBezTo>
                  <a:lnTo>
                    <a:pt x="2378" y="207"/>
                  </a:lnTo>
                  <a:cubicBezTo>
                    <a:pt x="2338" y="227"/>
                    <a:pt x="2297" y="247"/>
                    <a:pt x="2257" y="277"/>
                  </a:cubicBezTo>
                  <a:cubicBezTo>
                    <a:pt x="2199" y="326"/>
                    <a:pt x="2233" y="420"/>
                    <a:pt x="2306" y="420"/>
                  </a:cubicBezTo>
                  <a:cubicBezTo>
                    <a:pt x="2309" y="420"/>
                    <a:pt x="2313" y="420"/>
                    <a:pt x="2317" y="419"/>
                  </a:cubicBezTo>
                  <a:cubicBezTo>
                    <a:pt x="2368" y="409"/>
                    <a:pt x="2419" y="389"/>
                    <a:pt x="2459" y="358"/>
                  </a:cubicBezTo>
                  <a:cubicBezTo>
                    <a:pt x="2489" y="409"/>
                    <a:pt x="2520" y="470"/>
                    <a:pt x="2550" y="531"/>
                  </a:cubicBezTo>
                  <a:cubicBezTo>
                    <a:pt x="2561" y="549"/>
                    <a:pt x="2579" y="556"/>
                    <a:pt x="2597" y="556"/>
                  </a:cubicBezTo>
                  <a:cubicBezTo>
                    <a:pt x="2629" y="556"/>
                    <a:pt x="2661" y="530"/>
                    <a:pt x="2641" y="490"/>
                  </a:cubicBezTo>
                  <a:cubicBezTo>
                    <a:pt x="2611" y="419"/>
                    <a:pt x="2581" y="358"/>
                    <a:pt x="2560" y="298"/>
                  </a:cubicBezTo>
                  <a:lnTo>
                    <a:pt x="2682" y="176"/>
                  </a:lnTo>
                  <a:cubicBezTo>
                    <a:pt x="2732" y="134"/>
                    <a:pt x="2691" y="78"/>
                    <a:pt x="2641" y="78"/>
                  </a:cubicBezTo>
                  <a:cubicBezTo>
                    <a:pt x="2631" y="78"/>
                    <a:pt x="2621" y="80"/>
                    <a:pt x="2611" y="85"/>
                  </a:cubicBezTo>
                  <a:cubicBezTo>
                    <a:pt x="2581" y="115"/>
                    <a:pt x="2530" y="136"/>
                    <a:pt x="2489" y="156"/>
                  </a:cubicBezTo>
                  <a:cubicBezTo>
                    <a:pt x="2469" y="115"/>
                    <a:pt x="2459" y="75"/>
                    <a:pt x="2439" y="34"/>
                  </a:cubicBezTo>
                  <a:cubicBezTo>
                    <a:pt x="2428" y="10"/>
                    <a:pt x="2407" y="0"/>
                    <a:pt x="2386" y="0"/>
                  </a:cubicBezTo>
                  <a:close/>
                  <a:moveTo>
                    <a:pt x="1684" y="479"/>
                  </a:moveTo>
                  <a:cubicBezTo>
                    <a:pt x="1644" y="479"/>
                    <a:pt x="1603" y="519"/>
                    <a:pt x="1629" y="571"/>
                  </a:cubicBezTo>
                  <a:cubicBezTo>
                    <a:pt x="1649" y="601"/>
                    <a:pt x="1669" y="642"/>
                    <a:pt x="1690" y="682"/>
                  </a:cubicBezTo>
                  <a:cubicBezTo>
                    <a:pt x="1649" y="703"/>
                    <a:pt x="1598" y="723"/>
                    <a:pt x="1568" y="754"/>
                  </a:cubicBezTo>
                  <a:cubicBezTo>
                    <a:pt x="1510" y="802"/>
                    <a:pt x="1544" y="896"/>
                    <a:pt x="1609" y="896"/>
                  </a:cubicBezTo>
                  <a:cubicBezTo>
                    <a:pt x="1612" y="896"/>
                    <a:pt x="1615" y="896"/>
                    <a:pt x="1618" y="895"/>
                  </a:cubicBezTo>
                  <a:cubicBezTo>
                    <a:pt x="1679" y="885"/>
                    <a:pt x="1720" y="865"/>
                    <a:pt x="1771" y="835"/>
                  </a:cubicBezTo>
                  <a:cubicBezTo>
                    <a:pt x="1801" y="895"/>
                    <a:pt x="1831" y="946"/>
                    <a:pt x="1861" y="1006"/>
                  </a:cubicBezTo>
                  <a:cubicBezTo>
                    <a:pt x="1872" y="1024"/>
                    <a:pt x="1889" y="1032"/>
                    <a:pt x="1906" y="1032"/>
                  </a:cubicBezTo>
                  <a:cubicBezTo>
                    <a:pt x="1936" y="1032"/>
                    <a:pt x="1966" y="1005"/>
                    <a:pt x="1953" y="966"/>
                  </a:cubicBezTo>
                  <a:cubicBezTo>
                    <a:pt x="1922" y="905"/>
                    <a:pt x="1892" y="835"/>
                    <a:pt x="1861" y="774"/>
                  </a:cubicBezTo>
                  <a:cubicBezTo>
                    <a:pt x="1912" y="733"/>
                    <a:pt x="1953" y="693"/>
                    <a:pt x="1993" y="652"/>
                  </a:cubicBezTo>
                  <a:cubicBezTo>
                    <a:pt x="2033" y="612"/>
                    <a:pt x="2003" y="559"/>
                    <a:pt x="1959" y="559"/>
                  </a:cubicBezTo>
                  <a:cubicBezTo>
                    <a:pt x="1947" y="559"/>
                    <a:pt x="1935" y="563"/>
                    <a:pt x="1922" y="571"/>
                  </a:cubicBezTo>
                  <a:lnTo>
                    <a:pt x="1801" y="632"/>
                  </a:lnTo>
                  <a:cubicBezTo>
                    <a:pt x="1780" y="592"/>
                    <a:pt x="1760" y="551"/>
                    <a:pt x="1740" y="520"/>
                  </a:cubicBezTo>
                  <a:cubicBezTo>
                    <a:pt x="1729" y="492"/>
                    <a:pt x="1707" y="479"/>
                    <a:pt x="1684" y="479"/>
                  </a:cubicBezTo>
                  <a:close/>
                  <a:moveTo>
                    <a:pt x="999" y="927"/>
                  </a:moveTo>
                  <a:cubicBezTo>
                    <a:pt x="958" y="927"/>
                    <a:pt x="914" y="970"/>
                    <a:pt x="940" y="1017"/>
                  </a:cubicBezTo>
                  <a:cubicBezTo>
                    <a:pt x="961" y="1057"/>
                    <a:pt x="981" y="1087"/>
                    <a:pt x="1001" y="1128"/>
                  </a:cubicBezTo>
                  <a:cubicBezTo>
                    <a:pt x="950" y="1148"/>
                    <a:pt x="910" y="1179"/>
                    <a:pt x="869" y="1209"/>
                  </a:cubicBezTo>
                  <a:cubicBezTo>
                    <a:pt x="821" y="1247"/>
                    <a:pt x="856" y="1342"/>
                    <a:pt x="920" y="1342"/>
                  </a:cubicBezTo>
                  <a:cubicBezTo>
                    <a:pt x="923" y="1342"/>
                    <a:pt x="927" y="1341"/>
                    <a:pt x="930" y="1341"/>
                  </a:cubicBezTo>
                  <a:cubicBezTo>
                    <a:pt x="981" y="1330"/>
                    <a:pt x="1031" y="1310"/>
                    <a:pt x="1082" y="1280"/>
                  </a:cubicBezTo>
                  <a:cubicBezTo>
                    <a:pt x="1112" y="1341"/>
                    <a:pt x="1143" y="1402"/>
                    <a:pt x="1173" y="1452"/>
                  </a:cubicBezTo>
                  <a:cubicBezTo>
                    <a:pt x="1184" y="1473"/>
                    <a:pt x="1200" y="1482"/>
                    <a:pt x="1217" y="1482"/>
                  </a:cubicBezTo>
                  <a:cubicBezTo>
                    <a:pt x="1248" y="1482"/>
                    <a:pt x="1278" y="1451"/>
                    <a:pt x="1264" y="1411"/>
                  </a:cubicBezTo>
                  <a:cubicBezTo>
                    <a:pt x="1234" y="1351"/>
                    <a:pt x="1204" y="1280"/>
                    <a:pt x="1173" y="1219"/>
                  </a:cubicBezTo>
                  <a:cubicBezTo>
                    <a:pt x="1213" y="1179"/>
                    <a:pt x="1264" y="1138"/>
                    <a:pt x="1305" y="1108"/>
                  </a:cubicBezTo>
                  <a:cubicBezTo>
                    <a:pt x="1346" y="1067"/>
                    <a:pt x="1313" y="1006"/>
                    <a:pt x="1267" y="1006"/>
                  </a:cubicBezTo>
                  <a:cubicBezTo>
                    <a:pt x="1257" y="1006"/>
                    <a:pt x="1245" y="1009"/>
                    <a:pt x="1234" y="1017"/>
                  </a:cubicBezTo>
                  <a:cubicBezTo>
                    <a:pt x="1193" y="1037"/>
                    <a:pt x="1153" y="1057"/>
                    <a:pt x="1102" y="1078"/>
                  </a:cubicBezTo>
                  <a:cubicBezTo>
                    <a:pt x="1092" y="1037"/>
                    <a:pt x="1072" y="1006"/>
                    <a:pt x="1051" y="966"/>
                  </a:cubicBezTo>
                  <a:cubicBezTo>
                    <a:pt x="1041" y="938"/>
                    <a:pt x="1020" y="927"/>
                    <a:pt x="999" y="927"/>
                  </a:cubicBezTo>
                  <a:close/>
                  <a:moveTo>
                    <a:pt x="2422" y="993"/>
                  </a:moveTo>
                  <a:cubicBezTo>
                    <a:pt x="2379" y="993"/>
                    <a:pt x="2337" y="1031"/>
                    <a:pt x="2358" y="1078"/>
                  </a:cubicBezTo>
                  <a:lnTo>
                    <a:pt x="2419" y="1199"/>
                  </a:lnTo>
                  <a:cubicBezTo>
                    <a:pt x="2378" y="1219"/>
                    <a:pt x="2338" y="1240"/>
                    <a:pt x="2297" y="1270"/>
                  </a:cubicBezTo>
                  <a:cubicBezTo>
                    <a:pt x="2239" y="1318"/>
                    <a:pt x="2273" y="1412"/>
                    <a:pt x="2346" y="1412"/>
                  </a:cubicBezTo>
                  <a:cubicBezTo>
                    <a:pt x="2350" y="1412"/>
                    <a:pt x="2354" y="1412"/>
                    <a:pt x="2358" y="1411"/>
                  </a:cubicBezTo>
                  <a:cubicBezTo>
                    <a:pt x="2408" y="1402"/>
                    <a:pt x="2459" y="1381"/>
                    <a:pt x="2500" y="1351"/>
                  </a:cubicBezTo>
                  <a:cubicBezTo>
                    <a:pt x="2530" y="1411"/>
                    <a:pt x="2560" y="1462"/>
                    <a:pt x="2590" y="1523"/>
                  </a:cubicBezTo>
                  <a:cubicBezTo>
                    <a:pt x="2601" y="1541"/>
                    <a:pt x="2619" y="1548"/>
                    <a:pt x="2637" y="1548"/>
                  </a:cubicBezTo>
                  <a:cubicBezTo>
                    <a:pt x="2670" y="1548"/>
                    <a:pt x="2701" y="1522"/>
                    <a:pt x="2682" y="1483"/>
                  </a:cubicBezTo>
                  <a:cubicBezTo>
                    <a:pt x="2651" y="1422"/>
                    <a:pt x="2621" y="1351"/>
                    <a:pt x="2590" y="1290"/>
                  </a:cubicBezTo>
                  <a:cubicBezTo>
                    <a:pt x="2641" y="1249"/>
                    <a:pt x="2682" y="1209"/>
                    <a:pt x="2722" y="1168"/>
                  </a:cubicBezTo>
                  <a:cubicBezTo>
                    <a:pt x="2771" y="1128"/>
                    <a:pt x="2736" y="1075"/>
                    <a:pt x="2689" y="1075"/>
                  </a:cubicBezTo>
                  <a:cubicBezTo>
                    <a:pt x="2677" y="1075"/>
                    <a:pt x="2664" y="1079"/>
                    <a:pt x="2651" y="1087"/>
                  </a:cubicBezTo>
                  <a:lnTo>
                    <a:pt x="2530" y="1148"/>
                  </a:lnTo>
                  <a:cubicBezTo>
                    <a:pt x="2509" y="1108"/>
                    <a:pt x="2500" y="1067"/>
                    <a:pt x="2479" y="1027"/>
                  </a:cubicBezTo>
                  <a:cubicBezTo>
                    <a:pt x="2466" y="1003"/>
                    <a:pt x="2444" y="993"/>
                    <a:pt x="2422" y="993"/>
                  </a:cubicBezTo>
                  <a:close/>
                  <a:moveTo>
                    <a:pt x="179" y="1458"/>
                  </a:moveTo>
                  <a:cubicBezTo>
                    <a:pt x="137" y="1458"/>
                    <a:pt x="93" y="1496"/>
                    <a:pt x="120" y="1543"/>
                  </a:cubicBezTo>
                  <a:lnTo>
                    <a:pt x="181" y="1665"/>
                  </a:lnTo>
                  <a:cubicBezTo>
                    <a:pt x="130" y="1685"/>
                    <a:pt x="90" y="1705"/>
                    <a:pt x="49" y="1735"/>
                  </a:cubicBezTo>
                  <a:cubicBezTo>
                    <a:pt x="1" y="1784"/>
                    <a:pt x="35" y="1878"/>
                    <a:pt x="100" y="1878"/>
                  </a:cubicBezTo>
                  <a:cubicBezTo>
                    <a:pt x="103" y="1878"/>
                    <a:pt x="107" y="1878"/>
                    <a:pt x="110" y="1877"/>
                  </a:cubicBezTo>
                  <a:cubicBezTo>
                    <a:pt x="160" y="1867"/>
                    <a:pt x="211" y="1847"/>
                    <a:pt x="262" y="1816"/>
                  </a:cubicBezTo>
                  <a:cubicBezTo>
                    <a:pt x="292" y="1877"/>
                    <a:pt x="322" y="1928"/>
                    <a:pt x="353" y="1989"/>
                  </a:cubicBezTo>
                  <a:cubicBezTo>
                    <a:pt x="360" y="2006"/>
                    <a:pt x="376" y="2014"/>
                    <a:pt x="393" y="2014"/>
                  </a:cubicBezTo>
                  <a:cubicBezTo>
                    <a:pt x="423" y="2014"/>
                    <a:pt x="457" y="1988"/>
                    <a:pt x="444" y="1948"/>
                  </a:cubicBezTo>
                  <a:cubicBezTo>
                    <a:pt x="414" y="1888"/>
                    <a:pt x="383" y="1816"/>
                    <a:pt x="353" y="1756"/>
                  </a:cubicBezTo>
                  <a:cubicBezTo>
                    <a:pt x="394" y="1715"/>
                    <a:pt x="444" y="1675"/>
                    <a:pt x="484" y="1634"/>
                  </a:cubicBezTo>
                  <a:cubicBezTo>
                    <a:pt x="525" y="1594"/>
                    <a:pt x="495" y="1541"/>
                    <a:pt x="450" y="1541"/>
                  </a:cubicBezTo>
                  <a:cubicBezTo>
                    <a:pt x="439" y="1541"/>
                    <a:pt x="426" y="1545"/>
                    <a:pt x="414" y="1553"/>
                  </a:cubicBezTo>
                  <a:cubicBezTo>
                    <a:pt x="373" y="1573"/>
                    <a:pt x="333" y="1594"/>
                    <a:pt x="282" y="1614"/>
                  </a:cubicBezTo>
                  <a:cubicBezTo>
                    <a:pt x="272" y="1573"/>
                    <a:pt x="252" y="1533"/>
                    <a:pt x="232" y="1492"/>
                  </a:cubicBezTo>
                  <a:cubicBezTo>
                    <a:pt x="221" y="1468"/>
                    <a:pt x="200" y="1458"/>
                    <a:pt x="179" y="1458"/>
                  </a:cubicBezTo>
                  <a:close/>
                  <a:moveTo>
                    <a:pt x="1728" y="1474"/>
                  </a:moveTo>
                  <a:cubicBezTo>
                    <a:pt x="1687" y="1474"/>
                    <a:pt x="1643" y="1516"/>
                    <a:pt x="1669" y="1564"/>
                  </a:cubicBezTo>
                  <a:cubicBezTo>
                    <a:pt x="1690" y="1594"/>
                    <a:pt x="1710" y="1634"/>
                    <a:pt x="1730" y="1675"/>
                  </a:cubicBezTo>
                  <a:cubicBezTo>
                    <a:pt x="1679" y="1695"/>
                    <a:pt x="1639" y="1715"/>
                    <a:pt x="1609" y="1746"/>
                  </a:cubicBezTo>
                  <a:cubicBezTo>
                    <a:pt x="1551" y="1794"/>
                    <a:pt x="1585" y="1888"/>
                    <a:pt x="1649" y="1888"/>
                  </a:cubicBezTo>
                  <a:cubicBezTo>
                    <a:pt x="1652" y="1888"/>
                    <a:pt x="1656" y="1888"/>
                    <a:pt x="1659" y="1888"/>
                  </a:cubicBezTo>
                  <a:cubicBezTo>
                    <a:pt x="1710" y="1877"/>
                    <a:pt x="1760" y="1857"/>
                    <a:pt x="1811" y="1827"/>
                  </a:cubicBezTo>
                  <a:cubicBezTo>
                    <a:pt x="1841" y="1888"/>
                    <a:pt x="1872" y="1938"/>
                    <a:pt x="1902" y="1999"/>
                  </a:cubicBezTo>
                  <a:cubicBezTo>
                    <a:pt x="1913" y="2020"/>
                    <a:pt x="1929" y="2029"/>
                    <a:pt x="1946" y="2029"/>
                  </a:cubicBezTo>
                  <a:cubicBezTo>
                    <a:pt x="1977" y="2029"/>
                    <a:pt x="2006" y="1998"/>
                    <a:pt x="1993" y="1958"/>
                  </a:cubicBezTo>
                  <a:cubicBezTo>
                    <a:pt x="1963" y="1897"/>
                    <a:pt x="1933" y="1827"/>
                    <a:pt x="1902" y="1766"/>
                  </a:cubicBezTo>
                  <a:cubicBezTo>
                    <a:pt x="1942" y="1726"/>
                    <a:pt x="1993" y="1685"/>
                    <a:pt x="2034" y="1654"/>
                  </a:cubicBezTo>
                  <a:cubicBezTo>
                    <a:pt x="2075" y="1614"/>
                    <a:pt x="2042" y="1553"/>
                    <a:pt x="1996" y="1553"/>
                  </a:cubicBezTo>
                  <a:cubicBezTo>
                    <a:pt x="1985" y="1553"/>
                    <a:pt x="1974" y="1556"/>
                    <a:pt x="1963" y="1564"/>
                  </a:cubicBezTo>
                  <a:lnTo>
                    <a:pt x="1841" y="1624"/>
                  </a:lnTo>
                  <a:cubicBezTo>
                    <a:pt x="1821" y="1584"/>
                    <a:pt x="1801" y="1543"/>
                    <a:pt x="1780" y="1513"/>
                  </a:cubicBezTo>
                  <a:cubicBezTo>
                    <a:pt x="1770" y="1485"/>
                    <a:pt x="1749" y="1474"/>
                    <a:pt x="1728" y="1474"/>
                  </a:cubicBezTo>
                  <a:close/>
                  <a:moveTo>
                    <a:pt x="3267" y="1626"/>
                  </a:moveTo>
                  <a:cubicBezTo>
                    <a:pt x="3225" y="1626"/>
                    <a:pt x="3182" y="1669"/>
                    <a:pt x="3208" y="1715"/>
                  </a:cubicBezTo>
                  <a:cubicBezTo>
                    <a:pt x="3229" y="1756"/>
                    <a:pt x="3249" y="1786"/>
                    <a:pt x="3269" y="1827"/>
                  </a:cubicBezTo>
                  <a:cubicBezTo>
                    <a:pt x="3218" y="1847"/>
                    <a:pt x="3178" y="1877"/>
                    <a:pt x="3137" y="1908"/>
                  </a:cubicBezTo>
                  <a:cubicBezTo>
                    <a:pt x="3091" y="1945"/>
                    <a:pt x="3121" y="2042"/>
                    <a:pt x="3181" y="2042"/>
                  </a:cubicBezTo>
                  <a:cubicBezTo>
                    <a:pt x="3186" y="2042"/>
                    <a:pt x="3192" y="2041"/>
                    <a:pt x="3198" y="2039"/>
                  </a:cubicBezTo>
                  <a:cubicBezTo>
                    <a:pt x="3249" y="2029"/>
                    <a:pt x="3299" y="2009"/>
                    <a:pt x="3350" y="1978"/>
                  </a:cubicBezTo>
                  <a:cubicBezTo>
                    <a:pt x="3380" y="2039"/>
                    <a:pt x="3411" y="2100"/>
                    <a:pt x="3441" y="2151"/>
                  </a:cubicBezTo>
                  <a:cubicBezTo>
                    <a:pt x="3451" y="2172"/>
                    <a:pt x="3468" y="2181"/>
                    <a:pt x="3485" y="2181"/>
                  </a:cubicBezTo>
                  <a:cubicBezTo>
                    <a:pt x="3516" y="2181"/>
                    <a:pt x="3545" y="2150"/>
                    <a:pt x="3532" y="2110"/>
                  </a:cubicBezTo>
                  <a:cubicBezTo>
                    <a:pt x="3502" y="2050"/>
                    <a:pt x="3472" y="1989"/>
                    <a:pt x="3441" y="1918"/>
                  </a:cubicBezTo>
                  <a:cubicBezTo>
                    <a:pt x="3481" y="1877"/>
                    <a:pt x="3532" y="1847"/>
                    <a:pt x="3573" y="1807"/>
                  </a:cubicBezTo>
                  <a:cubicBezTo>
                    <a:pt x="3614" y="1765"/>
                    <a:pt x="3581" y="1704"/>
                    <a:pt x="3535" y="1704"/>
                  </a:cubicBezTo>
                  <a:cubicBezTo>
                    <a:pt x="3524" y="1704"/>
                    <a:pt x="3513" y="1707"/>
                    <a:pt x="3502" y="1715"/>
                  </a:cubicBezTo>
                  <a:cubicBezTo>
                    <a:pt x="3461" y="1735"/>
                    <a:pt x="3421" y="1756"/>
                    <a:pt x="3370" y="1776"/>
                  </a:cubicBezTo>
                  <a:cubicBezTo>
                    <a:pt x="3360" y="1735"/>
                    <a:pt x="3340" y="1705"/>
                    <a:pt x="3319" y="1665"/>
                  </a:cubicBezTo>
                  <a:cubicBezTo>
                    <a:pt x="3309" y="1637"/>
                    <a:pt x="3288" y="1626"/>
                    <a:pt x="3267" y="1626"/>
                  </a:cubicBezTo>
                  <a:close/>
                  <a:moveTo>
                    <a:pt x="1040" y="1919"/>
                  </a:moveTo>
                  <a:cubicBezTo>
                    <a:pt x="998" y="1919"/>
                    <a:pt x="954" y="1962"/>
                    <a:pt x="981" y="2009"/>
                  </a:cubicBezTo>
                  <a:cubicBezTo>
                    <a:pt x="1001" y="2050"/>
                    <a:pt x="1021" y="2080"/>
                    <a:pt x="1042" y="2120"/>
                  </a:cubicBezTo>
                  <a:cubicBezTo>
                    <a:pt x="991" y="2140"/>
                    <a:pt x="950" y="2171"/>
                    <a:pt x="910" y="2201"/>
                  </a:cubicBezTo>
                  <a:cubicBezTo>
                    <a:pt x="854" y="2238"/>
                    <a:pt x="892" y="2336"/>
                    <a:pt x="953" y="2336"/>
                  </a:cubicBezTo>
                  <a:cubicBezTo>
                    <a:pt x="959" y="2336"/>
                    <a:pt x="965" y="2335"/>
                    <a:pt x="970" y="2333"/>
                  </a:cubicBezTo>
                  <a:cubicBezTo>
                    <a:pt x="1021" y="2323"/>
                    <a:pt x="1072" y="2302"/>
                    <a:pt x="1123" y="2272"/>
                  </a:cubicBezTo>
                  <a:cubicBezTo>
                    <a:pt x="1153" y="2333"/>
                    <a:pt x="1183" y="2394"/>
                    <a:pt x="1213" y="2444"/>
                  </a:cubicBezTo>
                  <a:cubicBezTo>
                    <a:pt x="1220" y="2465"/>
                    <a:pt x="1236" y="2474"/>
                    <a:pt x="1253" y="2474"/>
                  </a:cubicBezTo>
                  <a:cubicBezTo>
                    <a:pt x="1284" y="2474"/>
                    <a:pt x="1318" y="2443"/>
                    <a:pt x="1305" y="2404"/>
                  </a:cubicBezTo>
                  <a:cubicBezTo>
                    <a:pt x="1274" y="2343"/>
                    <a:pt x="1244" y="2282"/>
                    <a:pt x="1213" y="2212"/>
                  </a:cubicBezTo>
                  <a:cubicBezTo>
                    <a:pt x="1254" y="2171"/>
                    <a:pt x="1305" y="2131"/>
                    <a:pt x="1345" y="2100"/>
                  </a:cubicBezTo>
                  <a:cubicBezTo>
                    <a:pt x="1386" y="2059"/>
                    <a:pt x="1354" y="1998"/>
                    <a:pt x="1308" y="1998"/>
                  </a:cubicBezTo>
                  <a:cubicBezTo>
                    <a:pt x="1297" y="1998"/>
                    <a:pt x="1286" y="2001"/>
                    <a:pt x="1274" y="2009"/>
                  </a:cubicBezTo>
                  <a:cubicBezTo>
                    <a:pt x="1234" y="2029"/>
                    <a:pt x="1193" y="2050"/>
                    <a:pt x="1143" y="2070"/>
                  </a:cubicBezTo>
                  <a:cubicBezTo>
                    <a:pt x="1132" y="2029"/>
                    <a:pt x="1112" y="1999"/>
                    <a:pt x="1092" y="1958"/>
                  </a:cubicBezTo>
                  <a:cubicBezTo>
                    <a:pt x="1082" y="1931"/>
                    <a:pt x="1061" y="1919"/>
                    <a:pt x="1040" y="1919"/>
                  </a:cubicBezTo>
                  <a:close/>
                  <a:moveTo>
                    <a:pt x="2571" y="2106"/>
                  </a:moveTo>
                  <a:cubicBezTo>
                    <a:pt x="2526" y="2106"/>
                    <a:pt x="2483" y="2144"/>
                    <a:pt x="2509" y="2191"/>
                  </a:cubicBezTo>
                  <a:lnTo>
                    <a:pt x="2570" y="2313"/>
                  </a:lnTo>
                  <a:cubicBezTo>
                    <a:pt x="2530" y="2333"/>
                    <a:pt x="2489" y="2353"/>
                    <a:pt x="2449" y="2383"/>
                  </a:cubicBezTo>
                  <a:cubicBezTo>
                    <a:pt x="2391" y="2432"/>
                    <a:pt x="2425" y="2526"/>
                    <a:pt x="2498" y="2526"/>
                  </a:cubicBezTo>
                  <a:cubicBezTo>
                    <a:pt x="2501" y="2526"/>
                    <a:pt x="2505" y="2526"/>
                    <a:pt x="2509" y="2525"/>
                  </a:cubicBezTo>
                  <a:cubicBezTo>
                    <a:pt x="2560" y="2515"/>
                    <a:pt x="2611" y="2485"/>
                    <a:pt x="2651" y="2464"/>
                  </a:cubicBezTo>
                  <a:cubicBezTo>
                    <a:pt x="2682" y="2515"/>
                    <a:pt x="2712" y="2576"/>
                    <a:pt x="2743" y="2637"/>
                  </a:cubicBezTo>
                  <a:cubicBezTo>
                    <a:pt x="2753" y="2654"/>
                    <a:pt x="2771" y="2662"/>
                    <a:pt x="2789" y="2662"/>
                  </a:cubicBezTo>
                  <a:cubicBezTo>
                    <a:pt x="2822" y="2662"/>
                    <a:pt x="2853" y="2636"/>
                    <a:pt x="2833" y="2596"/>
                  </a:cubicBezTo>
                  <a:cubicBezTo>
                    <a:pt x="2803" y="2525"/>
                    <a:pt x="2773" y="2464"/>
                    <a:pt x="2743" y="2394"/>
                  </a:cubicBezTo>
                  <a:cubicBezTo>
                    <a:pt x="2793" y="2363"/>
                    <a:pt x="2833" y="2323"/>
                    <a:pt x="2874" y="2282"/>
                  </a:cubicBezTo>
                  <a:cubicBezTo>
                    <a:pt x="2916" y="2240"/>
                    <a:pt x="2881" y="2184"/>
                    <a:pt x="2833" y="2184"/>
                  </a:cubicBezTo>
                  <a:cubicBezTo>
                    <a:pt x="2824" y="2184"/>
                    <a:pt x="2813" y="2186"/>
                    <a:pt x="2803" y="2191"/>
                  </a:cubicBezTo>
                  <a:cubicBezTo>
                    <a:pt x="2763" y="2221"/>
                    <a:pt x="2722" y="2242"/>
                    <a:pt x="2682" y="2262"/>
                  </a:cubicBezTo>
                  <a:cubicBezTo>
                    <a:pt x="2662" y="2221"/>
                    <a:pt x="2641" y="2181"/>
                    <a:pt x="2631" y="2140"/>
                  </a:cubicBezTo>
                  <a:cubicBezTo>
                    <a:pt x="2617" y="2116"/>
                    <a:pt x="2594" y="2106"/>
                    <a:pt x="2571" y="2106"/>
                  </a:cubicBezTo>
                  <a:close/>
                  <a:moveTo>
                    <a:pt x="219" y="2451"/>
                  </a:moveTo>
                  <a:cubicBezTo>
                    <a:pt x="177" y="2451"/>
                    <a:pt x="134" y="2489"/>
                    <a:pt x="160" y="2536"/>
                  </a:cubicBezTo>
                  <a:lnTo>
                    <a:pt x="221" y="2657"/>
                  </a:lnTo>
                  <a:cubicBezTo>
                    <a:pt x="171" y="2677"/>
                    <a:pt x="130" y="2698"/>
                    <a:pt x="90" y="2728"/>
                  </a:cubicBezTo>
                  <a:cubicBezTo>
                    <a:pt x="32" y="2776"/>
                    <a:pt x="75" y="2870"/>
                    <a:pt x="140" y="2870"/>
                  </a:cubicBezTo>
                  <a:cubicBezTo>
                    <a:pt x="144" y="2870"/>
                    <a:pt x="147" y="2870"/>
                    <a:pt x="151" y="2869"/>
                  </a:cubicBezTo>
                  <a:cubicBezTo>
                    <a:pt x="201" y="2860"/>
                    <a:pt x="252" y="2839"/>
                    <a:pt x="302" y="2809"/>
                  </a:cubicBezTo>
                  <a:cubicBezTo>
                    <a:pt x="333" y="2869"/>
                    <a:pt x="363" y="2920"/>
                    <a:pt x="394" y="2981"/>
                  </a:cubicBezTo>
                  <a:cubicBezTo>
                    <a:pt x="401" y="2999"/>
                    <a:pt x="416" y="3006"/>
                    <a:pt x="433" y="3006"/>
                  </a:cubicBezTo>
                  <a:cubicBezTo>
                    <a:pt x="464" y="3006"/>
                    <a:pt x="497" y="2980"/>
                    <a:pt x="484" y="2941"/>
                  </a:cubicBezTo>
                  <a:cubicBezTo>
                    <a:pt x="454" y="2880"/>
                    <a:pt x="424" y="2809"/>
                    <a:pt x="394" y="2748"/>
                  </a:cubicBezTo>
                  <a:cubicBezTo>
                    <a:pt x="434" y="2707"/>
                    <a:pt x="484" y="2667"/>
                    <a:pt x="525" y="2626"/>
                  </a:cubicBezTo>
                  <a:cubicBezTo>
                    <a:pt x="565" y="2586"/>
                    <a:pt x="535" y="2533"/>
                    <a:pt x="491" y="2533"/>
                  </a:cubicBezTo>
                  <a:cubicBezTo>
                    <a:pt x="479" y="2533"/>
                    <a:pt x="467" y="2537"/>
                    <a:pt x="454" y="2545"/>
                  </a:cubicBezTo>
                  <a:cubicBezTo>
                    <a:pt x="414" y="2566"/>
                    <a:pt x="373" y="2586"/>
                    <a:pt x="322" y="2606"/>
                  </a:cubicBezTo>
                  <a:cubicBezTo>
                    <a:pt x="313" y="2566"/>
                    <a:pt x="292" y="2525"/>
                    <a:pt x="272" y="2485"/>
                  </a:cubicBezTo>
                  <a:cubicBezTo>
                    <a:pt x="262" y="2461"/>
                    <a:pt x="241" y="2451"/>
                    <a:pt x="219" y="2451"/>
                  </a:cubicBezTo>
                  <a:close/>
                  <a:moveTo>
                    <a:pt x="1880" y="2552"/>
                  </a:moveTo>
                  <a:cubicBezTo>
                    <a:pt x="1838" y="2552"/>
                    <a:pt x="1794" y="2590"/>
                    <a:pt x="1821" y="2637"/>
                  </a:cubicBezTo>
                  <a:lnTo>
                    <a:pt x="1882" y="2758"/>
                  </a:lnTo>
                  <a:cubicBezTo>
                    <a:pt x="1841" y="2779"/>
                    <a:pt x="1791" y="2799"/>
                    <a:pt x="1760" y="2829"/>
                  </a:cubicBezTo>
                  <a:cubicBezTo>
                    <a:pt x="1702" y="2877"/>
                    <a:pt x="1736" y="2971"/>
                    <a:pt x="1801" y="2971"/>
                  </a:cubicBezTo>
                  <a:cubicBezTo>
                    <a:pt x="1804" y="2971"/>
                    <a:pt x="1808" y="2971"/>
                    <a:pt x="1811" y="2971"/>
                  </a:cubicBezTo>
                  <a:cubicBezTo>
                    <a:pt x="1872" y="2961"/>
                    <a:pt x="1912" y="2941"/>
                    <a:pt x="1963" y="2910"/>
                  </a:cubicBezTo>
                  <a:cubicBezTo>
                    <a:pt x="1993" y="2971"/>
                    <a:pt x="2023" y="3022"/>
                    <a:pt x="2054" y="3082"/>
                  </a:cubicBezTo>
                  <a:cubicBezTo>
                    <a:pt x="2065" y="3100"/>
                    <a:pt x="2083" y="3108"/>
                    <a:pt x="2100" y="3108"/>
                  </a:cubicBezTo>
                  <a:cubicBezTo>
                    <a:pt x="2133" y="3108"/>
                    <a:pt x="2165" y="3081"/>
                    <a:pt x="2145" y="3042"/>
                  </a:cubicBezTo>
                  <a:cubicBezTo>
                    <a:pt x="2115" y="2971"/>
                    <a:pt x="2084" y="2910"/>
                    <a:pt x="2054" y="2849"/>
                  </a:cubicBezTo>
                  <a:cubicBezTo>
                    <a:pt x="2104" y="2809"/>
                    <a:pt x="2145" y="2768"/>
                    <a:pt x="2185" y="2728"/>
                  </a:cubicBezTo>
                  <a:cubicBezTo>
                    <a:pt x="2226" y="2688"/>
                    <a:pt x="2196" y="2635"/>
                    <a:pt x="2151" y="2635"/>
                  </a:cubicBezTo>
                  <a:cubicBezTo>
                    <a:pt x="2140" y="2635"/>
                    <a:pt x="2127" y="2638"/>
                    <a:pt x="2115" y="2647"/>
                  </a:cubicBezTo>
                  <a:lnTo>
                    <a:pt x="1993" y="2707"/>
                  </a:lnTo>
                  <a:lnTo>
                    <a:pt x="1933" y="2586"/>
                  </a:lnTo>
                  <a:cubicBezTo>
                    <a:pt x="1922" y="2562"/>
                    <a:pt x="1901" y="2552"/>
                    <a:pt x="1880" y="2552"/>
                  </a:cubicBezTo>
                  <a:close/>
                  <a:moveTo>
                    <a:pt x="1060" y="3089"/>
                  </a:moveTo>
                  <a:cubicBezTo>
                    <a:pt x="1018" y="3089"/>
                    <a:pt x="974" y="3127"/>
                    <a:pt x="1001" y="3173"/>
                  </a:cubicBezTo>
                  <a:cubicBezTo>
                    <a:pt x="1021" y="3214"/>
                    <a:pt x="1042" y="3254"/>
                    <a:pt x="1062" y="3285"/>
                  </a:cubicBezTo>
                  <a:cubicBezTo>
                    <a:pt x="1021" y="3315"/>
                    <a:pt x="970" y="3335"/>
                    <a:pt x="940" y="3366"/>
                  </a:cubicBezTo>
                  <a:cubicBezTo>
                    <a:pt x="885" y="3403"/>
                    <a:pt x="914" y="3500"/>
                    <a:pt x="974" y="3500"/>
                  </a:cubicBezTo>
                  <a:cubicBezTo>
                    <a:pt x="979" y="3500"/>
                    <a:pt x="985" y="3499"/>
                    <a:pt x="991" y="3497"/>
                  </a:cubicBezTo>
                  <a:cubicBezTo>
                    <a:pt x="1051" y="3497"/>
                    <a:pt x="1092" y="3467"/>
                    <a:pt x="1143" y="3447"/>
                  </a:cubicBezTo>
                  <a:cubicBezTo>
                    <a:pt x="1173" y="3497"/>
                    <a:pt x="1204" y="3558"/>
                    <a:pt x="1234" y="3609"/>
                  </a:cubicBezTo>
                  <a:cubicBezTo>
                    <a:pt x="1245" y="3631"/>
                    <a:pt x="1262" y="3639"/>
                    <a:pt x="1279" y="3639"/>
                  </a:cubicBezTo>
                  <a:cubicBezTo>
                    <a:pt x="1309" y="3639"/>
                    <a:pt x="1338" y="3611"/>
                    <a:pt x="1325" y="3578"/>
                  </a:cubicBezTo>
                  <a:cubicBezTo>
                    <a:pt x="1294" y="3508"/>
                    <a:pt x="1264" y="3447"/>
                    <a:pt x="1234" y="3376"/>
                  </a:cubicBezTo>
                  <a:cubicBezTo>
                    <a:pt x="1285" y="3346"/>
                    <a:pt x="1325" y="3305"/>
                    <a:pt x="1366" y="3265"/>
                  </a:cubicBezTo>
                  <a:cubicBezTo>
                    <a:pt x="1406" y="3223"/>
                    <a:pt x="1374" y="3162"/>
                    <a:pt x="1328" y="3162"/>
                  </a:cubicBezTo>
                  <a:cubicBezTo>
                    <a:pt x="1317" y="3162"/>
                    <a:pt x="1306" y="3165"/>
                    <a:pt x="1294" y="3173"/>
                  </a:cubicBezTo>
                  <a:cubicBezTo>
                    <a:pt x="1254" y="3204"/>
                    <a:pt x="1213" y="3224"/>
                    <a:pt x="1173" y="3234"/>
                  </a:cubicBezTo>
                  <a:cubicBezTo>
                    <a:pt x="1153" y="3204"/>
                    <a:pt x="1132" y="3163"/>
                    <a:pt x="1112" y="3123"/>
                  </a:cubicBezTo>
                  <a:cubicBezTo>
                    <a:pt x="1102" y="3099"/>
                    <a:pt x="1081" y="3089"/>
                    <a:pt x="1060" y="30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3" name="Google Shape;1293;p21"/>
            <p:cNvSpPr/>
            <p:nvPr/>
          </p:nvSpPr>
          <p:spPr>
            <a:xfrm>
              <a:off x="363077" y="3694709"/>
              <a:ext cx="697573" cy="673556"/>
            </a:xfrm>
            <a:custGeom>
              <a:avLst/>
              <a:gdLst/>
              <a:ahLst/>
              <a:cxnLst/>
              <a:rect l="l" t="t" r="r" b="b"/>
              <a:pathLst>
                <a:path w="3947" h="3811" extrusionOk="0">
                  <a:moveTo>
                    <a:pt x="1434" y="1"/>
                  </a:moveTo>
                  <a:cubicBezTo>
                    <a:pt x="1371" y="1"/>
                    <a:pt x="1355" y="93"/>
                    <a:pt x="1413" y="103"/>
                  </a:cubicBezTo>
                  <a:cubicBezTo>
                    <a:pt x="1474" y="112"/>
                    <a:pt x="1525" y="133"/>
                    <a:pt x="1575" y="163"/>
                  </a:cubicBezTo>
                  <a:cubicBezTo>
                    <a:pt x="1581" y="166"/>
                    <a:pt x="1587" y="167"/>
                    <a:pt x="1593" y="167"/>
                  </a:cubicBezTo>
                  <a:cubicBezTo>
                    <a:pt x="1637" y="167"/>
                    <a:pt x="1670" y="109"/>
                    <a:pt x="1626" y="82"/>
                  </a:cubicBezTo>
                  <a:cubicBezTo>
                    <a:pt x="1565" y="42"/>
                    <a:pt x="1504" y="22"/>
                    <a:pt x="1444" y="1"/>
                  </a:cubicBezTo>
                  <a:cubicBezTo>
                    <a:pt x="1440" y="1"/>
                    <a:pt x="1437" y="1"/>
                    <a:pt x="1434" y="1"/>
                  </a:cubicBezTo>
                  <a:close/>
                  <a:moveTo>
                    <a:pt x="2081" y="18"/>
                  </a:moveTo>
                  <a:cubicBezTo>
                    <a:pt x="2042" y="18"/>
                    <a:pt x="2018" y="65"/>
                    <a:pt x="2061" y="82"/>
                  </a:cubicBezTo>
                  <a:lnTo>
                    <a:pt x="2243" y="163"/>
                  </a:lnTo>
                  <a:cubicBezTo>
                    <a:pt x="2249" y="166"/>
                    <a:pt x="2256" y="167"/>
                    <a:pt x="2261" y="167"/>
                  </a:cubicBezTo>
                  <a:cubicBezTo>
                    <a:pt x="2303" y="167"/>
                    <a:pt x="2328" y="111"/>
                    <a:pt x="2284" y="103"/>
                  </a:cubicBezTo>
                  <a:lnTo>
                    <a:pt x="2101" y="22"/>
                  </a:lnTo>
                  <a:cubicBezTo>
                    <a:pt x="2094" y="19"/>
                    <a:pt x="2088" y="18"/>
                    <a:pt x="2081" y="18"/>
                  </a:cubicBezTo>
                  <a:close/>
                  <a:moveTo>
                    <a:pt x="1856" y="106"/>
                  </a:moveTo>
                  <a:cubicBezTo>
                    <a:pt x="1815" y="106"/>
                    <a:pt x="1785" y="168"/>
                    <a:pt x="1828" y="193"/>
                  </a:cubicBezTo>
                  <a:lnTo>
                    <a:pt x="1980" y="295"/>
                  </a:lnTo>
                  <a:cubicBezTo>
                    <a:pt x="1988" y="299"/>
                    <a:pt x="1996" y="302"/>
                    <a:pt x="2003" y="302"/>
                  </a:cubicBezTo>
                  <a:cubicBezTo>
                    <a:pt x="2041" y="302"/>
                    <a:pt x="2064" y="240"/>
                    <a:pt x="2020" y="214"/>
                  </a:cubicBezTo>
                  <a:cubicBezTo>
                    <a:pt x="1970" y="184"/>
                    <a:pt x="1930" y="153"/>
                    <a:pt x="1879" y="112"/>
                  </a:cubicBezTo>
                  <a:cubicBezTo>
                    <a:pt x="1871" y="108"/>
                    <a:pt x="1863" y="106"/>
                    <a:pt x="1856" y="106"/>
                  </a:cubicBezTo>
                  <a:close/>
                  <a:moveTo>
                    <a:pt x="1155" y="141"/>
                  </a:moveTo>
                  <a:cubicBezTo>
                    <a:pt x="1106" y="141"/>
                    <a:pt x="1094" y="226"/>
                    <a:pt x="1150" y="244"/>
                  </a:cubicBezTo>
                  <a:cubicBezTo>
                    <a:pt x="1201" y="265"/>
                    <a:pt x="1251" y="295"/>
                    <a:pt x="1302" y="315"/>
                  </a:cubicBezTo>
                  <a:cubicBezTo>
                    <a:pt x="1308" y="317"/>
                    <a:pt x="1314" y="318"/>
                    <a:pt x="1319" y="318"/>
                  </a:cubicBezTo>
                  <a:cubicBezTo>
                    <a:pt x="1368" y="318"/>
                    <a:pt x="1387" y="241"/>
                    <a:pt x="1332" y="214"/>
                  </a:cubicBezTo>
                  <a:cubicBezTo>
                    <a:pt x="1282" y="193"/>
                    <a:pt x="1231" y="173"/>
                    <a:pt x="1170" y="143"/>
                  </a:cubicBezTo>
                  <a:cubicBezTo>
                    <a:pt x="1164" y="141"/>
                    <a:pt x="1159" y="141"/>
                    <a:pt x="1155" y="141"/>
                  </a:cubicBezTo>
                  <a:close/>
                  <a:moveTo>
                    <a:pt x="2505" y="126"/>
                  </a:moveTo>
                  <a:cubicBezTo>
                    <a:pt x="2466" y="126"/>
                    <a:pt x="2444" y="187"/>
                    <a:pt x="2486" y="204"/>
                  </a:cubicBezTo>
                  <a:cubicBezTo>
                    <a:pt x="2557" y="244"/>
                    <a:pt x="2638" y="285"/>
                    <a:pt x="2709" y="325"/>
                  </a:cubicBezTo>
                  <a:cubicBezTo>
                    <a:pt x="2716" y="328"/>
                    <a:pt x="2723" y="330"/>
                    <a:pt x="2729" y="330"/>
                  </a:cubicBezTo>
                  <a:cubicBezTo>
                    <a:pt x="2767" y="330"/>
                    <a:pt x="2784" y="281"/>
                    <a:pt x="2749" y="254"/>
                  </a:cubicBezTo>
                  <a:cubicBezTo>
                    <a:pt x="2679" y="214"/>
                    <a:pt x="2598" y="173"/>
                    <a:pt x="2527" y="133"/>
                  </a:cubicBezTo>
                  <a:cubicBezTo>
                    <a:pt x="2519" y="128"/>
                    <a:pt x="2512" y="126"/>
                    <a:pt x="2505" y="126"/>
                  </a:cubicBezTo>
                  <a:close/>
                  <a:moveTo>
                    <a:pt x="2961" y="184"/>
                  </a:moveTo>
                  <a:cubicBezTo>
                    <a:pt x="2934" y="184"/>
                    <a:pt x="2908" y="222"/>
                    <a:pt x="2932" y="254"/>
                  </a:cubicBezTo>
                  <a:cubicBezTo>
                    <a:pt x="2983" y="305"/>
                    <a:pt x="3043" y="346"/>
                    <a:pt x="3114" y="376"/>
                  </a:cubicBezTo>
                  <a:cubicBezTo>
                    <a:pt x="3122" y="381"/>
                    <a:pt x="3130" y="383"/>
                    <a:pt x="3137" y="383"/>
                  </a:cubicBezTo>
                  <a:cubicBezTo>
                    <a:pt x="3175" y="383"/>
                    <a:pt x="3197" y="322"/>
                    <a:pt x="3154" y="305"/>
                  </a:cubicBezTo>
                  <a:cubicBezTo>
                    <a:pt x="3094" y="285"/>
                    <a:pt x="3033" y="244"/>
                    <a:pt x="2983" y="193"/>
                  </a:cubicBezTo>
                  <a:cubicBezTo>
                    <a:pt x="2976" y="187"/>
                    <a:pt x="2969" y="184"/>
                    <a:pt x="2961" y="184"/>
                  </a:cubicBezTo>
                  <a:close/>
                  <a:moveTo>
                    <a:pt x="775" y="274"/>
                  </a:moveTo>
                  <a:cubicBezTo>
                    <a:pt x="745" y="274"/>
                    <a:pt x="735" y="325"/>
                    <a:pt x="765" y="335"/>
                  </a:cubicBezTo>
                  <a:cubicBezTo>
                    <a:pt x="816" y="335"/>
                    <a:pt x="866" y="355"/>
                    <a:pt x="917" y="386"/>
                  </a:cubicBezTo>
                  <a:cubicBezTo>
                    <a:pt x="923" y="389"/>
                    <a:pt x="928" y="390"/>
                    <a:pt x="933" y="390"/>
                  </a:cubicBezTo>
                  <a:cubicBezTo>
                    <a:pt x="965" y="390"/>
                    <a:pt x="982" y="343"/>
                    <a:pt x="947" y="325"/>
                  </a:cubicBezTo>
                  <a:cubicBezTo>
                    <a:pt x="897" y="295"/>
                    <a:pt x="836" y="285"/>
                    <a:pt x="775" y="274"/>
                  </a:cubicBezTo>
                  <a:close/>
                  <a:moveTo>
                    <a:pt x="1843" y="306"/>
                  </a:moveTo>
                  <a:cubicBezTo>
                    <a:pt x="1811" y="306"/>
                    <a:pt x="1784" y="344"/>
                    <a:pt x="1808" y="376"/>
                  </a:cubicBezTo>
                  <a:cubicBezTo>
                    <a:pt x="1869" y="416"/>
                    <a:pt x="1919" y="436"/>
                    <a:pt x="1990" y="436"/>
                  </a:cubicBezTo>
                  <a:cubicBezTo>
                    <a:pt x="2031" y="436"/>
                    <a:pt x="2031" y="366"/>
                    <a:pt x="1990" y="355"/>
                  </a:cubicBezTo>
                  <a:cubicBezTo>
                    <a:pt x="1939" y="355"/>
                    <a:pt x="1899" y="346"/>
                    <a:pt x="1869" y="315"/>
                  </a:cubicBezTo>
                  <a:cubicBezTo>
                    <a:pt x="1860" y="309"/>
                    <a:pt x="1851" y="306"/>
                    <a:pt x="1843" y="306"/>
                  </a:cubicBezTo>
                  <a:close/>
                  <a:moveTo>
                    <a:pt x="1308" y="351"/>
                  </a:moveTo>
                  <a:cubicBezTo>
                    <a:pt x="1283" y="351"/>
                    <a:pt x="1266" y="389"/>
                    <a:pt x="1291" y="406"/>
                  </a:cubicBezTo>
                  <a:lnTo>
                    <a:pt x="1383" y="467"/>
                  </a:lnTo>
                  <a:cubicBezTo>
                    <a:pt x="1386" y="468"/>
                    <a:pt x="1388" y="468"/>
                    <a:pt x="1391" y="468"/>
                  </a:cubicBezTo>
                  <a:cubicBezTo>
                    <a:pt x="1418" y="468"/>
                    <a:pt x="1441" y="426"/>
                    <a:pt x="1413" y="416"/>
                  </a:cubicBezTo>
                  <a:lnTo>
                    <a:pt x="1322" y="355"/>
                  </a:lnTo>
                  <a:cubicBezTo>
                    <a:pt x="1317" y="352"/>
                    <a:pt x="1312" y="351"/>
                    <a:pt x="1308" y="351"/>
                  </a:cubicBezTo>
                  <a:close/>
                  <a:moveTo>
                    <a:pt x="2263" y="396"/>
                  </a:moveTo>
                  <a:cubicBezTo>
                    <a:pt x="2213" y="396"/>
                    <a:pt x="2213" y="477"/>
                    <a:pt x="2263" y="477"/>
                  </a:cubicBezTo>
                  <a:cubicBezTo>
                    <a:pt x="2324" y="477"/>
                    <a:pt x="2324" y="396"/>
                    <a:pt x="2263" y="396"/>
                  </a:cubicBezTo>
                  <a:close/>
                  <a:moveTo>
                    <a:pt x="1654" y="404"/>
                  </a:moveTo>
                  <a:cubicBezTo>
                    <a:pt x="1615" y="404"/>
                    <a:pt x="1583" y="455"/>
                    <a:pt x="1615" y="487"/>
                  </a:cubicBezTo>
                  <a:cubicBezTo>
                    <a:pt x="1666" y="528"/>
                    <a:pt x="1717" y="558"/>
                    <a:pt x="1777" y="589"/>
                  </a:cubicBezTo>
                  <a:cubicBezTo>
                    <a:pt x="1783" y="591"/>
                    <a:pt x="1789" y="592"/>
                    <a:pt x="1794" y="592"/>
                  </a:cubicBezTo>
                  <a:cubicBezTo>
                    <a:pt x="1838" y="592"/>
                    <a:pt x="1872" y="526"/>
                    <a:pt x="1818" y="508"/>
                  </a:cubicBezTo>
                  <a:cubicBezTo>
                    <a:pt x="1777" y="477"/>
                    <a:pt x="1727" y="457"/>
                    <a:pt x="1687" y="416"/>
                  </a:cubicBezTo>
                  <a:cubicBezTo>
                    <a:pt x="1676" y="408"/>
                    <a:pt x="1665" y="404"/>
                    <a:pt x="1654" y="404"/>
                  </a:cubicBezTo>
                  <a:close/>
                  <a:moveTo>
                    <a:pt x="2524" y="496"/>
                  </a:moveTo>
                  <a:cubicBezTo>
                    <a:pt x="2482" y="496"/>
                    <a:pt x="2447" y="546"/>
                    <a:pt x="2486" y="578"/>
                  </a:cubicBezTo>
                  <a:lnTo>
                    <a:pt x="2547" y="629"/>
                  </a:lnTo>
                  <a:cubicBezTo>
                    <a:pt x="2558" y="638"/>
                    <a:pt x="2569" y="641"/>
                    <a:pt x="2580" y="641"/>
                  </a:cubicBezTo>
                  <a:cubicBezTo>
                    <a:pt x="2622" y="641"/>
                    <a:pt x="2658" y="590"/>
                    <a:pt x="2618" y="558"/>
                  </a:cubicBezTo>
                  <a:lnTo>
                    <a:pt x="2557" y="508"/>
                  </a:lnTo>
                  <a:cubicBezTo>
                    <a:pt x="2547" y="499"/>
                    <a:pt x="2535" y="496"/>
                    <a:pt x="2524" y="496"/>
                  </a:cubicBezTo>
                  <a:close/>
                  <a:moveTo>
                    <a:pt x="641" y="506"/>
                  </a:moveTo>
                  <a:cubicBezTo>
                    <a:pt x="585" y="506"/>
                    <a:pt x="547" y="605"/>
                    <a:pt x="623" y="639"/>
                  </a:cubicBezTo>
                  <a:cubicBezTo>
                    <a:pt x="654" y="639"/>
                    <a:pt x="674" y="649"/>
                    <a:pt x="704" y="659"/>
                  </a:cubicBezTo>
                  <a:cubicBezTo>
                    <a:pt x="711" y="661"/>
                    <a:pt x="717" y="662"/>
                    <a:pt x="723" y="662"/>
                  </a:cubicBezTo>
                  <a:cubicBezTo>
                    <a:pt x="769" y="662"/>
                    <a:pt x="781" y="595"/>
                    <a:pt x="745" y="568"/>
                  </a:cubicBezTo>
                  <a:cubicBezTo>
                    <a:pt x="724" y="548"/>
                    <a:pt x="694" y="538"/>
                    <a:pt x="674" y="517"/>
                  </a:cubicBezTo>
                  <a:cubicBezTo>
                    <a:pt x="663" y="510"/>
                    <a:pt x="652" y="506"/>
                    <a:pt x="641" y="506"/>
                  </a:cubicBezTo>
                  <a:close/>
                  <a:moveTo>
                    <a:pt x="3331" y="519"/>
                  </a:moveTo>
                  <a:cubicBezTo>
                    <a:pt x="3299" y="519"/>
                    <a:pt x="3275" y="557"/>
                    <a:pt x="3307" y="589"/>
                  </a:cubicBezTo>
                  <a:cubicBezTo>
                    <a:pt x="3347" y="629"/>
                    <a:pt x="3397" y="679"/>
                    <a:pt x="3448" y="720"/>
                  </a:cubicBezTo>
                  <a:cubicBezTo>
                    <a:pt x="3458" y="733"/>
                    <a:pt x="3470" y="738"/>
                    <a:pt x="3482" y="738"/>
                  </a:cubicBezTo>
                  <a:cubicBezTo>
                    <a:pt x="3516" y="738"/>
                    <a:pt x="3547" y="690"/>
                    <a:pt x="3509" y="659"/>
                  </a:cubicBezTo>
                  <a:cubicBezTo>
                    <a:pt x="3458" y="619"/>
                    <a:pt x="3408" y="568"/>
                    <a:pt x="3357" y="528"/>
                  </a:cubicBezTo>
                  <a:cubicBezTo>
                    <a:pt x="3348" y="521"/>
                    <a:pt x="3339" y="519"/>
                    <a:pt x="3331" y="519"/>
                  </a:cubicBezTo>
                  <a:close/>
                  <a:moveTo>
                    <a:pt x="2092" y="571"/>
                  </a:moveTo>
                  <a:cubicBezTo>
                    <a:pt x="2060" y="571"/>
                    <a:pt x="2038" y="622"/>
                    <a:pt x="2071" y="639"/>
                  </a:cubicBezTo>
                  <a:lnTo>
                    <a:pt x="2193" y="730"/>
                  </a:lnTo>
                  <a:cubicBezTo>
                    <a:pt x="2200" y="738"/>
                    <a:pt x="2208" y="741"/>
                    <a:pt x="2215" y="741"/>
                  </a:cubicBezTo>
                  <a:cubicBezTo>
                    <a:pt x="2251" y="741"/>
                    <a:pt x="2284" y="674"/>
                    <a:pt x="2233" y="649"/>
                  </a:cubicBezTo>
                  <a:cubicBezTo>
                    <a:pt x="2193" y="629"/>
                    <a:pt x="2152" y="598"/>
                    <a:pt x="2112" y="578"/>
                  </a:cubicBezTo>
                  <a:cubicBezTo>
                    <a:pt x="2105" y="573"/>
                    <a:pt x="2098" y="571"/>
                    <a:pt x="2092" y="571"/>
                  </a:cubicBezTo>
                  <a:close/>
                  <a:moveTo>
                    <a:pt x="3039" y="565"/>
                  </a:moveTo>
                  <a:cubicBezTo>
                    <a:pt x="3010" y="565"/>
                    <a:pt x="2982" y="608"/>
                    <a:pt x="3013" y="639"/>
                  </a:cubicBezTo>
                  <a:cubicBezTo>
                    <a:pt x="3043" y="679"/>
                    <a:pt x="3084" y="720"/>
                    <a:pt x="3134" y="740"/>
                  </a:cubicBezTo>
                  <a:cubicBezTo>
                    <a:pt x="3142" y="745"/>
                    <a:pt x="3150" y="747"/>
                    <a:pt x="3158" y="747"/>
                  </a:cubicBezTo>
                  <a:cubicBezTo>
                    <a:pt x="3198" y="747"/>
                    <a:pt x="3228" y="685"/>
                    <a:pt x="3185" y="659"/>
                  </a:cubicBezTo>
                  <a:cubicBezTo>
                    <a:pt x="3134" y="639"/>
                    <a:pt x="3104" y="619"/>
                    <a:pt x="3064" y="578"/>
                  </a:cubicBezTo>
                  <a:cubicBezTo>
                    <a:pt x="3057" y="569"/>
                    <a:pt x="3048" y="565"/>
                    <a:pt x="3039" y="565"/>
                  </a:cubicBezTo>
                  <a:close/>
                  <a:moveTo>
                    <a:pt x="1237" y="555"/>
                  </a:moveTo>
                  <a:cubicBezTo>
                    <a:pt x="1194" y="555"/>
                    <a:pt x="1165" y="632"/>
                    <a:pt x="1210" y="659"/>
                  </a:cubicBezTo>
                  <a:cubicBezTo>
                    <a:pt x="1251" y="679"/>
                    <a:pt x="1291" y="700"/>
                    <a:pt x="1332" y="740"/>
                  </a:cubicBezTo>
                  <a:cubicBezTo>
                    <a:pt x="1344" y="753"/>
                    <a:pt x="1358" y="758"/>
                    <a:pt x="1372" y="758"/>
                  </a:cubicBezTo>
                  <a:cubicBezTo>
                    <a:pt x="1423" y="758"/>
                    <a:pt x="1468" y="679"/>
                    <a:pt x="1403" y="639"/>
                  </a:cubicBezTo>
                  <a:cubicBezTo>
                    <a:pt x="1363" y="598"/>
                    <a:pt x="1312" y="578"/>
                    <a:pt x="1251" y="558"/>
                  </a:cubicBezTo>
                  <a:cubicBezTo>
                    <a:pt x="1246" y="556"/>
                    <a:pt x="1241" y="555"/>
                    <a:pt x="1237" y="555"/>
                  </a:cubicBezTo>
                  <a:close/>
                  <a:moveTo>
                    <a:pt x="1747" y="700"/>
                  </a:moveTo>
                  <a:cubicBezTo>
                    <a:pt x="1687" y="700"/>
                    <a:pt x="1687" y="791"/>
                    <a:pt x="1747" y="791"/>
                  </a:cubicBezTo>
                  <a:cubicBezTo>
                    <a:pt x="1798" y="791"/>
                    <a:pt x="1798" y="700"/>
                    <a:pt x="1747" y="700"/>
                  </a:cubicBezTo>
                  <a:close/>
                  <a:moveTo>
                    <a:pt x="2892" y="756"/>
                  </a:moveTo>
                  <a:cubicBezTo>
                    <a:pt x="2857" y="756"/>
                    <a:pt x="2827" y="796"/>
                    <a:pt x="2861" y="821"/>
                  </a:cubicBezTo>
                  <a:cubicBezTo>
                    <a:pt x="2871" y="832"/>
                    <a:pt x="2891" y="841"/>
                    <a:pt x="2902" y="852"/>
                  </a:cubicBezTo>
                  <a:cubicBezTo>
                    <a:pt x="2912" y="862"/>
                    <a:pt x="2923" y="867"/>
                    <a:pt x="2933" y="867"/>
                  </a:cubicBezTo>
                  <a:cubicBezTo>
                    <a:pt x="2972" y="867"/>
                    <a:pt x="3000" y="805"/>
                    <a:pt x="2952" y="781"/>
                  </a:cubicBezTo>
                  <a:cubicBezTo>
                    <a:pt x="2942" y="771"/>
                    <a:pt x="2932" y="771"/>
                    <a:pt x="2911" y="760"/>
                  </a:cubicBezTo>
                  <a:cubicBezTo>
                    <a:pt x="2905" y="757"/>
                    <a:pt x="2898" y="756"/>
                    <a:pt x="2892" y="756"/>
                  </a:cubicBezTo>
                  <a:close/>
                  <a:moveTo>
                    <a:pt x="972" y="706"/>
                  </a:moveTo>
                  <a:cubicBezTo>
                    <a:pt x="940" y="706"/>
                    <a:pt x="923" y="755"/>
                    <a:pt x="958" y="781"/>
                  </a:cubicBezTo>
                  <a:cubicBezTo>
                    <a:pt x="998" y="801"/>
                    <a:pt x="1039" y="832"/>
                    <a:pt x="1089" y="862"/>
                  </a:cubicBezTo>
                  <a:cubicBezTo>
                    <a:pt x="1095" y="867"/>
                    <a:pt x="1102" y="869"/>
                    <a:pt x="1108" y="869"/>
                  </a:cubicBezTo>
                  <a:cubicBezTo>
                    <a:pt x="1143" y="869"/>
                    <a:pt x="1172" y="808"/>
                    <a:pt x="1129" y="791"/>
                  </a:cubicBezTo>
                  <a:cubicBezTo>
                    <a:pt x="1079" y="760"/>
                    <a:pt x="1039" y="740"/>
                    <a:pt x="988" y="710"/>
                  </a:cubicBezTo>
                  <a:cubicBezTo>
                    <a:pt x="982" y="707"/>
                    <a:pt x="977" y="706"/>
                    <a:pt x="972" y="706"/>
                  </a:cubicBezTo>
                  <a:close/>
                  <a:moveTo>
                    <a:pt x="3585" y="821"/>
                  </a:moveTo>
                  <a:cubicBezTo>
                    <a:pt x="3559" y="821"/>
                    <a:pt x="3537" y="849"/>
                    <a:pt x="3559" y="872"/>
                  </a:cubicBezTo>
                  <a:cubicBezTo>
                    <a:pt x="3590" y="892"/>
                    <a:pt x="3620" y="913"/>
                    <a:pt x="3640" y="933"/>
                  </a:cubicBezTo>
                  <a:cubicBezTo>
                    <a:pt x="3648" y="940"/>
                    <a:pt x="3656" y="943"/>
                    <a:pt x="3664" y="943"/>
                  </a:cubicBezTo>
                  <a:cubicBezTo>
                    <a:pt x="3687" y="943"/>
                    <a:pt x="3704" y="915"/>
                    <a:pt x="3681" y="892"/>
                  </a:cubicBezTo>
                  <a:cubicBezTo>
                    <a:pt x="3661" y="872"/>
                    <a:pt x="3631" y="852"/>
                    <a:pt x="3610" y="832"/>
                  </a:cubicBezTo>
                  <a:cubicBezTo>
                    <a:pt x="3603" y="824"/>
                    <a:pt x="3594" y="821"/>
                    <a:pt x="3585" y="821"/>
                  </a:cubicBezTo>
                  <a:close/>
                  <a:moveTo>
                    <a:pt x="1907" y="764"/>
                  </a:moveTo>
                  <a:cubicBezTo>
                    <a:pt x="1868" y="764"/>
                    <a:pt x="1846" y="826"/>
                    <a:pt x="1889" y="852"/>
                  </a:cubicBezTo>
                  <a:cubicBezTo>
                    <a:pt x="1950" y="882"/>
                    <a:pt x="2011" y="922"/>
                    <a:pt x="2071" y="963"/>
                  </a:cubicBezTo>
                  <a:cubicBezTo>
                    <a:pt x="2080" y="968"/>
                    <a:pt x="2088" y="970"/>
                    <a:pt x="2096" y="970"/>
                  </a:cubicBezTo>
                  <a:cubicBezTo>
                    <a:pt x="2133" y="970"/>
                    <a:pt x="2154" y="917"/>
                    <a:pt x="2112" y="892"/>
                  </a:cubicBezTo>
                  <a:lnTo>
                    <a:pt x="1930" y="771"/>
                  </a:lnTo>
                  <a:cubicBezTo>
                    <a:pt x="1922" y="766"/>
                    <a:pt x="1914" y="764"/>
                    <a:pt x="1907" y="764"/>
                  </a:cubicBezTo>
                  <a:close/>
                  <a:moveTo>
                    <a:pt x="2396" y="875"/>
                  </a:moveTo>
                  <a:cubicBezTo>
                    <a:pt x="2364" y="875"/>
                    <a:pt x="2342" y="928"/>
                    <a:pt x="2375" y="953"/>
                  </a:cubicBezTo>
                  <a:lnTo>
                    <a:pt x="2446" y="994"/>
                  </a:lnTo>
                  <a:cubicBezTo>
                    <a:pt x="2452" y="998"/>
                    <a:pt x="2458" y="1000"/>
                    <a:pt x="2465" y="1000"/>
                  </a:cubicBezTo>
                  <a:cubicBezTo>
                    <a:pt x="2499" y="1000"/>
                    <a:pt x="2529" y="940"/>
                    <a:pt x="2486" y="922"/>
                  </a:cubicBezTo>
                  <a:lnTo>
                    <a:pt x="2416" y="882"/>
                  </a:lnTo>
                  <a:cubicBezTo>
                    <a:pt x="2409" y="877"/>
                    <a:pt x="2402" y="875"/>
                    <a:pt x="2396" y="875"/>
                  </a:cubicBezTo>
                  <a:close/>
                  <a:moveTo>
                    <a:pt x="728" y="818"/>
                  </a:moveTo>
                  <a:cubicBezTo>
                    <a:pt x="663" y="818"/>
                    <a:pt x="620" y="938"/>
                    <a:pt x="715" y="963"/>
                  </a:cubicBezTo>
                  <a:cubicBezTo>
                    <a:pt x="755" y="973"/>
                    <a:pt x="785" y="994"/>
                    <a:pt x="816" y="1014"/>
                  </a:cubicBezTo>
                  <a:cubicBezTo>
                    <a:pt x="826" y="1024"/>
                    <a:pt x="838" y="1029"/>
                    <a:pt x="850" y="1029"/>
                  </a:cubicBezTo>
                  <a:cubicBezTo>
                    <a:pt x="882" y="1029"/>
                    <a:pt x="912" y="993"/>
                    <a:pt x="897" y="963"/>
                  </a:cubicBezTo>
                  <a:cubicBezTo>
                    <a:pt x="866" y="902"/>
                    <a:pt x="826" y="862"/>
                    <a:pt x="765" y="832"/>
                  </a:cubicBezTo>
                  <a:cubicBezTo>
                    <a:pt x="752" y="822"/>
                    <a:pt x="740" y="818"/>
                    <a:pt x="728" y="818"/>
                  </a:cubicBezTo>
                  <a:close/>
                  <a:moveTo>
                    <a:pt x="1416" y="870"/>
                  </a:moveTo>
                  <a:cubicBezTo>
                    <a:pt x="1379" y="870"/>
                    <a:pt x="1343" y="921"/>
                    <a:pt x="1383" y="953"/>
                  </a:cubicBezTo>
                  <a:cubicBezTo>
                    <a:pt x="1433" y="994"/>
                    <a:pt x="1484" y="1024"/>
                    <a:pt x="1545" y="1034"/>
                  </a:cubicBezTo>
                  <a:cubicBezTo>
                    <a:pt x="1552" y="1036"/>
                    <a:pt x="1558" y="1037"/>
                    <a:pt x="1563" y="1037"/>
                  </a:cubicBezTo>
                  <a:cubicBezTo>
                    <a:pt x="1609" y="1037"/>
                    <a:pt x="1620" y="971"/>
                    <a:pt x="1575" y="953"/>
                  </a:cubicBezTo>
                  <a:cubicBezTo>
                    <a:pt x="1525" y="943"/>
                    <a:pt x="1484" y="922"/>
                    <a:pt x="1444" y="882"/>
                  </a:cubicBezTo>
                  <a:cubicBezTo>
                    <a:pt x="1435" y="873"/>
                    <a:pt x="1425" y="870"/>
                    <a:pt x="1416" y="870"/>
                  </a:cubicBezTo>
                  <a:close/>
                  <a:moveTo>
                    <a:pt x="451" y="882"/>
                  </a:moveTo>
                  <a:cubicBezTo>
                    <a:pt x="421" y="882"/>
                    <a:pt x="391" y="922"/>
                    <a:pt x="411" y="953"/>
                  </a:cubicBezTo>
                  <a:cubicBezTo>
                    <a:pt x="441" y="994"/>
                    <a:pt x="492" y="1014"/>
                    <a:pt x="532" y="1044"/>
                  </a:cubicBezTo>
                  <a:cubicBezTo>
                    <a:pt x="537" y="1047"/>
                    <a:pt x="542" y="1049"/>
                    <a:pt x="547" y="1049"/>
                  </a:cubicBezTo>
                  <a:cubicBezTo>
                    <a:pt x="574" y="1049"/>
                    <a:pt x="600" y="1009"/>
                    <a:pt x="583" y="983"/>
                  </a:cubicBezTo>
                  <a:cubicBezTo>
                    <a:pt x="553" y="943"/>
                    <a:pt x="512" y="892"/>
                    <a:pt x="451" y="882"/>
                  </a:cubicBezTo>
                  <a:close/>
                  <a:moveTo>
                    <a:pt x="2706" y="871"/>
                  </a:moveTo>
                  <a:cubicBezTo>
                    <a:pt x="2660" y="871"/>
                    <a:pt x="2626" y="932"/>
                    <a:pt x="2659" y="973"/>
                  </a:cubicBezTo>
                  <a:cubicBezTo>
                    <a:pt x="2689" y="994"/>
                    <a:pt x="2709" y="1024"/>
                    <a:pt x="2740" y="1044"/>
                  </a:cubicBezTo>
                  <a:cubicBezTo>
                    <a:pt x="2755" y="1059"/>
                    <a:pt x="2771" y="1066"/>
                    <a:pt x="2786" y="1066"/>
                  </a:cubicBezTo>
                  <a:cubicBezTo>
                    <a:pt x="2842" y="1066"/>
                    <a:pt x="2884" y="981"/>
                    <a:pt x="2821" y="933"/>
                  </a:cubicBezTo>
                  <a:cubicBezTo>
                    <a:pt x="2790" y="922"/>
                    <a:pt x="2760" y="902"/>
                    <a:pt x="2740" y="882"/>
                  </a:cubicBezTo>
                  <a:cubicBezTo>
                    <a:pt x="2728" y="874"/>
                    <a:pt x="2717" y="871"/>
                    <a:pt x="2706" y="871"/>
                  </a:cubicBezTo>
                  <a:close/>
                  <a:moveTo>
                    <a:pt x="3214" y="937"/>
                  </a:moveTo>
                  <a:cubicBezTo>
                    <a:pt x="3165" y="937"/>
                    <a:pt x="3125" y="995"/>
                    <a:pt x="3165" y="1034"/>
                  </a:cubicBezTo>
                  <a:cubicBezTo>
                    <a:pt x="3205" y="1075"/>
                    <a:pt x="3235" y="1115"/>
                    <a:pt x="3276" y="1145"/>
                  </a:cubicBezTo>
                  <a:cubicBezTo>
                    <a:pt x="3288" y="1159"/>
                    <a:pt x="3302" y="1165"/>
                    <a:pt x="3317" y="1165"/>
                  </a:cubicBezTo>
                  <a:cubicBezTo>
                    <a:pt x="3365" y="1165"/>
                    <a:pt x="3414" y="1101"/>
                    <a:pt x="3367" y="1054"/>
                  </a:cubicBezTo>
                  <a:cubicBezTo>
                    <a:pt x="3327" y="1024"/>
                    <a:pt x="3286" y="994"/>
                    <a:pt x="3256" y="953"/>
                  </a:cubicBezTo>
                  <a:cubicBezTo>
                    <a:pt x="3242" y="942"/>
                    <a:pt x="3227" y="937"/>
                    <a:pt x="3214" y="937"/>
                  </a:cubicBezTo>
                  <a:close/>
                  <a:moveTo>
                    <a:pt x="1737" y="987"/>
                  </a:moveTo>
                  <a:cubicBezTo>
                    <a:pt x="1710" y="987"/>
                    <a:pt x="1685" y="1018"/>
                    <a:pt x="1707" y="1054"/>
                  </a:cubicBezTo>
                  <a:cubicBezTo>
                    <a:pt x="1747" y="1105"/>
                    <a:pt x="1798" y="1145"/>
                    <a:pt x="1849" y="1176"/>
                  </a:cubicBezTo>
                  <a:cubicBezTo>
                    <a:pt x="1854" y="1179"/>
                    <a:pt x="1860" y="1180"/>
                    <a:pt x="1865" y="1180"/>
                  </a:cubicBezTo>
                  <a:cubicBezTo>
                    <a:pt x="1896" y="1180"/>
                    <a:pt x="1914" y="1133"/>
                    <a:pt x="1879" y="1115"/>
                  </a:cubicBezTo>
                  <a:cubicBezTo>
                    <a:pt x="1838" y="1084"/>
                    <a:pt x="1798" y="1044"/>
                    <a:pt x="1768" y="1003"/>
                  </a:cubicBezTo>
                  <a:cubicBezTo>
                    <a:pt x="1759" y="992"/>
                    <a:pt x="1748" y="987"/>
                    <a:pt x="1737" y="987"/>
                  </a:cubicBezTo>
                  <a:close/>
                  <a:moveTo>
                    <a:pt x="1360" y="1055"/>
                  </a:moveTo>
                  <a:cubicBezTo>
                    <a:pt x="1306" y="1055"/>
                    <a:pt x="1271" y="1133"/>
                    <a:pt x="1322" y="1176"/>
                  </a:cubicBezTo>
                  <a:cubicBezTo>
                    <a:pt x="1352" y="1196"/>
                    <a:pt x="1383" y="1206"/>
                    <a:pt x="1413" y="1226"/>
                  </a:cubicBezTo>
                  <a:cubicBezTo>
                    <a:pt x="1427" y="1235"/>
                    <a:pt x="1440" y="1238"/>
                    <a:pt x="1452" y="1238"/>
                  </a:cubicBezTo>
                  <a:cubicBezTo>
                    <a:pt x="1514" y="1238"/>
                    <a:pt x="1552" y="1149"/>
                    <a:pt x="1484" y="1115"/>
                  </a:cubicBezTo>
                  <a:cubicBezTo>
                    <a:pt x="1453" y="1095"/>
                    <a:pt x="1423" y="1075"/>
                    <a:pt x="1393" y="1064"/>
                  </a:cubicBezTo>
                  <a:cubicBezTo>
                    <a:pt x="1381" y="1058"/>
                    <a:pt x="1370" y="1055"/>
                    <a:pt x="1360" y="1055"/>
                  </a:cubicBezTo>
                  <a:close/>
                  <a:moveTo>
                    <a:pt x="3532" y="1100"/>
                  </a:moveTo>
                  <a:cubicBezTo>
                    <a:pt x="3504" y="1100"/>
                    <a:pt x="3477" y="1136"/>
                    <a:pt x="3499" y="1165"/>
                  </a:cubicBezTo>
                  <a:lnTo>
                    <a:pt x="3529" y="1226"/>
                  </a:lnTo>
                  <a:cubicBezTo>
                    <a:pt x="3538" y="1243"/>
                    <a:pt x="3551" y="1249"/>
                    <a:pt x="3565" y="1249"/>
                  </a:cubicBezTo>
                  <a:cubicBezTo>
                    <a:pt x="3603" y="1249"/>
                    <a:pt x="3647" y="1200"/>
                    <a:pt x="3610" y="1156"/>
                  </a:cubicBezTo>
                  <a:cubicBezTo>
                    <a:pt x="3590" y="1145"/>
                    <a:pt x="3580" y="1125"/>
                    <a:pt x="3559" y="1115"/>
                  </a:cubicBezTo>
                  <a:cubicBezTo>
                    <a:pt x="3552" y="1105"/>
                    <a:pt x="3542" y="1100"/>
                    <a:pt x="3532" y="1100"/>
                  </a:cubicBezTo>
                  <a:close/>
                  <a:moveTo>
                    <a:pt x="2246" y="1058"/>
                  </a:moveTo>
                  <a:cubicBezTo>
                    <a:pt x="2195" y="1058"/>
                    <a:pt x="2150" y="1121"/>
                    <a:pt x="2193" y="1156"/>
                  </a:cubicBezTo>
                  <a:cubicBezTo>
                    <a:pt x="2233" y="1186"/>
                    <a:pt x="2263" y="1206"/>
                    <a:pt x="2294" y="1237"/>
                  </a:cubicBezTo>
                  <a:cubicBezTo>
                    <a:pt x="2311" y="1248"/>
                    <a:pt x="2327" y="1252"/>
                    <a:pt x="2343" y="1252"/>
                  </a:cubicBezTo>
                  <a:cubicBezTo>
                    <a:pt x="2412" y="1252"/>
                    <a:pt x="2460" y="1158"/>
                    <a:pt x="2385" y="1125"/>
                  </a:cubicBezTo>
                  <a:cubicBezTo>
                    <a:pt x="2344" y="1105"/>
                    <a:pt x="2304" y="1084"/>
                    <a:pt x="2274" y="1064"/>
                  </a:cubicBezTo>
                  <a:cubicBezTo>
                    <a:pt x="2265" y="1060"/>
                    <a:pt x="2255" y="1058"/>
                    <a:pt x="2246" y="1058"/>
                  </a:cubicBezTo>
                  <a:close/>
                  <a:moveTo>
                    <a:pt x="775" y="1155"/>
                  </a:moveTo>
                  <a:cubicBezTo>
                    <a:pt x="733" y="1155"/>
                    <a:pt x="718" y="1218"/>
                    <a:pt x="765" y="1237"/>
                  </a:cubicBezTo>
                  <a:cubicBezTo>
                    <a:pt x="816" y="1257"/>
                    <a:pt x="856" y="1277"/>
                    <a:pt x="897" y="1307"/>
                  </a:cubicBezTo>
                  <a:cubicBezTo>
                    <a:pt x="911" y="1319"/>
                    <a:pt x="925" y="1324"/>
                    <a:pt x="937" y="1324"/>
                  </a:cubicBezTo>
                  <a:cubicBezTo>
                    <a:pt x="979" y="1324"/>
                    <a:pt x="1005" y="1268"/>
                    <a:pt x="958" y="1237"/>
                  </a:cubicBezTo>
                  <a:cubicBezTo>
                    <a:pt x="907" y="1196"/>
                    <a:pt x="846" y="1176"/>
                    <a:pt x="785" y="1156"/>
                  </a:cubicBezTo>
                  <a:cubicBezTo>
                    <a:pt x="782" y="1155"/>
                    <a:pt x="779" y="1155"/>
                    <a:pt x="775" y="1155"/>
                  </a:cubicBezTo>
                  <a:close/>
                  <a:moveTo>
                    <a:pt x="359" y="1184"/>
                  </a:moveTo>
                  <a:cubicBezTo>
                    <a:pt x="335" y="1184"/>
                    <a:pt x="321" y="1209"/>
                    <a:pt x="330" y="1226"/>
                  </a:cubicBezTo>
                  <a:cubicBezTo>
                    <a:pt x="360" y="1267"/>
                    <a:pt x="411" y="1297"/>
                    <a:pt x="451" y="1327"/>
                  </a:cubicBezTo>
                  <a:cubicBezTo>
                    <a:pt x="460" y="1334"/>
                    <a:pt x="470" y="1337"/>
                    <a:pt x="478" y="1337"/>
                  </a:cubicBezTo>
                  <a:cubicBezTo>
                    <a:pt x="510" y="1337"/>
                    <a:pt x="533" y="1301"/>
                    <a:pt x="502" y="1277"/>
                  </a:cubicBezTo>
                  <a:cubicBezTo>
                    <a:pt x="461" y="1246"/>
                    <a:pt x="421" y="1196"/>
                    <a:pt x="370" y="1186"/>
                  </a:cubicBezTo>
                  <a:cubicBezTo>
                    <a:pt x="366" y="1184"/>
                    <a:pt x="362" y="1184"/>
                    <a:pt x="359" y="1184"/>
                  </a:cubicBezTo>
                  <a:close/>
                  <a:moveTo>
                    <a:pt x="2867" y="1165"/>
                  </a:moveTo>
                  <a:cubicBezTo>
                    <a:pt x="2840" y="1165"/>
                    <a:pt x="2815" y="1196"/>
                    <a:pt x="2830" y="1226"/>
                  </a:cubicBezTo>
                  <a:cubicBezTo>
                    <a:pt x="2861" y="1297"/>
                    <a:pt x="2922" y="1338"/>
                    <a:pt x="2992" y="1368"/>
                  </a:cubicBezTo>
                  <a:cubicBezTo>
                    <a:pt x="3000" y="1373"/>
                    <a:pt x="3008" y="1375"/>
                    <a:pt x="3016" y="1375"/>
                  </a:cubicBezTo>
                  <a:cubicBezTo>
                    <a:pt x="3056" y="1375"/>
                    <a:pt x="3084" y="1313"/>
                    <a:pt x="3033" y="1287"/>
                  </a:cubicBezTo>
                  <a:cubicBezTo>
                    <a:pt x="2983" y="1257"/>
                    <a:pt x="2942" y="1216"/>
                    <a:pt x="2891" y="1176"/>
                  </a:cubicBezTo>
                  <a:cubicBezTo>
                    <a:pt x="2884" y="1168"/>
                    <a:pt x="2875" y="1165"/>
                    <a:pt x="2867" y="1165"/>
                  </a:cubicBezTo>
                  <a:close/>
                  <a:moveTo>
                    <a:pt x="124" y="1235"/>
                  </a:moveTo>
                  <a:cubicBezTo>
                    <a:pt x="88" y="1235"/>
                    <a:pt x="57" y="1271"/>
                    <a:pt x="67" y="1307"/>
                  </a:cubicBezTo>
                  <a:cubicBezTo>
                    <a:pt x="87" y="1368"/>
                    <a:pt x="157" y="1388"/>
                    <a:pt x="218" y="1399"/>
                  </a:cubicBezTo>
                  <a:cubicBezTo>
                    <a:pt x="279" y="1399"/>
                    <a:pt x="290" y="1307"/>
                    <a:pt x="229" y="1287"/>
                  </a:cubicBezTo>
                  <a:cubicBezTo>
                    <a:pt x="188" y="1277"/>
                    <a:pt x="168" y="1246"/>
                    <a:pt x="137" y="1237"/>
                  </a:cubicBezTo>
                  <a:cubicBezTo>
                    <a:pt x="133" y="1236"/>
                    <a:pt x="128" y="1235"/>
                    <a:pt x="124" y="1235"/>
                  </a:cubicBezTo>
                  <a:close/>
                  <a:moveTo>
                    <a:pt x="2013" y="1194"/>
                  </a:moveTo>
                  <a:cubicBezTo>
                    <a:pt x="1979" y="1194"/>
                    <a:pt x="1948" y="1243"/>
                    <a:pt x="1980" y="1267"/>
                  </a:cubicBezTo>
                  <a:cubicBezTo>
                    <a:pt x="2031" y="1307"/>
                    <a:pt x="2081" y="1348"/>
                    <a:pt x="2132" y="1399"/>
                  </a:cubicBezTo>
                  <a:cubicBezTo>
                    <a:pt x="2138" y="1402"/>
                    <a:pt x="2144" y="1404"/>
                    <a:pt x="2151" y="1404"/>
                  </a:cubicBezTo>
                  <a:cubicBezTo>
                    <a:pt x="2178" y="1404"/>
                    <a:pt x="2207" y="1373"/>
                    <a:pt x="2182" y="1348"/>
                  </a:cubicBezTo>
                  <a:lnTo>
                    <a:pt x="2041" y="1206"/>
                  </a:lnTo>
                  <a:cubicBezTo>
                    <a:pt x="2032" y="1197"/>
                    <a:pt x="2023" y="1194"/>
                    <a:pt x="2013" y="1194"/>
                  </a:cubicBezTo>
                  <a:close/>
                  <a:moveTo>
                    <a:pt x="3240" y="1207"/>
                  </a:moveTo>
                  <a:cubicBezTo>
                    <a:pt x="3205" y="1207"/>
                    <a:pt x="3173" y="1250"/>
                    <a:pt x="3195" y="1287"/>
                  </a:cubicBezTo>
                  <a:lnTo>
                    <a:pt x="3256" y="1378"/>
                  </a:lnTo>
                  <a:cubicBezTo>
                    <a:pt x="3268" y="1399"/>
                    <a:pt x="3285" y="1408"/>
                    <a:pt x="3302" y="1408"/>
                  </a:cubicBezTo>
                  <a:cubicBezTo>
                    <a:pt x="3343" y="1408"/>
                    <a:pt x="3383" y="1360"/>
                    <a:pt x="3347" y="1318"/>
                  </a:cubicBezTo>
                  <a:cubicBezTo>
                    <a:pt x="3316" y="1287"/>
                    <a:pt x="3296" y="1257"/>
                    <a:pt x="3276" y="1226"/>
                  </a:cubicBezTo>
                  <a:cubicBezTo>
                    <a:pt x="3265" y="1213"/>
                    <a:pt x="3252" y="1207"/>
                    <a:pt x="3240" y="1207"/>
                  </a:cubicBezTo>
                  <a:close/>
                  <a:moveTo>
                    <a:pt x="3782" y="1308"/>
                  </a:moveTo>
                  <a:cubicBezTo>
                    <a:pt x="3757" y="1308"/>
                    <a:pt x="3732" y="1331"/>
                    <a:pt x="3752" y="1358"/>
                  </a:cubicBezTo>
                  <a:lnTo>
                    <a:pt x="3782" y="1399"/>
                  </a:lnTo>
                  <a:cubicBezTo>
                    <a:pt x="3789" y="1412"/>
                    <a:pt x="3800" y="1417"/>
                    <a:pt x="3812" y="1417"/>
                  </a:cubicBezTo>
                  <a:cubicBezTo>
                    <a:pt x="3838" y="1417"/>
                    <a:pt x="3864" y="1392"/>
                    <a:pt x="3843" y="1358"/>
                  </a:cubicBezTo>
                  <a:lnTo>
                    <a:pt x="3813" y="1327"/>
                  </a:lnTo>
                  <a:cubicBezTo>
                    <a:pt x="3806" y="1314"/>
                    <a:pt x="3794" y="1308"/>
                    <a:pt x="3782" y="1308"/>
                  </a:cubicBezTo>
                  <a:close/>
                  <a:moveTo>
                    <a:pt x="1671" y="1244"/>
                  </a:moveTo>
                  <a:cubicBezTo>
                    <a:pt x="1639" y="1244"/>
                    <a:pt x="1605" y="1287"/>
                    <a:pt x="1636" y="1318"/>
                  </a:cubicBezTo>
                  <a:cubicBezTo>
                    <a:pt x="1676" y="1358"/>
                    <a:pt x="1717" y="1388"/>
                    <a:pt x="1768" y="1419"/>
                  </a:cubicBezTo>
                  <a:cubicBezTo>
                    <a:pt x="1773" y="1422"/>
                    <a:pt x="1779" y="1423"/>
                    <a:pt x="1784" y="1423"/>
                  </a:cubicBezTo>
                  <a:cubicBezTo>
                    <a:pt x="1818" y="1423"/>
                    <a:pt x="1843" y="1374"/>
                    <a:pt x="1808" y="1348"/>
                  </a:cubicBezTo>
                  <a:cubicBezTo>
                    <a:pt x="1768" y="1327"/>
                    <a:pt x="1727" y="1297"/>
                    <a:pt x="1696" y="1257"/>
                  </a:cubicBezTo>
                  <a:cubicBezTo>
                    <a:pt x="1689" y="1248"/>
                    <a:pt x="1680" y="1244"/>
                    <a:pt x="1671" y="1244"/>
                  </a:cubicBezTo>
                  <a:close/>
                  <a:moveTo>
                    <a:pt x="1164" y="1210"/>
                  </a:moveTo>
                  <a:cubicBezTo>
                    <a:pt x="1120" y="1210"/>
                    <a:pt x="1080" y="1266"/>
                    <a:pt x="1120" y="1297"/>
                  </a:cubicBezTo>
                  <a:lnTo>
                    <a:pt x="1261" y="1419"/>
                  </a:lnTo>
                  <a:cubicBezTo>
                    <a:pt x="1272" y="1427"/>
                    <a:pt x="1283" y="1431"/>
                    <a:pt x="1294" y="1431"/>
                  </a:cubicBezTo>
                  <a:cubicBezTo>
                    <a:pt x="1336" y="1431"/>
                    <a:pt x="1372" y="1380"/>
                    <a:pt x="1332" y="1348"/>
                  </a:cubicBezTo>
                  <a:cubicBezTo>
                    <a:pt x="1291" y="1307"/>
                    <a:pt x="1241" y="1267"/>
                    <a:pt x="1201" y="1226"/>
                  </a:cubicBezTo>
                  <a:cubicBezTo>
                    <a:pt x="1189" y="1215"/>
                    <a:pt x="1176" y="1210"/>
                    <a:pt x="1164" y="1210"/>
                  </a:cubicBezTo>
                  <a:close/>
                  <a:moveTo>
                    <a:pt x="2655" y="1372"/>
                  </a:moveTo>
                  <a:cubicBezTo>
                    <a:pt x="2609" y="1372"/>
                    <a:pt x="2585" y="1442"/>
                    <a:pt x="2628" y="1459"/>
                  </a:cubicBezTo>
                  <a:cubicBezTo>
                    <a:pt x="2659" y="1480"/>
                    <a:pt x="2679" y="1489"/>
                    <a:pt x="2709" y="1500"/>
                  </a:cubicBezTo>
                  <a:cubicBezTo>
                    <a:pt x="2715" y="1502"/>
                    <a:pt x="2721" y="1504"/>
                    <a:pt x="2727" y="1504"/>
                  </a:cubicBezTo>
                  <a:cubicBezTo>
                    <a:pt x="2769" y="1504"/>
                    <a:pt x="2794" y="1446"/>
                    <a:pt x="2749" y="1429"/>
                  </a:cubicBezTo>
                  <a:cubicBezTo>
                    <a:pt x="2729" y="1408"/>
                    <a:pt x="2699" y="1399"/>
                    <a:pt x="2679" y="1378"/>
                  </a:cubicBezTo>
                  <a:cubicBezTo>
                    <a:pt x="2670" y="1374"/>
                    <a:pt x="2662" y="1372"/>
                    <a:pt x="2655" y="1372"/>
                  </a:cubicBezTo>
                  <a:close/>
                  <a:moveTo>
                    <a:pt x="1444" y="1480"/>
                  </a:moveTo>
                  <a:cubicBezTo>
                    <a:pt x="1363" y="1480"/>
                    <a:pt x="1352" y="1601"/>
                    <a:pt x="1444" y="1601"/>
                  </a:cubicBezTo>
                  <a:cubicBezTo>
                    <a:pt x="1525" y="1601"/>
                    <a:pt x="1525" y="1480"/>
                    <a:pt x="1444" y="1480"/>
                  </a:cubicBezTo>
                  <a:close/>
                  <a:moveTo>
                    <a:pt x="346" y="1425"/>
                  </a:moveTo>
                  <a:cubicBezTo>
                    <a:pt x="301" y="1425"/>
                    <a:pt x="270" y="1499"/>
                    <a:pt x="319" y="1540"/>
                  </a:cubicBezTo>
                  <a:lnTo>
                    <a:pt x="411" y="1611"/>
                  </a:lnTo>
                  <a:cubicBezTo>
                    <a:pt x="421" y="1617"/>
                    <a:pt x="430" y="1620"/>
                    <a:pt x="440" y="1620"/>
                  </a:cubicBezTo>
                  <a:cubicBezTo>
                    <a:pt x="488" y="1620"/>
                    <a:pt x="523" y="1542"/>
                    <a:pt x="472" y="1500"/>
                  </a:cubicBezTo>
                  <a:lnTo>
                    <a:pt x="380" y="1439"/>
                  </a:lnTo>
                  <a:cubicBezTo>
                    <a:pt x="369" y="1429"/>
                    <a:pt x="357" y="1425"/>
                    <a:pt x="346" y="1425"/>
                  </a:cubicBezTo>
                  <a:close/>
                  <a:moveTo>
                    <a:pt x="853" y="1473"/>
                  </a:moveTo>
                  <a:cubicBezTo>
                    <a:pt x="813" y="1473"/>
                    <a:pt x="783" y="1535"/>
                    <a:pt x="826" y="1561"/>
                  </a:cubicBezTo>
                  <a:lnTo>
                    <a:pt x="947" y="1621"/>
                  </a:lnTo>
                  <a:cubicBezTo>
                    <a:pt x="955" y="1626"/>
                    <a:pt x="963" y="1628"/>
                    <a:pt x="970" y="1628"/>
                  </a:cubicBezTo>
                  <a:cubicBezTo>
                    <a:pt x="1011" y="1628"/>
                    <a:pt x="1041" y="1566"/>
                    <a:pt x="998" y="1540"/>
                  </a:cubicBezTo>
                  <a:lnTo>
                    <a:pt x="877" y="1480"/>
                  </a:lnTo>
                  <a:cubicBezTo>
                    <a:pt x="869" y="1475"/>
                    <a:pt x="861" y="1473"/>
                    <a:pt x="853" y="1473"/>
                  </a:cubicBezTo>
                  <a:close/>
                  <a:moveTo>
                    <a:pt x="2466" y="1530"/>
                  </a:moveTo>
                  <a:cubicBezTo>
                    <a:pt x="2385" y="1530"/>
                    <a:pt x="2385" y="1662"/>
                    <a:pt x="2466" y="1662"/>
                  </a:cubicBezTo>
                  <a:cubicBezTo>
                    <a:pt x="2547" y="1662"/>
                    <a:pt x="2547" y="1530"/>
                    <a:pt x="2466" y="1530"/>
                  </a:cubicBezTo>
                  <a:close/>
                  <a:moveTo>
                    <a:pt x="3550" y="1444"/>
                  </a:moveTo>
                  <a:cubicBezTo>
                    <a:pt x="3498" y="1444"/>
                    <a:pt x="3450" y="1510"/>
                    <a:pt x="3499" y="1550"/>
                  </a:cubicBezTo>
                  <a:cubicBezTo>
                    <a:pt x="3539" y="1581"/>
                    <a:pt x="3580" y="1621"/>
                    <a:pt x="3620" y="1651"/>
                  </a:cubicBezTo>
                  <a:cubicBezTo>
                    <a:pt x="3634" y="1666"/>
                    <a:pt x="3650" y="1672"/>
                    <a:pt x="3665" y="1672"/>
                  </a:cubicBezTo>
                  <a:cubicBezTo>
                    <a:pt x="3715" y="1672"/>
                    <a:pt x="3758" y="1607"/>
                    <a:pt x="3712" y="1561"/>
                  </a:cubicBezTo>
                  <a:cubicBezTo>
                    <a:pt x="3671" y="1530"/>
                    <a:pt x="3631" y="1500"/>
                    <a:pt x="3590" y="1459"/>
                  </a:cubicBezTo>
                  <a:cubicBezTo>
                    <a:pt x="3578" y="1449"/>
                    <a:pt x="3564" y="1444"/>
                    <a:pt x="3550" y="1444"/>
                  </a:cubicBezTo>
                  <a:close/>
                  <a:moveTo>
                    <a:pt x="3167" y="1509"/>
                  </a:moveTo>
                  <a:cubicBezTo>
                    <a:pt x="3132" y="1509"/>
                    <a:pt x="3112" y="1567"/>
                    <a:pt x="3145" y="1591"/>
                  </a:cubicBezTo>
                  <a:lnTo>
                    <a:pt x="3256" y="1672"/>
                  </a:lnTo>
                  <a:cubicBezTo>
                    <a:pt x="3265" y="1679"/>
                    <a:pt x="3275" y="1683"/>
                    <a:pt x="3283" y="1683"/>
                  </a:cubicBezTo>
                  <a:cubicBezTo>
                    <a:pt x="3319" y="1683"/>
                    <a:pt x="3339" y="1623"/>
                    <a:pt x="3307" y="1591"/>
                  </a:cubicBezTo>
                  <a:lnTo>
                    <a:pt x="3195" y="1520"/>
                  </a:lnTo>
                  <a:cubicBezTo>
                    <a:pt x="3185" y="1512"/>
                    <a:pt x="3176" y="1509"/>
                    <a:pt x="3167" y="1509"/>
                  </a:cubicBezTo>
                  <a:close/>
                  <a:moveTo>
                    <a:pt x="1976" y="1511"/>
                  </a:moveTo>
                  <a:cubicBezTo>
                    <a:pt x="1915" y="1511"/>
                    <a:pt x="1879" y="1598"/>
                    <a:pt x="1939" y="1642"/>
                  </a:cubicBezTo>
                  <a:cubicBezTo>
                    <a:pt x="1970" y="1662"/>
                    <a:pt x="2011" y="1692"/>
                    <a:pt x="2041" y="1712"/>
                  </a:cubicBezTo>
                  <a:cubicBezTo>
                    <a:pt x="2055" y="1723"/>
                    <a:pt x="2068" y="1727"/>
                    <a:pt x="2082" y="1727"/>
                  </a:cubicBezTo>
                  <a:cubicBezTo>
                    <a:pt x="2145" y="1727"/>
                    <a:pt x="2189" y="1623"/>
                    <a:pt x="2122" y="1581"/>
                  </a:cubicBezTo>
                  <a:cubicBezTo>
                    <a:pt x="2081" y="1561"/>
                    <a:pt x="2041" y="1540"/>
                    <a:pt x="2011" y="1520"/>
                  </a:cubicBezTo>
                  <a:cubicBezTo>
                    <a:pt x="1999" y="1514"/>
                    <a:pt x="1987" y="1511"/>
                    <a:pt x="1976" y="1511"/>
                  </a:cubicBezTo>
                  <a:close/>
                  <a:moveTo>
                    <a:pt x="79" y="1674"/>
                  </a:moveTo>
                  <a:cubicBezTo>
                    <a:pt x="33" y="1674"/>
                    <a:pt x="0" y="1749"/>
                    <a:pt x="56" y="1773"/>
                  </a:cubicBezTo>
                  <a:cubicBezTo>
                    <a:pt x="87" y="1783"/>
                    <a:pt x="107" y="1804"/>
                    <a:pt x="137" y="1813"/>
                  </a:cubicBezTo>
                  <a:cubicBezTo>
                    <a:pt x="144" y="1817"/>
                    <a:pt x="150" y="1818"/>
                    <a:pt x="157" y="1818"/>
                  </a:cubicBezTo>
                  <a:cubicBezTo>
                    <a:pt x="192" y="1818"/>
                    <a:pt x="222" y="1779"/>
                    <a:pt x="188" y="1753"/>
                  </a:cubicBezTo>
                  <a:cubicBezTo>
                    <a:pt x="168" y="1732"/>
                    <a:pt x="148" y="1712"/>
                    <a:pt x="117" y="1692"/>
                  </a:cubicBezTo>
                  <a:cubicBezTo>
                    <a:pt x="104" y="1679"/>
                    <a:pt x="91" y="1674"/>
                    <a:pt x="79" y="1674"/>
                  </a:cubicBezTo>
                  <a:close/>
                  <a:moveTo>
                    <a:pt x="1227" y="1594"/>
                  </a:moveTo>
                  <a:cubicBezTo>
                    <a:pt x="1185" y="1594"/>
                    <a:pt x="1148" y="1658"/>
                    <a:pt x="1190" y="1692"/>
                  </a:cubicBezTo>
                  <a:lnTo>
                    <a:pt x="1342" y="1813"/>
                  </a:lnTo>
                  <a:cubicBezTo>
                    <a:pt x="1357" y="1826"/>
                    <a:pt x="1372" y="1831"/>
                    <a:pt x="1386" y="1831"/>
                  </a:cubicBezTo>
                  <a:cubicBezTo>
                    <a:pt x="1440" y="1831"/>
                    <a:pt x="1479" y="1753"/>
                    <a:pt x="1423" y="1712"/>
                  </a:cubicBezTo>
                  <a:cubicBezTo>
                    <a:pt x="1363" y="1672"/>
                    <a:pt x="1312" y="1642"/>
                    <a:pt x="1251" y="1601"/>
                  </a:cubicBezTo>
                  <a:cubicBezTo>
                    <a:pt x="1243" y="1596"/>
                    <a:pt x="1235" y="1594"/>
                    <a:pt x="1227" y="1594"/>
                  </a:cubicBezTo>
                  <a:close/>
                  <a:moveTo>
                    <a:pt x="2695" y="1658"/>
                  </a:moveTo>
                  <a:cubicBezTo>
                    <a:pt x="2660" y="1658"/>
                    <a:pt x="2637" y="1701"/>
                    <a:pt x="2668" y="1732"/>
                  </a:cubicBezTo>
                  <a:cubicBezTo>
                    <a:pt x="2699" y="1763"/>
                    <a:pt x="2740" y="1804"/>
                    <a:pt x="2780" y="1834"/>
                  </a:cubicBezTo>
                  <a:cubicBezTo>
                    <a:pt x="2790" y="1843"/>
                    <a:pt x="2800" y="1847"/>
                    <a:pt x="2810" y="1847"/>
                  </a:cubicBezTo>
                  <a:cubicBezTo>
                    <a:pt x="2843" y="1847"/>
                    <a:pt x="2872" y="1804"/>
                    <a:pt x="2841" y="1773"/>
                  </a:cubicBezTo>
                  <a:cubicBezTo>
                    <a:pt x="2800" y="1743"/>
                    <a:pt x="2760" y="1702"/>
                    <a:pt x="2729" y="1672"/>
                  </a:cubicBezTo>
                  <a:cubicBezTo>
                    <a:pt x="2718" y="1662"/>
                    <a:pt x="2706" y="1658"/>
                    <a:pt x="2695" y="1658"/>
                  </a:cubicBezTo>
                  <a:close/>
                  <a:moveTo>
                    <a:pt x="1759" y="1703"/>
                  </a:moveTo>
                  <a:cubicBezTo>
                    <a:pt x="1711" y="1703"/>
                    <a:pt x="1676" y="1781"/>
                    <a:pt x="1727" y="1824"/>
                  </a:cubicBezTo>
                  <a:lnTo>
                    <a:pt x="1768" y="1844"/>
                  </a:lnTo>
                  <a:cubicBezTo>
                    <a:pt x="1778" y="1851"/>
                    <a:pt x="1787" y="1854"/>
                    <a:pt x="1797" y="1854"/>
                  </a:cubicBezTo>
                  <a:cubicBezTo>
                    <a:pt x="1845" y="1854"/>
                    <a:pt x="1879" y="1777"/>
                    <a:pt x="1828" y="1743"/>
                  </a:cubicBezTo>
                  <a:lnTo>
                    <a:pt x="1788" y="1712"/>
                  </a:lnTo>
                  <a:cubicBezTo>
                    <a:pt x="1778" y="1706"/>
                    <a:pt x="1769" y="1703"/>
                    <a:pt x="1759" y="1703"/>
                  </a:cubicBezTo>
                  <a:close/>
                  <a:moveTo>
                    <a:pt x="760" y="1654"/>
                  </a:moveTo>
                  <a:cubicBezTo>
                    <a:pt x="721" y="1654"/>
                    <a:pt x="693" y="1709"/>
                    <a:pt x="735" y="1743"/>
                  </a:cubicBezTo>
                  <a:cubicBezTo>
                    <a:pt x="796" y="1783"/>
                    <a:pt x="856" y="1834"/>
                    <a:pt x="917" y="1874"/>
                  </a:cubicBezTo>
                  <a:cubicBezTo>
                    <a:pt x="928" y="1881"/>
                    <a:pt x="938" y="1884"/>
                    <a:pt x="948" y="1884"/>
                  </a:cubicBezTo>
                  <a:cubicBezTo>
                    <a:pt x="992" y="1884"/>
                    <a:pt x="1017" y="1819"/>
                    <a:pt x="967" y="1793"/>
                  </a:cubicBezTo>
                  <a:cubicBezTo>
                    <a:pt x="907" y="1743"/>
                    <a:pt x="846" y="1702"/>
                    <a:pt x="785" y="1662"/>
                  </a:cubicBezTo>
                  <a:cubicBezTo>
                    <a:pt x="777" y="1657"/>
                    <a:pt x="768" y="1654"/>
                    <a:pt x="760" y="1654"/>
                  </a:cubicBezTo>
                  <a:close/>
                  <a:moveTo>
                    <a:pt x="3795" y="1772"/>
                  </a:moveTo>
                  <a:cubicBezTo>
                    <a:pt x="3757" y="1772"/>
                    <a:pt x="3731" y="1832"/>
                    <a:pt x="3772" y="1864"/>
                  </a:cubicBezTo>
                  <a:lnTo>
                    <a:pt x="3853" y="1915"/>
                  </a:lnTo>
                  <a:cubicBezTo>
                    <a:pt x="3861" y="1919"/>
                    <a:pt x="3869" y="1922"/>
                    <a:pt x="3877" y="1922"/>
                  </a:cubicBezTo>
                  <a:cubicBezTo>
                    <a:pt x="3917" y="1922"/>
                    <a:pt x="3947" y="1860"/>
                    <a:pt x="3904" y="1834"/>
                  </a:cubicBezTo>
                  <a:lnTo>
                    <a:pt x="3823" y="1783"/>
                  </a:lnTo>
                  <a:cubicBezTo>
                    <a:pt x="3813" y="1776"/>
                    <a:pt x="3803" y="1772"/>
                    <a:pt x="3795" y="1772"/>
                  </a:cubicBezTo>
                  <a:close/>
                  <a:moveTo>
                    <a:pt x="402" y="1771"/>
                  </a:moveTo>
                  <a:cubicBezTo>
                    <a:pt x="353" y="1771"/>
                    <a:pt x="312" y="1824"/>
                    <a:pt x="360" y="1864"/>
                  </a:cubicBezTo>
                  <a:lnTo>
                    <a:pt x="512" y="1986"/>
                  </a:lnTo>
                  <a:cubicBezTo>
                    <a:pt x="522" y="1994"/>
                    <a:pt x="533" y="1997"/>
                    <a:pt x="543" y="1997"/>
                  </a:cubicBezTo>
                  <a:cubicBezTo>
                    <a:pt x="588" y="1997"/>
                    <a:pt x="632" y="1938"/>
                    <a:pt x="583" y="1905"/>
                  </a:cubicBezTo>
                  <a:lnTo>
                    <a:pt x="441" y="1783"/>
                  </a:lnTo>
                  <a:cubicBezTo>
                    <a:pt x="428" y="1775"/>
                    <a:pt x="415" y="1771"/>
                    <a:pt x="402" y="1771"/>
                  </a:cubicBezTo>
                  <a:close/>
                  <a:moveTo>
                    <a:pt x="3125" y="1841"/>
                  </a:moveTo>
                  <a:cubicBezTo>
                    <a:pt x="3091" y="1841"/>
                    <a:pt x="3060" y="1886"/>
                    <a:pt x="3084" y="1925"/>
                  </a:cubicBezTo>
                  <a:cubicBezTo>
                    <a:pt x="3114" y="1955"/>
                    <a:pt x="3134" y="1986"/>
                    <a:pt x="3165" y="2016"/>
                  </a:cubicBezTo>
                  <a:cubicBezTo>
                    <a:pt x="3175" y="2028"/>
                    <a:pt x="3186" y="2034"/>
                    <a:pt x="3198" y="2034"/>
                  </a:cubicBezTo>
                  <a:cubicBezTo>
                    <a:pt x="3233" y="2034"/>
                    <a:pt x="3266" y="1983"/>
                    <a:pt x="3235" y="1945"/>
                  </a:cubicBezTo>
                  <a:lnTo>
                    <a:pt x="3154" y="1854"/>
                  </a:lnTo>
                  <a:cubicBezTo>
                    <a:pt x="3145" y="1845"/>
                    <a:pt x="3135" y="1841"/>
                    <a:pt x="3125" y="1841"/>
                  </a:cubicBezTo>
                  <a:close/>
                  <a:moveTo>
                    <a:pt x="2443" y="1943"/>
                  </a:moveTo>
                  <a:cubicBezTo>
                    <a:pt x="2401" y="1943"/>
                    <a:pt x="2365" y="1994"/>
                    <a:pt x="2405" y="2026"/>
                  </a:cubicBezTo>
                  <a:cubicBezTo>
                    <a:pt x="2425" y="2056"/>
                    <a:pt x="2446" y="2077"/>
                    <a:pt x="2466" y="2097"/>
                  </a:cubicBezTo>
                  <a:cubicBezTo>
                    <a:pt x="2478" y="2109"/>
                    <a:pt x="2490" y="2113"/>
                    <a:pt x="2502" y="2113"/>
                  </a:cubicBezTo>
                  <a:cubicBezTo>
                    <a:pt x="2543" y="2113"/>
                    <a:pt x="2576" y="2058"/>
                    <a:pt x="2537" y="2026"/>
                  </a:cubicBezTo>
                  <a:lnTo>
                    <a:pt x="2476" y="1955"/>
                  </a:lnTo>
                  <a:cubicBezTo>
                    <a:pt x="2466" y="1947"/>
                    <a:pt x="2454" y="1943"/>
                    <a:pt x="2443" y="1943"/>
                  </a:cubicBezTo>
                  <a:close/>
                  <a:moveTo>
                    <a:pt x="1943" y="1883"/>
                  </a:moveTo>
                  <a:cubicBezTo>
                    <a:pt x="1897" y="1883"/>
                    <a:pt x="1861" y="1940"/>
                    <a:pt x="1899" y="1986"/>
                  </a:cubicBezTo>
                  <a:cubicBezTo>
                    <a:pt x="1960" y="2047"/>
                    <a:pt x="2031" y="2087"/>
                    <a:pt x="2101" y="2128"/>
                  </a:cubicBezTo>
                  <a:cubicBezTo>
                    <a:pt x="2110" y="2132"/>
                    <a:pt x="2119" y="2133"/>
                    <a:pt x="2128" y="2133"/>
                  </a:cubicBezTo>
                  <a:cubicBezTo>
                    <a:pt x="2186" y="2133"/>
                    <a:pt x="2224" y="2053"/>
                    <a:pt x="2162" y="2026"/>
                  </a:cubicBezTo>
                  <a:cubicBezTo>
                    <a:pt x="2092" y="1996"/>
                    <a:pt x="2041" y="1955"/>
                    <a:pt x="1990" y="1905"/>
                  </a:cubicBezTo>
                  <a:cubicBezTo>
                    <a:pt x="1975" y="1890"/>
                    <a:pt x="1959" y="1883"/>
                    <a:pt x="1943" y="1883"/>
                  </a:cubicBezTo>
                  <a:close/>
                  <a:moveTo>
                    <a:pt x="1245" y="2012"/>
                  </a:moveTo>
                  <a:cubicBezTo>
                    <a:pt x="1211" y="2012"/>
                    <a:pt x="1186" y="2059"/>
                    <a:pt x="1221" y="2077"/>
                  </a:cubicBezTo>
                  <a:cubicBezTo>
                    <a:pt x="1261" y="2097"/>
                    <a:pt x="1291" y="2117"/>
                    <a:pt x="1332" y="2148"/>
                  </a:cubicBezTo>
                  <a:cubicBezTo>
                    <a:pt x="1336" y="2151"/>
                    <a:pt x="1341" y="2152"/>
                    <a:pt x="1345" y="2152"/>
                  </a:cubicBezTo>
                  <a:cubicBezTo>
                    <a:pt x="1372" y="2152"/>
                    <a:pt x="1398" y="2105"/>
                    <a:pt x="1363" y="2087"/>
                  </a:cubicBezTo>
                  <a:cubicBezTo>
                    <a:pt x="1332" y="2067"/>
                    <a:pt x="1291" y="2036"/>
                    <a:pt x="1261" y="2016"/>
                  </a:cubicBezTo>
                  <a:cubicBezTo>
                    <a:pt x="1256" y="2013"/>
                    <a:pt x="1250" y="2012"/>
                    <a:pt x="1245" y="2012"/>
                  </a:cubicBezTo>
                  <a:close/>
                  <a:moveTo>
                    <a:pt x="3620" y="1984"/>
                  </a:moveTo>
                  <a:cubicBezTo>
                    <a:pt x="3582" y="1984"/>
                    <a:pt x="3554" y="2037"/>
                    <a:pt x="3570" y="2077"/>
                  </a:cubicBezTo>
                  <a:cubicBezTo>
                    <a:pt x="3600" y="2128"/>
                    <a:pt x="3651" y="2158"/>
                    <a:pt x="3701" y="2168"/>
                  </a:cubicBezTo>
                  <a:cubicBezTo>
                    <a:pt x="3707" y="2170"/>
                    <a:pt x="3713" y="2171"/>
                    <a:pt x="3719" y="2171"/>
                  </a:cubicBezTo>
                  <a:cubicBezTo>
                    <a:pt x="3771" y="2171"/>
                    <a:pt x="3807" y="2094"/>
                    <a:pt x="3752" y="2067"/>
                  </a:cubicBezTo>
                  <a:cubicBezTo>
                    <a:pt x="3712" y="2047"/>
                    <a:pt x="3681" y="2016"/>
                    <a:pt x="3651" y="1996"/>
                  </a:cubicBezTo>
                  <a:cubicBezTo>
                    <a:pt x="3640" y="1987"/>
                    <a:pt x="3630" y="1984"/>
                    <a:pt x="3620" y="1984"/>
                  </a:cubicBezTo>
                  <a:close/>
                  <a:moveTo>
                    <a:pt x="1683" y="1982"/>
                  </a:moveTo>
                  <a:cubicBezTo>
                    <a:pt x="1634" y="1982"/>
                    <a:pt x="1601" y="2033"/>
                    <a:pt x="1636" y="2077"/>
                  </a:cubicBezTo>
                  <a:cubicBezTo>
                    <a:pt x="1666" y="2107"/>
                    <a:pt x="1707" y="2137"/>
                    <a:pt x="1737" y="2168"/>
                  </a:cubicBezTo>
                  <a:cubicBezTo>
                    <a:pt x="1751" y="2183"/>
                    <a:pt x="1767" y="2189"/>
                    <a:pt x="1782" y="2189"/>
                  </a:cubicBezTo>
                  <a:cubicBezTo>
                    <a:pt x="1841" y="2189"/>
                    <a:pt x="1891" y="2097"/>
                    <a:pt x="1818" y="2056"/>
                  </a:cubicBezTo>
                  <a:cubicBezTo>
                    <a:pt x="1788" y="2026"/>
                    <a:pt x="1747" y="2006"/>
                    <a:pt x="1707" y="1986"/>
                  </a:cubicBezTo>
                  <a:cubicBezTo>
                    <a:pt x="1699" y="1983"/>
                    <a:pt x="1691" y="1982"/>
                    <a:pt x="1683" y="1982"/>
                  </a:cubicBezTo>
                  <a:close/>
                  <a:moveTo>
                    <a:pt x="2791" y="1999"/>
                  </a:moveTo>
                  <a:cubicBezTo>
                    <a:pt x="2748" y="1999"/>
                    <a:pt x="2706" y="2049"/>
                    <a:pt x="2729" y="2087"/>
                  </a:cubicBezTo>
                  <a:cubicBezTo>
                    <a:pt x="2749" y="2117"/>
                    <a:pt x="2770" y="2137"/>
                    <a:pt x="2780" y="2158"/>
                  </a:cubicBezTo>
                  <a:cubicBezTo>
                    <a:pt x="2797" y="2181"/>
                    <a:pt x="2818" y="2190"/>
                    <a:pt x="2837" y="2190"/>
                  </a:cubicBezTo>
                  <a:cubicBezTo>
                    <a:pt x="2885" y="2190"/>
                    <a:pt x="2925" y="2131"/>
                    <a:pt x="2881" y="2087"/>
                  </a:cubicBezTo>
                  <a:cubicBezTo>
                    <a:pt x="2861" y="2056"/>
                    <a:pt x="2851" y="2036"/>
                    <a:pt x="2830" y="2016"/>
                  </a:cubicBezTo>
                  <a:cubicBezTo>
                    <a:pt x="2818" y="2004"/>
                    <a:pt x="2804" y="1999"/>
                    <a:pt x="2791" y="1999"/>
                  </a:cubicBezTo>
                  <a:close/>
                  <a:moveTo>
                    <a:pt x="340" y="2086"/>
                  </a:moveTo>
                  <a:cubicBezTo>
                    <a:pt x="283" y="2086"/>
                    <a:pt x="228" y="2150"/>
                    <a:pt x="279" y="2209"/>
                  </a:cubicBezTo>
                  <a:cubicBezTo>
                    <a:pt x="319" y="2249"/>
                    <a:pt x="370" y="2269"/>
                    <a:pt x="421" y="2279"/>
                  </a:cubicBezTo>
                  <a:cubicBezTo>
                    <a:pt x="427" y="2281"/>
                    <a:pt x="434" y="2282"/>
                    <a:pt x="440" y="2282"/>
                  </a:cubicBezTo>
                  <a:cubicBezTo>
                    <a:pt x="506" y="2282"/>
                    <a:pt x="527" y="2186"/>
                    <a:pt x="461" y="2158"/>
                  </a:cubicBezTo>
                  <a:cubicBezTo>
                    <a:pt x="431" y="2148"/>
                    <a:pt x="411" y="2137"/>
                    <a:pt x="400" y="2117"/>
                  </a:cubicBezTo>
                  <a:cubicBezTo>
                    <a:pt x="384" y="2095"/>
                    <a:pt x="362" y="2086"/>
                    <a:pt x="340" y="2086"/>
                  </a:cubicBezTo>
                  <a:close/>
                  <a:moveTo>
                    <a:pt x="3450" y="2211"/>
                  </a:moveTo>
                  <a:cubicBezTo>
                    <a:pt x="3411" y="2211"/>
                    <a:pt x="3380" y="2261"/>
                    <a:pt x="3418" y="2299"/>
                  </a:cubicBezTo>
                  <a:lnTo>
                    <a:pt x="3438" y="2320"/>
                  </a:lnTo>
                  <a:cubicBezTo>
                    <a:pt x="3450" y="2332"/>
                    <a:pt x="3464" y="2337"/>
                    <a:pt x="3477" y="2337"/>
                  </a:cubicBezTo>
                  <a:cubicBezTo>
                    <a:pt x="3517" y="2337"/>
                    <a:pt x="3550" y="2287"/>
                    <a:pt x="3519" y="2249"/>
                  </a:cubicBezTo>
                  <a:lnTo>
                    <a:pt x="3489" y="2229"/>
                  </a:lnTo>
                  <a:cubicBezTo>
                    <a:pt x="3477" y="2217"/>
                    <a:pt x="3463" y="2211"/>
                    <a:pt x="3450" y="2211"/>
                  </a:cubicBezTo>
                  <a:close/>
                  <a:moveTo>
                    <a:pt x="1032" y="2195"/>
                  </a:moveTo>
                  <a:cubicBezTo>
                    <a:pt x="988" y="2195"/>
                    <a:pt x="953" y="2262"/>
                    <a:pt x="998" y="2290"/>
                  </a:cubicBezTo>
                  <a:lnTo>
                    <a:pt x="1089" y="2350"/>
                  </a:lnTo>
                  <a:cubicBezTo>
                    <a:pt x="1099" y="2357"/>
                    <a:pt x="1109" y="2360"/>
                    <a:pt x="1118" y="2360"/>
                  </a:cubicBezTo>
                  <a:cubicBezTo>
                    <a:pt x="1166" y="2360"/>
                    <a:pt x="1201" y="2283"/>
                    <a:pt x="1150" y="2249"/>
                  </a:cubicBezTo>
                  <a:cubicBezTo>
                    <a:pt x="1120" y="2239"/>
                    <a:pt x="1089" y="2218"/>
                    <a:pt x="1048" y="2198"/>
                  </a:cubicBezTo>
                  <a:cubicBezTo>
                    <a:pt x="1043" y="2196"/>
                    <a:pt x="1038" y="2195"/>
                    <a:pt x="1032" y="2195"/>
                  </a:cubicBezTo>
                  <a:close/>
                  <a:moveTo>
                    <a:pt x="148" y="2242"/>
                  </a:moveTo>
                  <a:cubicBezTo>
                    <a:pt x="116" y="2242"/>
                    <a:pt x="94" y="2295"/>
                    <a:pt x="128" y="2320"/>
                  </a:cubicBezTo>
                  <a:lnTo>
                    <a:pt x="178" y="2360"/>
                  </a:lnTo>
                  <a:cubicBezTo>
                    <a:pt x="186" y="2368"/>
                    <a:pt x="194" y="2371"/>
                    <a:pt x="202" y="2371"/>
                  </a:cubicBezTo>
                  <a:cubicBezTo>
                    <a:pt x="234" y="2371"/>
                    <a:pt x="259" y="2314"/>
                    <a:pt x="218" y="2290"/>
                  </a:cubicBezTo>
                  <a:lnTo>
                    <a:pt x="168" y="2249"/>
                  </a:lnTo>
                  <a:cubicBezTo>
                    <a:pt x="161" y="2244"/>
                    <a:pt x="154" y="2242"/>
                    <a:pt x="148" y="2242"/>
                  </a:cubicBezTo>
                  <a:close/>
                  <a:moveTo>
                    <a:pt x="2190" y="2213"/>
                  </a:moveTo>
                  <a:cubicBezTo>
                    <a:pt x="2137" y="2213"/>
                    <a:pt x="2090" y="2275"/>
                    <a:pt x="2142" y="2320"/>
                  </a:cubicBezTo>
                  <a:cubicBezTo>
                    <a:pt x="2173" y="2350"/>
                    <a:pt x="2193" y="2380"/>
                    <a:pt x="2223" y="2411"/>
                  </a:cubicBezTo>
                  <a:cubicBezTo>
                    <a:pt x="2232" y="2420"/>
                    <a:pt x="2244" y="2424"/>
                    <a:pt x="2257" y="2424"/>
                  </a:cubicBezTo>
                  <a:cubicBezTo>
                    <a:pt x="2298" y="2424"/>
                    <a:pt x="2346" y="2379"/>
                    <a:pt x="2314" y="2340"/>
                  </a:cubicBezTo>
                  <a:lnTo>
                    <a:pt x="2243" y="2239"/>
                  </a:lnTo>
                  <a:cubicBezTo>
                    <a:pt x="2228" y="2220"/>
                    <a:pt x="2208" y="2213"/>
                    <a:pt x="2190" y="2213"/>
                  </a:cubicBezTo>
                  <a:close/>
                  <a:moveTo>
                    <a:pt x="2442" y="2242"/>
                  </a:moveTo>
                  <a:cubicBezTo>
                    <a:pt x="2397" y="2242"/>
                    <a:pt x="2352" y="2306"/>
                    <a:pt x="2395" y="2340"/>
                  </a:cubicBezTo>
                  <a:cubicBezTo>
                    <a:pt x="2425" y="2360"/>
                    <a:pt x="2456" y="2391"/>
                    <a:pt x="2476" y="2421"/>
                  </a:cubicBezTo>
                  <a:cubicBezTo>
                    <a:pt x="2487" y="2435"/>
                    <a:pt x="2504" y="2442"/>
                    <a:pt x="2521" y="2442"/>
                  </a:cubicBezTo>
                  <a:cubicBezTo>
                    <a:pt x="2551" y="2442"/>
                    <a:pt x="2580" y="2420"/>
                    <a:pt x="2567" y="2380"/>
                  </a:cubicBezTo>
                  <a:cubicBezTo>
                    <a:pt x="2547" y="2320"/>
                    <a:pt x="2527" y="2279"/>
                    <a:pt x="2466" y="2249"/>
                  </a:cubicBezTo>
                  <a:cubicBezTo>
                    <a:pt x="2458" y="2244"/>
                    <a:pt x="2450" y="2242"/>
                    <a:pt x="2442" y="2242"/>
                  </a:cubicBezTo>
                  <a:close/>
                  <a:moveTo>
                    <a:pt x="704" y="2312"/>
                  </a:moveTo>
                  <a:cubicBezTo>
                    <a:pt x="670" y="2312"/>
                    <a:pt x="642" y="2365"/>
                    <a:pt x="684" y="2391"/>
                  </a:cubicBezTo>
                  <a:cubicBezTo>
                    <a:pt x="735" y="2421"/>
                    <a:pt x="796" y="2452"/>
                    <a:pt x="846" y="2482"/>
                  </a:cubicBezTo>
                  <a:cubicBezTo>
                    <a:pt x="852" y="2484"/>
                    <a:pt x="857" y="2486"/>
                    <a:pt x="863" y="2486"/>
                  </a:cubicBezTo>
                  <a:cubicBezTo>
                    <a:pt x="896" y="2486"/>
                    <a:pt x="921" y="2437"/>
                    <a:pt x="886" y="2411"/>
                  </a:cubicBezTo>
                  <a:cubicBezTo>
                    <a:pt x="836" y="2380"/>
                    <a:pt x="785" y="2350"/>
                    <a:pt x="724" y="2320"/>
                  </a:cubicBezTo>
                  <a:cubicBezTo>
                    <a:pt x="718" y="2315"/>
                    <a:pt x="710" y="2312"/>
                    <a:pt x="704" y="2312"/>
                  </a:cubicBezTo>
                  <a:close/>
                  <a:moveTo>
                    <a:pt x="1428" y="2313"/>
                  </a:moveTo>
                  <a:cubicBezTo>
                    <a:pt x="1383" y="2313"/>
                    <a:pt x="1360" y="2377"/>
                    <a:pt x="1403" y="2411"/>
                  </a:cubicBezTo>
                  <a:cubicBezTo>
                    <a:pt x="1433" y="2431"/>
                    <a:pt x="1464" y="2461"/>
                    <a:pt x="1494" y="2482"/>
                  </a:cubicBezTo>
                  <a:cubicBezTo>
                    <a:pt x="1502" y="2488"/>
                    <a:pt x="1511" y="2491"/>
                    <a:pt x="1519" y="2491"/>
                  </a:cubicBezTo>
                  <a:cubicBezTo>
                    <a:pt x="1562" y="2491"/>
                    <a:pt x="1596" y="2416"/>
                    <a:pt x="1545" y="2391"/>
                  </a:cubicBezTo>
                  <a:cubicBezTo>
                    <a:pt x="1514" y="2360"/>
                    <a:pt x="1484" y="2340"/>
                    <a:pt x="1453" y="2320"/>
                  </a:cubicBezTo>
                  <a:cubicBezTo>
                    <a:pt x="1444" y="2315"/>
                    <a:pt x="1436" y="2313"/>
                    <a:pt x="1428" y="2313"/>
                  </a:cubicBezTo>
                  <a:close/>
                  <a:moveTo>
                    <a:pt x="3011" y="2356"/>
                  </a:moveTo>
                  <a:cubicBezTo>
                    <a:pt x="2982" y="2356"/>
                    <a:pt x="2960" y="2391"/>
                    <a:pt x="2983" y="2421"/>
                  </a:cubicBezTo>
                  <a:lnTo>
                    <a:pt x="3043" y="2492"/>
                  </a:lnTo>
                  <a:cubicBezTo>
                    <a:pt x="3053" y="2502"/>
                    <a:pt x="3063" y="2506"/>
                    <a:pt x="3073" y="2506"/>
                  </a:cubicBezTo>
                  <a:cubicBezTo>
                    <a:pt x="3107" y="2506"/>
                    <a:pt x="3135" y="2463"/>
                    <a:pt x="3104" y="2431"/>
                  </a:cubicBezTo>
                  <a:lnTo>
                    <a:pt x="3043" y="2371"/>
                  </a:lnTo>
                  <a:cubicBezTo>
                    <a:pt x="3033" y="2360"/>
                    <a:pt x="3022" y="2356"/>
                    <a:pt x="3011" y="2356"/>
                  </a:cubicBezTo>
                  <a:close/>
                  <a:moveTo>
                    <a:pt x="3280" y="2395"/>
                  </a:moveTo>
                  <a:cubicBezTo>
                    <a:pt x="3243" y="2395"/>
                    <a:pt x="3219" y="2430"/>
                    <a:pt x="3235" y="2472"/>
                  </a:cubicBezTo>
                  <a:cubicBezTo>
                    <a:pt x="3256" y="2522"/>
                    <a:pt x="3296" y="2553"/>
                    <a:pt x="3347" y="2583"/>
                  </a:cubicBezTo>
                  <a:cubicBezTo>
                    <a:pt x="3355" y="2589"/>
                    <a:pt x="3363" y="2591"/>
                    <a:pt x="3372" y="2591"/>
                  </a:cubicBezTo>
                  <a:cubicBezTo>
                    <a:pt x="3408" y="2591"/>
                    <a:pt x="3443" y="2545"/>
                    <a:pt x="3418" y="2512"/>
                  </a:cubicBezTo>
                  <a:cubicBezTo>
                    <a:pt x="3377" y="2472"/>
                    <a:pt x="3357" y="2431"/>
                    <a:pt x="3307" y="2401"/>
                  </a:cubicBezTo>
                  <a:cubicBezTo>
                    <a:pt x="3298" y="2397"/>
                    <a:pt x="3289" y="2395"/>
                    <a:pt x="3280" y="2395"/>
                  </a:cubicBezTo>
                  <a:close/>
                  <a:moveTo>
                    <a:pt x="3773" y="2475"/>
                  </a:moveTo>
                  <a:cubicBezTo>
                    <a:pt x="3730" y="2475"/>
                    <a:pt x="3693" y="2525"/>
                    <a:pt x="3732" y="2563"/>
                  </a:cubicBezTo>
                  <a:lnTo>
                    <a:pt x="3772" y="2603"/>
                  </a:lnTo>
                  <a:cubicBezTo>
                    <a:pt x="3785" y="2616"/>
                    <a:pt x="3799" y="2621"/>
                    <a:pt x="3812" y="2621"/>
                  </a:cubicBezTo>
                  <a:cubicBezTo>
                    <a:pt x="3854" y="2621"/>
                    <a:pt x="3891" y="2571"/>
                    <a:pt x="3853" y="2533"/>
                  </a:cubicBezTo>
                  <a:lnTo>
                    <a:pt x="3813" y="2492"/>
                  </a:lnTo>
                  <a:cubicBezTo>
                    <a:pt x="3801" y="2480"/>
                    <a:pt x="3786" y="2475"/>
                    <a:pt x="3773" y="2475"/>
                  </a:cubicBezTo>
                  <a:close/>
                  <a:moveTo>
                    <a:pt x="377" y="2406"/>
                  </a:moveTo>
                  <a:cubicBezTo>
                    <a:pt x="338" y="2406"/>
                    <a:pt x="301" y="2449"/>
                    <a:pt x="330" y="2492"/>
                  </a:cubicBezTo>
                  <a:cubicBezTo>
                    <a:pt x="360" y="2553"/>
                    <a:pt x="411" y="2593"/>
                    <a:pt x="481" y="2623"/>
                  </a:cubicBezTo>
                  <a:cubicBezTo>
                    <a:pt x="491" y="2630"/>
                    <a:pt x="501" y="2633"/>
                    <a:pt x="511" y="2633"/>
                  </a:cubicBezTo>
                  <a:cubicBezTo>
                    <a:pt x="559" y="2633"/>
                    <a:pt x="591" y="2558"/>
                    <a:pt x="532" y="2533"/>
                  </a:cubicBezTo>
                  <a:cubicBezTo>
                    <a:pt x="492" y="2512"/>
                    <a:pt x="451" y="2482"/>
                    <a:pt x="421" y="2431"/>
                  </a:cubicBezTo>
                  <a:cubicBezTo>
                    <a:pt x="409" y="2414"/>
                    <a:pt x="393" y="2406"/>
                    <a:pt x="377" y="2406"/>
                  </a:cubicBezTo>
                  <a:close/>
                  <a:moveTo>
                    <a:pt x="2255" y="2485"/>
                  </a:moveTo>
                  <a:cubicBezTo>
                    <a:pt x="2212" y="2485"/>
                    <a:pt x="2174" y="2537"/>
                    <a:pt x="2213" y="2583"/>
                  </a:cubicBezTo>
                  <a:lnTo>
                    <a:pt x="2304" y="2674"/>
                  </a:lnTo>
                  <a:cubicBezTo>
                    <a:pt x="2316" y="2689"/>
                    <a:pt x="2330" y="2695"/>
                    <a:pt x="2344" y="2695"/>
                  </a:cubicBezTo>
                  <a:cubicBezTo>
                    <a:pt x="2389" y="2695"/>
                    <a:pt x="2431" y="2632"/>
                    <a:pt x="2385" y="2593"/>
                  </a:cubicBezTo>
                  <a:lnTo>
                    <a:pt x="2294" y="2502"/>
                  </a:lnTo>
                  <a:cubicBezTo>
                    <a:pt x="2282" y="2490"/>
                    <a:pt x="2268" y="2485"/>
                    <a:pt x="2255" y="2485"/>
                  </a:cubicBezTo>
                  <a:close/>
                  <a:moveTo>
                    <a:pt x="1226" y="2543"/>
                  </a:moveTo>
                  <a:cubicBezTo>
                    <a:pt x="1177" y="2543"/>
                    <a:pt x="1134" y="2608"/>
                    <a:pt x="1180" y="2654"/>
                  </a:cubicBezTo>
                  <a:lnTo>
                    <a:pt x="1221" y="2695"/>
                  </a:lnTo>
                  <a:cubicBezTo>
                    <a:pt x="1234" y="2706"/>
                    <a:pt x="1249" y="2710"/>
                    <a:pt x="1263" y="2710"/>
                  </a:cubicBezTo>
                  <a:cubicBezTo>
                    <a:pt x="1314" y="2710"/>
                    <a:pt x="1359" y="2651"/>
                    <a:pt x="1312" y="2603"/>
                  </a:cubicBezTo>
                  <a:lnTo>
                    <a:pt x="1271" y="2563"/>
                  </a:lnTo>
                  <a:cubicBezTo>
                    <a:pt x="1257" y="2549"/>
                    <a:pt x="1241" y="2543"/>
                    <a:pt x="1226" y="2543"/>
                  </a:cubicBezTo>
                  <a:close/>
                  <a:moveTo>
                    <a:pt x="1878" y="2498"/>
                  </a:moveTo>
                  <a:cubicBezTo>
                    <a:pt x="1829" y="2498"/>
                    <a:pt x="1800" y="2559"/>
                    <a:pt x="1818" y="2603"/>
                  </a:cubicBezTo>
                  <a:cubicBezTo>
                    <a:pt x="1849" y="2654"/>
                    <a:pt x="1889" y="2684"/>
                    <a:pt x="1930" y="2715"/>
                  </a:cubicBezTo>
                  <a:cubicBezTo>
                    <a:pt x="1947" y="2728"/>
                    <a:pt x="1965" y="2734"/>
                    <a:pt x="1983" y="2734"/>
                  </a:cubicBezTo>
                  <a:cubicBezTo>
                    <a:pt x="2046" y="2734"/>
                    <a:pt x="2097" y="2659"/>
                    <a:pt x="2041" y="2603"/>
                  </a:cubicBezTo>
                  <a:cubicBezTo>
                    <a:pt x="2000" y="2563"/>
                    <a:pt x="1960" y="2522"/>
                    <a:pt x="1899" y="2502"/>
                  </a:cubicBezTo>
                  <a:cubicBezTo>
                    <a:pt x="1892" y="2500"/>
                    <a:pt x="1885" y="2498"/>
                    <a:pt x="1878" y="2498"/>
                  </a:cubicBezTo>
                  <a:close/>
                  <a:moveTo>
                    <a:pt x="2762" y="2465"/>
                  </a:moveTo>
                  <a:cubicBezTo>
                    <a:pt x="2696" y="2465"/>
                    <a:pt x="2639" y="2551"/>
                    <a:pt x="2699" y="2603"/>
                  </a:cubicBezTo>
                  <a:lnTo>
                    <a:pt x="2851" y="2725"/>
                  </a:lnTo>
                  <a:cubicBezTo>
                    <a:pt x="2863" y="2732"/>
                    <a:pt x="2876" y="2735"/>
                    <a:pt x="2890" y="2735"/>
                  </a:cubicBezTo>
                  <a:cubicBezTo>
                    <a:pt x="2933" y="2735"/>
                    <a:pt x="2973" y="2701"/>
                    <a:pt x="2942" y="2654"/>
                  </a:cubicBezTo>
                  <a:cubicBezTo>
                    <a:pt x="2902" y="2603"/>
                    <a:pt x="2861" y="2553"/>
                    <a:pt x="2830" y="2502"/>
                  </a:cubicBezTo>
                  <a:cubicBezTo>
                    <a:pt x="2809" y="2476"/>
                    <a:pt x="2785" y="2465"/>
                    <a:pt x="2762" y="2465"/>
                  </a:cubicBezTo>
                  <a:close/>
                  <a:moveTo>
                    <a:pt x="1539" y="2699"/>
                  </a:moveTo>
                  <a:cubicBezTo>
                    <a:pt x="1478" y="2699"/>
                    <a:pt x="1461" y="2790"/>
                    <a:pt x="1514" y="2826"/>
                  </a:cubicBezTo>
                  <a:lnTo>
                    <a:pt x="1534" y="2846"/>
                  </a:lnTo>
                  <a:cubicBezTo>
                    <a:pt x="1546" y="2853"/>
                    <a:pt x="1557" y="2857"/>
                    <a:pt x="1568" y="2857"/>
                  </a:cubicBezTo>
                  <a:cubicBezTo>
                    <a:pt x="1635" y="2857"/>
                    <a:pt x="1682" y="2741"/>
                    <a:pt x="1595" y="2715"/>
                  </a:cubicBezTo>
                  <a:cubicBezTo>
                    <a:pt x="1585" y="2704"/>
                    <a:pt x="1575" y="2704"/>
                    <a:pt x="1565" y="2704"/>
                  </a:cubicBezTo>
                  <a:cubicBezTo>
                    <a:pt x="1556" y="2701"/>
                    <a:pt x="1547" y="2699"/>
                    <a:pt x="1539" y="2699"/>
                  </a:cubicBezTo>
                  <a:close/>
                  <a:moveTo>
                    <a:pt x="3560" y="2812"/>
                  </a:moveTo>
                  <a:cubicBezTo>
                    <a:pt x="3525" y="2812"/>
                    <a:pt x="3494" y="2853"/>
                    <a:pt x="3519" y="2887"/>
                  </a:cubicBezTo>
                  <a:cubicBezTo>
                    <a:pt x="3539" y="2917"/>
                    <a:pt x="3550" y="2917"/>
                    <a:pt x="3590" y="2927"/>
                  </a:cubicBezTo>
                  <a:cubicBezTo>
                    <a:pt x="3594" y="2929"/>
                    <a:pt x="3598" y="2930"/>
                    <a:pt x="3602" y="2930"/>
                  </a:cubicBezTo>
                  <a:cubicBezTo>
                    <a:pt x="3620" y="2930"/>
                    <a:pt x="3639" y="2912"/>
                    <a:pt x="3631" y="2887"/>
                  </a:cubicBezTo>
                  <a:cubicBezTo>
                    <a:pt x="3620" y="2857"/>
                    <a:pt x="3610" y="2836"/>
                    <a:pt x="3580" y="2816"/>
                  </a:cubicBezTo>
                  <a:cubicBezTo>
                    <a:pt x="3573" y="2813"/>
                    <a:pt x="3567" y="2812"/>
                    <a:pt x="3560" y="2812"/>
                  </a:cubicBezTo>
                  <a:close/>
                  <a:moveTo>
                    <a:pt x="867" y="2784"/>
                  </a:moveTo>
                  <a:cubicBezTo>
                    <a:pt x="806" y="2784"/>
                    <a:pt x="767" y="2875"/>
                    <a:pt x="826" y="2917"/>
                  </a:cubicBezTo>
                  <a:lnTo>
                    <a:pt x="886" y="2958"/>
                  </a:lnTo>
                  <a:cubicBezTo>
                    <a:pt x="900" y="2970"/>
                    <a:pt x="914" y="2975"/>
                    <a:pt x="926" y="2975"/>
                  </a:cubicBezTo>
                  <a:cubicBezTo>
                    <a:pt x="980" y="2975"/>
                    <a:pt x="1015" y="2886"/>
                    <a:pt x="958" y="2836"/>
                  </a:cubicBezTo>
                  <a:lnTo>
                    <a:pt x="907" y="2796"/>
                  </a:lnTo>
                  <a:cubicBezTo>
                    <a:pt x="893" y="2787"/>
                    <a:pt x="880" y="2784"/>
                    <a:pt x="867" y="2784"/>
                  </a:cubicBezTo>
                  <a:close/>
                  <a:moveTo>
                    <a:pt x="3264" y="2832"/>
                  </a:moveTo>
                  <a:cubicBezTo>
                    <a:pt x="3220" y="2832"/>
                    <a:pt x="3180" y="2874"/>
                    <a:pt x="3215" y="2917"/>
                  </a:cubicBezTo>
                  <a:lnTo>
                    <a:pt x="3256" y="2968"/>
                  </a:lnTo>
                  <a:cubicBezTo>
                    <a:pt x="3268" y="2985"/>
                    <a:pt x="3285" y="2993"/>
                    <a:pt x="3302" y="2993"/>
                  </a:cubicBezTo>
                  <a:cubicBezTo>
                    <a:pt x="3343" y="2993"/>
                    <a:pt x="3386" y="2950"/>
                    <a:pt x="3357" y="2907"/>
                  </a:cubicBezTo>
                  <a:lnTo>
                    <a:pt x="3316" y="2857"/>
                  </a:lnTo>
                  <a:cubicBezTo>
                    <a:pt x="3302" y="2839"/>
                    <a:pt x="3283" y="2832"/>
                    <a:pt x="3264" y="2832"/>
                  </a:cubicBezTo>
                  <a:close/>
                  <a:moveTo>
                    <a:pt x="2652" y="2826"/>
                  </a:moveTo>
                  <a:cubicBezTo>
                    <a:pt x="2610" y="2826"/>
                    <a:pt x="2576" y="2894"/>
                    <a:pt x="2618" y="2927"/>
                  </a:cubicBezTo>
                  <a:cubicBezTo>
                    <a:pt x="2638" y="2947"/>
                    <a:pt x="2668" y="2968"/>
                    <a:pt x="2689" y="2998"/>
                  </a:cubicBezTo>
                  <a:cubicBezTo>
                    <a:pt x="2701" y="3009"/>
                    <a:pt x="2714" y="3013"/>
                    <a:pt x="2727" y="3013"/>
                  </a:cubicBezTo>
                  <a:cubicBezTo>
                    <a:pt x="2776" y="3013"/>
                    <a:pt x="2816" y="2946"/>
                    <a:pt x="2760" y="2897"/>
                  </a:cubicBezTo>
                  <a:cubicBezTo>
                    <a:pt x="2740" y="2877"/>
                    <a:pt x="2709" y="2857"/>
                    <a:pt x="2679" y="2836"/>
                  </a:cubicBezTo>
                  <a:cubicBezTo>
                    <a:pt x="2670" y="2829"/>
                    <a:pt x="2661" y="2826"/>
                    <a:pt x="2652" y="2826"/>
                  </a:cubicBezTo>
                  <a:close/>
                  <a:moveTo>
                    <a:pt x="2367" y="2843"/>
                  </a:moveTo>
                  <a:cubicBezTo>
                    <a:pt x="2324" y="2843"/>
                    <a:pt x="2287" y="2903"/>
                    <a:pt x="2314" y="2947"/>
                  </a:cubicBezTo>
                  <a:cubicBezTo>
                    <a:pt x="2335" y="2978"/>
                    <a:pt x="2335" y="2998"/>
                    <a:pt x="2365" y="3019"/>
                  </a:cubicBezTo>
                  <a:cubicBezTo>
                    <a:pt x="2385" y="3028"/>
                    <a:pt x="2405" y="3039"/>
                    <a:pt x="2425" y="3039"/>
                  </a:cubicBezTo>
                  <a:cubicBezTo>
                    <a:pt x="2446" y="3039"/>
                    <a:pt x="2456" y="3039"/>
                    <a:pt x="2466" y="3028"/>
                  </a:cubicBezTo>
                  <a:cubicBezTo>
                    <a:pt x="2486" y="2998"/>
                    <a:pt x="2497" y="2968"/>
                    <a:pt x="2486" y="2938"/>
                  </a:cubicBezTo>
                  <a:cubicBezTo>
                    <a:pt x="2476" y="2887"/>
                    <a:pt x="2436" y="2866"/>
                    <a:pt x="2385" y="2846"/>
                  </a:cubicBezTo>
                  <a:cubicBezTo>
                    <a:pt x="2379" y="2844"/>
                    <a:pt x="2373" y="2843"/>
                    <a:pt x="2367" y="2843"/>
                  </a:cubicBezTo>
                  <a:close/>
                  <a:moveTo>
                    <a:pt x="537" y="2918"/>
                  </a:moveTo>
                  <a:cubicBezTo>
                    <a:pt x="508" y="2918"/>
                    <a:pt x="488" y="2954"/>
                    <a:pt x="512" y="2978"/>
                  </a:cubicBezTo>
                  <a:lnTo>
                    <a:pt x="573" y="3039"/>
                  </a:lnTo>
                  <a:cubicBezTo>
                    <a:pt x="581" y="3050"/>
                    <a:pt x="590" y="3054"/>
                    <a:pt x="599" y="3054"/>
                  </a:cubicBezTo>
                  <a:cubicBezTo>
                    <a:pt x="624" y="3054"/>
                    <a:pt x="646" y="3021"/>
                    <a:pt x="623" y="2998"/>
                  </a:cubicBezTo>
                  <a:lnTo>
                    <a:pt x="562" y="2927"/>
                  </a:lnTo>
                  <a:cubicBezTo>
                    <a:pt x="554" y="2921"/>
                    <a:pt x="545" y="2918"/>
                    <a:pt x="537" y="2918"/>
                  </a:cubicBezTo>
                  <a:close/>
                  <a:moveTo>
                    <a:pt x="1211" y="2965"/>
                  </a:moveTo>
                  <a:cubicBezTo>
                    <a:pt x="1178" y="2965"/>
                    <a:pt x="1149" y="3008"/>
                    <a:pt x="1180" y="3039"/>
                  </a:cubicBezTo>
                  <a:lnTo>
                    <a:pt x="1210" y="3059"/>
                  </a:lnTo>
                  <a:cubicBezTo>
                    <a:pt x="1220" y="3069"/>
                    <a:pt x="1230" y="3073"/>
                    <a:pt x="1240" y="3073"/>
                  </a:cubicBezTo>
                  <a:cubicBezTo>
                    <a:pt x="1274" y="3073"/>
                    <a:pt x="1302" y="3030"/>
                    <a:pt x="1271" y="2998"/>
                  </a:cubicBezTo>
                  <a:lnTo>
                    <a:pt x="1241" y="2978"/>
                  </a:lnTo>
                  <a:cubicBezTo>
                    <a:pt x="1232" y="2969"/>
                    <a:pt x="1221" y="2965"/>
                    <a:pt x="1211" y="2965"/>
                  </a:cubicBezTo>
                  <a:close/>
                  <a:moveTo>
                    <a:pt x="1918" y="2911"/>
                  </a:moveTo>
                  <a:cubicBezTo>
                    <a:pt x="1874" y="2911"/>
                    <a:pt x="1830" y="2944"/>
                    <a:pt x="1849" y="2998"/>
                  </a:cubicBezTo>
                  <a:cubicBezTo>
                    <a:pt x="1869" y="3049"/>
                    <a:pt x="1889" y="3089"/>
                    <a:pt x="1919" y="3120"/>
                  </a:cubicBezTo>
                  <a:cubicBezTo>
                    <a:pt x="1934" y="3137"/>
                    <a:pt x="1951" y="3144"/>
                    <a:pt x="1967" y="3144"/>
                  </a:cubicBezTo>
                  <a:cubicBezTo>
                    <a:pt x="2019" y="3144"/>
                    <a:pt x="2067" y="3072"/>
                    <a:pt x="2020" y="3019"/>
                  </a:cubicBezTo>
                  <a:lnTo>
                    <a:pt x="1990" y="2958"/>
                  </a:lnTo>
                  <a:cubicBezTo>
                    <a:pt x="1978" y="2925"/>
                    <a:pt x="1948" y="2911"/>
                    <a:pt x="1918" y="2911"/>
                  </a:cubicBezTo>
                  <a:close/>
                  <a:moveTo>
                    <a:pt x="1608" y="2995"/>
                  </a:moveTo>
                  <a:cubicBezTo>
                    <a:pt x="1571" y="2995"/>
                    <a:pt x="1538" y="3027"/>
                    <a:pt x="1565" y="3069"/>
                  </a:cubicBezTo>
                  <a:cubicBezTo>
                    <a:pt x="1585" y="3109"/>
                    <a:pt x="1606" y="3140"/>
                    <a:pt x="1626" y="3170"/>
                  </a:cubicBezTo>
                  <a:cubicBezTo>
                    <a:pt x="1638" y="3188"/>
                    <a:pt x="1656" y="3195"/>
                    <a:pt x="1674" y="3195"/>
                  </a:cubicBezTo>
                  <a:cubicBezTo>
                    <a:pt x="1718" y="3195"/>
                    <a:pt x="1763" y="3152"/>
                    <a:pt x="1727" y="3109"/>
                  </a:cubicBezTo>
                  <a:cubicBezTo>
                    <a:pt x="1707" y="3079"/>
                    <a:pt x="1687" y="3049"/>
                    <a:pt x="1656" y="3019"/>
                  </a:cubicBezTo>
                  <a:cubicBezTo>
                    <a:pt x="1643" y="3002"/>
                    <a:pt x="1625" y="2995"/>
                    <a:pt x="1608" y="2995"/>
                  </a:cubicBezTo>
                  <a:close/>
                  <a:moveTo>
                    <a:pt x="2268" y="3155"/>
                  </a:moveTo>
                  <a:cubicBezTo>
                    <a:pt x="2243" y="3155"/>
                    <a:pt x="2221" y="3191"/>
                    <a:pt x="2243" y="3221"/>
                  </a:cubicBezTo>
                  <a:cubicBezTo>
                    <a:pt x="2254" y="3231"/>
                    <a:pt x="2274" y="3251"/>
                    <a:pt x="2284" y="3271"/>
                  </a:cubicBezTo>
                  <a:cubicBezTo>
                    <a:pt x="2288" y="3276"/>
                    <a:pt x="2294" y="3278"/>
                    <a:pt x="2301" y="3278"/>
                  </a:cubicBezTo>
                  <a:cubicBezTo>
                    <a:pt x="2323" y="3278"/>
                    <a:pt x="2350" y="3255"/>
                    <a:pt x="2335" y="3231"/>
                  </a:cubicBezTo>
                  <a:cubicBezTo>
                    <a:pt x="2314" y="3211"/>
                    <a:pt x="2304" y="3190"/>
                    <a:pt x="2294" y="3170"/>
                  </a:cubicBezTo>
                  <a:cubicBezTo>
                    <a:pt x="2286" y="3160"/>
                    <a:pt x="2277" y="3155"/>
                    <a:pt x="2268" y="3155"/>
                  </a:cubicBezTo>
                  <a:close/>
                  <a:moveTo>
                    <a:pt x="2993" y="3051"/>
                  </a:moveTo>
                  <a:cubicBezTo>
                    <a:pt x="2930" y="3051"/>
                    <a:pt x="2867" y="3106"/>
                    <a:pt x="2891" y="3181"/>
                  </a:cubicBezTo>
                  <a:cubicBezTo>
                    <a:pt x="2902" y="3231"/>
                    <a:pt x="2932" y="3262"/>
                    <a:pt x="2972" y="3282"/>
                  </a:cubicBezTo>
                  <a:cubicBezTo>
                    <a:pt x="2988" y="3292"/>
                    <a:pt x="3005" y="3297"/>
                    <a:pt x="3023" y="3297"/>
                  </a:cubicBezTo>
                  <a:cubicBezTo>
                    <a:pt x="3041" y="3297"/>
                    <a:pt x="3058" y="3292"/>
                    <a:pt x="3073" y="3282"/>
                  </a:cubicBezTo>
                  <a:lnTo>
                    <a:pt x="3084" y="3282"/>
                  </a:lnTo>
                  <a:cubicBezTo>
                    <a:pt x="3094" y="3282"/>
                    <a:pt x="3104" y="3271"/>
                    <a:pt x="3104" y="3251"/>
                  </a:cubicBezTo>
                  <a:lnTo>
                    <a:pt x="3104" y="3262"/>
                  </a:lnTo>
                  <a:cubicBezTo>
                    <a:pt x="3104" y="3262"/>
                    <a:pt x="3104" y="3251"/>
                    <a:pt x="3114" y="3251"/>
                  </a:cubicBezTo>
                  <a:cubicBezTo>
                    <a:pt x="3124" y="3221"/>
                    <a:pt x="3134" y="3201"/>
                    <a:pt x="3124" y="3170"/>
                  </a:cubicBezTo>
                  <a:cubicBezTo>
                    <a:pt x="3114" y="3120"/>
                    <a:pt x="3084" y="3089"/>
                    <a:pt x="3033" y="3059"/>
                  </a:cubicBezTo>
                  <a:cubicBezTo>
                    <a:pt x="3020" y="3054"/>
                    <a:pt x="3007" y="3051"/>
                    <a:pt x="2993" y="3051"/>
                  </a:cubicBezTo>
                  <a:close/>
                  <a:moveTo>
                    <a:pt x="958" y="3201"/>
                  </a:moveTo>
                  <a:cubicBezTo>
                    <a:pt x="886" y="3201"/>
                    <a:pt x="886" y="3322"/>
                    <a:pt x="958" y="3322"/>
                  </a:cubicBezTo>
                  <a:cubicBezTo>
                    <a:pt x="1039" y="3322"/>
                    <a:pt x="1039" y="3201"/>
                    <a:pt x="958" y="3201"/>
                  </a:cubicBezTo>
                  <a:close/>
                  <a:moveTo>
                    <a:pt x="3296" y="3154"/>
                  </a:moveTo>
                  <a:cubicBezTo>
                    <a:pt x="3257" y="3154"/>
                    <a:pt x="3217" y="3210"/>
                    <a:pt x="3256" y="3241"/>
                  </a:cubicBezTo>
                  <a:lnTo>
                    <a:pt x="3337" y="3322"/>
                  </a:lnTo>
                  <a:cubicBezTo>
                    <a:pt x="3347" y="3331"/>
                    <a:pt x="3358" y="3334"/>
                    <a:pt x="3369" y="3334"/>
                  </a:cubicBezTo>
                  <a:cubicBezTo>
                    <a:pt x="3409" y="3334"/>
                    <a:pt x="3440" y="3283"/>
                    <a:pt x="3408" y="3251"/>
                  </a:cubicBezTo>
                  <a:lnTo>
                    <a:pt x="3327" y="3170"/>
                  </a:lnTo>
                  <a:cubicBezTo>
                    <a:pt x="3318" y="3159"/>
                    <a:pt x="3307" y="3154"/>
                    <a:pt x="3296" y="3154"/>
                  </a:cubicBezTo>
                  <a:close/>
                  <a:moveTo>
                    <a:pt x="641" y="3180"/>
                  </a:moveTo>
                  <a:cubicBezTo>
                    <a:pt x="617" y="3180"/>
                    <a:pt x="598" y="3208"/>
                    <a:pt x="613" y="3231"/>
                  </a:cubicBezTo>
                  <a:cubicBezTo>
                    <a:pt x="654" y="3262"/>
                    <a:pt x="694" y="3292"/>
                    <a:pt x="724" y="3332"/>
                  </a:cubicBezTo>
                  <a:cubicBezTo>
                    <a:pt x="731" y="3337"/>
                    <a:pt x="738" y="3339"/>
                    <a:pt x="745" y="3339"/>
                  </a:cubicBezTo>
                  <a:cubicBezTo>
                    <a:pt x="766" y="3339"/>
                    <a:pt x="781" y="3315"/>
                    <a:pt x="765" y="3292"/>
                  </a:cubicBezTo>
                  <a:cubicBezTo>
                    <a:pt x="724" y="3262"/>
                    <a:pt x="694" y="3221"/>
                    <a:pt x="664" y="3190"/>
                  </a:cubicBezTo>
                  <a:cubicBezTo>
                    <a:pt x="656" y="3183"/>
                    <a:pt x="648" y="3180"/>
                    <a:pt x="641" y="3180"/>
                  </a:cubicBezTo>
                  <a:close/>
                  <a:moveTo>
                    <a:pt x="1267" y="3350"/>
                  </a:moveTo>
                  <a:cubicBezTo>
                    <a:pt x="1239" y="3350"/>
                    <a:pt x="1210" y="3393"/>
                    <a:pt x="1241" y="3424"/>
                  </a:cubicBezTo>
                  <a:lnTo>
                    <a:pt x="1302" y="3484"/>
                  </a:lnTo>
                  <a:cubicBezTo>
                    <a:pt x="1311" y="3494"/>
                    <a:pt x="1322" y="3498"/>
                    <a:pt x="1332" y="3498"/>
                  </a:cubicBezTo>
                  <a:cubicBezTo>
                    <a:pt x="1365" y="3498"/>
                    <a:pt x="1394" y="3455"/>
                    <a:pt x="1363" y="3424"/>
                  </a:cubicBezTo>
                  <a:lnTo>
                    <a:pt x="1291" y="3363"/>
                  </a:lnTo>
                  <a:cubicBezTo>
                    <a:pt x="1284" y="3354"/>
                    <a:pt x="1276" y="3350"/>
                    <a:pt x="1267" y="3350"/>
                  </a:cubicBezTo>
                  <a:close/>
                  <a:moveTo>
                    <a:pt x="2696" y="3275"/>
                  </a:moveTo>
                  <a:cubicBezTo>
                    <a:pt x="2636" y="3275"/>
                    <a:pt x="2581" y="3362"/>
                    <a:pt x="2628" y="3424"/>
                  </a:cubicBezTo>
                  <a:cubicBezTo>
                    <a:pt x="2679" y="3474"/>
                    <a:pt x="2709" y="3505"/>
                    <a:pt x="2770" y="3505"/>
                  </a:cubicBezTo>
                  <a:cubicBezTo>
                    <a:pt x="2774" y="3506"/>
                    <a:pt x="2778" y="3507"/>
                    <a:pt x="2781" y="3507"/>
                  </a:cubicBezTo>
                  <a:cubicBezTo>
                    <a:pt x="2805" y="3507"/>
                    <a:pt x="2821" y="3480"/>
                    <a:pt x="2821" y="3454"/>
                  </a:cubicBezTo>
                  <a:cubicBezTo>
                    <a:pt x="2830" y="3393"/>
                    <a:pt x="2790" y="3352"/>
                    <a:pt x="2749" y="3302"/>
                  </a:cubicBezTo>
                  <a:cubicBezTo>
                    <a:pt x="2733" y="3283"/>
                    <a:pt x="2714" y="3275"/>
                    <a:pt x="2696" y="3275"/>
                  </a:cubicBezTo>
                  <a:close/>
                  <a:moveTo>
                    <a:pt x="1441" y="3270"/>
                  </a:moveTo>
                  <a:cubicBezTo>
                    <a:pt x="1399" y="3270"/>
                    <a:pt x="1363" y="3323"/>
                    <a:pt x="1403" y="3363"/>
                  </a:cubicBezTo>
                  <a:cubicBezTo>
                    <a:pt x="1453" y="3413"/>
                    <a:pt x="1494" y="3454"/>
                    <a:pt x="1545" y="3494"/>
                  </a:cubicBezTo>
                  <a:cubicBezTo>
                    <a:pt x="1556" y="3506"/>
                    <a:pt x="1569" y="3511"/>
                    <a:pt x="1582" y="3511"/>
                  </a:cubicBezTo>
                  <a:cubicBezTo>
                    <a:pt x="1625" y="3511"/>
                    <a:pt x="1665" y="3455"/>
                    <a:pt x="1626" y="3424"/>
                  </a:cubicBezTo>
                  <a:cubicBezTo>
                    <a:pt x="1575" y="3373"/>
                    <a:pt x="1525" y="3332"/>
                    <a:pt x="1474" y="3282"/>
                  </a:cubicBezTo>
                  <a:cubicBezTo>
                    <a:pt x="1463" y="3274"/>
                    <a:pt x="1452" y="3270"/>
                    <a:pt x="1441" y="3270"/>
                  </a:cubicBezTo>
                  <a:close/>
                  <a:moveTo>
                    <a:pt x="2099" y="3317"/>
                  </a:moveTo>
                  <a:cubicBezTo>
                    <a:pt x="2053" y="3317"/>
                    <a:pt x="2003" y="3371"/>
                    <a:pt x="2031" y="3433"/>
                  </a:cubicBezTo>
                  <a:cubicBezTo>
                    <a:pt x="2051" y="3474"/>
                    <a:pt x="2081" y="3514"/>
                    <a:pt x="2112" y="3555"/>
                  </a:cubicBezTo>
                  <a:cubicBezTo>
                    <a:pt x="2123" y="3569"/>
                    <a:pt x="2141" y="3576"/>
                    <a:pt x="2159" y="3576"/>
                  </a:cubicBezTo>
                  <a:cubicBezTo>
                    <a:pt x="2193" y="3576"/>
                    <a:pt x="2226" y="3554"/>
                    <a:pt x="2213" y="3514"/>
                  </a:cubicBezTo>
                  <a:cubicBezTo>
                    <a:pt x="2193" y="3454"/>
                    <a:pt x="2182" y="3403"/>
                    <a:pt x="2152" y="3352"/>
                  </a:cubicBezTo>
                  <a:cubicBezTo>
                    <a:pt x="2140" y="3328"/>
                    <a:pt x="2120" y="3317"/>
                    <a:pt x="2099" y="3317"/>
                  </a:cubicBezTo>
                  <a:close/>
                  <a:moveTo>
                    <a:pt x="2971" y="3418"/>
                  </a:moveTo>
                  <a:cubicBezTo>
                    <a:pt x="2923" y="3418"/>
                    <a:pt x="2884" y="3475"/>
                    <a:pt x="2932" y="3514"/>
                  </a:cubicBezTo>
                  <a:cubicBezTo>
                    <a:pt x="2952" y="3535"/>
                    <a:pt x="2972" y="3545"/>
                    <a:pt x="2992" y="3565"/>
                  </a:cubicBezTo>
                  <a:cubicBezTo>
                    <a:pt x="3006" y="3577"/>
                    <a:pt x="3021" y="3581"/>
                    <a:pt x="3035" y="3581"/>
                  </a:cubicBezTo>
                  <a:cubicBezTo>
                    <a:pt x="3086" y="3581"/>
                    <a:pt x="3131" y="3524"/>
                    <a:pt x="3084" y="3484"/>
                  </a:cubicBezTo>
                  <a:cubicBezTo>
                    <a:pt x="3064" y="3464"/>
                    <a:pt x="3033" y="3444"/>
                    <a:pt x="3013" y="3433"/>
                  </a:cubicBezTo>
                  <a:cubicBezTo>
                    <a:pt x="2999" y="3422"/>
                    <a:pt x="2985" y="3418"/>
                    <a:pt x="2971" y="3418"/>
                  </a:cubicBezTo>
                  <a:close/>
                  <a:moveTo>
                    <a:pt x="1161" y="3474"/>
                  </a:moveTo>
                  <a:cubicBezTo>
                    <a:pt x="1116" y="3474"/>
                    <a:pt x="1073" y="3539"/>
                    <a:pt x="1120" y="3586"/>
                  </a:cubicBezTo>
                  <a:lnTo>
                    <a:pt x="1140" y="3606"/>
                  </a:lnTo>
                  <a:cubicBezTo>
                    <a:pt x="1154" y="3620"/>
                    <a:pt x="1170" y="3626"/>
                    <a:pt x="1185" y="3626"/>
                  </a:cubicBezTo>
                  <a:cubicBezTo>
                    <a:pt x="1235" y="3626"/>
                    <a:pt x="1277" y="3563"/>
                    <a:pt x="1231" y="3525"/>
                  </a:cubicBezTo>
                  <a:lnTo>
                    <a:pt x="1201" y="3494"/>
                  </a:lnTo>
                  <a:cubicBezTo>
                    <a:pt x="1189" y="3480"/>
                    <a:pt x="1175" y="3474"/>
                    <a:pt x="1161" y="3474"/>
                  </a:cubicBezTo>
                  <a:close/>
                  <a:moveTo>
                    <a:pt x="2391" y="3469"/>
                  </a:moveTo>
                  <a:cubicBezTo>
                    <a:pt x="2344" y="3469"/>
                    <a:pt x="2298" y="3535"/>
                    <a:pt x="2355" y="3575"/>
                  </a:cubicBezTo>
                  <a:cubicBezTo>
                    <a:pt x="2385" y="3595"/>
                    <a:pt x="2416" y="3616"/>
                    <a:pt x="2446" y="3626"/>
                  </a:cubicBezTo>
                  <a:cubicBezTo>
                    <a:pt x="2453" y="3632"/>
                    <a:pt x="2461" y="3634"/>
                    <a:pt x="2468" y="3634"/>
                  </a:cubicBezTo>
                  <a:cubicBezTo>
                    <a:pt x="2499" y="3634"/>
                    <a:pt x="2521" y="3590"/>
                    <a:pt x="2497" y="3565"/>
                  </a:cubicBezTo>
                  <a:cubicBezTo>
                    <a:pt x="2466" y="3535"/>
                    <a:pt x="2446" y="3514"/>
                    <a:pt x="2425" y="3484"/>
                  </a:cubicBezTo>
                  <a:cubicBezTo>
                    <a:pt x="2415" y="3474"/>
                    <a:pt x="2403" y="3469"/>
                    <a:pt x="2391" y="3469"/>
                  </a:cubicBezTo>
                  <a:close/>
                  <a:moveTo>
                    <a:pt x="1858" y="3550"/>
                  </a:moveTo>
                  <a:cubicBezTo>
                    <a:pt x="1817" y="3550"/>
                    <a:pt x="1772" y="3593"/>
                    <a:pt x="1808" y="3636"/>
                  </a:cubicBezTo>
                  <a:cubicBezTo>
                    <a:pt x="1818" y="3656"/>
                    <a:pt x="1838" y="3676"/>
                    <a:pt x="1849" y="3697"/>
                  </a:cubicBezTo>
                  <a:cubicBezTo>
                    <a:pt x="1862" y="3713"/>
                    <a:pt x="1878" y="3720"/>
                    <a:pt x="1892" y="3720"/>
                  </a:cubicBezTo>
                  <a:cubicBezTo>
                    <a:pt x="1924" y="3720"/>
                    <a:pt x="1950" y="3688"/>
                    <a:pt x="1930" y="3646"/>
                  </a:cubicBezTo>
                  <a:cubicBezTo>
                    <a:pt x="1919" y="3626"/>
                    <a:pt x="1909" y="3595"/>
                    <a:pt x="1899" y="3575"/>
                  </a:cubicBezTo>
                  <a:cubicBezTo>
                    <a:pt x="1890" y="3557"/>
                    <a:pt x="1874" y="3550"/>
                    <a:pt x="1858" y="3550"/>
                  </a:cubicBezTo>
                  <a:close/>
                  <a:moveTo>
                    <a:pt x="1575" y="3687"/>
                  </a:moveTo>
                  <a:cubicBezTo>
                    <a:pt x="1525" y="3687"/>
                    <a:pt x="1525" y="3768"/>
                    <a:pt x="1575" y="3768"/>
                  </a:cubicBezTo>
                  <a:cubicBezTo>
                    <a:pt x="1626" y="3768"/>
                    <a:pt x="1626" y="3687"/>
                    <a:pt x="1575" y="3687"/>
                  </a:cubicBezTo>
                  <a:close/>
                  <a:moveTo>
                    <a:pt x="2161" y="3664"/>
                  </a:moveTo>
                  <a:cubicBezTo>
                    <a:pt x="2121" y="3664"/>
                    <a:pt x="2090" y="3716"/>
                    <a:pt x="2122" y="3748"/>
                  </a:cubicBezTo>
                  <a:lnTo>
                    <a:pt x="2193" y="3798"/>
                  </a:lnTo>
                  <a:cubicBezTo>
                    <a:pt x="2204" y="3806"/>
                    <a:pt x="2215" y="3810"/>
                    <a:pt x="2225" y="3810"/>
                  </a:cubicBezTo>
                  <a:cubicBezTo>
                    <a:pt x="2264" y="3810"/>
                    <a:pt x="2295" y="3759"/>
                    <a:pt x="2263" y="3727"/>
                  </a:cubicBezTo>
                  <a:lnTo>
                    <a:pt x="2193" y="3676"/>
                  </a:lnTo>
                  <a:cubicBezTo>
                    <a:pt x="2182" y="3668"/>
                    <a:pt x="2171" y="3664"/>
                    <a:pt x="2161" y="36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4" name="Google Shape;1294;p21"/>
            <p:cNvSpPr/>
            <p:nvPr/>
          </p:nvSpPr>
          <p:spPr>
            <a:xfrm>
              <a:off x="847163" y="3018509"/>
              <a:ext cx="308049" cy="332978"/>
            </a:xfrm>
            <a:custGeom>
              <a:avLst/>
              <a:gdLst/>
              <a:ahLst/>
              <a:cxnLst/>
              <a:rect l="l" t="t" r="r" b="b"/>
              <a:pathLst>
                <a:path w="1743" h="1884" extrusionOk="0">
                  <a:moveTo>
                    <a:pt x="1" y="0"/>
                  </a:moveTo>
                  <a:lnTo>
                    <a:pt x="699" y="1883"/>
                  </a:lnTo>
                  <a:lnTo>
                    <a:pt x="1742" y="426"/>
                  </a:lnTo>
                  <a:lnTo>
                    <a:pt x="1"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5" name="Google Shape;1295;p21"/>
            <p:cNvSpPr/>
            <p:nvPr/>
          </p:nvSpPr>
          <p:spPr>
            <a:xfrm>
              <a:off x="117058" y="-402962"/>
              <a:ext cx="1057759" cy="996814"/>
            </a:xfrm>
            <a:custGeom>
              <a:avLst/>
              <a:gdLst/>
              <a:ahLst/>
              <a:cxnLst/>
              <a:rect l="l" t="t" r="r" b="b"/>
              <a:pathLst>
                <a:path w="5985" h="5640" extrusionOk="0">
                  <a:moveTo>
                    <a:pt x="1" y="0"/>
                  </a:moveTo>
                  <a:lnTo>
                    <a:pt x="3412" y="5640"/>
                  </a:lnTo>
                  <a:lnTo>
                    <a:pt x="5984" y="608"/>
                  </a:lnTo>
                  <a:lnTo>
                    <a:pt x="1" y="0"/>
                  </a:ln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6" name="Google Shape;1296;p21"/>
            <p:cNvSpPr/>
            <p:nvPr/>
          </p:nvSpPr>
          <p:spPr>
            <a:xfrm>
              <a:off x="-326731" y="3548193"/>
              <a:ext cx="1367399" cy="1830673"/>
            </a:xfrm>
            <a:custGeom>
              <a:avLst/>
              <a:gdLst/>
              <a:ahLst/>
              <a:cxnLst/>
              <a:rect l="l" t="t" r="r" b="b"/>
              <a:pathLst>
                <a:path w="7737" h="10358" extrusionOk="0">
                  <a:moveTo>
                    <a:pt x="314" y="0"/>
                  </a:moveTo>
                  <a:lnTo>
                    <a:pt x="1" y="233"/>
                  </a:lnTo>
                  <a:lnTo>
                    <a:pt x="7422" y="10358"/>
                  </a:lnTo>
                  <a:lnTo>
                    <a:pt x="7736" y="10135"/>
                  </a:lnTo>
                  <a:lnTo>
                    <a:pt x="3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7" name="Google Shape;1297;p21"/>
            <p:cNvSpPr/>
            <p:nvPr/>
          </p:nvSpPr>
          <p:spPr>
            <a:xfrm>
              <a:off x="1416260" y="-41533"/>
              <a:ext cx="1193668" cy="1941666"/>
            </a:xfrm>
            <a:custGeom>
              <a:avLst/>
              <a:gdLst/>
              <a:ahLst/>
              <a:cxnLst/>
              <a:rect l="l" t="t" r="r" b="b"/>
              <a:pathLst>
                <a:path w="6754" h="10986" extrusionOk="0">
                  <a:moveTo>
                    <a:pt x="334" y="1"/>
                  </a:moveTo>
                  <a:lnTo>
                    <a:pt x="0" y="193"/>
                  </a:lnTo>
                  <a:lnTo>
                    <a:pt x="6420" y="10986"/>
                  </a:lnTo>
                  <a:lnTo>
                    <a:pt x="6753" y="10783"/>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8" name="Google Shape;1298;p21"/>
            <p:cNvSpPr/>
            <p:nvPr/>
          </p:nvSpPr>
          <p:spPr>
            <a:xfrm>
              <a:off x="723623" y="-1714711"/>
              <a:ext cx="1369166" cy="1830850"/>
            </a:xfrm>
            <a:custGeom>
              <a:avLst/>
              <a:gdLst/>
              <a:ahLst/>
              <a:cxnLst/>
              <a:rect l="l" t="t" r="r" b="b"/>
              <a:pathLst>
                <a:path w="7747" h="10359" extrusionOk="0">
                  <a:moveTo>
                    <a:pt x="315" y="0"/>
                  </a:moveTo>
                  <a:lnTo>
                    <a:pt x="1" y="223"/>
                  </a:lnTo>
                  <a:lnTo>
                    <a:pt x="7432" y="10359"/>
                  </a:lnTo>
                  <a:lnTo>
                    <a:pt x="7747" y="10125"/>
                  </a:lnTo>
                  <a:lnTo>
                    <a:pt x="3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9" name="Google Shape;1299;p21"/>
            <p:cNvSpPr/>
            <p:nvPr/>
          </p:nvSpPr>
          <p:spPr>
            <a:xfrm>
              <a:off x="1312514" y="371858"/>
              <a:ext cx="1195436" cy="1941842"/>
            </a:xfrm>
            <a:custGeom>
              <a:avLst/>
              <a:gdLst/>
              <a:ahLst/>
              <a:cxnLst/>
              <a:rect l="l" t="t" r="r" b="b"/>
              <a:pathLst>
                <a:path w="6764" h="10987" extrusionOk="0">
                  <a:moveTo>
                    <a:pt x="334" y="0"/>
                  </a:moveTo>
                  <a:lnTo>
                    <a:pt x="0" y="203"/>
                  </a:lnTo>
                  <a:lnTo>
                    <a:pt x="6429" y="10986"/>
                  </a:lnTo>
                  <a:lnTo>
                    <a:pt x="6764" y="10793"/>
                  </a:lnTo>
                  <a:lnTo>
                    <a:pt x="3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0" name="Google Shape;1300;p21"/>
            <p:cNvSpPr/>
            <p:nvPr/>
          </p:nvSpPr>
          <p:spPr>
            <a:xfrm>
              <a:off x="2532" y="-2061825"/>
              <a:ext cx="1367399" cy="1830850"/>
            </a:xfrm>
            <a:custGeom>
              <a:avLst/>
              <a:gdLst/>
              <a:ahLst/>
              <a:cxnLst/>
              <a:rect l="l" t="t" r="r" b="b"/>
              <a:pathLst>
                <a:path w="7737" h="10359" extrusionOk="0">
                  <a:moveTo>
                    <a:pt x="314" y="0"/>
                  </a:moveTo>
                  <a:lnTo>
                    <a:pt x="1" y="223"/>
                  </a:lnTo>
                  <a:lnTo>
                    <a:pt x="7422" y="10358"/>
                  </a:lnTo>
                  <a:lnTo>
                    <a:pt x="7736" y="10125"/>
                  </a:lnTo>
                  <a:lnTo>
                    <a:pt x="3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1" name="Google Shape;1301;p21"/>
            <p:cNvSpPr/>
            <p:nvPr/>
          </p:nvSpPr>
          <p:spPr>
            <a:xfrm>
              <a:off x="249612" y="4865245"/>
              <a:ext cx="1367222" cy="1830673"/>
            </a:xfrm>
            <a:custGeom>
              <a:avLst/>
              <a:gdLst/>
              <a:ahLst/>
              <a:cxnLst/>
              <a:rect l="l" t="t" r="r" b="b"/>
              <a:pathLst>
                <a:path w="7736" h="10358" extrusionOk="0">
                  <a:moveTo>
                    <a:pt x="304" y="0"/>
                  </a:moveTo>
                  <a:lnTo>
                    <a:pt x="0" y="233"/>
                  </a:lnTo>
                  <a:lnTo>
                    <a:pt x="7421" y="10358"/>
                  </a:lnTo>
                  <a:lnTo>
                    <a:pt x="7735" y="10135"/>
                  </a:lnTo>
                  <a:lnTo>
                    <a:pt x="3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2" name="Google Shape;1302;p21"/>
            <p:cNvSpPr/>
            <p:nvPr/>
          </p:nvSpPr>
          <p:spPr>
            <a:xfrm>
              <a:off x="-314183" y="4645029"/>
              <a:ext cx="1367222" cy="1832617"/>
            </a:xfrm>
            <a:custGeom>
              <a:avLst/>
              <a:gdLst/>
              <a:ahLst/>
              <a:cxnLst/>
              <a:rect l="l" t="t" r="r" b="b"/>
              <a:pathLst>
                <a:path w="7736" h="10369" extrusionOk="0">
                  <a:moveTo>
                    <a:pt x="315" y="0"/>
                  </a:moveTo>
                  <a:lnTo>
                    <a:pt x="0" y="234"/>
                  </a:lnTo>
                  <a:lnTo>
                    <a:pt x="7422" y="10368"/>
                  </a:lnTo>
                  <a:lnTo>
                    <a:pt x="7736" y="10136"/>
                  </a:lnTo>
                  <a:lnTo>
                    <a:pt x="3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3" name="Google Shape;1303;p21"/>
            <p:cNvSpPr/>
            <p:nvPr/>
          </p:nvSpPr>
          <p:spPr>
            <a:xfrm>
              <a:off x="1817985" y="4646090"/>
              <a:ext cx="1547315" cy="1493806"/>
            </a:xfrm>
            <a:custGeom>
              <a:avLst/>
              <a:gdLst/>
              <a:ahLst/>
              <a:cxnLst/>
              <a:rect l="l" t="t" r="r" b="b"/>
              <a:pathLst>
                <a:path w="8755" h="8452" extrusionOk="0">
                  <a:moveTo>
                    <a:pt x="5260" y="96"/>
                  </a:moveTo>
                  <a:cubicBezTo>
                    <a:pt x="5149" y="96"/>
                    <a:pt x="5149" y="268"/>
                    <a:pt x="5260" y="268"/>
                  </a:cubicBezTo>
                  <a:cubicBezTo>
                    <a:pt x="5371" y="268"/>
                    <a:pt x="5371" y="96"/>
                    <a:pt x="5260" y="96"/>
                  </a:cubicBezTo>
                  <a:close/>
                  <a:moveTo>
                    <a:pt x="3816" y="1"/>
                  </a:moveTo>
                  <a:cubicBezTo>
                    <a:pt x="3729" y="1"/>
                    <a:pt x="3651" y="103"/>
                    <a:pt x="3731" y="167"/>
                  </a:cubicBezTo>
                  <a:lnTo>
                    <a:pt x="3883" y="288"/>
                  </a:lnTo>
                  <a:cubicBezTo>
                    <a:pt x="3904" y="305"/>
                    <a:pt x="3928" y="313"/>
                    <a:pt x="3950" y="313"/>
                  </a:cubicBezTo>
                  <a:cubicBezTo>
                    <a:pt x="4037" y="313"/>
                    <a:pt x="4115" y="209"/>
                    <a:pt x="4035" y="136"/>
                  </a:cubicBezTo>
                  <a:lnTo>
                    <a:pt x="3883" y="25"/>
                  </a:lnTo>
                  <a:cubicBezTo>
                    <a:pt x="3862" y="8"/>
                    <a:pt x="3839" y="1"/>
                    <a:pt x="3816" y="1"/>
                  </a:cubicBezTo>
                  <a:close/>
                  <a:moveTo>
                    <a:pt x="4551" y="202"/>
                  </a:moveTo>
                  <a:cubicBezTo>
                    <a:pt x="4481" y="202"/>
                    <a:pt x="4419" y="266"/>
                    <a:pt x="4460" y="349"/>
                  </a:cubicBezTo>
                  <a:cubicBezTo>
                    <a:pt x="4480" y="410"/>
                    <a:pt x="4511" y="460"/>
                    <a:pt x="4531" y="511"/>
                  </a:cubicBezTo>
                  <a:cubicBezTo>
                    <a:pt x="4552" y="553"/>
                    <a:pt x="4589" y="570"/>
                    <a:pt x="4626" y="570"/>
                  </a:cubicBezTo>
                  <a:cubicBezTo>
                    <a:pt x="4716" y="570"/>
                    <a:pt x="4815" y="475"/>
                    <a:pt x="4744" y="390"/>
                  </a:cubicBezTo>
                  <a:cubicBezTo>
                    <a:pt x="4714" y="339"/>
                    <a:pt x="4673" y="298"/>
                    <a:pt x="4642" y="248"/>
                  </a:cubicBezTo>
                  <a:cubicBezTo>
                    <a:pt x="4617" y="216"/>
                    <a:pt x="4583" y="202"/>
                    <a:pt x="4551" y="202"/>
                  </a:cubicBezTo>
                  <a:close/>
                  <a:moveTo>
                    <a:pt x="6125" y="397"/>
                  </a:moveTo>
                  <a:cubicBezTo>
                    <a:pt x="6015" y="397"/>
                    <a:pt x="5918" y="539"/>
                    <a:pt x="6019" y="633"/>
                  </a:cubicBezTo>
                  <a:lnTo>
                    <a:pt x="6080" y="693"/>
                  </a:lnTo>
                  <a:cubicBezTo>
                    <a:pt x="6108" y="724"/>
                    <a:pt x="6140" y="736"/>
                    <a:pt x="6171" y="736"/>
                  </a:cubicBezTo>
                  <a:cubicBezTo>
                    <a:pt x="6277" y="736"/>
                    <a:pt x="6374" y="594"/>
                    <a:pt x="6273" y="501"/>
                  </a:cubicBezTo>
                  <a:lnTo>
                    <a:pt x="6222" y="440"/>
                  </a:lnTo>
                  <a:cubicBezTo>
                    <a:pt x="6192" y="410"/>
                    <a:pt x="6158" y="397"/>
                    <a:pt x="6125" y="397"/>
                  </a:cubicBezTo>
                  <a:close/>
                  <a:moveTo>
                    <a:pt x="3278" y="374"/>
                  </a:moveTo>
                  <a:cubicBezTo>
                    <a:pt x="3208" y="374"/>
                    <a:pt x="3157" y="475"/>
                    <a:pt x="3215" y="541"/>
                  </a:cubicBezTo>
                  <a:cubicBezTo>
                    <a:pt x="3265" y="592"/>
                    <a:pt x="3316" y="653"/>
                    <a:pt x="3367" y="714"/>
                  </a:cubicBezTo>
                  <a:cubicBezTo>
                    <a:pt x="3392" y="739"/>
                    <a:pt x="3421" y="750"/>
                    <a:pt x="3448" y="750"/>
                  </a:cubicBezTo>
                  <a:cubicBezTo>
                    <a:pt x="3550" y="750"/>
                    <a:pt x="3638" y="601"/>
                    <a:pt x="3519" y="521"/>
                  </a:cubicBezTo>
                  <a:cubicBezTo>
                    <a:pt x="3458" y="471"/>
                    <a:pt x="3397" y="430"/>
                    <a:pt x="3326" y="390"/>
                  </a:cubicBezTo>
                  <a:cubicBezTo>
                    <a:pt x="3310" y="379"/>
                    <a:pt x="3294" y="374"/>
                    <a:pt x="3278" y="374"/>
                  </a:cubicBezTo>
                  <a:close/>
                  <a:moveTo>
                    <a:pt x="2016" y="502"/>
                  </a:moveTo>
                  <a:cubicBezTo>
                    <a:pt x="1904" y="502"/>
                    <a:pt x="1804" y="635"/>
                    <a:pt x="1909" y="723"/>
                  </a:cubicBezTo>
                  <a:cubicBezTo>
                    <a:pt x="1960" y="764"/>
                    <a:pt x="2010" y="804"/>
                    <a:pt x="2061" y="835"/>
                  </a:cubicBezTo>
                  <a:cubicBezTo>
                    <a:pt x="2090" y="859"/>
                    <a:pt x="2121" y="870"/>
                    <a:pt x="2151" y="870"/>
                  </a:cubicBezTo>
                  <a:cubicBezTo>
                    <a:pt x="2257" y="870"/>
                    <a:pt x="2346" y="740"/>
                    <a:pt x="2243" y="653"/>
                  </a:cubicBezTo>
                  <a:cubicBezTo>
                    <a:pt x="2192" y="612"/>
                    <a:pt x="2152" y="572"/>
                    <a:pt x="2101" y="531"/>
                  </a:cubicBezTo>
                  <a:cubicBezTo>
                    <a:pt x="2074" y="511"/>
                    <a:pt x="2045" y="502"/>
                    <a:pt x="2016" y="502"/>
                  </a:cubicBezTo>
                  <a:close/>
                  <a:moveTo>
                    <a:pt x="5799" y="678"/>
                  </a:moveTo>
                  <a:cubicBezTo>
                    <a:pt x="5725" y="678"/>
                    <a:pt x="5655" y="774"/>
                    <a:pt x="5726" y="845"/>
                  </a:cubicBezTo>
                  <a:lnTo>
                    <a:pt x="5878" y="987"/>
                  </a:lnTo>
                  <a:cubicBezTo>
                    <a:pt x="5896" y="1008"/>
                    <a:pt x="5917" y="1016"/>
                    <a:pt x="5938" y="1016"/>
                  </a:cubicBezTo>
                  <a:cubicBezTo>
                    <a:pt x="6008" y="1016"/>
                    <a:pt x="6072" y="918"/>
                    <a:pt x="6010" y="855"/>
                  </a:cubicBezTo>
                  <a:lnTo>
                    <a:pt x="5857" y="703"/>
                  </a:lnTo>
                  <a:cubicBezTo>
                    <a:pt x="5840" y="685"/>
                    <a:pt x="5819" y="678"/>
                    <a:pt x="5799" y="678"/>
                  </a:cubicBezTo>
                  <a:close/>
                  <a:moveTo>
                    <a:pt x="3958" y="511"/>
                  </a:moveTo>
                  <a:cubicBezTo>
                    <a:pt x="3881" y="511"/>
                    <a:pt x="3809" y="569"/>
                    <a:pt x="3843" y="663"/>
                  </a:cubicBezTo>
                  <a:cubicBezTo>
                    <a:pt x="3883" y="774"/>
                    <a:pt x="3913" y="896"/>
                    <a:pt x="3974" y="997"/>
                  </a:cubicBezTo>
                  <a:cubicBezTo>
                    <a:pt x="4003" y="1058"/>
                    <a:pt x="4050" y="1083"/>
                    <a:pt x="4099" y="1083"/>
                  </a:cubicBezTo>
                  <a:cubicBezTo>
                    <a:pt x="4202" y="1083"/>
                    <a:pt x="4310" y="966"/>
                    <a:pt x="4248" y="835"/>
                  </a:cubicBezTo>
                  <a:cubicBezTo>
                    <a:pt x="4197" y="744"/>
                    <a:pt x="4126" y="653"/>
                    <a:pt x="4066" y="561"/>
                  </a:cubicBezTo>
                  <a:cubicBezTo>
                    <a:pt x="4038" y="527"/>
                    <a:pt x="3997" y="511"/>
                    <a:pt x="3958" y="511"/>
                  </a:cubicBezTo>
                  <a:close/>
                  <a:moveTo>
                    <a:pt x="2584" y="662"/>
                  </a:moveTo>
                  <a:cubicBezTo>
                    <a:pt x="2529" y="662"/>
                    <a:pt x="2486" y="718"/>
                    <a:pt x="2486" y="774"/>
                  </a:cubicBezTo>
                  <a:cubicBezTo>
                    <a:pt x="2466" y="926"/>
                    <a:pt x="2547" y="1007"/>
                    <a:pt x="2638" y="1119"/>
                  </a:cubicBezTo>
                  <a:cubicBezTo>
                    <a:pt x="2676" y="1162"/>
                    <a:pt x="2720" y="1180"/>
                    <a:pt x="2763" y="1180"/>
                  </a:cubicBezTo>
                  <a:cubicBezTo>
                    <a:pt x="2901" y="1180"/>
                    <a:pt x="3027" y="992"/>
                    <a:pt x="2911" y="845"/>
                  </a:cubicBezTo>
                  <a:cubicBezTo>
                    <a:pt x="2810" y="734"/>
                    <a:pt x="2749" y="673"/>
                    <a:pt x="2597" y="663"/>
                  </a:cubicBezTo>
                  <a:cubicBezTo>
                    <a:pt x="2593" y="662"/>
                    <a:pt x="2588" y="662"/>
                    <a:pt x="2584" y="662"/>
                  </a:cubicBezTo>
                  <a:close/>
                  <a:moveTo>
                    <a:pt x="5240" y="652"/>
                  </a:moveTo>
                  <a:cubicBezTo>
                    <a:pt x="5139" y="652"/>
                    <a:pt x="5053" y="776"/>
                    <a:pt x="5149" y="855"/>
                  </a:cubicBezTo>
                  <a:cubicBezTo>
                    <a:pt x="5250" y="957"/>
                    <a:pt x="5362" y="1058"/>
                    <a:pt x="5473" y="1159"/>
                  </a:cubicBezTo>
                  <a:cubicBezTo>
                    <a:pt x="5496" y="1181"/>
                    <a:pt x="5523" y="1190"/>
                    <a:pt x="5549" y="1190"/>
                  </a:cubicBezTo>
                  <a:cubicBezTo>
                    <a:pt x="5645" y="1190"/>
                    <a:pt x="5732" y="1066"/>
                    <a:pt x="5645" y="987"/>
                  </a:cubicBezTo>
                  <a:cubicBezTo>
                    <a:pt x="5533" y="885"/>
                    <a:pt x="5422" y="784"/>
                    <a:pt x="5321" y="683"/>
                  </a:cubicBezTo>
                  <a:cubicBezTo>
                    <a:pt x="5295" y="661"/>
                    <a:pt x="5267" y="652"/>
                    <a:pt x="5240" y="652"/>
                  </a:cubicBezTo>
                  <a:close/>
                  <a:moveTo>
                    <a:pt x="6617" y="1088"/>
                  </a:moveTo>
                  <a:cubicBezTo>
                    <a:pt x="6445" y="1088"/>
                    <a:pt x="6445" y="1351"/>
                    <a:pt x="6617" y="1351"/>
                  </a:cubicBezTo>
                  <a:cubicBezTo>
                    <a:pt x="6789" y="1351"/>
                    <a:pt x="6789" y="1088"/>
                    <a:pt x="6617" y="1088"/>
                  </a:cubicBezTo>
                  <a:close/>
                  <a:moveTo>
                    <a:pt x="7096" y="1042"/>
                  </a:moveTo>
                  <a:cubicBezTo>
                    <a:pt x="7053" y="1042"/>
                    <a:pt x="7013" y="1099"/>
                    <a:pt x="7052" y="1139"/>
                  </a:cubicBezTo>
                  <a:cubicBezTo>
                    <a:pt x="7133" y="1220"/>
                    <a:pt x="7204" y="1301"/>
                    <a:pt x="7285" y="1382"/>
                  </a:cubicBezTo>
                  <a:cubicBezTo>
                    <a:pt x="7298" y="1395"/>
                    <a:pt x="7313" y="1401"/>
                    <a:pt x="7327" y="1401"/>
                  </a:cubicBezTo>
                  <a:cubicBezTo>
                    <a:pt x="7378" y="1401"/>
                    <a:pt x="7424" y="1328"/>
                    <a:pt x="7376" y="1281"/>
                  </a:cubicBezTo>
                  <a:cubicBezTo>
                    <a:pt x="7295" y="1209"/>
                    <a:pt x="7214" y="1128"/>
                    <a:pt x="7133" y="1058"/>
                  </a:cubicBezTo>
                  <a:cubicBezTo>
                    <a:pt x="7122" y="1046"/>
                    <a:pt x="7109" y="1042"/>
                    <a:pt x="7096" y="1042"/>
                  </a:cubicBezTo>
                  <a:close/>
                  <a:moveTo>
                    <a:pt x="3638" y="1178"/>
                  </a:moveTo>
                  <a:cubicBezTo>
                    <a:pt x="3593" y="1178"/>
                    <a:pt x="3549" y="1235"/>
                    <a:pt x="3580" y="1281"/>
                  </a:cubicBezTo>
                  <a:cubicBezTo>
                    <a:pt x="3600" y="1321"/>
                    <a:pt x="3630" y="1362"/>
                    <a:pt x="3661" y="1402"/>
                  </a:cubicBezTo>
                  <a:cubicBezTo>
                    <a:pt x="3675" y="1428"/>
                    <a:pt x="3695" y="1438"/>
                    <a:pt x="3716" y="1438"/>
                  </a:cubicBezTo>
                  <a:cubicBezTo>
                    <a:pt x="3769" y="1438"/>
                    <a:pt x="3823" y="1369"/>
                    <a:pt x="3772" y="1311"/>
                  </a:cubicBezTo>
                  <a:cubicBezTo>
                    <a:pt x="3742" y="1270"/>
                    <a:pt x="3711" y="1240"/>
                    <a:pt x="3681" y="1200"/>
                  </a:cubicBezTo>
                  <a:cubicBezTo>
                    <a:pt x="3668" y="1184"/>
                    <a:pt x="3653" y="1178"/>
                    <a:pt x="3638" y="1178"/>
                  </a:cubicBezTo>
                  <a:close/>
                  <a:moveTo>
                    <a:pt x="1267" y="1057"/>
                  </a:moveTo>
                  <a:cubicBezTo>
                    <a:pt x="1186" y="1057"/>
                    <a:pt x="1120" y="1152"/>
                    <a:pt x="1190" y="1230"/>
                  </a:cubicBezTo>
                  <a:lnTo>
                    <a:pt x="1362" y="1412"/>
                  </a:lnTo>
                  <a:cubicBezTo>
                    <a:pt x="1385" y="1438"/>
                    <a:pt x="1412" y="1448"/>
                    <a:pt x="1439" y="1448"/>
                  </a:cubicBezTo>
                  <a:cubicBezTo>
                    <a:pt x="1527" y="1448"/>
                    <a:pt x="1610" y="1328"/>
                    <a:pt x="1524" y="1250"/>
                  </a:cubicBezTo>
                  <a:cubicBezTo>
                    <a:pt x="1463" y="1200"/>
                    <a:pt x="1402" y="1139"/>
                    <a:pt x="1342" y="1088"/>
                  </a:cubicBezTo>
                  <a:cubicBezTo>
                    <a:pt x="1318" y="1066"/>
                    <a:pt x="1292" y="1057"/>
                    <a:pt x="1267" y="1057"/>
                  </a:cubicBezTo>
                  <a:close/>
                  <a:moveTo>
                    <a:pt x="2023" y="1132"/>
                  </a:moveTo>
                  <a:cubicBezTo>
                    <a:pt x="1987" y="1132"/>
                    <a:pt x="1952" y="1140"/>
                    <a:pt x="1919" y="1159"/>
                  </a:cubicBezTo>
                  <a:cubicBezTo>
                    <a:pt x="1909" y="1169"/>
                    <a:pt x="1909" y="1169"/>
                    <a:pt x="1919" y="1169"/>
                  </a:cubicBezTo>
                  <a:cubicBezTo>
                    <a:pt x="1889" y="1179"/>
                    <a:pt x="1860" y="1189"/>
                    <a:pt x="1849" y="1226"/>
                  </a:cubicBezTo>
                  <a:lnTo>
                    <a:pt x="1849" y="1226"/>
                  </a:lnTo>
                  <a:cubicBezTo>
                    <a:pt x="1845" y="1231"/>
                    <a:pt x="1842" y="1236"/>
                    <a:pt x="1838" y="1240"/>
                  </a:cubicBezTo>
                  <a:cubicBezTo>
                    <a:pt x="1807" y="1290"/>
                    <a:pt x="1807" y="1351"/>
                    <a:pt x="1818" y="1412"/>
                  </a:cubicBezTo>
                  <a:cubicBezTo>
                    <a:pt x="1838" y="1513"/>
                    <a:pt x="1909" y="1605"/>
                    <a:pt x="2010" y="1655"/>
                  </a:cubicBezTo>
                  <a:cubicBezTo>
                    <a:pt x="2042" y="1671"/>
                    <a:pt x="2076" y="1678"/>
                    <a:pt x="2110" y="1678"/>
                  </a:cubicBezTo>
                  <a:cubicBezTo>
                    <a:pt x="2252" y="1678"/>
                    <a:pt x="2393" y="1554"/>
                    <a:pt x="2344" y="1392"/>
                  </a:cubicBezTo>
                  <a:cubicBezTo>
                    <a:pt x="2304" y="1290"/>
                    <a:pt x="2243" y="1209"/>
                    <a:pt x="2142" y="1159"/>
                  </a:cubicBezTo>
                  <a:cubicBezTo>
                    <a:pt x="2104" y="1143"/>
                    <a:pt x="2063" y="1132"/>
                    <a:pt x="2023" y="1132"/>
                  </a:cubicBezTo>
                  <a:close/>
                  <a:moveTo>
                    <a:pt x="5031" y="1355"/>
                  </a:moveTo>
                  <a:cubicBezTo>
                    <a:pt x="4932" y="1355"/>
                    <a:pt x="4833" y="1460"/>
                    <a:pt x="4906" y="1554"/>
                  </a:cubicBezTo>
                  <a:cubicBezTo>
                    <a:pt x="4957" y="1614"/>
                    <a:pt x="5017" y="1686"/>
                    <a:pt x="5068" y="1746"/>
                  </a:cubicBezTo>
                  <a:cubicBezTo>
                    <a:pt x="5096" y="1784"/>
                    <a:pt x="5136" y="1801"/>
                    <a:pt x="5174" y="1801"/>
                  </a:cubicBezTo>
                  <a:cubicBezTo>
                    <a:pt x="5258" y="1801"/>
                    <a:pt x="5336" y="1722"/>
                    <a:pt x="5281" y="1625"/>
                  </a:cubicBezTo>
                  <a:cubicBezTo>
                    <a:pt x="5230" y="1554"/>
                    <a:pt x="5179" y="1483"/>
                    <a:pt x="5139" y="1412"/>
                  </a:cubicBezTo>
                  <a:cubicBezTo>
                    <a:pt x="5110" y="1372"/>
                    <a:pt x="5071" y="1355"/>
                    <a:pt x="5031" y="1355"/>
                  </a:cubicBezTo>
                  <a:close/>
                  <a:moveTo>
                    <a:pt x="6002" y="1624"/>
                  </a:moveTo>
                  <a:cubicBezTo>
                    <a:pt x="5928" y="1624"/>
                    <a:pt x="5867" y="1717"/>
                    <a:pt x="5929" y="1787"/>
                  </a:cubicBezTo>
                  <a:lnTo>
                    <a:pt x="5989" y="1848"/>
                  </a:lnTo>
                  <a:cubicBezTo>
                    <a:pt x="6009" y="1865"/>
                    <a:pt x="6031" y="1873"/>
                    <a:pt x="6052" y="1873"/>
                  </a:cubicBezTo>
                  <a:cubicBezTo>
                    <a:pt x="6127" y="1873"/>
                    <a:pt x="6192" y="1779"/>
                    <a:pt x="6121" y="1716"/>
                  </a:cubicBezTo>
                  <a:lnTo>
                    <a:pt x="6070" y="1655"/>
                  </a:lnTo>
                  <a:cubicBezTo>
                    <a:pt x="6049" y="1633"/>
                    <a:pt x="6025" y="1624"/>
                    <a:pt x="6002" y="1624"/>
                  </a:cubicBezTo>
                  <a:close/>
                  <a:moveTo>
                    <a:pt x="7421" y="1673"/>
                  </a:moveTo>
                  <a:cubicBezTo>
                    <a:pt x="7365" y="1673"/>
                    <a:pt x="7311" y="1750"/>
                    <a:pt x="7366" y="1797"/>
                  </a:cubicBezTo>
                  <a:lnTo>
                    <a:pt x="7508" y="1949"/>
                  </a:lnTo>
                  <a:cubicBezTo>
                    <a:pt x="7524" y="1965"/>
                    <a:pt x="7542" y="1972"/>
                    <a:pt x="7560" y="1972"/>
                  </a:cubicBezTo>
                  <a:cubicBezTo>
                    <a:pt x="7620" y="1972"/>
                    <a:pt x="7674" y="1895"/>
                    <a:pt x="7619" y="1848"/>
                  </a:cubicBezTo>
                  <a:lnTo>
                    <a:pt x="7468" y="1695"/>
                  </a:lnTo>
                  <a:cubicBezTo>
                    <a:pt x="7454" y="1679"/>
                    <a:pt x="7437" y="1673"/>
                    <a:pt x="7421" y="1673"/>
                  </a:cubicBezTo>
                  <a:close/>
                  <a:moveTo>
                    <a:pt x="4383" y="1463"/>
                  </a:moveTo>
                  <a:cubicBezTo>
                    <a:pt x="4264" y="1463"/>
                    <a:pt x="4157" y="1622"/>
                    <a:pt x="4258" y="1746"/>
                  </a:cubicBezTo>
                  <a:cubicBezTo>
                    <a:pt x="4288" y="1787"/>
                    <a:pt x="4318" y="1827"/>
                    <a:pt x="4339" y="1878"/>
                  </a:cubicBezTo>
                  <a:cubicBezTo>
                    <a:pt x="4367" y="1955"/>
                    <a:pt x="4433" y="1988"/>
                    <a:pt x="4496" y="1988"/>
                  </a:cubicBezTo>
                  <a:cubicBezTo>
                    <a:pt x="4593" y="1988"/>
                    <a:pt x="4685" y="1912"/>
                    <a:pt x="4642" y="1797"/>
                  </a:cubicBezTo>
                  <a:cubicBezTo>
                    <a:pt x="4612" y="1686"/>
                    <a:pt x="4561" y="1605"/>
                    <a:pt x="4491" y="1513"/>
                  </a:cubicBezTo>
                  <a:cubicBezTo>
                    <a:pt x="4458" y="1478"/>
                    <a:pt x="4420" y="1463"/>
                    <a:pt x="4383" y="1463"/>
                  </a:cubicBezTo>
                  <a:close/>
                  <a:moveTo>
                    <a:pt x="3357" y="1706"/>
                  </a:moveTo>
                  <a:cubicBezTo>
                    <a:pt x="3337" y="1706"/>
                    <a:pt x="3296" y="1706"/>
                    <a:pt x="3286" y="1726"/>
                  </a:cubicBezTo>
                  <a:cubicBezTo>
                    <a:pt x="3235" y="1787"/>
                    <a:pt x="3205" y="1857"/>
                    <a:pt x="3225" y="1938"/>
                  </a:cubicBezTo>
                  <a:cubicBezTo>
                    <a:pt x="3256" y="2050"/>
                    <a:pt x="3346" y="2091"/>
                    <a:pt x="3448" y="2131"/>
                  </a:cubicBezTo>
                  <a:cubicBezTo>
                    <a:pt x="3461" y="2136"/>
                    <a:pt x="3474" y="2138"/>
                    <a:pt x="3487" y="2138"/>
                  </a:cubicBezTo>
                  <a:cubicBezTo>
                    <a:pt x="3593" y="2138"/>
                    <a:pt x="3683" y="1999"/>
                    <a:pt x="3620" y="1908"/>
                  </a:cubicBezTo>
                  <a:cubicBezTo>
                    <a:pt x="3580" y="1848"/>
                    <a:pt x="3559" y="1787"/>
                    <a:pt x="3499" y="1746"/>
                  </a:cubicBezTo>
                  <a:cubicBezTo>
                    <a:pt x="3448" y="1716"/>
                    <a:pt x="3407" y="1716"/>
                    <a:pt x="3357" y="1706"/>
                  </a:cubicBezTo>
                  <a:close/>
                  <a:moveTo>
                    <a:pt x="1423" y="1803"/>
                  </a:moveTo>
                  <a:cubicBezTo>
                    <a:pt x="1325" y="1803"/>
                    <a:pt x="1229" y="1896"/>
                    <a:pt x="1301" y="1989"/>
                  </a:cubicBezTo>
                  <a:lnTo>
                    <a:pt x="1393" y="2111"/>
                  </a:lnTo>
                  <a:cubicBezTo>
                    <a:pt x="1422" y="2149"/>
                    <a:pt x="1462" y="2165"/>
                    <a:pt x="1502" y="2165"/>
                  </a:cubicBezTo>
                  <a:cubicBezTo>
                    <a:pt x="1597" y="2165"/>
                    <a:pt x="1687" y="2072"/>
                    <a:pt x="1615" y="1979"/>
                  </a:cubicBezTo>
                  <a:lnTo>
                    <a:pt x="1534" y="1857"/>
                  </a:lnTo>
                  <a:cubicBezTo>
                    <a:pt x="1505" y="1819"/>
                    <a:pt x="1464" y="1803"/>
                    <a:pt x="1423" y="1803"/>
                  </a:cubicBezTo>
                  <a:close/>
                  <a:moveTo>
                    <a:pt x="2686" y="1767"/>
                  </a:moveTo>
                  <a:cubicBezTo>
                    <a:pt x="2578" y="1767"/>
                    <a:pt x="2499" y="1922"/>
                    <a:pt x="2617" y="2010"/>
                  </a:cubicBezTo>
                  <a:cubicBezTo>
                    <a:pt x="2678" y="2060"/>
                    <a:pt x="2739" y="2111"/>
                    <a:pt x="2800" y="2151"/>
                  </a:cubicBezTo>
                  <a:cubicBezTo>
                    <a:pt x="2819" y="2166"/>
                    <a:pt x="2839" y="2172"/>
                    <a:pt x="2859" y="2172"/>
                  </a:cubicBezTo>
                  <a:cubicBezTo>
                    <a:pt x="2953" y="2172"/>
                    <a:pt x="3035" y="2034"/>
                    <a:pt x="2952" y="1959"/>
                  </a:cubicBezTo>
                  <a:cubicBezTo>
                    <a:pt x="2891" y="1908"/>
                    <a:pt x="2830" y="1857"/>
                    <a:pt x="2779" y="1807"/>
                  </a:cubicBezTo>
                  <a:cubicBezTo>
                    <a:pt x="2749" y="1779"/>
                    <a:pt x="2716" y="1767"/>
                    <a:pt x="2686" y="1767"/>
                  </a:cubicBezTo>
                  <a:close/>
                  <a:moveTo>
                    <a:pt x="764" y="1934"/>
                  </a:moveTo>
                  <a:cubicBezTo>
                    <a:pt x="719" y="1934"/>
                    <a:pt x="676" y="1986"/>
                    <a:pt x="694" y="2030"/>
                  </a:cubicBezTo>
                  <a:cubicBezTo>
                    <a:pt x="714" y="2111"/>
                    <a:pt x="734" y="2151"/>
                    <a:pt x="805" y="2192"/>
                  </a:cubicBezTo>
                  <a:cubicBezTo>
                    <a:pt x="821" y="2203"/>
                    <a:pt x="837" y="2208"/>
                    <a:pt x="853" y="2208"/>
                  </a:cubicBezTo>
                  <a:cubicBezTo>
                    <a:pt x="922" y="2208"/>
                    <a:pt x="988" y="2116"/>
                    <a:pt x="947" y="2050"/>
                  </a:cubicBezTo>
                  <a:cubicBezTo>
                    <a:pt x="896" y="1979"/>
                    <a:pt x="856" y="1969"/>
                    <a:pt x="785" y="1938"/>
                  </a:cubicBezTo>
                  <a:cubicBezTo>
                    <a:pt x="778" y="1936"/>
                    <a:pt x="771" y="1934"/>
                    <a:pt x="764" y="1934"/>
                  </a:cubicBezTo>
                  <a:close/>
                  <a:moveTo>
                    <a:pt x="6706" y="1847"/>
                  </a:moveTo>
                  <a:cubicBezTo>
                    <a:pt x="6580" y="1847"/>
                    <a:pt x="6493" y="2051"/>
                    <a:pt x="6627" y="2151"/>
                  </a:cubicBezTo>
                  <a:lnTo>
                    <a:pt x="6748" y="2242"/>
                  </a:lnTo>
                  <a:cubicBezTo>
                    <a:pt x="6777" y="2263"/>
                    <a:pt x="6805" y="2273"/>
                    <a:pt x="6832" y="2273"/>
                  </a:cubicBezTo>
                  <a:cubicBezTo>
                    <a:pt x="6957" y="2273"/>
                    <a:pt x="7044" y="2069"/>
                    <a:pt x="6910" y="1969"/>
                  </a:cubicBezTo>
                  <a:lnTo>
                    <a:pt x="6789" y="1878"/>
                  </a:lnTo>
                  <a:cubicBezTo>
                    <a:pt x="6760" y="1856"/>
                    <a:pt x="6732" y="1847"/>
                    <a:pt x="6706" y="1847"/>
                  </a:cubicBezTo>
                  <a:close/>
                  <a:moveTo>
                    <a:pt x="5262" y="2115"/>
                  </a:moveTo>
                  <a:cubicBezTo>
                    <a:pt x="5117" y="2115"/>
                    <a:pt x="5021" y="2374"/>
                    <a:pt x="5220" y="2435"/>
                  </a:cubicBezTo>
                  <a:cubicBezTo>
                    <a:pt x="5240" y="2445"/>
                    <a:pt x="5260" y="2445"/>
                    <a:pt x="5281" y="2455"/>
                  </a:cubicBezTo>
                  <a:cubicBezTo>
                    <a:pt x="5297" y="2460"/>
                    <a:pt x="5313" y="2462"/>
                    <a:pt x="5327" y="2462"/>
                  </a:cubicBezTo>
                  <a:cubicBezTo>
                    <a:pt x="5466" y="2462"/>
                    <a:pt x="5520" y="2264"/>
                    <a:pt x="5392" y="2181"/>
                  </a:cubicBezTo>
                  <a:cubicBezTo>
                    <a:pt x="5382" y="2161"/>
                    <a:pt x="5362" y="2151"/>
                    <a:pt x="5341" y="2141"/>
                  </a:cubicBezTo>
                  <a:cubicBezTo>
                    <a:pt x="5314" y="2123"/>
                    <a:pt x="5288" y="2115"/>
                    <a:pt x="5262" y="2115"/>
                  </a:cubicBezTo>
                  <a:close/>
                  <a:moveTo>
                    <a:pt x="5943" y="2432"/>
                  </a:moveTo>
                  <a:cubicBezTo>
                    <a:pt x="5833" y="2432"/>
                    <a:pt x="5736" y="2576"/>
                    <a:pt x="5837" y="2678"/>
                  </a:cubicBezTo>
                  <a:lnTo>
                    <a:pt x="5929" y="2769"/>
                  </a:lnTo>
                  <a:cubicBezTo>
                    <a:pt x="5958" y="2796"/>
                    <a:pt x="5991" y="2807"/>
                    <a:pt x="6023" y="2807"/>
                  </a:cubicBezTo>
                  <a:cubicBezTo>
                    <a:pt x="6134" y="2807"/>
                    <a:pt x="6233" y="2669"/>
                    <a:pt x="6131" y="2566"/>
                  </a:cubicBezTo>
                  <a:lnTo>
                    <a:pt x="6040" y="2475"/>
                  </a:lnTo>
                  <a:cubicBezTo>
                    <a:pt x="6009" y="2445"/>
                    <a:pt x="5976" y="2432"/>
                    <a:pt x="5943" y="2432"/>
                  </a:cubicBezTo>
                  <a:close/>
                  <a:moveTo>
                    <a:pt x="4351" y="2385"/>
                  </a:moveTo>
                  <a:cubicBezTo>
                    <a:pt x="4214" y="2385"/>
                    <a:pt x="4092" y="2548"/>
                    <a:pt x="4228" y="2667"/>
                  </a:cubicBezTo>
                  <a:cubicBezTo>
                    <a:pt x="4318" y="2759"/>
                    <a:pt x="4410" y="2860"/>
                    <a:pt x="4541" y="2901"/>
                  </a:cubicBezTo>
                  <a:cubicBezTo>
                    <a:pt x="4556" y="2905"/>
                    <a:pt x="4570" y="2907"/>
                    <a:pt x="4584" y="2907"/>
                  </a:cubicBezTo>
                  <a:cubicBezTo>
                    <a:pt x="4692" y="2907"/>
                    <a:pt x="4758" y="2776"/>
                    <a:pt x="4714" y="2678"/>
                  </a:cubicBezTo>
                  <a:cubicBezTo>
                    <a:pt x="4663" y="2566"/>
                    <a:pt x="4552" y="2505"/>
                    <a:pt x="4460" y="2424"/>
                  </a:cubicBezTo>
                  <a:cubicBezTo>
                    <a:pt x="4426" y="2396"/>
                    <a:pt x="4388" y="2385"/>
                    <a:pt x="4351" y="2385"/>
                  </a:cubicBezTo>
                  <a:close/>
                  <a:moveTo>
                    <a:pt x="3547" y="2477"/>
                  </a:moveTo>
                  <a:cubicBezTo>
                    <a:pt x="3448" y="2477"/>
                    <a:pt x="3354" y="2612"/>
                    <a:pt x="3448" y="2698"/>
                  </a:cubicBezTo>
                  <a:cubicBezTo>
                    <a:pt x="3519" y="2769"/>
                    <a:pt x="3589" y="2829"/>
                    <a:pt x="3661" y="2901"/>
                  </a:cubicBezTo>
                  <a:cubicBezTo>
                    <a:pt x="3688" y="2926"/>
                    <a:pt x="3718" y="2937"/>
                    <a:pt x="3746" y="2937"/>
                  </a:cubicBezTo>
                  <a:cubicBezTo>
                    <a:pt x="3842" y="2937"/>
                    <a:pt x="3919" y="2814"/>
                    <a:pt x="3832" y="2728"/>
                  </a:cubicBezTo>
                  <a:cubicBezTo>
                    <a:pt x="3772" y="2658"/>
                    <a:pt x="3701" y="2586"/>
                    <a:pt x="3630" y="2516"/>
                  </a:cubicBezTo>
                  <a:cubicBezTo>
                    <a:pt x="3605" y="2488"/>
                    <a:pt x="3576" y="2477"/>
                    <a:pt x="3547" y="2477"/>
                  </a:cubicBezTo>
                  <a:close/>
                  <a:moveTo>
                    <a:pt x="299" y="2631"/>
                  </a:moveTo>
                  <a:cubicBezTo>
                    <a:pt x="205" y="2631"/>
                    <a:pt x="122" y="2754"/>
                    <a:pt x="208" y="2840"/>
                  </a:cubicBezTo>
                  <a:lnTo>
                    <a:pt x="289" y="2931"/>
                  </a:lnTo>
                  <a:cubicBezTo>
                    <a:pt x="314" y="2956"/>
                    <a:pt x="343" y="2967"/>
                    <a:pt x="372" y="2967"/>
                  </a:cubicBezTo>
                  <a:cubicBezTo>
                    <a:pt x="468" y="2967"/>
                    <a:pt x="557" y="2845"/>
                    <a:pt x="471" y="2759"/>
                  </a:cubicBezTo>
                  <a:lnTo>
                    <a:pt x="380" y="2667"/>
                  </a:lnTo>
                  <a:cubicBezTo>
                    <a:pt x="355" y="2642"/>
                    <a:pt x="326" y="2631"/>
                    <a:pt x="299" y="2631"/>
                  </a:cubicBezTo>
                  <a:close/>
                  <a:moveTo>
                    <a:pt x="2334" y="2377"/>
                  </a:moveTo>
                  <a:cubicBezTo>
                    <a:pt x="2243" y="2377"/>
                    <a:pt x="2153" y="2464"/>
                    <a:pt x="2223" y="2556"/>
                  </a:cubicBezTo>
                  <a:cubicBezTo>
                    <a:pt x="2304" y="2667"/>
                    <a:pt x="2395" y="2789"/>
                    <a:pt x="2476" y="2901"/>
                  </a:cubicBezTo>
                  <a:cubicBezTo>
                    <a:pt x="2518" y="2959"/>
                    <a:pt x="2571" y="2983"/>
                    <a:pt x="2621" y="2983"/>
                  </a:cubicBezTo>
                  <a:cubicBezTo>
                    <a:pt x="2764" y="2983"/>
                    <a:pt x="2893" y="2797"/>
                    <a:pt x="2759" y="2678"/>
                  </a:cubicBezTo>
                  <a:cubicBezTo>
                    <a:pt x="2638" y="2586"/>
                    <a:pt x="2527" y="2496"/>
                    <a:pt x="2415" y="2404"/>
                  </a:cubicBezTo>
                  <a:cubicBezTo>
                    <a:pt x="2391" y="2385"/>
                    <a:pt x="2362" y="2377"/>
                    <a:pt x="2334" y="2377"/>
                  </a:cubicBezTo>
                  <a:close/>
                  <a:moveTo>
                    <a:pt x="7633" y="2603"/>
                  </a:moveTo>
                  <a:cubicBezTo>
                    <a:pt x="7520" y="2603"/>
                    <a:pt x="7447" y="2769"/>
                    <a:pt x="7569" y="2829"/>
                  </a:cubicBezTo>
                  <a:cubicBezTo>
                    <a:pt x="7670" y="2880"/>
                    <a:pt x="7751" y="2951"/>
                    <a:pt x="7812" y="3052"/>
                  </a:cubicBezTo>
                  <a:cubicBezTo>
                    <a:pt x="7837" y="3092"/>
                    <a:pt x="7873" y="3109"/>
                    <a:pt x="7910" y="3109"/>
                  </a:cubicBezTo>
                  <a:cubicBezTo>
                    <a:pt x="7995" y="3109"/>
                    <a:pt x="8080" y="3022"/>
                    <a:pt x="8024" y="2931"/>
                  </a:cubicBezTo>
                  <a:cubicBezTo>
                    <a:pt x="7943" y="2789"/>
                    <a:pt x="7832" y="2688"/>
                    <a:pt x="7690" y="2617"/>
                  </a:cubicBezTo>
                  <a:cubicBezTo>
                    <a:pt x="7670" y="2607"/>
                    <a:pt x="7651" y="2603"/>
                    <a:pt x="7633" y="2603"/>
                  </a:cubicBezTo>
                  <a:close/>
                  <a:moveTo>
                    <a:pt x="1268" y="2698"/>
                  </a:moveTo>
                  <a:cubicBezTo>
                    <a:pt x="1192" y="2698"/>
                    <a:pt x="1113" y="2797"/>
                    <a:pt x="1170" y="2870"/>
                  </a:cubicBezTo>
                  <a:cubicBezTo>
                    <a:pt x="1240" y="2971"/>
                    <a:pt x="1301" y="3063"/>
                    <a:pt x="1413" y="3113"/>
                  </a:cubicBezTo>
                  <a:cubicBezTo>
                    <a:pt x="1433" y="3122"/>
                    <a:pt x="1454" y="3127"/>
                    <a:pt x="1472" y="3127"/>
                  </a:cubicBezTo>
                  <a:cubicBezTo>
                    <a:pt x="1556" y="3127"/>
                    <a:pt x="1616" y="3044"/>
                    <a:pt x="1575" y="2961"/>
                  </a:cubicBezTo>
                  <a:cubicBezTo>
                    <a:pt x="1514" y="2850"/>
                    <a:pt x="1423" y="2789"/>
                    <a:pt x="1321" y="2718"/>
                  </a:cubicBezTo>
                  <a:cubicBezTo>
                    <a:pt x="1305" y="2704"/>
                    <a:pt x="1287" y="2698"/>
                    <a:pt x="1268" y="2698"/>
                  </a:cubicBezTo>
                  <a:close/>
                  <a:moveTo>
                    <a:pt x="1918" y="2891"/>
                  </a:moveTo>
                  <a:cubicBezTo>
                    <a:pt x="1846" y="2891"/>
                    <a:pt x="1778" y="2990"/>
                    <a:pt x="1848" y="3052"/>
                  </a:cubicBezTo>
                  <a:cubicBezTo>
                    <a:pt x="1899" y="3103"/>
                    <a:pt x="1949" y="3153"/>
                    <a:pt x="2010" y="3194"/>
                  </a:cubicBezTo>
                  <a:cubicBezTo>
                    <a:pt x="2029" y="3213"/>
                    <a:pt x="2049" y="3221"/>
                    <a:pt x="2069" y="3221"/>
                  </a:cubicBezTo>
                  <a:cubicBezTo>
                    <a:pt x="2132" y="3221"/>
                    <a:pt x="2184" y="3135"/>
                    <a:pt x="2122" y="3072"/>
                  </a:cubicBezTo>
                  <a:lnTo>
                    <a:pt x="1980" y="2921"/>
                  </a:lnTo>
                  <a:cubicBezTo>
                    <a:pt x="1961" y="2900"/>
                    <a:pt x="1940" y="2891"/>
                    <a:pt x="1918" y="2891"/>
                  </a:cubicBezTo>
                  <a:close/>
                  <a:moveTo>
                    <a:pt x="5380" y="2919"/>
                  </a:moveTo>
                  <a:cubicBezTo>
                    <a:pt x="5281" y="2919"/>
                    <a:pt x="5202" y="3078"/>
                    <a:pt x="5311" y="3153"/>
                  </a:cubicBezTo>
                  <a:cubicBezTo>
                    <a:pt x="5382" y="3204"/>
                    <a:pt x="5452" y="3245"/>
                    <a:pt x="5524" y="3295"/>
                  </a:cubicBezTo>
                  <a:cubicBezTo>
                    <a:pt x="5546" y="3309"/>
                    <a:pt x="5567" y="3315"/>
                    <a:pt x="5586" y="3315"/>
                  </a:cubicBezTo>
                  <a:cubicBezTo>
                    <a:pt x="5683" y="3315"/>
                    <a:pt x="5737" y="3171"/>
                    <a:pt x="5645" y="3103"/>
                  </a:cubicBezTo>
                  <a:cubicBezTo>
                    <a:pt x="5574" y="3042"/>
                    <a:pt x="5503" y="2991"/>
                    <a:pt x="5443" y="2941"/>
                  </a:cubicBezTo>
                  <a:cubicBezTo>
                    <a:pt x="5422" y="2926"/>
                    <a:pt x="5401" y="2919"/>
                    <a:pt x="5380" y="2919"/>
                  </a:cubicBezTo>
                  <a:close/>
                  <a:moveTo>
                    <a:pt x="6821" y="2936"/>
                  </a:moveTo>
                  <a:cubicBezTo>
                    <a:pt x="6746" y="2936"/>
                    <a:pt x="6703" y="3042"/>
                    <a:pt x="6779" y="3093"/>
                  </a:cubicBezTo>
                  <a:cubicBezTo>
                    <a:pt x="6901" y="3164"/>
                    <a:pt x="7012" y="3234"/>
                    <a:pt x="7133" y="3306"/>
                  </a:cubicBezTo>
                  <a:cubicBezTo>
                    <a:pt x="7150" y="3317"/>
                    <a:pt x="7167" y="3322"/>
                    <a:pt x="7182" y="3322"/>
                  </a:cubicBezTo>
                  <a:cubicBezTo>
                    <a:pt x="7262" y="3322"/>
                    <a:pt x="7317" y="3194"/>
                    <a:pt x="7225" y="3144"/>
                  </a:cubicBezTo>
                  <a:cubicBezTo>
                    <a:pt x="7113" y="3083"/>
                    <a:pt x="6991" y="3012"/>
                    <a:pt x="6870" y="2951"/>
                  </a:cubicBezTo>
                  <a:cubicBezTo>
                    <a:pt x="6853" y="2941"/>
                    <a:pt x="6836" y="2936"/>
                    <a:pt x="6821" y="2936"/>
                  </a:cubicBezTo>
                  <a:close/>
                  <a:moveTo>
                    <a:pt x="3157" y="3032"/>
                  </a:moveTo>
                  <a:cubicBezTo>
                    <a:pt x="3090" y="3032"/>
                    <a:pt x="3027" y="3085"/>
                    <a:pt x="3053" y="3164"/>
                  </a:cubicBezTo>
                  <a:cubicBezTo>
                    <a:pt x="3083" y="3295"/>
                    <a:pt x="3144" y="3396"/>
                    <a:pt x="3276" y="3457"/>
                  </a:cubicBezTo>
                  <a:cubicBezTo>
                    <a:pt x="3295" y="3468"/>
                    <a:pt x="3315" y="3473"/>
                    <a:pt x="3334" y="3473"/>
                  </a:cubicBezTo>
                  <a:cubicBezTo>
                    <a:pt x="3438" y="3473"/>
                    <a:pt x="3530" y="3332"/>
                    <a:pt x="3427" y="3255"/>
                  </a:cubicBezTo>
                  <a:cubicBezTo>
                    <a:pt x="3367" y="3204"/>
                    <a:pt x="3296" y="3144"/>
                    <a:pt x="3256" y="3083"/>
                  </a:cubicBezTo>
                  <a:cubicBezTo>
                    <a:pt x="3231" y="3047"/>
                    <a:pt x="3193" y="3032"/>
                    <a:pt x="3157" y="3032"/>
                  </a:cubicBezTo>
                  <a:close/>
                  <a:moveTo>
                    <a:pt x="8302" y="3187"/>
                  </a:moveTo>
                  <a:cubicBezTo>
                    <a:pt x="8231" y="3187"/>
                    <a:pt x="8182" y="3308"/>
                    <a:pt x="8257" y="3366"/>
                  </a:cubicBezTo>
                  <a:lnTo>
                    <a:pt x="8379" y="3457"/>
                  </a:lnTo>
                  <a:cubicBezTo>
                    <a:pt x="8395" y="3470"/>
                    <a:pt x="8411" y="3475"/>
                    <a:pt x="8426" y="3475"/>
                  </a:cubicBezTo>
                  <a:cubicBezTo>
                    <a:pt x="8499" y="3475"/>
                    <a:pt x="8553" y="3354"/>
                    <a:pt x="8470" y="3295"/>
                  </a:cubicBezTo>
                  <a:lnTo>
                    <a:pt x="8348" y="3204"/>
                  </a:lnTo>
                  <a:cubicBezTo>
                    <a:pt x="8332" y="3192"/>
                    <a:pt x="8316" y="3187"/>
                    <a:pt x="8302" y="3187"/>
                  </a:cubicBezTo>
                  <a:close/>
                  <a:moveTo>
                    <a:pt x="3732" y="3072"/>
                  </a:moveTo>
                  <a:cubicBezTo>
                    <a:pt x="3640" y="3072"/>
                    <a:pt x="3550" y="3170"/>
                    <a:pt x="3620" y="3255"/>
                  </a:cubicBezTo>
                  <a:lnTo>
                    <a:pt x="3782" y="3468"/>
                  </a:lnTo>
                  <a:cubicBezTo>
                    <a:pt x="3816" y="3516"/>
                    <a:pt x="3859" y="3535"/>
                    <a:pt x="3901" y="3535"/>
                  </a:cubicBezTo>
                  <a:cubicBezTo>
                    <a:pt x="4009" y="3535"/>
                    <a:pt x="4107" y="3405"/>
                    <a:pt x="4005" y="3295"/>
                  </a:cubicBezTo>
                  <a:cubicBezTo>
                    <a:pt x="3934" y="3234"/>
                    <a:pt x="3873" y="3174"/>
                    <a:pt x="3812" y="3103"/>
                  </a:cubicBezTo>
                  <a:cubicBezTo>
                    <a:pt x="3788" y="3082"/>
                    <a:pt x="3760" y="3072"/>
                    <a:pt x="3732" y="3072"/>
                  </a:cubicBezTo>
                  <a:close/>
                  <a:moveTo>
                    <a:pt x="1033" y="3262"/>
                  </a:moveTo>
                  <a:cubicBezTo>
                    <a:pt x="947" y="3262"/>
                    <a:pt x="869" y="3372"/>
                    <a:pt x="947" y="3457"/>
                  </a:cubicBezTo>
                  <a:lnTo>
                    <a:pt x="1008" y="3508"/>
                  </a:lnTo>
                  <a:cubicBezTo>
                    <a:pt x="1032" y="3535"/>
                    <a:pt x="1059" y="3545"/>
                    <a:pt x="1086" y="3545"/>
                  </a:cubicBezTo>
                  <a:cubicBezTo>
                    <a:pt x="1171" y="3545"/>
                    <a:pt x="1247" y="3433"/>
                    <a:pt x="1170" y="3356"/>
                  </a:cubicBezTo>
                  <a:lnTo>
                    <a:pt x="1109" y="3295"/>
                  </a:lnTo>
                  <a:cubicBezTo>
                    <a:pt x="1086" y="3272"/>
                    <a:pt x="1059" y="3262"/>
                    <a:pt x="1033" y="3262"/>
                  </a:cubicBezTo>
                  <a:close/>
                  <a:moveTo>
                    <a:pt x="6265" y="3217"/>
                  </a:moveTo>
                  <a:cubicBezTo>
                    <a:pt x="6158" y="3217"/>
                    <a:pt x="6081" y="3387"/>
                    <a:pt x="6202" y="3447"/>
                  </a:cubicBezTo>
                  <a:cubicBezTo>
                    <a:pt x="6273" y="3488"/>
                    <a:pt x="6343" y="3518"/>
                    <a:pt x="6415" y="3558"/>
                  </a:cubicBezTo>
                  <a:cubicBezTo>
                    <a:pt x="6434" y="3569"/>
                    <a:pt x="6454" y="3574"/>
                    <a:pt x="6472" y="3574"/>
                  </a:cubicBezTo>
                  <a:cubicBezTo>
                    <a:pt x="6574" y="3574"/>
                    <a:pt x="6638" y="3426"/>
                    <a:pt x="6526" y="3366"/>
                  </a:cubicBezTo>
                  <a:cubicBezTo>
                    <a:pt x="6465" y="3326"/>
                    <a:pt x="6394" y="3275"/>
                    <a:pt x="6323" y="3234"/>
                  </a:cubicBezTo>
                  <a:cubicBezTo>
                    <a:pt x="6303" y="3222"/>
                    <a:pt x="6284" y="3217"/>
                    <a:pt x="6265" y="3217"/>
                  </a:cubicBezTo>
                  <a:close/>
                  <a:moveTo>
                    <a:pt x="7782" y="3374"/>
                  </a:moveTo>
                  <a:cubicBezTo>
                    <a:pt x="7623" y="3374"/>
                    <a:pt x="7579" y="3593"/>
                    <a:pt x="7741" y="3650"/>
                  </a:cubicBezTo>
                  <a:cubicBezTo>
                    <a:pt x="7792" y="3670"/>
                    <a:pt x="7832" y="3700"/>
                    <a:pt x="7873" y="3751"/>
                  </a:cubicBezTo>
                  <a:cubicBezTo>
                    <a:pt x="7909" y="3804"/>
                    <a:pt x="7955" y="3825"/>
                    <a:pt x="8001" y="3825"/>
                  </a:cubicBezTo>
                  <a:cubicBezTo>
                    <a:pt x="8122" y="3825"/>
                    <a:pt x="8236" y="3676"/>
                    <a:pt x="8125" y="3558"/>
                  </a:cubicBezTo>
                  <a:cubicBezTo>
                    <a:pt x="8035" y="3468"/>
                    <a:pt x="7933" y="3407"/>
                    <a:pt x="7812" y="3376"/>
                  </a:cubicBezTo>
                  <a:cubicBezTo>
                    <a:pt x="7801" y="3374"/>
                    <a:pt x="7791" y="3374"/>
                    <a:pt x="7782" y="3374"/>
                  </a:cubicBezTo>
                  <a:close/>
                  <a:moveTo>
                    <a:pt x="5760" y="3679"/>
                  </a:moveTo>
                  <a:cubicBezTo>
                    <a:pt x="5697" y="3679"/>
                    <a:pt x="5658" y="3779"/>
                    <a:pt x="5726" y="3822"/>
                  </a:cubicBezTo>
                  <a:cubicBezTo>
                    <a:pt x="5807" y="3873"/>
                    <a:pt x="5888" y="3923"/>
                    <a:pt x="5959" y="3963"/>
                  </a:cubicBezTo>
                  <a:cubicBezTo>
                    <a:pt x="5973" y="3974"/>
                    <a:pt x="5988" y="3979"/>
                    <a:pt x="6002" y="3979"/>
                  </a:cubicBezTo>
                  <a:cubicBezTo>
                    <a:pt x="6064" y="3979"/>
                    <a:pt x="6106" y="3884"/>
                    <a:pt x="6040" y="3842"/>
                  </a:cubicBezTo>
                  <a:lnTo>
                    <a:pt x="5797" y="3690"/>
                  </a:lnTo>
                  <a:cubicBezTo>
                    <a:pt x="5784" y="3682"/>
                    <a:pt x="5771" y="3679"/>
                    <a:pt x="5760" y="3679"/>
                  </a:cubicBezTo>
                  <a:close/>
                  <a:moveTo>
                    <a:pt x="2455" y="3590"/>
                  </a:moveTo>
                  <a:cubicBezTo>
                    <a:pt x="2348" y="3590"/>
                    <a:pt x="2253" y="3716"/>
                    <a:pt x="2354" y="3832"/>
                  </a:cubicBezTo>
                  <a:cubicBezTo>
                    <a:pt x="2395" y="3873"/>
                    <a:pt x="2435" y="3923"/>
                    <a:pt x="2476" y="3974"/>
                  </a:cubicBezTo>
                  <a:cubicBezTo>
                    <a:pt x="2500" y="3998"/>
                    <a:pt x="2529" y="4008"/>
                    <a:pt x="2559" y="4008"/>
                  </a:cubicBezTo>
                  <a:cubicBezTo>
                    <a:pt x="2653" y="4008"/>
                    <a:pt x="2748" y="3904"/>
                    <a:pt x="2678" y="3812"/>
                  </a:cubicBezTo>
                  <a:cubicBezTo>
                    <a:pt x="2648" y="3761"/>
                    <a:pt x="2608" y="3711"/>
                    <a:pt x="2577" y="3660"/>
                  </a:cubicBezTo>
                  <a:cubicBezTo>
                    <a:pt x="2542" y="3611"/>
                    <a:pt x="2497" y="3590"/>
                    <a:pt x="2455" y="3590"/>
                  </a:cubicBezTo>
                  <a:close/>
                  <a:moveTo>
                    <a:pt x="496" y="3625"/>
                  </a:moveTo>
                  <a:cubicBezTo>
                    <a:pt x="376" y="3625"/>
                    <a:pt x="310" y="3807"/>
                    <a:pt x="430" y="3873"/>
                  </a:cubicBezTo>
                  <a:cubicBezTo>
                    <a:pt x="511" y="3913"/>
                    <a:pt x="572" y="3974"/>
                    <a:pt x="643" y="4014"/>
                  </a:cubicBezTo>
                  <a:cubicBezTo>
                    <a:pt x="666" y="4033"/>
                    <a:pt x="689" y="4041"/>
                    <a:pt x="711" y="4041"/>
                  </a:cubicBezTo>
                  <a:cubicBezTo>
                    <a:pt x="793" y="4041"/>
                    <a:pt x="856" y="3922"/>
                    <a:pt x="815" y="3842"/>
                  </a:cubicBezTo>
                  <a:cubicBezTo>
                    <a:pt x="765" y="3720"/>
                    <a:pt x="653" y="3660"/>
                    <a:pt x="532" y="3630"/>
                  </a:cubicBezTo>
                  <a:cubicBezTo>
                    <a:pt x="519" y="3626"/>
                    <a:pt x="508" y="3625"/>
                    <a:pt x="496" y="3625"/>
                  </a:cubicBezTo>
                  <a:close/>
                  <a:moveTo>
                    <a:pt x="4796" y="3592"/>
                  </a:moveTo>
                  <a:cubicBezTo>
                    <a:pt x="4659" y="3592"/>
                    <a:pt x="4551" y="3797"/>
                    <a:pt x="4703" y="3893"/>
                  </a:cubicBezTo>
                  <a:cubicBezTo>
                    <a:pt x="4795" y="3943"/>
                    <a:pt x="4876" y="3994"/>
                    <a:pt x="4966" y="4035"/>
                  </a:cubicBezTo>
                  <a:cubicBezTo>
                    <a:pt x="4986" y="4045"/>
                    <a:pt x="5007" y="4049"/>
                    <a:pt x="5026" y="4049"/>
                  </a:cubicBezTo>
                  <a:cubicBezTo>
                    <a:pt x="5122" y="4049"/>
                    <a:pt x="5193" y="3935"/>
                    <a:pt x="5108" y="3842"/>
                  </a:cubicBezTo>
                  <a:cubicBezTo>
                    <a:pt x="5047" y="3771"/>
                    <a:pt x="4977" y="3711"/>
                    <a:pt x="4906" y="3639"/>
                  </a:cubicBezTo>
                  <a:cubicBezTo>
                    <a:pt x="4870" y="3606"/>
                    <a:pt x="4832" y="3592"/>
                    <a:pt x="4796" y="3592"/>
                  </a:cubicBezTo>
                  <a:close/>
                  <a:moveTo>
                    <a:pt x="3192" y="3760"/>
                  </a:moveTo>
                  <a:cubicBezTo>
                    <a:pt x="3105" y="3760"/>
                    <a:pt x="3027" y="3875"/>
                    <a:pt x="3114" y="3954"/>
                  </a:cubicBezTo>
                  <a:lnTo>
                    <a:pt x="3256" y="4105"/>
                  </a:lnTo>
                  <a:cubicBezTo>
                    <a:pt x="3278" y="4128"/>
                    <a:pt x="3304" y="4137"/>
                    <a:pt x="3329" y="4137"/>
                  </a:cubicBezTo>
                  <a:cubicBezTo>
                    <a:pt x="3416" y="4137"/>
                    <a:pt x="3496" y="4022"/>
                    <a:pt x="3418" y="3943"/>
                  </a:cubicBezTo>
                  <a:lnTo>
                    <a:pt x="3265" y="3792"/>
                  </a:lnTo>
                  <a:cubicBezTo>
                    <a:pt x="3243" y="3769"/>
                    <a:pt x="3217" y="3760"/>
                    <a:pt x="3192" y="3760"/>
                  </a:cubicBezTo>
                  <a:close/>
                  <a:moveTo>
                    <a:pt x="4028" y="3718"/>
                  </a:moveTo>
                  <a:cubicBezTo>
                    <a:pt x="3902" y="3718"/>
                    <a:pt x="3813" y="3902"/>
                    <a:pt x="3954" y="3963"/>
                  </a:cubicBezTo>
                  <a:cubicBezTo>
                    <a:pt x="4096" y="4024"/>
                    <a:pt x="4228" y="4116"/>
                    <a:pt x="4339" y="4237"/>
                  </a:cubicBezTo>
                  <a:cubicBezTo>
                    <a:pt x="4366" y="4264"/>
                    <a:pt x="4396" y="4276"/>
                    <a:pt x="4425" y="4276"/>
                  </a:cubicBezTo>
                  <a:cubicBezTo>
                    <a:pt x="4527" y="4276"/>
                    <a:pt x="4617" y="4139"/>
                    <a:pt x="4531" y="4044"/>
                  </a:cubicBezTo>
                  <a:cubicBezTo>
                    <a:pt x="4399" y="3913"/>
                    <a:pt x="4248" y="3812"/>
                    <a:pt x="4086" y="3731"/>
                  </a:cubicBezTo>
                  <a:cubicBezTo>
                    <a:pt x="4066" y="3722"/>
                    <a:pt x="4046" y="3718"/>
                    <a:pt x="4028" y="3718"/>
                  </a:cubicBezTo>
                  <a:close/>
                  <a:moveTo>
                    <a:pt x="1663" y="3936"/>
                  </a:moveTo>
                  <a:cubicBezTo>
                    <a:pt x="1579" y="3936"/>
                    <a:pt x="1498" y="4051"/>
                    <a:pt x="1575" y="4136"/>
                  </a:cubicBezTo>
                  <a:lnTo>
                    <a:pt x="1757" y="4328"/>
                  </a:lnTo>
                  <a:cubicBezTo>
                    <a:pt x="1779" y="4352"/>
                    <a:pt x="1804" y="4363"/>
                    <a:pt x="1827" y="4363"/>
                  </a:cubicBezTo>
                  <a:cubicBezTo>
                    <a:pt x="1899" y="4363"/>
                    <a:pt x="1960" y="4263"/>
                    <a:pt x="1899" y="4186"/>
                  </a:cubicBezTo>
                  <a:cubicBezTo>
                    <a:pt x="1848" y="4116"/>
                    <a:pt x="1787" y="4044"/>
                    <a:pt x="1737" y="3974"/>
                  </a:cubicBezTo>
                  <a:cubicBezTo>
                    <a:pt x="1715" y="3947"/>
                    <a:pt x="1689" y="3936"/>
                    <a:pt x="1663" y="3936"/>
                  </a:cubicBezTo>
                  <a:close/>
                  <a:moveTo>
                    <a:pt x="146" y="4180"/>
                  </a:moveTo>
                  <a:cubicBezTo>
                    <a:pt x="59" y="4180"/>
                    <a:pt x="1" y="4319"/>
                    <a:pt x="86" y="4379"/>
                  </a:cubicBezTo>
                  <a:lnTo>
                    <a:pt x="268" y="4500"/>
                  </a:lnTo>
                  <a:cubicBezTo>
                    <a:pt x="286" y="4511"/>
                    <a:pt x="303" y="4516"/>
                    <a:pt x="320" y="4516"/>
                  </a:cubicBezTo>
                  <a:cubicBezTo>
                    <a:pt x="407" y="4516"/>
                    <a:pt x="464" y="4378"/>
                    <a:pt x="370" y="4318"/>
                  </a:cubicBezTo>
                  <a:lnTo>
                    <a:pt x="198" y="4197"/>
                  </a:lnTo>
                  <a:cubicBezTo>
                    <a:pt x="180" y="4185"/>
                    <a:pt x="163" y="4180"/>
                    <a:pt x="146" y="4180"/>
                  </a:cubicBezTo>
                  <a:close/>
                  <a:moveTo>
                    <a:pt x="7547" y="4024"/>
                  </a:moveTo>
                  <a:cubicBezTo>
                    <a:pt x="7444" y="4024"/>
                    <a:pt x="7352" y="4147"/>
                    <a:pt x="7447" y="4227"/>
                  </a:cubicBezTo>
                  <a:lnTo>
                    <a:pt x="7781" y="4490"/>
                  </a:lnTo>
                  <a:cubicBezTo>
                    <a:pt x="7807" y="4512"/>
                    <a:pt x="7835" y="4521"/>
                    <a:pt x="7863" y="4521"/>
                  </a:cubicBezTo>
                  <a:cubicBezTo>
                    <a:pt x="7963" y="4521"/>
                    <a:pt x="8049" y="4398"/>
                    <a:pt x="7954" y="4318"/>
                  </a:cubicBezTo>
                  <a:lnTo>
                    <a:pt x="7630" y="4055"/>
                  </a:lnTo>
                  <a:cubicBezTo>
                    <a:pt x="7604" y="4033"/>
                    <a:pt x="7575" y="4024"/>
                    <a:pt x="7547" y="4024"/>
                  </a:cubicBezTo>
                  <a:close/>
                  <a:moveTo>
                    <a:pt x="4759" y="4327"/>
                  </a:moveTo>
                  <a:cubicBezTo>
                    <a:pt x="4648" y="4327"/>
                    <a:pt x="4574" y="4504"/>
                    <a:pt x="4693" y="4581"/>
                  </a:cubicBezTo>
                  <a:lnTo>
                    <a:pt x="4774" y="4642"/>
                  </a:lnTo>
                  <a:cubicBezTo>
                    <a:pt x="4797" y="4657"/>
                    <a:pt x="4819" y="4663"/>
                    <a:pt x="4841" y="4663"/>
                  </a:cubicBezTo>
                  <a:cubicBezTo>
                    <a:pt x="4954" y="4663"/>
                    <a:pt x="5035" y="4486"/>
                    <a:pt x="4916" y="4409"/>
                  </a:cubicBezTo>
                  <a:lnTo>
                    <a:pt x="4825" y="4348"/>
                  </a:lnTo>
                  <a:cubicBezTo>
                    <a:pt x="4802" y="4334"/>
                    <a:pt x="4780" y="4327"/>
                    <a:pt x="4759" y="4327"/>
                  </a:cubicBezTo>
                  <a:close/>
                  <a:moveTo>
                    <a:pt x="8399" y="4411"/>
                  </a:moveTo>
                  <a:cubicBezTo>
                    <a:pt x="8320" y="4411"/>
                    <a:pt x="8250" y="4502"/>
                    <a:pt x="8328" y="4571"/>
                  </a:cubicBezTo>
                  <a:cubicBezTo>
                    <a:pt x="8379" y="4611"/>
                    <a:pt x="8429" y="4662"/>
                    <a:pt x="8480" y="4703"/>
                  </a:cubicBezTo>
                  <a:cubicBezTo>
                    <a:pt x="8508" y="4727"/>
                    <a:pt x="8536" y="4736"/>
                    <a:pt x="8563" y="4736"/>
                  </a:cubicBezTo>
                  <a:cubicBezTo>
                    <a:pt x="8673" y="4736"/>
                    <a:pt x="8754" y="4568"/>
                    <a:pt x="8632" y="4510"/>
                  </a:cubicBezTo>
                  <a:cubicBezTo>
                    <a:pt x="8571" y="4480"/>
                    <a:pt x="8500" y="4449"/>
                    <a:pt x="8440" y="4419"/>
                  </a:cubicBezTo>
                  <a:cubicBezTo>
                    <a:pt x="8426" y="4413"/>
                    <a:pt x="8412" y="4411"/>
                    <a:pt x="8399" y="4411"/>
                  </a:cubicBezTo>
                  <a:close/>
                  <a:moveTo>
                    <a:pt x="2516" y="4344"/>
                  </a:moveTo>
                  <a:cubicBezTo>
                    <a:pt x="2437" y="4344"/>
                    <a:pt x="2363" y="4446"/>
                    <a:pt x="2435" y="4510"/>
                  </a:cubicBezTo>
                  <a:cubicBezTo>
                    <a:pt x="2527" y="4581"/>
                    <a:pt x="2617" y="4662"/>
                    <a:pt x="2698" y="4743"/>
                  </a:cubicBezTo>
                  <a:cubicBezTo>
                    <a:pt x="2718" y="4761"/>
                    <a:pt x="2741" y="4769"/>
                    <a:pt x="2763" y="4769"/>
                  </a:cubicBezTo>
                  <a:cubicBezTo>
                    <a:pt x="2841" y="4769"/>
                    <a:pt x="2911" y="4675"/>
                    <a:pt x="2840" y="4611"/>
                  </a:cubicBezTo>
                  <a:cubicBezTo>
                    <a:pt x="2749" y="4530"/>
                    <a:pt x="2658" y="4449"/>
                    <a:pt x="2577" y="4368"/>
                  </a:cubicBezTo>
                  <a:cubicBezTo>
                    <a:pt x="2558" y="4351"/>
                    <a:pt x="2537" y="4344"/>
                    <a:pt x="2516" y="4344"/>
                  </a:cubicBezTo>
                  <a:close/>
                  <a:moveTo>
                    <a:pt x="6649" y="4258"/>
                  </a:moveTo>
                  <a:cubicBezTo>
                    <a:pt x="6556" y="4258"/>
                    <a:pt x="6496" y="4404"/>
                    <a:pt x="6597" y="4480"/>
                  </a:cubicBezTo>
                  <a:cubicBezTo>
                    <a:pt x="6728" y="4571"/>
                    <a:pt x="6870" y="4662"/>
                    <a:pt x="7012" y="4764"/>
                  </a:cubicBezTo>
                  <a:cubicBezTo>
                    <a:pt x="7030" y="4775"/>
                    <a:pt x="7048" y="4780"/>
                    <a:pt x="7065" y="4780"/>
                  </a:cubicBezTo>
                  <a:cubicBezTo>
                    <a:pt x="7151" y="4780"/>
                    <a:pt x="7206" y="4649"/>
                    <a:pt x="7113" y="4581"/>
                  </a:cubicBezTo>
                  <a:cubicBezTo>
                    <a:pt x="6982" y="4480"/>
                    <a:pt x="6840" y="4379"/>
                    <a:pt x="6708" y="4278"/>
                  </a:cubicBezTo>
                  <a:cubicBezTo>
                    <a:pt x="6687" y="4264"/>
                    <a:pt x="6667" y="4258"/>
                    <a:pt x="6649" y="4258"/>
                  </a:cubicBezTo>
                  <a:close/>
                  <a:moveTo>
                    <a:pt x="5676" y="4390"/>
                  </a:moveTo>
                  <a:cubicBezTo>
                    <a:pt x="5554" y="4390"/>
                    <a:pt x="5468" y="4556"/>
                    <a:pt x="5605" y="4652"/>
                  </a:cubicBezTo>
                  <a:lnTo>
                    <a:pt x="5969" y="4895"/>
                  </a:lnTo>
                  <a:cubicBezTo>
                    <a:pt x="5988" y="4909"/>
                    <a:pt x="6009" y="4915"/>
                    <a:pt x="6028" y="4915"/>
                  </a:cubicBezTo>
                  <a:cubicBezTo>
                    <a:pt x="6122" y="4915"/>
                    <a:pt x="6202" y="4778"/>
                    <a:pt x="6111" y="4703"/>
                  </a:cubicBezTo>
                  <a:lnTo>
                    <a:pt x="5776" y="4429"/>
                  </a:lnTo>
                  <a:cubicBezTo>
                    <a:pt x="5742" y="4402"/>
                    <a:pt x="5708" y="4390"/>
                    <a:pt x="5676" y="4390"/>
                  </a:cubicBezTo>
                  <a:close/>
                  <a:moveTo>
                    <a:pt x="3276" y="4764"/>
                  </a:moveTo>
                  <a:cubicBezTo>
                    <a:pt x="3094" y="4764"/>
                    <a:pt x="3094" y="5047"/>
                    <a:pt x="3276" y="5047"/>
                  </a:cubicBezTo>
                  <a:cubicBezTo>
                    <a:pt x="3458" y="5047"/>
                    <a:pt x="3458" y="4764"/>
                    <a:pt x="3276" y="4764"/>
                  </a:cubicBezTo>
                  <a:close/>
                  <a:moveTo>
                    <a:pt x="4142" y="4615"/>
                  </a:moveTo>
                  <a:cubicBezTo>
                    <a:pt x="3994" y="4615"/>
                    <a:pt x="3885" y="4850"/>
                    <a:pt x="4055" y="4935"/>
                  </a:cubicBezTo>
                  <a:cubicBezTo>
                    <a:pt x="4136" y="4976"/>
                    <a:pt x="4217" y="5027"/>
                    <a:pt x="4298" y="5067"/>
                  </a:cubicBezTo>
                  <a:cubicBezTo>
                    <a:pt x="4324" y="5081"/>
                    <a:pt x="4350" y="5087"/>
                    <a:pt x="4373" y="5087"/>
                  </a:cubicBezTo>
                  <a:cubicBezTo>
                    <a:pt x="4504" y="5087"/>
                    <a:pt x="4579" y="4898"/>
                    <a:pt x="4450" y="4804"/>
                  </a:cubicBezTo>
                  <a:cubicBezTo>
                    <a:pt x="4369" y="4753"/>
                    <a:pt x="4298" y="4692"/>
                    <a:pt x="4228" y="4642"/>
                  </a:cubicBezTo>
                  <a:cubicBezTo>
                    <a:pt x="4199" y="4623"/>
                    <a:pt x="4170" y="4615"/>
                    <a:pt x="4142" y="4615"/>
                  </a:cubicBezTo>
                  <a:close/>
                  <a:moveTo>
                    <a:pt x="1471" y="4713"/>
                  </a:moveTo>
                  <a:cubicBezTo>
                    <a:pt x="1390" y="4713"/>
                    <a:pt x="1331" y="4847"/>
                    <a:pt x="1423" y="4905"/>
                  </a:cubicBezTo>
                  <a:lnTo>
                    <a:pt x="1656" y="5088"/>
                  </a:lnTo>
                  <a:cubicBezTo>
                    <a:pt x="1675" y="5102"/>
                    <a:pt x="1694" y="5108"/>
                    <a:pt x="1712" y="5108"/>
                  </a:cubicBezTo>
                  <a:cubicBezTo>
                    <a:pt x="1796" y="5108"/>
                    <a:pt x="1850" y="4972"/>
                    <a:pt x="1767" y="4905"/>
                  </a:cubicBezTo>
                  <a:lnTo>
                    <a:pt x="1524" y="4733"/>
                  </a:lnTo>
                  <a:cubicBezTo>
                    <a:pt x="1506" y="4719"/>
                    <a:pt x="1488" y="4713"/>
                    <a:pt x="1471" y="4713"/>
                  </a:cubicBezTo>
                  <a:close/>
                  <a:moveTo>
                    <a:pt x="5554" y="4885"/>
                  </a:moveTo>
                  <a:cubicBezTo>
                    <a:pt x="5371" y="4885"/>
                    <a:pt x="5371" y="5169"/>
                    <a:pt x="5554" y="5169"/>
                  </a:cubicBezTo>
                  <a:cubicBezTo>
                    <a:pt x="5736" y="5169"/>
                    <a:pt x="5736" y="4885"/>
                    <a:pt x="5554" y="4885"/>
                  </a:cubicBezTo>
                  <a:close/>
                  <a:moveTo>
                    <a:pt x="6598" y="4832"/>
                  </a:moveTo>
                  <a:cubicBezTo>
                    <a:pt x="6501" y="4832"/>
                    <a:pt x="6440" y="4975"/>
                    <a:pt x="6536" y="5027"/>
                  </a:cubicBezTo>
                  <a:lnTo>
                    <a:pt x="6799" y="5178"/>
                  </a:lnTo>
                  <a:cubicBezTo>
                    <a:pt x="6816" y="5187"/>
                    <a:pt x="6833" y="5191"/>
                    <a:pt x="6848" y="5191"/>
                  </a:cubicBezTo>
                  <a:cubicBezTo>
                    <a:pt x="6945" y="5191"/>
                    <a:pt x="7006" y="5048"/>
                    <a:pt x="6910" y="4996"/>
                  </a:cubicBezTo>
                  <a:lnTo>
                    <a:pt x="6647" y="4845"/>
                  </a:lnTo>
                  <a:cubicBezTo>
                    <a:pt x="6630" y="4836"/>
                    <a:pt x="6614" y="4832"/>
                    <a:pt x="6598" y="4832"/>
                  </a:cubicBezTo>
                  <a:close/>
                  <a:moveTo>
                    <a:pt x="625" y="4740"/>
                  </a:moveTo>
                  <a:cubicBezTo>
                    <a:pt x="513" y="4740"/>
                    <a:pt x="410" y="4880"/>
                    <a:pt x="522" y="4976"/>
                  </a:cubicBezTo>
                  <a:cubicBezTo>
                    <a:pt x="613" y="5057"/>
                    <a:pt x="694" y="5128"/>
                    <a:pt x="785" y="5209"/>
                  </a:cubicBezTo>
                  <a:cubicBezTo>
                    <a:pt x="816" y="5235"/>
                    <a:pt x="849" y="5247"/>
                    <a:pt x="882" y="5247"/>
                  </a:cubicBezTo>
                  <a:cubicBezTo>
                    <a:pt x="999" y="5247"/>
                    <a:pt x="1099" y="5102"/>
                    <a:pt x="988" y="5007"/>
                  </a:cubicBezTo>
                  <a:cubicBezTo>
                    <a:pt x="896" y="4935"/>
                    <a:pt x="805" y="4854"/>
                    <a:pt x="714" y="4773"/>
                  </a:cubicBezTo>
                  <a:cubicBezTo>
                    <a:pt x="686" y="4750"/>
                    <a:pt x="655" y="4740"/>
                    <a:pt x="625" y="4740"/>
                  </a:cubicBezTo>
                  <a:close/>
                  <a:moveTo>
                    <a:pt x="7769" y="4859"/>
                  </a:moveTo>
                  <a:cubicBezTo>
                    <a:pt x="7662" y="4859"/>
                    <a:pt x="7594" y="5025"/>
                    <a:pt x="7711" y="5108"/>
                  </a:cubicBezTo>
                  <a:cubicBezTo>
                    <a:pt x="7771" y="5158"/>
                    <a:pt x="7842" y="5209"/>
                    <a:pt x="7913" y="5259"/>
                  </a:cubicBezTo>
                  <a:cubicBezTo>
                    <a:pt x="7936" y="5277"/>
                    <a:pt x="7960" y="5285"/>
                    <a:pt x="7982" y="5285"/>
                  </a:cubicBezTo>
                  <a:cubicBezTo>
                    <a:pt x="8083" y="5285"/>
                    <a:pt x="8153" y="5120"/>
                    <a:pt x="8044" y="5037"/>
                  </a:cubicBezTo>
                  <a:lnTo>
                    <a:pt x="7842" y="4885"/>
                  </a:lnTo>
                  <a:cubicBezTo>
                    <a:pt x="7817" y="4867"/>
                    <a:pt x="7792" y="4859"/>
                    <a:pt x="7769" y="4859"/>
                  </a:cubicBezTo>
                  <a:close/>
                  <a:moveTo>
                    <a:pt x="2693" y="5118"/>
                  </a:moveTo>
                  <a:cubicBezTo>
                    <a:pt x="2604" y="5118"/>
                    <a:pt x="2542" y="5238"/>
                    <a:pt x="2638" y="5290"/>
                  </a:cubicBezTo>
                  <a:cubicBezTo>
                    <a:pt x="2698" y="5320"/>
                    <a:pt x="2749" y="5351"/>
                    <a:pt x="2810" y="5381"/>
                  </a:cubicBezTo>
                  <a:cubicBezTo>
                    <a:pt x="2829" y="5392"/>
                    <a:pt x="2847" y="5396"/>
                    <a:pt x="2864" y="5396"/>
                  </a:cubicBezTo>
                  <a:cubicBezTo>
                    <a:pt x="2958" y="5396"/>
                    <a:pt x="3016" y="5250"/>
                    <a:pt x="2921" y="5199"/>
                  </a:cubicBezTo>
                  <a:cubicBezTo>
                    <a:pt x="2860" y="5178"/>
                    <a:pt x="2800" y="5148"/>
                    <a:pt x="2739" y="5128"/>
                  </a:cubicBezTo>
                  <a:cubicBezTo>
                    <a:pt x="2723" y="5121"/>
                    <a:pt x="2708" y="5118"/>
                    <a:pt x="2693" y="5118"/>
                  </a:cubicBezTo>
                  <a:close/>
                  <a:moveTo>
                    <a:pt x="293" y="5301"/>
                  </a:moveTo>
                  <a:cubicBezTo>
                    <a:pt x="235" y="5301"/>
                    <a:pt x="176" y="5359"/>
                    <a:pt x="218" y="5421"/>
                  </a:cubicBezTo>
                  <a:lnTo>
                    <a:pt x="279" y="5513"/>
                  </a:lnTo>
                  <a:cubicBezTo>
                    <a:pt x="298" y="5541"/>
                    <a:pt x="324" y="5553"/>
                    <a:pt x="350" y="5553"/>
                  </a:cubicBezTo>
                  <a:cubicBezTo>
                    <a:pt x="408" y="5553"/>
                    <a:pt x="463" y="5495"/>
                    <a:pt x="421" y="5432"/>
                  </a:cubicBezTo>
                  <a:lnTo>
                    <a:pt x="360" y="5340"/>
                  </a:lnTo>
                  <a:cubicBezTo>
                    <a:pt x="344" y="5312"/>
                    <a:pt x="319" y="5301"/>
                    <a:pt x="293" y="5301"/>
                  </a:cubicBezTo>
                  <a:close/>
                  <a:moveTo>
                    <a:pt x="4785" y="5299"/>
                  </a:moveTo>
                  <a:cubicBezTo>
                    <a:pt x="4711" y="5299"/>
                    <a:pt x="4657" y="5409"/>
                    <a:pt x="4744" y="5452"/>
                  </a:cubicBezTo>
                  <a:cubicBezTo>
                    <a:pt x="4835" y="5502"/>
                    <a:pt x="4916" y="5574"/>
                    <a:pt x="4987" y="5655"/>
                  </a:cubicBezTo>
                  <a:cubicBezTo>
                    <a:pt x="5004" y="5676"/>
                    <a:pt x="5024" y="5685"/>
                    <a:pt x="5045" y="5685"/>
                  </a:cubicBezTo>
                  <a:cubicBezTo>
                    <a:pt x="5113" y="5685"/>
                    <a:pt x="5180" y="5592"/>
                    <a:pt x="5119" y="5523"/>
                  </a:cubicBezTo>
                  <a:cubicBezTo>
                    <a:pt x="5038" y="5432"/>
                    <a:pt x="4936" y="5361"/>
                    <a:pt x="4825" y="5310"/>
                  </a:cubicBezTo>
                  <a:cubicBezTo>
                    <a:pt x="4811" y="5303"/>
                    <a:pt x="4798" y="5299"/>
                    <a:pt x="4785" y="5299"/>
                  </a:cubicBezTo>
                  <a:close/>
                  <a:moveTo>
                    <a:pt x="8260" y="5350"/>
                  </a:moveTo>
                  <a:cubicBezTo>
                    <a:pt x="8134" y="5350"/>
                    <a:pt x="8121" y="5555"/>
                    <a:pt x="8247" y="5594"/>
                  </a:cubicBezTo>
                  <a:cubicBezTo>
                    <a:pt x="8328" y="5614"/>
                    <a:pt x="8368" y="5685"/>
                    <a:pt x="8449" y="5705"/>
                  </a:cubicBezTo>
                  <a:cubicBezTo>
                    <a:pt x="8459" y="5707"/>
                    <a:pt x="8468" y="5708"/>
                    <a:pt x="8478" y="5708"/>
                  </a:cubicBezTo>
                  <a:cubicBezTo>
                    <a:pt x="8559" y="5708"/>
                    <a:pt x="8628" y="5635"/>
                    <a:pt x="8602" y="5553"/>
                  </a:cubicBezTo>
                  <a:cubicBezTo>
                    <a:pt x="8571" y="5412"/>
                    <a:pt x="8409" y="5361"/>
                    <a:pt x="8278" y="5351"/>
                  </a:cubicBezTo>
                  <a:cubicBezTo>
                    <a:pt x="8271" y="5350"/>
                    <a:pt x="8265" y="5350"/>
                    <a:pt x="8260" y="5350"/>
                  </a:cubicBezTo>
                  <a:close/>
                  <a:moveTo>
                    <a:pt x="1422" y="5320"/>
                  </a:moveTo>
                  <a:cubicBezTo>
                    <a:pt x="1333" y="5320"/>
                    <a:pt x="1252" y="5432"/>
                    <a:pt x="1332" y="5533"/>
                  </a:cubicBezTo>
                  <a:cubicBezTo>
                    <a:pt x="1382" y="5594"/>
                    <a:pt x="1433" y="5664"/>
                    <a:pt x="1483" y="5725"/>
                  </a:cubicBezTo>
                  <a:cubicBezTo>
                    <a:pt x="1504" y="5751"/>
                    <a:pt x="1530" y="5762"/>
                    <a:pt x="1556" y="5762"/>
                  </a:cubicBezTo>
                  <a:cubicBezTo>
                    <a:pt x="1632" y="5762"/>
                    <a:pt x="1708" y="5669"/>
                    <a:pt x="1656" y="5594"/>
                  </a:cubicBezTo>
                  <a:cubicBezTo>
                    <a:pt x="1615" y="5523"/>
                    <a:pt x="1564" y="5452"/>
                    <a:pt x="1524" y="5381"/>
                  </a:cubicBezTo>
                  <a:cubicBezTo>
                    <a:pt x="1495" y="5338"/>
                    <a:pt x="1458" y="5320"/>
                    <a:pt x="1422" y="5320"/>
                  </a:cubicBezTo>
                  <a:close/>
                  <a:moveTo>
                    <a:pt x="5883" y="5282"/>
                  </a:moveTo>
                  <a:cubicBezTo>
                    <a:pt x="5790" y="5282"/>
                    <a:pt x="5710" y="5393"/>
                    <a:pt x="5797" y="5472"/>
                  </a:cubicBezTo>
                  <a:cubicBezTo>
                    <a:pt x="5888" y="5553"/>
                    <a:pt x="5989" y="5644"/>
                    <a:pt x="6091" y="5736"/>
                  </a:cubicBezTo>
                  <a:cubicBezTo>
                    <a:pt x="6115" y="5760"/>
                    <a:pt x="6143" y="5770"/>
                    <a:pt x="6170" y="5770"/>
                  </a:cubicBezTo>
                  <a:cubicBezTo>
                    <a:pt x="6267" y="5770"/>
                    <a:pt x="6357" y="5642"/>
                    <a:pt x="6262" y="5563"/>
                  </a:cubicBezTo>
                  <a:lnTo>
                    <a:pt x="5959" y="5310"/>
                  </a:lnTo>
                  <a:cubicBezTo>
                    <a:pt x="5935" y="5291"/>
                    <a:pt x="5908" y="5282"/>
                    <a:pt x="5883" y="5282"/>
                  </a:cubicBezTo>
                  <a:close/>
                  <a:moveTo>
                    <a:pt x="3966" y="5332"/>
                  </a:moveTo>
                  <a:cubicBezTo>
                    <a:pt x="3904" y="5332"/>
                    <a:pt x="3848" y="5407"/>
                    <a:pt x="3904" y="5462"/>
                  </a:cubicBezTo>
                  <a:cubicBezTo>
                    <a:pt x="4015" y="5563"/>
                    <a:pt x="4116" y="5664"/>
                    <a:pt x="4217" y="5776"/>
                  </a:cubicBezTo>
                  <a:cubicBezTo>
                    <a:pt x="4236" y="5793"/>
                    <a:pt x="4257" y="5800"/>
                    <a:pt x="4278" y="5800"/>
                  </a:cubicBezTo>
                  <a:cubicBezTo>
                    <a:pt x="4354" y="5800"/>
                    <a:pt x="4421" y="5698"/>
                    <a:pt x="4349" y="5634"/>
                  </a:cubicBezTo>
                  <a:cubicBezTo>
                    <a:pt x="4237" y="5543"/>
                    <a:pt x="4126" y="5452"/>
                    <a:pt x="4015" y="5351"/>
                  </a:cubicBezTo>
                  <a:cubicBezTo>
                    <a:pt x="3999" y="5338"/>
                    <a:pt x="3982" y="5332"/>
                    <a:pt x="3966" y="5332"/>
                  </a:cubicBezTo>
                  <a:close/>
                  <a:moveTo>
                    <a:pt x="7697" y="5476"/>
                  </a:moveTo>
                  <a:cubicBezTo>
                    <a:pt x="7621" y="5476"/>
                    <a:pt x="7556" y="5565"/>
                    <a:pt x="7630" y="5614"/>
                  </a:cubicBezTo>
                  <a:cubicBezTo>
                    <a:pt x="7720" y="5695"/>
                    <a:pt x="7822" y="5796"/>
                    <a:pt x="7933" y="5826"/>
                  </a:cubicBezTo>
                  <a:cubicBezTo>
                    <a:pt x="7941" y="5829"/>
                    <a:pt x="7948" y="5830"/>
                    <a:pt x="7954" y="5830"/>
                  </a:cubicBezTo>
                  <a:cubicBezTo>
                    <a:pt x="8003" y="5830"/>
                    <a:pt x="8032" y="5770"/>
                    <a:pt x="8014" y="5725"/>
                  </a:cubicBezTo>
                  <a:cubicBezTo>
                    <a:pt x="7954" y="5634"/>
                    <a:pt x="7832" y="5563"/>
                    <a:pt x="7751" y="5493"/>
                  </a:cubicBezTo>
                  <a:cubicBezTo>
                    <a:pt x="7734" y="5481"/>
                    <a:pt x="7715" y="5476"/>
                    <a:pt x="7697" y="5476"/>
                  </a:cubicBezTo>
                  <a:close/>
                  <a:moveTo>
                    <a:pt x="2070" y="5399"/>
                  </a:moveTo>
                  <a:cubicBezTo>
                    <a:pt x="1972" y="5399"/>
                    <a:pt x="1906" y="5533"/>
                    <a:pt x="2010" y="5594"/>
                  </a:cubicBezTo>
                  <a:cubicBezTo>
                    <a:pt x="2131" y="5655"/>
                    <a:pt x="2223" y="5745"/>
                    <a:pt x="2324" y="5837"/>
                  </a:cubicBezTo>
                  <a:cubicBezTo>
                    <a:pt x="2343" y="5851"/>
                    <a:pt x="2365" y="5858"/>
                    <a:pt x="2385" y="5858"/>
                  </a:cubicBezTo>
                  <a:cubicBezTo>
                    <a:pt x="2449" y="5858"/>
                    <a:pt x="2506" y="5792"/>
                    <a:pt x="2476" y="5715"/>
                  </a:cubicBezTo>
                  <a:cubicBezTo>
                    <a:pt x="2405" y="5574"/>
                    <a:pt x="2263" y="5482"/>
                    <a:pt x="2122" y="5412"/>
                  </a:cubicBezTo>
                  <a:cubicBezTo>
                    <a:pt x="2104" y="5403"/>
                    <a:pt x="2086" y="5399"/>
                    <a:pt x="2070" y="5399"/>
                  </a:cubicBezTo>
                  <a:close/>
                  <a:moveTo>
                    <a:pt x="6676" y="5509"/>
                  </a:moveTo>
                  <a:cubicBezTo>
                    <a:pt x="6579" y="5509"/>
                    <a:pt x="6513" y="5643"/>
                    <a:pt x="6617" y="5715"/>
                  </a:cubicBezTo>
                  <a:cubicBezTo>
                    <a:pt x="6739" y="5796"/>
                    <a:pt x="6870" y="5847"/>
                    <a:pt x="7012" y="5887"/>
                  </a:cubicBezTo>
                  <a:cubicBezTo>
                    <a:pt x="7021" y="5890"/>
                    <a:pt x="7029" y="5891"/>
                    <a:pt x="7037" y="5891"/>
                  </a:cubicBezTo>
                  <a:cubicBezTo>
                    <a:pt x="7130" y="5891"/>
                    <a:pt x="7165" y="5742"/>
                    <a:pt x="7063" y="5705"/>
                  </a:cubicBezTo>
                  <a:cubicBezTo>
                    <a:pt x="6951" y="5664"/>
                    <a:pt x="6850" y="5614"/>
                    <a:pt x="6759" y="5543"/>
                  </a:cubicBezTo>
                  <a:cubicBezTo>
                    <a:pt x="6731" y="5519"/>
                    <a:pt x="6702" y="5509"/>
                    <a:pt x="6676" y="5509"/>
                  </a:cubicBezTo>
                  <a:close/>
                  <a:moveTo>
                    <a:pt x="833" y="5680"/>
                  </a:moveTo>
                  <a:cubicBezTo>
                    <a:pt x="749" y="5680"/>
                    <a:pt x="657" y="5789"/>
                    <a:pt x="745" y="5877"/>
                  </a:cubicBezTo>
                  <a:lnTo>
                    <a:pt x="846" y="5979"/>
                  </a:lnTo>
                  <a:cubicBezTo>
                    <a:pt x="864" y="5999"/>
                    <a:pt x="886" y="6008"/>
                    <a:pt x="908" y="6008"/>
                  </a:cubicBezTo>
                  <a:cubicBezTo>
                    <a:pt x="972" y="6008"/>
                    <a:pt x="1035" y="5935"/>
                    <a:pt x="997" y="5867"/>
                  </a:cubicBezTo>
                  <a:cubicBezTo>
                    <a:pt x="967" y="5826"/>
                    <a:pt x="947" y="5776"/>
                    <a:pt x="916" y="5736"/>
                  </a:cubicBezTo>
                  <a:cubicBezTo>
                    <a:pt x="897" y="5696"/>
                    <a:pt x="866" y="5680"/>
                    <a:pt x="833" y="5680"/>
                  </a:cubicBezTo>
                  <a:close/>
                  <a:moveTo>
                    <a:pt x="3550" y="5673"/>
                  </a:moveTo>
                  <a:cubicBezTo>
                    <a:pt x="3404" y="5673"/>
                    <a:pt x="3305" y="5887"/>
                    <a:pt x="3468" y="5968"/>
                  </a:cubicBezTo>
                  <a:lnTo>
                    <a:pt x="3711" y="6090"/>
                  </a:lnTo>
                  <a:cubicBezTo>
                    <a:pt x="3730" y="6098"/>
                    <a:pt x="3750" y="6102"/>
                    <a:pt x="3769" y="6102"/>
                  </a:cubicBezTo>
                  <a:cubicBezTo>
                    <a:pt x="3883" y="6102"/>
                    <a:pt x="3986" y="5964"/>
                    <a:pt x="3873" y="5877"/>
                  </a:cubicBezTo>
                  <a:cubicBezTo>
                    <a:pt x="3802" y="5826"/>
                    <a:pt x="3731" y="5766"/>
                    <a:pt x="3661" y="5715"/>
                  </a:cubicBezTo>
                  <a:cubicBezTo>
                    <a:pt x="3623" y="5686"/>
                    <a:pt x="3585" y="5673"/>
                    <a:pt x="3550" y="5673"/>
                  </a:cubicBezTo>
                  <a:close/>
                  <a:moveTo>
                    <a:pt x="5525" y="5700"/>
                  </a:moveTo>
                  <a:cubicBezTo>
                    <a:pt x="5392" y="5700"/>
                    <a:pt x="5308" y="5911"/>
                    <a:pt x="5452" y="5979"/>
                  </a:cubicBezTo>
                  <a:cubicBezTo>
                    <a:pt x="5524" y="6019"/>
                    <a:pt x="5594" y="6060"/>
                    <a:pt x="5665" y="6090"/>
                  </a:cubicBezTo>
                  <a:cubicBezTo>
                    <a:pt x="5691" y="6104"/>
                    <a:pt x="5716" y="6110"/>
                    <a:pt x="5739" y="6110"/>
                  </a:cubicBezTo>
                  <a:cubicBezTo>
                    <a:pt x="5862" y="6110"/>
                    <a:pt x="5935" y="5932"/>
                    <a:pt x="5807" y="5847"/>
                  </a:cubicBezTo>
                  <a:cubicBezTo>
                    <a:pt x="5736" y="5806"/>
                    <a:pt x="5675" y="5766"/>
                    <a:pt x="5605" y="5725"/>
                  </a:cubicBezTo>
                  <a:cubicBezTo>
                    <a:pt x="5577" y="5707"/>
                    <a:pt x="5550" y="5700"/>
                    <a:pt x="5525" y="5700"/>
                  </a:cubicBezTo>
                  <a:close/>
                  <a:moveTo>
                    <a:pt x="4606" y="5835"/>
                  </a:moveTo>
                  <a:cubicBezTo>
                    <a:pt x="4543" y="5835"/>
                    <a:pt x="4503" y="5936"/>
                    <a:pt x="4572" y="5979"/>
                  </a:cubicBezTo>
                  <a:cubicBezTo>
                    <a:pt x="4673" y="6039"/>
                    <a:pt x="4764" y="6120"/>
                    <a:pt x="4835" y="6222"/>
                  </a:cubicBezTo>
                  <a:cubicBezTo>
                    <a:pt x="4856" y="6251"/>
                    <a:pt x="4882" y="6264"/>
                    <a:pt x="4906" y="6264"/>
                  </a:cubicBezTo>
                  <a:cubicBezTo>
                    <a:pt x="4965" y="6264"/>
                    <a:pt x="5017" y="6192"/>
                    <a:pt x="4966" y="6120"/>
                  </a:cubicBezTo>
                  <a:cubicBezTo>
                    <a:pt x="4876" y="6009"/>
                    <a:pt x="4774" y="5918"/>
                    <a:pt x="4642" y="5847"/>
                  </a:cubicBezTo>
                  <a:cubicBezTo>
                    <a:pt x="4630" y="5839"/>
                    <a:pt x="4617" y="5835"/>
                    <a:pt x="4606" y="5835"/>
                  </a:cubicBezTo>
                  <a:close/>
                  <a:moveTo>
                    <a:pt x="1393" y="5856"/>
                  </a:moveTo>
                  <a:cubicBezTo>
                    <a:pt x="1284" y="5856"/>
                    <a:pt x="1179" y="6006"/>
                    <a:pt x="1281" y="6100"/>
                  </a:cubicBezTo>
                  <a:cubicBezTo>
                    <a:pt x="1362" y="6181"/>
                    <a:pt x="1443" y="6252"/>
                    <a:pt x="1524" y="6333"/>
                  </a:cubicBezTo>
                  <a:cubicBezTo>
                    <a:pt x="1554" y="6358"/>
                    <a:pt x="1585" y="6369"/>
                    <a:pt x="1616" y="6369"/>
                  </a:cubicBezTo>
                  <a:cubicBezTo>
                    <a:pt x="1719" y="6369"/>
                    <a:pt x="1803" y="6242"/>
                    <a:pt x="1717" y="6141"/>
                  </a:cubicBezTo>
                  <a:cubicBezTo>
                    <a:pt x="1636" y="6060"/>
                    <a:pt x="1564" y="5979"/>
                    <a:pt x="1483" y="5898"/>
                  </a:cubicBezTo>
                  <a:cubicBezTo>
                    <a:pt x="1456" y="5868"/>
                    <a:pt x="1425" y="5856"/>
                    <a:pt x="1393" y="5856"/>
                  </a:cubicBezTo>
                  <a:close/>
                  <a:moveTo>
                    <a:pt x="7535" y="6131"/>
                  </a:moveTo>
                  <a:cubicBezTo>
                    <a:pt x="7478" y="6131"/>
                    <a:pt x="7415" y="6203"/>
                    <a:pt x="7457" y="6262"/>
                  </a:cubicBezTo>
                  <a:cubicBezTo>
                    <a:pt x="7528" y="6363"/>
                    <a:pt x="7609" y="6474"/>
                    <a:pt x="7751" y="6485"/>
                  </a:cubicBezTo>
                  <a:cubicBezTo>
                    <a:pt x="7754" y="6485"/>
                    <a:pt x="7757" y="6486"/>
                    <a:pt x="7761" y="6486"/>
                  </a:cubicBezTo>
                  <a:cubicBezTo>
                    <a:pt x="7827" y="6486"/>
                    <a:pt x="7880" y="6391"/>
                    <a:pt x="7832" y="6333"/>
                  </a:cubicBezTo>
                  <a:cubicBezTo>
                    <a:pt x="7771" y="6242"/>
                    <a:pt x="7660" y="6201"/>
                    <a:pt x="7569" y="6141"/>
                  </a:cubicBezTo>
                  <a:cubicBezTo>
                    <a:pt x="7558" y="6134"/>
                    <a:pt x="7547" y="6131"/>
                    <a:pt x="7535" y="6131"/>
                  </a:cubicBezTo>
                  <a:close/>
                  <a:moveTo>
                    <a:pt x="3280" y="6228"/>
                  </a:moveTo>
                  <a:cubicBezTo>
                    <a:pt x="3199" y="6228"/>
                    <a:pt x="3141" y="6352"/>
                    <a:pt x="3235" y="6404"/>
                  </a:cubicBezTo>
                  <a:lnTo>
                    <a:pt x="3377" y="6495"/>
                  </a:lnTo>
                  <a:cubicBezTo>
                    <a:pt x="3393" y="6504"/>
                    <a:pt x="3408" y="6508"/>
                    <a:pt x="3423" y="6508"/>
                  </a:cubicBezTo>
                  <a:cubicBezTo>
                    <a:pt x="3505" y="6508"/>
                    <a:pt x="3564" y="6384"/>
                    <a:pt x="3478" y="6333"/>
                  </a:cubicBezTo>
                  <a:lnTo>
                    <a:pt x="3326" y="6242"/>
                  </a:lnTo>
                  <a:cubicBezTo>
                    <a:pt x="3311" y="6233"/>
                    <a:pt x="3295" y="6228"/>
                    <a:pt x="3280" y="6228"/>
                  </a:cubicBezTo>
                  <a:close/>
                  <a:moveTo>
                    <a:pt x="5293" y="6139"/>
                  </a:moveTo>
                  <a:cubicBezTo>
                    <a:pt x="5194" y="6139"/>
                    <a:pt x="5155" y="6294"/>
                    <a:pt x="5260" y="6323"/>
                  </a:cubicBezTo>
                  <a:cubicBezTo>
                    <a:pt x="5371" y="6353"/>
                    <a:pt x="5463" y="6414"/>
                    <a:pt x="5544" y="6485"/>
                  </a:cubicBezTo>
                  <a:cubicBezTo>
                    <a:pt x="5565" y="6509"/>
                    <a:pt x="5590" y="6518"/>
                    <a:pt x="5613" y="6518"/>
                  </a:cubicBezTo>
                  <a:cubicBezTo>
                    <a:pt x="5692" y="6518"/>
                    <a:pt x="5763" y="6413"/>
                    <a:pt x="5686" y="6343"/>
                  </a:cubicBezTo>
                  <a:cubicBezTo>
                    <a:pt x="5584" y="6242"/>
                    <a:pt x="5452" y="6181"/>
                    <a:pt x="5311" y="6141"/>
                  </a:cubicBezTo>
                  <a:cubicBezTo>
                    <a:pt x="5304" y="6140"/>
                    <a:pt x="5298" y="6139"/>
                    <a:pt x="5293" y="6139"/>
                  </a:cubicBezTo>
                  <a:close/>
                  <a:moveTo>
                    <a:pt x="2578" y="6084"/>
                  </a:moveTo>
                  <a:cubicBezTo>
                    <a:pt x="2454" y="6084"/>
                    <a:pt x="2352" y="6270"/>
                    <a:pt x="2496" y="6373"/>
                  </a:cubicBezTo>
                  <a:cubicBezTo>
                    <a:pt x="2557" y="6414"/>
                    <a:pt x="2617" y="6454"/>
                    <a:pt x="2678" y="6505"/>
                  </a:cubicBezTo>
                  <a:cubicBezTo>
                    <a:pt x="2698" y="6519"/>
                    <a:pt x="2719" y="6524"/>
                    <a:pt x="2739" y="6524"/>
                  </a:cubicBezTo>
                  <a:cubicBezTo>
                    <a:pt x="2840" y="6524"/>
                    <a:pt x="2924" y="6376"/>
                    <a:pt x="2840" y="6292"/>
                  </a:cubicBezTo>
                  <a:cubicBezTo>
                    <a:pt x="2779" y="6242"/>
                    <a:pt x="2729" y="6181"/>
                    <a:pt x="2678" y="6130"/>
                  </a:cubicBezTo>
                  <a:cubicBezTo>
                    <a:pt x="2646" y="6098"/>
                    <a:pt x="2611" y="6084"/>
                    <a:pt x="2578" y="6084"/>
                  </a:cubicBezTo>
                  <a:close/>
                  <a:moveTo>
                    <a:pt x="618" y="6353"/>
                  </a:moveTo>
                  <a:cubicBezTo>
                    <a:pt x="565" y="6353"/>
                    <a:pt x="518" y="6418"/>
                    <a:pt x="572" y="6465"/>
                  </a:cubicBezTo>
                  <a:cubicBezTo>
                    <a:pt x="633" y="6515"/>
                    <a:pt x="684" y="6566"/>
                    <a:pt x="745" y="6606"/>
                  </a:cubicBezTo>
                  <a:cubicBezTo>
                    <a:pt x="761" y="6620"/>
                    <a:pt x="778" y="6626"/>
                    <a:pt x="795" y="6626"/>
                  </a:cubicBezTo>
                  <a:cubicBezTo>
                    <a:pt x="849" y="6626"/>
                    <a:pt x="890" y="6562"/>
                    <a:pt x="835" y="6515"/>
                  </a:cubicBezTo>
                  <a:cubicBezTo>
                    <a:pt x="785" y="6465"/>
                    <a:pt x="724" y="6414"/>
                    <a:pt x="664" y="6373"/>
                  </a:cubicBezTo>
                  <a:cubicBezTo>
                    <a:pt x="650" y="6359"/>
                    <a:pt x="633" y="6353"/>
                    <a:pt x="618" y="6353"/>
                  </a:cubicBezTo>
                  <a:close/>
                  <a:moveTo>
                    <a:pt x="6860" y="6166"/>
                  </a:moveTo>
                  <a:cubicBezTo>
                    <a:pt x="6787" y="6166"/>
                    <a:pt x="6723" y="6238"/>
                    <a:pt x="6769" y="6323"/>
                  </a:cubicBezTo>
                  <a:cubicBezTo>
                    <a:pt x="6840" y="6444"/>
                    <a:pt x="6931" y="6535"/>
                    <a:pt x="7042" y="6616"/>
                  </a:cubicBezTo>
                  <a:cubicBezTo>
                    <a:pt x="7070" y="6636"/>
                    <a:pt x="7097" y="6645"/>
                    <a:pt x="7123" y="6645"/>
                  </a:cubicBezTo>
                  <a:cubicBezTo>
                    <a:pt x="7267" y="6645"/>
                    <a:pt x="7361" y="6374"/>
                    <a:pt x="7164" y="6323"/>
                  </a:cubicBezTo>
                  <a:cubicBezTo>
                    <a:pt x="7072" y="6292"/>
                    <a:pt x="7002" y="6252"/>
                    <a:pt x="6931" y="6191"/>
                  </a:cubicBezTo>
                  <a:cubicBezTo>
                    <a:pt x="6908" y="6174"/>
                    <a:pt x="6884" y="6166"/>
                    <a:pt x="6860" y="6166"/>
                  </a:cubicBezTo>
                  <a:close/>
                  <a:moveTo>
                    <a:pt x="4110" y="6289"/>
                  </a:moveTo>
                  <a:cubicBezTo>
                    <a:pt x="4029" y="6289"/>
                    <a:pt x="3969" y="6413"/>
                    <a:pt x="4055" y="6465"/>
                  </a:cubicBezTo>
                  <a:lnTo>
                    <a:pt x="4471" y="6738"/>
                  </a:lnTo>
                  <a:cubicBezTo>
                    <a:pt x="4486" y="6747"/>
                    <a:pt x="4502" y="6751"/>
                    <a:pt x="4516" y="6751"/>
                  </a:cubicBezTo>
                  <a:cubicBezTo>
                    <a:pt x="4598" y="6751"/>
                    <a:pt x="4658" y="6626"/>
                    <a:pt x="4572" y="6566"/>
                  </a:cubicBezTo>
                  <a:cubicBezTo>
                    <a:pt x="4430" y="6485"/>
                    <a:pt x="4288" y="6393"/>
                    <a:pt x="4156" y="6303"/>
                  </a:cubicBezTo>
                  <a:cubicBezTo>
                    <a:pt x="4141" y="6293"/>
                    <a:pt x="4125" y="6289"/>
                    <a:pt x="4110" y="6289"/>
                  </a:cubicBezTo>
                  <a:close/>
                  <a:moveTo>
                    <a:pt x="2247" y="6521"/>
                  </a:moveTo>
                  <a:cubicBezTo>
                    <a:pt x="2152" y="6521"/>
                    <a:pt x="2085" y="6660"/>
                    <a:pt x="2192" y="6717"/>
                  </a:cubicBezTo>
                  <a:cubicBezTo>
                    <a:pt x="2223" y="6728"/>
                    <a:pt x="2253" y="6748"/>
                    <a:pt x="2284" y="6768"/>
                  </a:cubicBezTo>
                  <a:cubicBezTo>
                    <a:pt x="2296" y="6774"/>
                    <a:pt x="2309" y="6776"/>
                    <a:pt x="2322" y="6776"/>
                  </a:cubicBezTo>
                  <a:cubicBezTo>
                    <a:pt x="2401" y="6776"/>
                    <a:pt x="2474" y="6678"/>
                    <a:pt x="2395" y="6616"/>
                  </a:cubicBezTo>
                  <a:cubicBezTo>
                    <a:pt x="2374" y="6596"/>
                    <a:pt x="2344" y="6576"/>
                    <a:pt x="2314" y="6546"/>
                  </a:cubicBezTo>
                  <a:cubicBezTo>
                    <a:pt x="2291" y="6529"/>
                    <a:pt x="2268" y="6521"/>
                    <a:pt x="2247" y="6521"/>
                  </a:cubicBezTo>
                  <a:close/>
                  <a:moveTo>
                    <a:pt x="6294" y="6529"/>
                  </a:moveTo>
                  <a:cubicBezTo>
                    <a:pt x="6214" y="6529"/>
                    <a:pt x="6158" y="6657"/>
                    <a:pt x="6242" y="6708"/>
                  </a:cubicBezTo>
                  <a:cubicBezTo>
                    <a:pt x="6343" y="6758"/>
                    <a:pt x="6445" y="6819"/>
                    <a:pt x="6546" y="6870"/>
                  </a:cubicBezTo>
                  <a:cubicBezTo>
                    <a:pt x="6563" y="6880"/>
                    <a:pt x="6580" y="6884"/>
                    <a:pt x="6595" y="6884"/>
                  </a:cubicBezTo>
                  <a:cubicBezTo>
                    <a:pt x="6670" y="6884"/>
                    <a:pt x="6713" y="6778"/>
                    <a:pt x="6637" y="6728"/>
                  </a:cubicBezTo>
                  <a:cubicBezTo>
                    <a:pt x="6536" y="6667"/>
                    <a:pt x="6435" y="6606"/>
                    <a:pt x="6343" y="6546"/>
                  </a:cubicBezTo>
                  <a:cubicBezTo>
                    <a:pt x="6326" y="6534"/>
                    <a:pt x="6310" y="6529"/>
                    <a:pt x="6294" y="6529"/>
                  </a:cubicBezTo>
                  <a:close/>
                  <a:moveTo>
                    <a:pt x="4876" y="6708"/>
                  </a:moveTo>
                  <a:cubicBezTo>
                    <a:pt x="4754" y="6708"/>
                    <a:pt x="4754" y="6890"/>
                    <a:pt x="4876" y="6890"/>
                  </a:cubicBezTo>
                  <a:cubicBezTo>
                    <a:pt x="4997" y="6890"/>
                    <a:pt x="4997" y="6708"/>
                    <a:pt x="4876" y="6708"/>
                  </a:cubicBezTo>
                  <a:close/>
                  <a:moveTo>
                    <a:pt x="3841" y="6810"/>
                  </a:moveTo>
                  <a:cubicBezTo>
                    <a:pt x="3758" y="6810"/>
                    <a:pt x="3691" y="6952"/>
                    <a:pt x="3792" y="7011"/>
                  </a:cubicBezTo>
                  <a:cubicBezTo>
                    <a:pt x="3883" y="7062"/>
                    <a:pt x="3974" y="7113"/>
                    <a:pt x="4066" y="7173"/>
                  </a:cubicBezTo>
                  <a:cubicBezTo>
                    <a:pt x="4079" y="7181"/>
                    <a:pt x="4092" y="7184"/>
                    <a:pt x="4104" y="7184"/>
                  </a:cubicBezTo>
                  <a:cubicBezTo>
                    <a:pt x="4176" y="7184"/>
                    <a:pt x="4224" y="7073"/>
                    <a:pt x="4147" y="7021"/>
                  </a:cubicBezTo>
                  <a:cubicBezTo>
                    <a:pt x="4066" y="6960"/>
                    <a:pt x="3974" y="6890"/>
                    <a:pt x="3893" y="6829"/>
                  </a:cubicBezTo>
                  <a:cubicBezTo>
                    <a:pt x="3876" y="6815"/>
                    <a:pt x="3858" y="6810"/>
                    <a:pt x="3841" y="6810"/>
                  </a:cubicBezTo>
                  <a:close/>
                  <a:moveTo>
                    <a:pt x="1748" y="6786"/>
                  </a:moveTo>
                  <a:cubicBezTo>
                    <a:pt x="1649" y="6786"/>
                    <a:pt x="1581" y="6928"/>
                    <a:pt x="1686" y="6981"/>
                  </a:cubicBezTo>
                  <a:cubicBezTo>
                    <a:pt x="1787" y="7021"/>
                    <a:pt x="1868" y="7082"/>
                    <a:pt x="1939" y="7163"/>
                  </a:cubicBezTo>
                  <a:cubicBezTo>
                    <a:pt x="1959" y="7185"/>
                    <a:pt x="1981" y="7194"/>
                    <a:pt x="2002" y="7194"/>
                  </a:cubicBezTo>
                  <a:cubicBezTo>
                    <a:pt x="2071" y="7194"/>
                    <a:pt x="2132" y="7101"/>
                    <a:pt x="2071" y="7032"/>
                  </a:cubicBezTo>
                  <a:cubicBezTo>
                    <a:pt x="1990" y="6930"/>
                    <a:pt x="1899" y="6859"/>
                    <a:pt x="1798" y="6798"/>
                  </a:cubicBezTo>
                  <a:cubicBezTo>
                    <a:pt x="1781" y="6790"/>
                    <a:pt x="1764" y="6786"/>
                    <a:pt x="1748" y="6786"/>
                  </a:cubicBezTo>
                  <a:close/>
                  <a:moveTo>
                    <a:pt x="5708" y="6775"/>
                  </a:moveTo>
                  <a:cubicBezTo>
                    <a:pt x="5589" y="6775"/>
                    <a:pt x="5500" y="6946"/>
                    <a:pt x="5635" y="7041"/>
                  </a:cubicBezTo>
                  <a:cubicBezTo>
                    <a:pt x="5736" y="7113"/>
                    <a:pt x="5848" y="7173"/>
                    <a:pt x="5969" y="7214"/>
                  </a:cubicBezTo>
                  <a:cubicBezTo>
                    <a:pt x="5983" y="7219"/>
                    <a:pt x="5996" y="7221"/>
                    <a:pt x="6008" y="7221"/>
                  </a:cubicBezTo>
                  <a:cubicBezTo>
                    <a:pt x="6115" y="7221"/>
                    <a:pt x="6169" y="7046"/>
                    <a:pt x="6060" y="6991"/>
                  </a:cubicBezTo>
                  <a:cubicBezTo>
                    <a:pt x="5969" y="6940"/>
                    <a:pt x="5878" y="6890"/>
                    <a:pt x="5807" y="6819"/>
                  </a:cubicBezTo>
                  <a:cubicBezTo>
                    <a:pt x="5774" y="6788"/>
                    <a:pt x="5740" y="6775"/>
                    <a:pt x="5708" y="6775"/>
                  </a:cubicBezTo>
                  <a:close/>
                  <a:moveTo>
                    <a:pt x="1036" y="6817"/>
                  </a:moveTo>
                  <a:cubicBezTo>
                    <a:pt x="952" y="6817"/>
                    <a:pt x="878" y="6928"/>
                    <a:pt x="957" y="6991"/>
                  </a:cubicBezTo>
                  <a:cubicBezTo>
                    <a:pt x="1069" y="7082"/>
                    <a:pt x="1180" y="7183"/>
                    <a:pt x="1291" y="7275"/>
                  </a:cubicBezTo>
                  <a:cubicBezTo>
                    <a:pt x="1312" y="7290"/>
                    <a:pt x="1333" y="7297"/>
                    <a:pt x="1353" y="7297"/>
                  </a:cubicBezTo>
                  <a:cubicBezTo>
                    <a:pt x="1422" y="7297"/>
                    <a:pt x="1476" y="7216"/>
                    <a:pt x="1413" y="7153"/>
                  </a:cubicBezTo>
                  <a:lnTo>
                    <a:pt x="1109" y="6849"/>
                  </a:lnTo>
                  <a:cubicBezTo>
                    <a:pt x="1086" y="6827"/>
                    <a:pt x="1061" y="6817"/>
                    <a:pt x="1036" y="6817"/>
                  </a:cubicBezTo>
                  <a:close/>
                  <a:moveTo>
                    <a:pt x="7146" y="6975"/>
                  </a:moveTo>
                  <a:cubicBezTo>
                    <a:pt x="7043" y="6975"/>
                    <a:pt x="7012" y="7120"/>
                    <a:pt x="7103" y="7183"/>
                  </a:cubicBezTo>
                  <a:cubicBezTo>
                    <a:pt x="7153" y="7224"/>
                    <a:pt x="7204" y="7264"/>
                    <a:pt x="7265" y="7305"/>
                  </a:cubicBezTo>
                  <a:cubicBezTo>
                    <a:pt x="7288" y="7322"/>
                    <a:pt x="7312" y="7329"/>
                    <a:pt x="7334" y="7329"/>
                  </a:cubicBezTo>
                  <a:cubicBezTo>
                    <a:pt x="7457" y="7329"/>
                    <a:pt x="7546" y="7102"/>
                    <a:pt x="7366" y="7041"/>
                  </a:cubicBezTo>
                  <a:lnTo>
                    <a:pt x="7184" y="6981"/>
                  </a:lnTo>
                  <a:cubicBezTo>
                    <a:pt x="7170" y="6976"/>
                    <a:pt x="7158" y="6975"/>
                    <a:pt x="7146" y="6975"/>
                  </a:cubicBezTo>
                  <a:close/>
                  <a:moveTo>
                    <a:pt x="3021" y="7015"/>
                  </a:moveTo>
                  <a:cubicBezTo>
                    <a:pt x="2927" y="7015"/>
                    <a:pt x="2843" y="7131"/>
                    <a:pt x="2932" y="7203"/>
                  </a:cubicBezTo>
                  <a:lnTo>
                    <a:pt x="3083" y="7325"/>
                  </a:lnTo>
                  <a:cubicBezTo>
                    <a:pt x="3106" y="7344"/>
                    <a:pt x="3132" y="7352"/>
                    <a:pt x="3156" y="7352"/>
                  </a:cubicBezTo>
                  <a:cubicBezTo>
                    <a:pt x="3250" y="7352"/>
                    <a:pt x="3332" y="7235"/>
                    <a:pt x="3235" y="7163"/>
                  </a:cubicBezTo>
                  <a:lnTo>
                    <a:pt x="3094" y="7041"/>
                  </a:lnTo>
                  <a:cubicBezTo>
                    <a:pt x="3070" y="7023"/>
                    <a:pt x="3045" y="7015"/>
                    <a:pt x="3021" y="7015"/>
                  </a:cubicBezTo>
                  <a:close/>
                  <a:moveTo>
                    <a:pt x="4762" y="7144"/>
                  </a:moveTo>
                  <a:cubicBezTo>
                    <a:pt x="4662" y="7144"/>
                    <a:pt x="4596" y="7290"/>
                    <a:pt x="4703" y="7335"/>
                  </a:cubicBezTo>
                  <a:cubicBezTo>
                    <a:pt x="4815" y="7386"/>
                    <a:pt x="4916" y="7446"/>
                    <a:pt x="5007" y="7518"/>
                  </a:cubicBezTo>
                  <a:cubicBezTo>
                    <a:pt x="5030" y="7538"/>
                    <a:pt x="5055" y="7547"/>
                    <a:pt x="5080" y="7547"/>
                  </a:cubicBezTo>
                  <a:cubicBezTo>
                    <a:pt x="5164" y="7547"/>
                    <a:pt x="5237" y="7446"/>
                    <a:pt x="5159" y="7376"/>
                  </a:cubicBezTo>
                  <a:cubicBezTo>
                    <a:pt x="5047" y="7284"/>
                    <a:pt x="4936" y="7214"/>
                    <a:pt x="4804" y="7153"/>
                  </a:cubicBezTo>
                  <a:cubicBezTo>
                    <a:pt x="4790" y="7147"/>
                    <a:pt x="4775" y="7144"/>
                    <a:pt x="4762" y="7144"/>
                  </a:cubicBezTo>
                  <a:close/>
                  <a:moveTo>
                    <a:pt x="3721" y="7386"/>
                  </a:moveTo>
                  <a:cubicBezTo>
                    <a:pt x="3600" y="7386"/>
                    <a:pt x="3600" y="7578"/>
                    <a:pt x="3721" y="7578"/>
                  </a:cubicBezTo>
                  <a:cubicBezTo>
                    <a:pt x="3843" y="7578"/>
                    <a:pt x="3843" y="7386"/>
                    <a:pt x="3721" y="7386"/>
                  </a:cubicBezTo>
                  <a:close/>
                  <a:moveTo>
                    <a:pt x="5640" y="7414"/>
                  </a:moveTo>
                  <a:cubicBezTo>
                    <a:pt x="5585" y="7414"/>
                    <a:pt x="5547" y="7504"/>
                    <a:pt x="5614" y="7538"/>
                  </a:cubicBezTo>
                  <a:lnTo>
                    <a:pt x="5817" y="7659"/>
                  </a:lnTo>
                  <a:cubicBezTo>
                    <a:pt x="5827" y="7665"/>
                    <a:pt x="5837" y="7668"/>
                    <a:pt x="5846" y="7668"/>
                  </a:cubicBezTo>
                  <a:cubicBezTo>
                    <a:pt x="5905" y="7668"/>
                    <a:pt x="5949" y="7573"/>
                    <a:pt x="5888" y="7538"/>
                  </a:cubicBezTo>
                  <a:lnTo>
                    <a:pt x="5675" y="7426"/>
                  </a:lnTo>
                  <a:cubicBezTo>
                    <a:pt x="5663" y="7418"/>
                    <a:pt x="5652" y="7414"/>
                    <a:pt x="5640" y="7414"/>
                  </a:cubicBezTo>
                  <a:close/>
                  <a:moveTo>
                    <a:pt x="4339" y="7477"/>
                  </a:moveTo>
                  <a:cubicBezTo>
                    <a:pt x="4237" y="7477"/>
                    <a:pt x="4237" y="7649"/>
                    <a:pt x="4339" y="7649"/>
                  </a:cubicBezTo>
                  <a:cubicBezTo>
                    <a:pt x="4440" y="7649"/>
                    <a:pt x="4531" y="7680"/>
                    <a:pt x="4612" y="7750"/>
                  </a:cubicBezTo>
                  <a:cubicBezTo>
                    <a:pt x="4629" y="7762"/>
                    <a:pt x="4647" y="7768"/>
                    <a:pt x="4664" y="7768"/>
                  </a:cubicBezTo>
                  <a:cubicBezTo>
                    <a:pt x="4734" y="7768"/>
                    <a:pt x="4796" y="7685"/>
                    <a:pt x="4723" y="7629"/>
                  </a:cubicBezTo>
                  <a:cubicBezTo>
                    <a:pt x="4612" y="7538"/>
                    <a:pt x="4491" y="7487"/>
                    <a:pt x="4339" y="7477"/>
                  </a:cubicBezTo>
                  <a:close/>
                  <a:moveTo>
                    <a:pt x="6681" y="7577"/>
                  </a:moveTo>
                  <a:cubicBezTo>
                    <a:pt x="6616" y="7577"/>
                    <a:pt x="6569" y="7677"/>
                    <a:pt x="6637" y="7720"/>
                  </a:cubicBezTo>
                  <a:cubicBezTo>
                    <a:pt x="6769" y="7791"/>
                    <a:pt x="6890" y="7831"/>
                    <a:pt x="7032" y="7842"/>
                  </a:cubicBezTo>
                  <a:cubicBezTo>
                    <a:pt x="7034" y="7842"/>
                    <a:pt x="7037" y="7842"/>
                    <a:pt x="7039" y="7842"/>
                  </a:cubicBezTo>
                  <a:cubicBezTo>
                    <a:pt x="7104" y="7842"/>
                    <a:pt x="7121" y="7720"/>
                    <a:pt x="7052" y="7710"/>
                  </a:cubicBezTo>
                  <a:cubicBezTo>
                    <a:pt x="6931" y="7689"/>
                    <a:pt x="6820" y="7659"/>
                    <a:pt x="6718" y="7588"/>
                  </a:cubicBezTo>
                  <a:cubicBezTo>
                    <a:pt x="6706" y="7580"/>
                    <a:pt x="6693" y="7577"/>
                    <a:pt x="6681" y="7577"/>
                  </a:cubicBezTo>
                  <a:close/>
                  <a:moveTo>
                    <a:pt x="1801" y="7596"/>
                  </a:moveTo>
                  <a:cubicBezTo>
                    <a:pt x="1714" y="7596"/>
                    <a:pt x="1660" y="7727"/>
                    <a:pt x="1747" y="7770"/>
                  </a:cubicBezTo>
                  <a:cubicBezTo>
                    <a:pt x="1888" y="7831"/>
                    <a:pt x="2010" y="7912"/>
                    <a:pt x="2122" y="8013"/>
                  </a:cubicBezTo>
                  <a:cubicBezTo>
                    <a:pt x="2140" y="8029"/>
                    <a:pt x="2160" y="8036"/>
                    <a:pt x="2179" y="8036"/>
                  </a:cubicBezTo>
                  <a:cubicBezTo>
                    <a:pt x="2247" y="8036"/>
                    <a:pt x="2306" y="7955"/>
                    <a:pt x="2243" y="7892"/>
                  </a:cubicBezTo>
                  <a:cubicBezTo>
                    <a:pt x="2131" y="7770"/>
                    <a:pt x="2000" y="7680"/>
                    <a:pt x="1848" y="7608"/>
                  </a:cubicBezTo>
                  <a:cubicBezTo>
                    <a:pt x="1832" y="7599"/>
                    <a:pt x="1816" y="7596"/>
                    <a:pt x="1801" y="7596"/>
                  </a:cubicBezTo>
                  <a:close/>
                  <a:moveTo>
                    <a:pt x="5804" y="7750"/>
                  </a:moveTo>
                  <a:cubicBezTo>
                    <a:pt x="5704" y="7750"/>
                    <a:pt x="5670" y="7929"/>
                    <a:pt x="5787" y="7973"/>
                  </a:cubicBezTo>
                  <a:cubicBezTo>
                    <a:pt x="5908" y="8024"/>
                    <a:pt x="6030" y="8074"/>
                    <a:pt x="6141" y="8125"/>
                  </a:cubicBezTo>
                  <a:cubicBezTo>
                    <a:pt x="6156" y="8130"/>
                    <a:pt x="6169" y="8133"/>
                    <a:pt x="6182" y="8133"/>
                  </a:cubicBezTo>
                  <a:cubicBezTo>
                    <a:pt x="6291" y="8133"/>
                    <a:pt x="6320" y="7957"/>
                    <a:pt x="6202" y="7902"/>
                  </a:cubicBezTo>
                  <a:cubicBezTo>
                    <a:pt x="6091" y="7851"/>
                    <a:pt x="5969" y="7801"/>
                    <a:pt x="5848" y="7761"/>
                  </a:cubicBezTo>
                  <a:cubicBezTo>
                    <a:pt x="5832" y="7753"/>
                    <a:pt x="5817" y="7750"/>
                    <a:pt x="5804" y="7750"/>
                  </a:cubicBezTo>
                  <a:close/>
                  <a:moveTo>
                    <a:pt x="2689" y="7719"/>
                  </a:moveTo>
                  <a:cubicBezTo>
                    <a:pt x="2615" y="7719"/>
                    <a:pt x="2562" y="7829"/>
                    <a:pt x="2648" y="7872"/>
                  </a:cubicBezTo>
                  <a:cubicBezTo>
                    <a:pt x="2810" y="7973"/>
                    <a:pt x="2972" y="8064"/>
                    <a:pt x="3134" y="8155"/>
                  </a:cubicBezTo>
                  <a:cubicBezTo>
                    <a:pt x="3151" y="8164"/>
                    <a:pt x="3168" y="8168"/>
                    <a:pt x="3183" y="8168"/>
                  </a:cubicBezTo>
                  <a:cubicBezTo>
                    <a:pt x="3269" y="8168"/>
                    <a:pt x="3321" y="8045"/>
                    <a:pt x="3235" y="7993"/>
                  </a:cubicBezTo>
                  <a:cubicBezTo>
                    <a:pt x="3063" y="7902"/>
                    <a:pt x="2901" y="7821"/>
                    <a:pt x="2729" y="7730"/>
                  </a:cubicBezTo>
                  <a:cubicBezTo>
                    <a:pt x="2716" y="7722"/>
                    <a:pt x="2702" y="7719"/>
                    <a:pt x="2689" y="7719"/>
                  </a:cubicBezTo>
                  <a:close/>
                  <a:moveTo>
                    <a:pt x="4314" y="7785"/>
                  </a:moveTo>
                  <a:cubicBezTo>
                    <a:pt x="4221" y="7785"/>
                    <a:pt x="4164" y="7923"/>
                    <a:pt x="4258" y="7983"/>
                  </a:cubicBezTo>
                  <a:cubicBezTo>
                    <a:pt x="4369" y="8054"/>
                    <a:pt x="4480" y="8125"/>
                    <a:pt x="4582" y="8186"/>
                  </a:cubicBezTo>
                  <a:cubicBezTo>
                    <a:pt x="4602" y="8197"/>
                    <a:pt x="4621" y="8202"/>
                    <a:pt x="4639" y="8202"/>
                  </a:cubicBezTo>
                  <a:cubicBezTo>
                    <a:pt x="4731" y="8202"/>
                    <a:pt x="4786" y="8073"/>
                    <a:pt x="4693" y="8013"/>
                  </a:cubicBezTo>
                  <a:lnTo>
                    <a:pt x="4369" y="7801"/>
                  </a:lnTo>
                  <a:cubicBezTo>
                    <a:pt x="4350" y="7790"/>
                    <a:pt x="4331" y="7785"/>
                    <a:pt x="4314" y="7785"/>
                  </a:cubicBezTo>
                  <a:close/>
                  <a:moveTo>
                    <a:pt x="3726" y="8077"/>
                  </a:moveTo>
                  <a:cubicBezTo>
                    <a:pt x="3644" y="8077"/>
                    <a:pt x="3592" y="8192"/>
                    <a:pt x="3681" y="8236"/>
                  </a:cubicBezTo>
                  <a:lnTo>
                    <a:pt x="4096" y="8409"/>
                  </a:lnTo>
                  <a:cubicBezTo>
                    <a:pt x="4108" y="8414"/>
                    <a:pt x="4120" y="8416"/>
                    <a:pt x="4132" y="8416"/>
                  </a:cubicBezTo>
                  <a:cubicBezTo>
                    <a:pt x="4214" y="8416"/>
                    <a:pt x="4265" y="8302"/>
                    <a:pt x="4177" y="8267"/>
                  </a:cubicBezTo>
                  <a:lnTo>
                    <a:pt x="3762" y="8085"/>
                  </a:lnTo>
                  <a:cubicBezTo>
                    <a:pt x="3749" y="8080"/>
                    <a:pt x="3737" y="8077"/>
                    <a:pt x="3726" y="8077"/>
                  </a:cubicBezTo>
                  <a:close/>
                  <a:moveTo>
                    <a:pt x="5203" y="8082"/>
                  </a:moveTo>
                  <a:cubicBezTo>
                    <a:pt x="5114" y="8082"/>
                    <a:pt x="5054" y="8216"/>
                    <a:pt x="5149" y="8277"/>
                  </a:cubicBezTo>
                  <a:cubicBezTo>
                    <a:pt x="5270" y="8358"/>
                    <a:pt x="5412" y="8409"/>
                    <a:pt x="5554" y="8449"/>
                  </a:cubicBezTo>
                  <a:cubicBezTo>
                    <a:pt x="5562" y="8451"/>
                    <a:pt x="5571" y="8452"/>
                    <a:pt x="5579" y="8452"/>
                  </a:cubicBezTo>
                  <a:cubicBezTo>
                    <a:pt x="5702" y="8452"/>
                    <a:pt x="5747" y="8254"/>
                    <a:pt x="5614" y="8226"/>
                  </a:cubicBezTo>
                  <a:cubicBezTo>
                    <a:pt x="5483" y="8206"/>
                    <a:pt x="5371" y="8166"/>
                    <a:pt x="5250" y="8094"/>
                  </a:cubicBezTo>
                  <a:cubicBezTo>
                    <a:pt x="5234" y="8085"/>
                    <a:pt x="5218" y="8082"/>
                    <a:pt x="5203" y="8082"/>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4" name="Google Shape;1304;p21"/>
            <p:cNvSpPr/>
            <p:nvPr/>
          </p:nvSpPr>
          <p:spPr>
            <a:xfrm>
              <a:off x="-435779" y="-25803"/>
              <a:ext cx="1216114" cy="1245310"/>
            </a:xfrm>
            <a:custGeom>
              <a:avLst/>
              <a:gdLst/>
              <a:ahLst/>
              <a:cxnLst/>
              <a:rect l="l" t="t" r="r" b="b"/>
              <a:pathLst>
                <a:path w="6881" h="7046" extrusionOk="0">
                  <a:moveTo>
                    <a:pt x="2995" y="0"/>
                  </a:moveTo>
                  <a:cubicBezTo>
                    <a:pt x="2926" y="0"/>
                    <a:pt x="2861" y="57"/>
                    <a:pt x="2906" y="134"/>
                  </a:cubicBezTo>
                  <a:cubicBezTo>
                    <a:pt x="2926" y="175"/>
                    <a:pt x="2947" y="225"/>
                    <a:pt x="2967" y="266"/>
                  </a:cubicBezTo>
                  <a:cubicBezTo>
                    <a:pt x="2989" y="310"/>
                    <a:pt x="3030" y="329"/>
                    <a:pt x="3070" y="329"/>
                  </a:cubicBezTo>
                  <a:cubicBezTo>
                    <a:pt x="3140" y="329"/>
                    <a:pt x="3208" y="272"/>
                    <a:pt x="3169" y="195"/>
                  </a:cubicBezTo>
                  <a:cubicBezTo>
                    <a:pt x="3149" y="144"/>
                    <a:pt x="3118" y="104"/>
                    <a:pt x="3098" y="63"/>
                  </a:cubicBezTo>
                  <a:cubicBezTo>
                    <a:pt x="3076" y="19"/>
                    <a:pt x="3035" y="0"/>
                    <a:pt x="2995" y="0"/>
                  </a:cubicBezTo>
                  <a:close/>
                  <a:moveTo>
                    <a:pt x="4496" y="224"/>
                  </a:moveTo>
                  <a:cubicBezTo>
                    <a:pt x="4441" y="224"/>
                    <a:pt x="4388" y="272"/>
                    <a:pt x="4414" y="337"/>
                  </a:cubicBezTo>
                  <a:lnTo>
                    <a:pt x="4486" y="468"/>
                  </a:lnTo>
                  <a:cubicBezTo>
                    <a:pt x="4504" y="501"/>
                    <a:pt x="4537" y="516"/>
                    <a:pt x="4569" y="516"/>
                  </a:cubicBezTo>
                  <a:cubicBezTo>
                    <a:pt x="4626" y="516"/>
                    <a:pt x="4679" y="472"/>
                    <a:pt x="4648" y="407"/>
                  </a:cubicBezTo>
                  <a:lnTo>
                    <a:pt x="4576" y="276"/>
                  </a:lnTo>
                  <a:cubicBezTo>
                    <a:pt x="4558" y="240"/>
                    <a:pt x="4527" y="224"/>
                    <a:pt x="4496" y="224"/>
                  </a:cubicBezTo>
                  <a:close/>
                  <a:moveTo>
                    <a:pt x="2284" y="160"/>
                  </a:moveTo>
                  <a:cubicBezTo>
                    <a:pt x="2235" y="160"/>
                    <a:pt x="2189" y="203"/>
                    <a:pt x="2207" y="266"/>
                  </a:cubicBezTo>
                  <a:lnTo>
                    <a:pt x="2268" y="458"/>
                  </a:lnTo>
                  <a:cubicBezTo>
                    <a:pt x="2283" y="500"/>
                    <a:pt x="2318" y="517"/>
                    <a:pt x="2353" y="517"/>
                  </a:cubicBezTo>
                  <a:cubicBezTo>
                    <a:pt x="2412" y="517"/>
                    <a:pt x="2472" y="467"/>
                    <a:pt x="2440" y="398"/>
                  </a:cubicBezTo>
                  <a:cubicBezTo>
                    <a:pt x="2420" y="337"/>
                    <a:pt x="2389" y="276"/>
                    <a:pt x="2359" y="215"/>
                  </a:cubicBezTo>
                  <a:cubicBezTo>
                    <a:pt x="2344" y="177"/>
                    <a:pt x="2313" y="160"/>
                    <a:pt x="2284" y="160"/>
                  </a:cubicBezTo>
                  <a:close/>
                  <a:moveTo>
                    <a:pt x="3995" y="328"/>
                  </a:moveTo>
                  <a:cubicBezTo>
                    <a:pt x="3946" y="328"/>
                    <a:pt x="3897" y="378"/>
                    <a:pt x="3919" y="428"/>
                  </a:cubicBezTo>
                  <a:cubicBezTo>
                    <a:pt x="3939" y="488"/>
                    <a:pt x="3959" y="549"/>
                    <a:pt x="3969" y="610"/>
                  </a:cubicBezTo>
                  <a:cubicBezTo>
                    <a:pt x="3986" y="654"/>
                    <a:pt x="4020" y="672"/>
                    <a:pt x="4055" y="672"/>
                  </a:cubicBezTo>
                  <a:cubicBezTo>
                    <a:pt x="4124" y="672"/>
                    <a:pt x="4198" y="600"/>
                    <a:pt x="4151" y="519"/>
                  </a:cubicBezTo>
                  <a:cubicBezTo>
                    <a:pt x="4110" y="468"/>
                    <a:pt x="4081" y="418"/>
                    <a:pt x="4050" y="357"/>
                  </a:cubicBezTo>
                  <a:cubicBezTo>
                    <a:pt x="4035" y="336"/>
                    <a:pt x="4015" y="328"/>
                    <a:pt x="3995" y="328"/>
                  </a:cubicBezTo>
                  <a:close/>
                  <a:moveTo>
                    <a:pt x="3392" y="310"/>
                  </a:moveTo>
                  <a:cubicBezTo>
                    <a:pt x="3356" y="310"/>
                    <a:pt x="3316" y="333"/>
                    <a:pt x="3300" y="357"/>
                  </a:cubicBezTo>
                  <a:cubicBezTo>
                    <a:pt x="3240" y="468"/>
                    <a:pt x="3271" y="549"/>
                    <a:pt x="3300" y="661"/>
                  </a:cubicBezTo>
                  <a:cubicBezTo>
                    <a:pt x="3323" y="732"/>
                    <a:pt x="3376" y="761"/>
                    <a:pt x="3430" y="761"/>
                  </a:cubicBezTo>
                  <a:cubicBezTo>
                    <a:pt x="3524" y="761"/>
                    <a:pt x="3622" y="675"/>
                    <a:pt x="3584" y="560"/>
                  </a:cubicBezTo>
                  <a:cubicBezTo>
                    <a:pt x="3554" y="448"/>
                    <a:pt x="3523" y="377"/>
                    <a:pt x="3422" y="317"/>
                  </a:cubicBezTo>
                  <a:cubicBezTo>
                    <a:pt x="3413" y="312"/>
                    <a:pt x="3403" y="310"/>
                    <a:pt x="3392" y="310"/>
                  </a:cubicBezTo>
                  <a:close/>
                  <a:moveTo>
                    <a:pt x="1640" y="638"/>
                  </a:moveTo>
                  <a:cubicBezTo>
                    <a:pt x="1610" y="638"/>
                    <a:pt x="1579" y="662"/>
                    <a:pt x="1579" y="691"/>
                  </a:cubicBezTo>
                  <a:cubicBezTo>
                    <a:pt x="1570" y="752"/>
                    <a:pt x="1570" y="782"/>
                    <a:pt x="1600" y="843"/>
                  </a:cubicBezTo>
                  <a:cubicBezTo>
                    <a:pt x="1617" y="867"/>
                    <a:pt x="1640" y="877"/>
                    <a:pt x="1664" y="877"/>
                  </a:cubicBezTo>
                  <a:cubicBezTo>
                    <a:pt x="1711" y="877"/>
                    <a:pt x="1758" y="836"/>
                    <a:pt x="1752" y="782"/>
                  </a:cubicBezTo>
                  <a:cubicBezTo>
                    <a:pt x="1741" y="722"/>
                    <a:pt x="1721" y="701"/>
                    <a:pt x="1671" y="650"/>
                  </a:cubicBezTo>
                  <a:cubicBezTo>
                    <a:pt x="1662" y="642"/>
                    <a:pt x="1651" y="638"/>
                    <a:pt x="1640" y="638"/>
                  </a:cubicBezTo>
                  <a:close/>
                  <a:moveTo>
                    <a:pt x="5533" y="777"/>
                  </a:moveTo>
                  <a:cubicBezTo>
                    <a:pt x="5466" y="777"/>
                    <a:pt x="5426" y="877"/>
                    <a:pt x="5498" y="904"/>
                  </a:cubicBezTo>
                  <a:cubicBezTo>
                    <a:pt x="5509" y="910"/>
                    <a:pt x="5520" y="912"/>
                    <a:pt x="5530" y="912"/>
                  </a:cubicBezTo>
                  <a:cubicBezTo>
                    <a:pt x="5593" y="912"/>
                    <a:pt x="5628" y="817"/>
                    <a:pt x="5559" y="782"/>
                  </a:cubicBezTo>
                  <a:cubicBezTo>
                    <a:pt x="5550" y="779"/>
                    <a:pt x="5541" y="777"/>
                    <a:pt x="5533" y="777"/>
                  </a:cubicBezTo>
                  <a:close/>
                  <a:moveTo>
                    <a:pt x="2788" y="456"/>
                  </a:moveTo>
                  <a:cubicBezTo>
                    <a:pt x="2780" y="456"/>
                    <a:pt x="2772" y="457"/>
                    <a:pt x="2764" y="458"/>
                  </a:cubicBezTo>
                  <a:lnTo>
                    <a:pt x="2754" y="458"/>
                  </a:lnTo>
                  <a:cubicBezTo>
                    <a:pt x="2733" y="458"/>
                    <a:pt x="2713" y="458"/>
                    <a:pt x="2693" y="479"/>
                  </a:cubicBezTo>
                  <a:cubicBezTo>
                    <a:pt x="2699" y="479"/>
                    <a:pt x="2702" y="479"/>
                    <a:pt x="2705" y="476"/>
                  </a:cubicBezTo>
                  <a:lnTo>
                    <a:pt x="2705" y="476"/>
                  </a:lnTo>
                  <a:cubicBezTo>
                    <a:pt x="2697" y="483"/>
                    <a:pt x="2687" y="488"/>
                    <a:pt x="2673" y="488"/>
                  </a:cubicBezTo>
                  <a:cubicBezTo>
                    <a:pt x="2643" y="519"/>
                    <a:pt x="2612" y="560"/>
                    <a:pt x="2602" y="610"/>
                  </a:cubicBezTo>
                  <a:cubicBezTo>
                    <a:pt x="2592" y="691"/>
                    <a:pt x="2612" y="782"/>
                    <a:pt x="2663" y="843"/>
                  </a:cubicBezTo>
                  <a:cubicBezTo>
                    <a:pt x="2700" y="893"/>
                    <a:pt x="2760" y="917"/>
                    <a:pt x="2818" y="917"/>
                  </a:cubicBezTo>
                  <a:cubicBezTo>
                    <a:pt x="2903" y="917"/>
                    <a:pt x="2985" y="867"/>
                    <a:pt x="2997" y="772"/>
                  </a:cubicBezTo>
                  <a:cubicBezTo>
                    <a:pt x="2997" y="681"/>
                    <a:pt x="2987" y="610"/>
                    <a:pt x="2926" y="529"/>
                  </a:cubicBezTo>
                  <a:cubicBezTo>
                    <a:pt x="2891" y="485"/>
                    <a:pt x="2841" y="456"/>
                    <a:pt x="2788" y="456"/>
                  </a:cubicBezTo>
                  <a:close/>
                  <a:moveTo>
                    <a:pt x="4972" y="621"/>
                  </a:moveTo>
                  <a:cubicBezTo>
                    <a:pt x="4931" y="621"/>
                    <a:pt x="4890" y="652"/>
                    <a:pt x="4890" y="711"/>
                  </a:cubicBezTo>
                  <a:lnTo>
                    <a:pt x="4890" y="843"/>
                  </a:lnTo>
                  <a:cubicBezTo>
                    <a:pt x="4890" y="902"/>
                    <a:pt x="4936" y="929"/>
                    <a:pt x="4983" y="929"/>
                  </a:cubicBezTo>
                  <a:cubicBezTo>
                    <a:pt x="5040" y="929"/>
                    <a:pt x="5099" y="890"/>
                    <a:pt x="5082" y="823"/>
                  </a:cubicBezTo>
                  <a:cubicBezTo>
                    <a:pt x="5073" y="782"/>
                    <a:pt x="5062" y="731"/>
                    <a:pt x="5052" y="691"/>
                  </a:cubicBezTo>
                  <a:cubicBezTo>
                    <a:pt x="5043" y="644"/>
                    <a:pt x="5008" y="621"/>
                    <a:pt x="4972" y="621"/>
                  </a:cubicBezTo>
                  <a:close/>
                  <a:moveTo>
                    <a:pt x="2131" y="754"/>
                  </a:moveTo>
                  <a:cubicBezTo>
                    <a:pt x="2073" y="754"/>
                    <a:pt x="2019" y="792"/>
                    <a:pt x="2035" y="863"/>
                  </a:cubicBezTo>
                  <a:lnTo>
                    <a:pt x="2056" y="974"/>
                  </a:lnTo>
                  <a:cubicBezTo>
                    <a:pt x="2069" y="1035"/>
                    <a:pt x="2122" y="1064"/>
                    <a:pt x="2172" y="1064"/>
                  </a:cubicBezTo>
                  <a:cubicBezTo>
                    <a:pt x="2230" y="1064"/>
                    <a:pt x="2284" y="1025"/>
                    <a:pt x="2268" y="954"/>
                  </a:cubicBezTo>
                  <a:lnTo>
                    <a:pt x="2248" y="843"/>
                  </a:lnTo>
                  <a:cubicBezTo>
                    <a:pt x="2234" y="782"/>
                    <a:pt x="2181" y="754"/>
                    <a:pt x="2131" y="754"/>
                  </a:cubicBezTo>
                  <a:close/>
                  <a:moveTo>
                    <a:pt x="4417" y="646"/>
                  </a:moveTo>
                  <a:cubicBezTo>
                    <a:pt x="4376" y="646"/>
                    <a:pt x="4338" y="670"/>
                    <a:pt x="4333" y="722"/>
                  </a:cubicBezTo>
                  <a:cubicBezTo>
                    <a:pt x="4324" y="823"/>
                    <a:pt x="4313" y="924"/>
                    <a:pt x="4313" y="1015"/>
                  </a:cubicBezTo>
                  <a:cubicBezTo>
                    <a:pt x="4318" y="1095"/>
                    <a:pt x="4374" y="1131"/>
                    <a:pt x="4433" y="1131"/>
                  </a:cubicBezTo>
                  <a:cubicBezTo>
                    <a:pt x="4501" y="1131"/>
                    <a:pt x="4572" y="1082"/>
                    <a:pt x="4567" y="995"/>
                  </a:cubicBezTo>
                  <a:cubicBezTo>
                    <a:pt x="4567" y="904"/>
                    <a:pt x="4546" y="812"/>
                    <a:pt x="4526" y="731"/>
                  </a:cubicBezTo>
                  <a:cubicBezTo>
                    <a:pt x="4515" y="677"/>
                    <a:pt x="4464" y="646"/>
                    <a:pt x="4417" y="646"/>
                  </a:cubicBezTo>
                  <a:close/>
                  <a:moveTo>
                    <a:pt x="3994" y="1037"/>
                  </a:moveTo>
                  <a:cubicBezTo>
                    <a:pt x="3964" y="1037"/>
                    <a:pt x="3932" y="1059"/>
                    <a:pt x="3939" y="1096"/>
                  </a:cubicBezTo>
                  <a:cubicBezTo>
                    <a:pt x="3939" y="1127"/>
                    <a:pt x="3948" y="1167"/>
                    <a:pt x="3948" y="1208"/>
                  </a:cubicBezTo>
                  <a:cubicBezTo>
                    <a:pt x="3957" y="1246"/>
                    <a:pt x="3983" y="1262"/>
                    <a:pt x="4009" y="1262"/>
                  </a:cubicBezTo>
                  <a:cubicBezTo>
                    <a:pt x="4046" y="1262"/>
                    <a:pt x="4082" y="1230"/>
                    <a:pt x="4070" y="1177"/>
                  </a:cubicBezTo>
                  <a:cubicBezTo>
                    <a:pt x="4060" y="1147"/>
                    <a:pt x="4050" y="1106"/>
                    <a:pt x="4040" y="1066"/>
                  </a:cubicBezTo>
                  <a:cubicBezTo>
                    <a:pt x="4032" y="1046"/>
                    <a:pt x="4013" y="1037"/>
                    <a:pt x="3994" y="1037"/>
                  </a:cubicBezTo>
                  <a:close/>
                  <a:moveTo>
                    <a:pt x="1053" y="989"/>
                  </a:moveTo>
                  <a:cubicBezTo>
                    <a:pt x="992" y="989"/>
                    <a:pt x="925" y="1044"/>
                    <a:pt x="952" y="1116"/>
                  </a:cubicBezTo>
                  <a:lnTo>
                    <a:pt x="982" y="1217"/>
                  </a:lnTo>
                  <a:cubicBezTo>
                    <a:pt x="1000" y="1257"/>
                    <a:pt x="1035" y="1274"/>
                    <a:pt x="1070" y="1274"/>
                  </a:cubicBezTo>
                  <a:cubicBezTo>
                    <a:pt x="1134" y="1274"/>
                    <a:pt x="1200" y="1219"/>
                    <a:pt x="1174" y="1147"/>
                  </a:cubicBezTo>
                  <a:lnTo>
                    <a:pt x="1134" y="1046"/>
                  </a:lnTo>
                  <a:cubicBezTo>
                    <a:pt x="1119" y="1006"/>
                    <a:pt x="1087" y="989"/>
                    <a:pt x="1053" y="989"/>
                  </a:cubicBezTo>
                  <a:close/>
                  <a:moveTo>
                    <a:pt x="3083" y="1149"/>
                  </a:moveTo>
                  <a:cubicBezTo>
                    <a:pt x="3012" y="1149"/>
                    <a:pt x="2940" y="1222"/>
                    <a:pt x="2987" y="1309"/>
                  </a:cubicBezTo>
                  <a:cubicBezTo>
                    <a:pt x="3017" y="1370"/>
                    <a:pt x="3048" y="1420"/>
                    <a:pt x="3078" y="1471"/>
                  </a:cubicBezTo>
                  <a:cubicBezTo>
                    <a:pt x="3093" y="1502"/>
                    <a:pt x="3120" y="1515"/>
                    <a:pt x="3147" y="1515"/>
                  </a:cubicBezTo>
                  <a:cubicBezTo>
                    <a:pt x="3209" y="1515"/>
                    <a:pt x="3278" y="1449"/>
                    <a:pt x="3250" y="1379"/>
                  </a:cubicBezTo>
                  <a:cubicBezTo>
                    <a:pt x="3230" y="1329"/>
                    <a:pt x="3199" y="1268"/>
                    <a:pt x="3179" y="1217"/>
                  </a:cubicBezTo>
                  <a:cubicBezTo>
                    <a:pt x="3158" y="1169"/>
                    <a:pt x="3121" y="1149"/>
                    <a:pt x="3083" y="1149"/>
                  </a:cubicBezTo>
                  <a:close/>
                  <a:moveTo>
                    <a:pt x="6046" y="1275"/>
                  </a:moveTo>
                  <a:cubicBezTo>
                    <a:pt x="5974" y="1275"/>
                    <a:pt x="5901" y="1341"/>
                    <a:pt x="5933" y="1430"/>
                  </a:cubicBezTo>
                  <a:lnTo>
                    <a:pt x="5953" y="1491"/>
                  </a:lnTo>
                  <a:cubicBezTo>
                    <a:pt x="5972" y="1543"/>
                    <a:pt x="6012" y="1565"/>
                    <a:pt x="6054" y="1565"/>
                  </a:cubicBezTo>
                  <a:cubicBezTo>
                    <a:pt x="6125" y="1565"/>
                    <a:pt x="6198" y="1500"/>
                    <a:pt x="6166" y="1410"/>
                  </a:cubicBezTo>
                  <a:lnTo>
                    <a:pt x="6146" y="1349"/>
                  </a:lnTo>
                  <a:cubicBezTo>
                    <a:pt x="6127" y="1297"/>
                    <a:pt x="6087" y="1275"/>
                    <a:pt x="6046" y="1275"/>
                  </a:cubicBezTo>
                  <a:close/>
                  <a:moveTo>
                    <a:pt x="5315" y="1174"/>
                  </a:moveTo>
                  <a:cubicBezTo>
                    <a:pt x="5253" y="1174"/>
                    <a:pt x="5193" y="1228"/>
                    <a:pt x="5224" y="1298"/>
                  </a:cubicBezTo>
                  <a:cubicBezTo>
                    <a:pt x="5265" y="1410"/>
                    <a:pt x="5316" y="1521"/>
                    <a:pt x="5356" y="1622"/>
                  </a:cubicBezTo>
                  <a:cubicBezTo>
                    <a:pt x="5375" y="1667"/>
                    <a:pt x="5412" y="1686"/>
                    <a:pt x="5448" y="1686"/>
                  </a:cubicBezTo>
                  <a:cubicBezTo>
                    <a:pt x="5511" y="1686"/>
                    <a:pt x="5574" y="1632"/>
                    <a:pt x="5548" y="1562"/>
                  </a:cubicBezTo>
                  <a:cubicBezTo>
                    <a:pt x="5498" y="1451"/>
                    <a:pt x="5447" y="1339"/>
                    <a:pt x="5406" y="1238"/>
                  </a:cubicBezTo>
                  <a:cubicBezTo>
                    <a:pt x="5388" y="1193"/>
                    <a:pt x="5351" y="1174"/>
                    <a:pt x="5315" y="1174"/>
                  </a:cubicBezTo>
                  <a:close/>
                  <a:moveTo>
                    <a:pt x="5726" y="1382"/>
                  </a:moveTo>
                  <a:cubicBezTo>
                    <a:pt x="5680" y="1382"/>
                    <a:pt x="5631" y="1424"/>
                    <a:pt x="5649" y="1481"/>
                  </a:cubicBezTo>
                  <a:lnTo>
                    <a:pt x="5710" y="1643"/>
                  </a:lnTo>
                  <a:cubicBezTo>
                    <a:pt x="5721" y="1675"/>
                    <a:pt x="5745" y="1688"/>
                    <a:pt x="5771" y="1688"/>
                  </a:cubicBezTo>
                  <a:cubicBezTo>
                    <a:pt x="5819" y="1688"/>
                    <a:pt x="5872" y="1641"/>
                    <a:pt x="5852" y="1582"/>
                  </a:cubicBezTo>
                  <a:lnTo>
                    <a:pt x="5791" y="1430"/>
                  </a:lnTo>
                  <a:cubicBezTo>
                    <a:pt x="5780" y="1396"/>
                    <a:pt x="5754" y="1382"/>
                    <a:pt x="5726" y="1382"/>
                  </a:cubicBezTo>
                  <a:close/>
                  <a:moveTo>
                    <a:pt x="3592" y="1315"/>
                  </a:moveTo>
                  <a:cubicBezTo>
                    <a:pt x="3586" y="1315"/>
                    <a:pt x="3580" y="1316"/>
                    <a:pt x="3574" y="1319"/>
                  </a:cubicBezTo>
                  <a:cubicBezTo>
                    <a:pt x="3514" y="1349"/>
                    <a:pt x="3473" y="1390"/>
                    <a:pt x="3462" y="1460"/>
                  </a:cubicBezTo>
                  <a:cubicBezTo>
                    <a:pt x="3442" y="1552"/>
                    <a:pt x="3493" y="1613"/>
                    <a:pt x="3554" y="1673"/>
                  </a:cubicBezTo>
                  <a:cubicBezTo>
                    <a:pt x="3575" y="1692"/>
                    <a:pt x="3601" y="1700"/>
                    <a:pt x="3626" y="1700"/>
                  </a:cubicBezTo>
                  <a:cubicBezTo>
                    <a:pt x="3698" y="1700"/>
                    <a:pt x="3771" y="1636"/>
                    <a:pt x="3757" y="1562"/>
                  </a:cubicBezTo>
                  <a:cubicBezTo>
                    <a:pt x="3746" y="1511"/>
                    <a:pt x="3757" y="1460"/>
                    <a:pt x="3726" y="1410"/>
                  </a:cubicBezTo>
                  <a:cubicBezTo>
                    <a:pt x="3696" y="1370"/>
                    <a:pt x="3665" y="1359"/>
                    <a:pt x="3635" y="1329"/>
                  </a:cubicBezTo>
                  <a:cubicBezTo>
                    <a:pt x="3621" y="1322"/>
                    <a:pt x="3606" y="1315"/>
                    <a:pt x="3592" y="1315"/>
                  </a:cubicBezTo>
                  <a:close/>
                  <a:moveTo>
                    <a:pt x="1744" y="1359"/>
                  </a:moveTo>
                  <a:cubicBezTo>
                    <a:pt x="1693" y="1359"/>
                    <a:pt x="1637" y="1401"/>
                    <a:pt x="1651" y="1460"/>
                  </a:cubicBezTo>
                  <a:cubicBezTo>
                    <a:pt x="1671" y="1562"/>
                    <a:pt x="1681" y="1643"/>
                    <a:pt x="1752" y="1724"/>
                  </a:cubicBezTo>
                  <a:cubicBezTo>
                    <a:pt x="1773" y="1749"/>
                    <a:pt x="1800" y="1760"/>
                    <a:pt x="1825" y="1760"/>
                  </a:cubicBezTo>
                  <a:cubicBezTo>
                    <a:pt x="1871" y="1760"/>
                    <a:pt x="1914" y="1722"/>
                    <a:pt x="1914" y="1663"/>
                  </a:cubicBezTo>
                  <a:cubicBezTo>
                    <a:pt x="1914" y="1562"/>
                    <a:pt x="1863" y="1481"/>
                    <a:pt x="1813" y="1400"/>
                  </a:cubicBezTo>
                  <a:cubicBezTo>
                    <a:pt x="1798" y="1371"/>
                    <a:pt x="1772" y="1359"/>
                    <a:pt x="1744" y="1359"/>
                  </a:cubicBezTo>
                  <a:close/>
                  <a:moveTo>
                    <a:pt x="4418" y="1484"/>
                  </a:moveTo>
                  <a:cubicBezTo>
                    <a:pt x="4338" y="1484"/>
                    <a:pt x="4250" y="1556"/>
                    <a:pt x="4283" y="1653"/>
                  </a:cubicBezTo>
                  <a:cubicBezTo>
                    <a:pt x="4293" y="1703"/>
                    <a:pt x="4293" y="1744"/>
                    <a:pt x="4293" y="1784"/>
                  </a:cubicBezTo>
                  <a:cubicBezTo>
                    <a:pt x="4287" y="1875"/>
                    <a:pt x="4365" y="1928"/>
                    <a:pt x="4435" y="1928"/>
                  </a:cubicBezTo>
                  <a:cubicBezTo>
                    <a:pt x="4490" y="1928"/>
                    <a:pt x="4542" y="1896"/>
                    <a:pt x="4546" y="1825"/>
                  </a:cubicBezTo>
                  <a:cubicBezTo>
                    <a:pt x="4556" y="1734"/>
                    <a:pt x="4546" y="1653"/>
                    <a:pt x="4526" y="1562"/>
                  </a:cubicBezTo>
                  <a:cubicBezTo>
                    <a:pt x="4508" y="1507"/>
                    <a:pt x="4464" y="1484"/>
                    <a:pt x="4418" y="1484"/>
                  </a:cubicBezTo>
                  <a:close/>
                  <a:moveTo>
                    <a:pt x="1386" y="1695"/>
                  </a:moveTo>
                  <a:cubicBezTo>
                    <a:pt x="1329" y="1695"/>
                    <a:pt x="1270" y="1745"/>
                    <a:pt x="1296" y="1815"/>
                  </a:cubicBezTo>
                  <a:lnTo>
                    <a:pt x="1316" y="1876"/>
                  </a:lnTo>
                  <a:cubicBezTo>
                    <a:pt x="1331" y="1917"/>
                    <a:pt x="1364" y="1935"/>
                    <a:pt x="1398" y="1935"/>
                  </a:cubicBezTo>
                  <a:cubicBezTo>
                    <a:pt x="1455" y="1935"/>
                    <a:pt x="1514" y="1885"/>
                    <a:pt x="1489" y="1815"/>
                  </a:cubicBezTo>
                  <a:lnTo>
                    <a:pt x="1468" y="1754"/>
                  </a:lnTo>
                  <a:cubicBezTo>
                    <a:pt x="1453" y="1713"/>
                    <a:pt x="1420" y="1695"/>
                    <a:pt x="1386" y="1695"/>
                  </a:cubicBezTo>
                  <a:close/>
                  <a:moveTo>
                    <a:pt x="4926" y="1619"/>
                  </a:moveTo>
                  <a:cubicBezTo>
                    <a:pt x="4864" y="1619"/>
                    <a:pt x="4803" y="1661"/>
                    <a:pt x="4819" y="1734"/>
                  </a:cubicBezTo>
                  <a:cubicBezTo>
                    <a:pt x="4839" y="1795"/>
                    <a:pt x="4850" y="1865"/>
                    <a:pt x="4870" y="1926"/>
                  </a:cubicBezTo>
                  <a:cubicBezTo>
                    <a:pt x="4884" y="1983"/>
                    <a:pt x="4932" y="2011"/>
                    <a:pt x="4977" y="2011"/>
                  </a:cubicBezTo>
                  <a:cubicBezTo>
                    <a:pt x="5027" y="2011"/>
                    <a:pt x="5073" y="1976"/>
                    <a:pt x="5062" y="1906"/>
                  </a:cubicBezTo>
                  <a:cubicBezTo>
                    <a:pt x="5052" y="1845"/>
                    <a:pt x="5042" y="1775"/>
                    <a:pt x="5032" y="1703"/>
                  </a:cubicBezTo>
                  <a:cubicBezTo>
                    <a:pt x="5023" y="1645"/>
                    <a:pt x="4975" y="1619"/>
                    <a:pt x="4926" y="1619"/>
                  </a:cubicBezTo>
                  <a:close/>
                  <a:moveTo>
                    <a:pt x="2165" y="1719"/>
                  </a:moveTo>
                  <a:cubicBezTo>
                    <a:pt x="2115" y="1719"/>
                    <a:pt x="2059" y="1766"/>
                    <a:pt x="2086" y="1825"/>
                  </a:cubicBezTo>
                  <a:lnTo>
                    <a:pt x="2146" y="1977"/>
                  </a:lnTo>
                  <a:cubicBezTo>
                    <a:pt x="2161" y="2006"/>
                    <a:pt x="2185" y="2018"/>
                    <a:pt x="2210" y="2018"/>
                  </a:cubicBezTo>
                  <a:cubicBezTo>
                    <a:pt x="2254" y="2018"/>
                    <a:pt x="2298" y="1978"/>
                    <a:pt x="2278" y="1926"/>
                  </a:cubicBezTo>
                  <a:lnTo>
                    <a:pt x="2227" y="1764"/>
                  </a:lnTo>
                  <a:cubicBezTo>
                    <a:pt x="2217" y="1733"/>
                    <a:pt x="2192" y="1719"/>
                    <a:pt x="2165" y="1719"/>
                  </a:cubicBezTo>
                  <a:close/>
                  <a:moveTo>
                    <a:pt x="2608" y="1474"/>
                  </a:moveTo>
                  <a:cubicBezTo>
                    <a:pt x="2553" y="1474"/>
                    <a:pt x="2504" y="1508"/>
                    <a:pt x="2521" y="1572"/>
                  </a:cubicBezTo>
                  <a:cubicBezTo>
                    <a:pt x="2542" y="1694"/>
                    <a:pt x="2571" y="1805"/>
                    <a:pt x="2592" y="1916"/>
                  </a:cubicBezTo>
                  <a:cubicBezTo>
                    <a:pt x="2612" y="1999"/>
                    <a:pt x="2671" y="2033"/>
                    <a:pt x="2732" y="2033"/>
                  </a:cubicBezTo>
                  <a:cubicBezTo>
                    <a:pt x="2827" y="2033"/>
                    <a:pt x="2925" y="1950"/>
                    <a:pt x="2875" y="1845"/>
                  </a:cubicBezTo>
                  <a:cubicBezTo>
                    <a:pt x="2814" y="1744"/>
                    <a:pt x="2764" y="1633"/>
                    <a:pt x="2713" y="1532"/>
                  </a:cubicBezTo>
                  <a:cubicBezTo>
                    <a:pt x="2692" y="1493"/>
                    <a:pt x="2648" y="1474"/>
                    <a:pt x="2608" y="1474"/>
                  </a:cubicBezTo>
                  <a:close/>
                  <a:moveTo>
                    <a:pt x="6180" y="1945"/>
                  </a:moveTo>
                  <a:cubicBezTo>
                    <a:pt x="6085" y="1945"/>
                    <a:pt x="6030" y="2096"/>
                    <a:pt x="6135" y="2149"/>
                  </a:cubicBezTo>
                  <a:cubicBezTo>
                    <a:pt x="6152" y="2157"/>
                    <a:pt x="6169" y="2160"/>
                    <a:pt x="6183" y="2160"/>
                  </a:cubicBezTo>
                  <a:cubicBezTo>
                    <a:pt x="6285" y="2160"/>
                    <a:pt x="6333" y="2001"/>
                    <a:pt x="6227" y="1957"/>
                  </a:cubicBezTo>
                  <a:cubicBezTo>
                    <a:pt x="6211" y="1949"/>
                    <a:pt x="6195" y="1945"/>
                    <a:pt x="6180" y="1945"/>
                  </a:cubicBezTo>
                  <a:close/>
                  <a:moveTo>
                    <a:pt x="870" y="1784"/>
                  </a:moveTo>
                  <a:cubicBezTo>
                    <a:pt x="791" y="1784"/>
                    <a:pt x="716" y="1875"/>
                    <a:pt x="780" y="1946"/>
                  </a:cubicBezTo>
                  <a:cubicBezTo>
                    <a:pt x="820" y="1997"/>
                    <a:pt x="841" y="2068"/>
                    <a:pt x="881" y="2129"/>
                  </a:cubicBezTo>
                  <a:cubicBezTo>
                    <a:pt x="901" y="2161"/>
                    <a:pt x="928" y="2175"/>
                    <a:pt x="956" y="2175"/>
                  </a:cubicBezTo>
                  <a:cubicBezTo>
                    <a:pt x="1013" y="2175"/>
                    <a:pt x="1073" y="2116"/>
                    <a:pt x="1073" y="2048"/>
                  </a:cubicBezTo>
                  <a:cubicBezTo>
                    <a:pt x="1073" y="1946"/>
                    <a:pt x="1012" y="1876"/>
                    <a:pt x="931" y="1805"/>
                  </a:cubicBezTo>
                  <a:cubicBezTo>
                    <a:pt x="912" y="1790"/>
                    <a:pt x="891" y="1784"/>
                    <a:pt x="870" y="1784"/>
                  </a:cubicBezTo>
                  <a:close/>
                  <a:moveTo>
                    <a:pt x="5564" y="2142"/>
                  </a:moveTo>
                  <a:cubicBezTo>
                    <a:pt x="5518" y="2142"/>
                    <a:pt x="5469" y="2183"/>
                    <a:pt x="5487" y="2240"/>
                  </a:cubicBezTo>
                  <a:lnTo>
                    <a:pt x="5518" y="2301"/>
                  </a:lnTo>
                  <a:cubicBezTo>
                    <a:pt x="5529" y="2335"/>
                    <a:pt x="5556" y="2349"/>
                    <a:pt x="5583" y="2349"/>
                  </a:cubicBezTo>
                  <a:cubicBezTo>
                    <a:pt x="5630" y="2349"/>
                    <a:pt x="5679" y="2308"/>
                    <a:pt x="5660" y="2250"/>
                  </a:cubicBezTo>
                  <a:lnTo>
                    <a:pt x="5629" y="2189"/>
                  </a:lnTo>
                  <a:cubicBezTo>
                    <a:pt x="5618" y="2156"/>
                    <a:pt x="5592" y="2142"/>
                    <a:pt x="5564" y="2142"/>
                  </a:cubicBezTo>
                  <a:close/>
                  <a:moveTo>
                    <a:pt x="3475" y="1950"/>
                  </a:moveTo>
                  <a:cubicBezTo>
                    <a:pt x="3410" y="1950"/>
                    <a:pt x="3339" y="2011"/>
                    <a:pt x="3372" y="2088"/>
                  </a:cubicBezTo>
                  <a:cubicBezTo>
                    <a:pt x="3402" y="2159"/>
                    <a:pt x="3433" y="2230"/>
                    <a:pt x="3462" y="2311"/>
                  </a:cubicBezTo>
                  <a:cubicBezTo>
                    <a:pt x="3481" y="2352"/>
                    <a:pt x="3516" y="2370"/>
                    <a:pt x="3551" y="2370"/>
                  </a:cubicBezTo>
                  <a:cubicBezTo>
                    <a:pt x="3611" y="2370"/>
                    <a:pt x="3670" y="2317"/>
                    <a:pt x="3645" y="2240"/>
                  </a:cubicBezTo>
                  <a:cubicBezTo>
                    <a:pt x="3615" y="2159"/>
                    <a:pt x="3595" y="2088"/>
                    <a:pt x="3564" y="2018"/>
                  </a:cubicBezTo>
                  <a:cubicBezTo>
                    <a:pt x="3549" y="1970"/>
                    <a:pt x="3513" y="1950"/>
                    <a:pt x="3475" y="1950"/>
                  </a:cubicBezTo>
                  <a:close/>
                  <a:moveTo>
                    <a:pt x="435" y="2073"/>
                  </a:moveTo>
                  <a:cubicBezTo>
                    <a:pt x="377" y="2073"/>
                    <a:pt x="318" y="2144"/>
                    <a:pt x="355" y="2210"/>
                  </a:cubicBezTo>
                  <a:lnTo>
                    <a:pt x="445" y="2351"/>
                  </a:lnTo>
                  <a:cubicBezTo>
                    <a:pt x="462" y="2377"/>
                    <a:pt x="485" y="2388"/>
                    <a:pt x="508" y="2388"/>
                  </a:cubicBezTo>
                  <a:cubicBezTo>
                    <a:pt x="566" y="2388"/>
                    <a:pt x="624" y="2319"/>
                    <a:pt x="587" y="2261"/>
                  </a:cubicBezTo>
                  <a:lnTo>
                    <a:pt x="496" y="2108"/>
                  </a:lnTo>
                  <a:cubicBezTo>
                    <a:pt x="479" y="2083"/>
                    <a:pt x="457" y="2073"/>
                    <a:pt x="435" y="2073"/>
                  </a:cubicBezTo>
                  <a:close/>
                  <a:moveTo>
                    <a:pt x="6571" y="2075"/>
                  </a:moveTo>
                  <a:cubicBezTo>
                    <a:pt x="6544" y="2075"/>
                    <a:pt x="6518" y="2102"/>
                    <a:pt x="6531" y="2139"/>
                  </a:cubicBezTo>
                  <a:cubicBezTo>
                    <a:pt x="6561" y="2220"/>
                    <a:pt x="6581" y="2311"/>
                    <a:pt x="6612" y="2392"/>
                  </a:cubicBezTo>
                  <a:cubicBezTo>
                    <a:pt x="6622" y="2413"/>
                    <a:pt x="6641" y="2422"/>
                    <a:pt x="6660" y="2422"/>
                  </a:cubicBezTo>
                  <a:cubicBezTo>
                    <a:pt x="6696" y="2422"/>
                    <a:pt x="6732" y="2391"/>
                    <a:pt x="6713" y="2351"/>
                  </a:cubicBezTo>
                  <a:cubicBezTo>
                    <a:pt x="6682" y="2270"/>
                    <a:pt x="6642" y="2189"/>
                    <a:pt x="6612" y="2108"/>
                  </a:cubicBezTo>
                  <a:cubicBezTo>
                    <a:pt x="6604" y="2085"/>
                    <a:pt x="6588" y="2075"/>
                    <a:pt x="6571" y="2075"/>
                  </a:cubicBezTo>
                  <a:close/>
                  <a:moveTo>
                    <a:pt x="4851" y="2247"/>
                  </a:moveTo>
                  <a:cubicBezTo>
                    <a:pt x="4752" y="2247"/>
                    <a:pt x="4643" y="2385"/>
                    <a:pt x="4749" y="2483"/>
                  </a:cubicBezTo>
                  <a:cubicBezTo>
                    <a:pt x="4769" y="2493"/>
                    <a:pt x="4779" y="2504"/>
                    <a:pt x="4789" y="2513"/>
                  </a:cubicBezTo>
                  <a:cubicBezTo>
                    <a:pt x="4815" y="2537"/>
                    <a:pt x="4842" y="2547"/>
                    <a:pt x="4867" y="2547"/>
                  </a:cubicBezTo>
                  <a:cubicBezTo>
                    <a:pt x="4951" y="2547"/>
                    <a:pt x="5018" y="2437"/>
                    <a:pt x="4971" y="2351"/>
                  </a:cubicBezTo>
                  <a:cubicBezTo>
                    <a:pt x="4961" y="2331"/>
                    <a:pt x="4951" y="2321"/>
                    <a:pt x="4941" y="2301"/>
                  </a:cubicBezTo>
                  <a:cubicBezTo>
                    <a:pt x="4918" y="2263"/>
                    <a:pt x="4885" y="2247"/>
                    <a:pt x="4851" y="2247"/>
                  </a:cubicBezTo>
                  <a:close/>
                  <a:moveTo>
                    <a:pt x="4079" y="2142"/>
                  </a:moveTo>
                  <a:cubicBezTo>
                    <a:pt x="3991" y="2142"/>
                    <a:pt x="3903" y="2217"/>
                    <a:pt x="3948" y="2321"/>
                  </a:cubicBezTo>
                  <a:cubicBezTo>
                    <a:pt x="3989" y="2423"/>
                    <a:pt x="4020" y="2524"/>
                    <a:pt x="4101" y="2594"/>
                  </a:cubicBezTo>
                  <a:cubicBezTo>
                    <a:pt x="4125" y="2613"/>
                    <a:pt x="4151" y="2622"/>
                    <a:pt x="4175" y="2622"/>
                  </a:cubicBezTo>
                  <a:cubicBezTo>
                    <a:pt x="4243" y="2622"/>
                    <a:pt x="4303" y="2560"/>
                    <a:pt x="4303" y="2493"/>
                  </a:cubicBezTo>
                  <a:cubicBezTo>
                    <a:pt x="4303" y="2392"/>
                    <a:pt x="4243" y="2311"/>
                    <a:pt x="4202" y="2220"/>
                  </a:cubicBezTo>
                  <a:cubicBezTo>
                    <a:pt x="4177" y="2166"/>
                    <a:pt x="4128" y="2142"/>
                    <a:pt x="4079" y="2142"/>
                  </a:cubicBezTo>
                  <a:close/>
                  <a:moveTo>
                    <a:pt x="3007" y="2225"/>
                  </a:moveTo>
                  <a:cubicBezTo>
                    <a:pt x="2968" y="2225"/>
                    <a:pt x="2931" y="2248"/>
                    <a:pt x="2926" y="2301"/>
                  </a:cubicBezTo>
                  <a:cubicBezTo>
                    <a:pt x="2906" y="2412"/>
                    <a:pt x="2926" y="2493"/>
                    <a:pt x="2987" y="2585"/>
                  </a:cubicBezTo>
                  <a:cubicBezTo>
                    <a:pt x="3008" y="2612"/>
                    <a:pt x="3039" y="2624"/>
                    <a:pt x="3070" y="2624"/>
                  </a:cubicBezTo>
                  <a:cubicBezTo>
                    <a:pt x="3141" y="2624"/>
                    <a:pt x="3215" y="2561"/>
                    <a:pt x="3179" y="2483"/>
                  </a:cubicBezTo>
                  <a:cubicBezTo>
                    <a:pt x="3149" y="2432"/>
                    <a:pt x="3118" y="2362"/>
                    <a:pt x="3109" y="2301"/>
                  </a:cubicBezTo>
                  <a:cubicBezTo>
                    <a:pt x="3098" y="2253"/>
                    <a:pt x="3051" y="2225"/>
                    <a:pt x="3007" y="2225"/>
                  </a:cubicBezTo>
                  <a:close/>
                  <a:moveTo>
                    <a:pt x="2299" y="2404"/>
                  </a:moveTo>
                  <a:cubicBezTo>
                    <a:pt x="2233" y="2404"/>
                    <a:pt x="2168" y="2461"/>
                    <a:pt x="2197" y="2554"/>
                  </a:cubicBezTo>
                  <a:cubicBezTo>
                    <a:pt x="2207" y="2594"/>
                    <a:pt x="2227" y="2645"/>
                    <a:pt x="2238" y="2696"/>
                  </a:cubicBezTo>
                  <a:cubicBezTo>
                    <a:pt x="2254" y="2741"/>
                    <a:pt x="2296" y="2761"/>
                    <a:pt x="2337" y="2761"/>
                  </a:cubicBezTo>
                  <a:cubicBezTo>
                    <a:pt x="2397" y="2761"/>
                    <a:pt x="2458" y="2718"/>
                    <a:pt x="2440" y="2645"/>
                  </a:cubicBezTo>
                  <a:cubicBezTo>
                    <a:pt x="2430" y="2594"/>
                    <a:pt x="2420" y="2544"/>
                    <a:pt x="2410" y="2504"/>
                  </a:cubicBezTo>
                  <a:cubicBezTo>
                    <a:pt x="2397" y="2435"/>
                    <a:pt x="2347" y="2404"/>
                    <a:pt x="2299" y="2404"/>
                  </a:cubicBezTo>
                  <a:close/>
                  <a:moveTo>
                    <a:pt x="1616" y="2394"/>
                  </a:moveTo>
                  <a:cubicBezTo>
                    <a:pt x="1560" y="2394"/>
                    <a:pt x="1500" y="2444"/>
                    <a:pt x="1519" y="2513"/>
                  </a:cubicBezTo>
                  <a:lnTo>
                    <a:pt x="1590" y="2726"/>
                  </a:lnTo>
                  <a:cubicBezTo>
                    <a:pt x="1604" y="2763"/>
                    <a:pt x="1632" y="2778"/>
                    <a:pt x="1661" y="2778"/>
                  </a:cubicBezTo>
                  <a:cubicBezTo>
                    <a:pt x="1712" y="2778"/>
                    <a:pt x="1765" y="2730"/>
                    <a:pt x="1752" y="2666"/>
                  </a:cubicBezTo>
                  <a:lnTo>
                    <a:pt x="1691" y="2453"/>
                  </a:lnTo>
                  <a:cubicBezTo>
                    <a:pt x="1680" y="2411"/>
                    <a:pt x="1649" y="2394"/>
                    <a:pt x="1616" y="2394"/>
                  </a:cubicBezTo>
                  <a:close/>
                  <a:moveTo>
                    <a:pt x="3413" y="2446"/>
                  </a:moveTo>
                  <a:cubicBezTo>
                    <a:pt x="3356" y="2446"/>
                    <a:pt x="3299" y="2487"/>
                    <a:pt x="3311" y="2554"/>
                  </a:cubicBezTo>
                  <a:lnTo>
                    <a:pt x="3361" y="2767"/>
                  </a:lnTo>
                  <a:cubicBezTo>
                    <a:pt x="3374" y="2834"/>
                    <a:pt x="3423" y="2863"/>
                    <a:pt x="3472" y="2863"/>
                  </a:cubicBezTo>
                  <a:cubicBezTo>
                    <a:pt x="3541" y="2863"/>
                    <a:pt x="3610" y="2805"/>
                    <a:pt x="3574" y="2716"/>
                  </a:cubicBezTo>
                  <a:cubicBezTo>
                    <a:pt x="3554" y="2645"/>
                    <a:pt x="3523" y="2574"/>
                    <a:pt x="3503" y="2504"/>
                  </a:cubicBezTo>
                  <a:cubicBezTo>
                    <a:pt x="3487" y="2463"/>
                    <a:pt x="3450" y="2446"/>
                    <a:pt x="3413" y="2446"/>
                  </a:cubicBezTo>
                  <a:close/>
                  <a:moveTo>
                    <a:pt x="5992" y="2531"/>
                  </a:moveTo>
                  <a:cubicBezTo>
                    <a:pt x="5909" y="2531"/>
                    <a:pt x="5823" y="2636"/>
                    <a:pt x="5872" y="2736"/>
                  </a:cubicBezTo>
                  <a:lnTo>
                    <a:pt x="5933" y="2848"/>
                  </a:lnTo>
                  <a:cubicBezTo>
                    <a:pt x="5956" y="2888"/>
                    <a:pt x="5989" y="2904"/>
                    <a:pt x="6024" y="2904"/>
                  </a:cubicBezTo>
                  <a:cubicBezTo>
                    <a:pt x="6111" y="2904"/>
                    <a:pt x="6204" y="2797"/>
                    <a:pt x="6146" y="2696"/>
                  </a:cubicBezTo>
                  <a:lnTo>
                    <a:pt x="6085" y="2594"/>
                  </a:lnTo>
                  <a:cubicBezTo>
                    <a:pt x="6061" y="2550"/>
                    <a:pt x="6027" y="2531"/>
                    <a:pt x="5992" y="2531"/>
                  </a:cubicBezTo>
                  <a:close/>
                  <a:moveTo>
                    <a:pt x="6594" y="2649"/>
                  </a:moveTo>
                  <a:cubicBezTo>
                    <a:pt x="6558" y="2649"/>
                    <a:pt x="6518" y="2681"/>
                    <a:pt x="6531" y="2726"/>
                  </a:cubicBezTo>
                  <a:lnTo>
                    <a:pt x="6591" y="2888"/>
                  </a:lnTo>
                  <a:cubicBezTo>
                    <a:pt x="6602" y="2914"/>
                    <a:pt x="6623" y="2925"/>
                    <a:pt x="6645" y="2925"/>
                  </a:cubicBezTo>
                  <a:cubicBezTo>
                    <a:pt x="6683" y="2925"/>
                    <a:pt x="6722" y="2889"/>
                    <a:pt x="6702" y="2837"/>
                  </a:cubicBezTo>
                  <a:lnTo>
                    <a:pt x="6642" y="2686"/>
                  </a:lnTo>
                  <a:cubicBezTo>
                    <a:pt x="6634" y="2660"/>
                    <a:pt x="6615" y="2649"/>
                    <a:pt x="6594" y="2649"/>
                  </a:cubicBezTo>
                  <a:close/>
                  <a:moveTo>
                    <a:pt x="5239" y="2710"/>
                  </a:moveTo>
                  <a:cubicBezTo>
                    <a:pt x="5167" y="2710"/>
                    <a:pt x="5091" y="2773"/>
                    <a:pt x="5123" y="2858"/>
                  </a:cubicBezTo>
                  <a:lnTo>
                    <a:pt x="5163" y="2959"/>
                  </a:lnTo>
                  <a:cubicBezTo>
                    <a:pt x="5182" y="3006"/>
                    <a:pt x="5221" y="3026"/>
                    <a:pt x="5261" y="3026"/>
                  </a:cubicBezTo>
                  <a:cubicBezTo>
                    <a:pt x="5333" y="3026"/>
                    <a:pt x="5409" y="2963"/>
                    <a:pt x="5376" y="2878"/>
                  </a:cubicBezTo>
                  <a:lnTo>
                    <a:pt x="5336" y="2777"/>
                  </a:lnTo>
                  <a:cubicBezTo>
                    <a:pt x="5318" y="2730"/>
                    <a:pt x="5279" y="2710"/>
                    <a:pt x="5239" y="2710"/>
                  </a:cubicBezTo>
                  <a:close/>
                  <a:moveTo>
                    <a:pt x="2798" y="2776"/>
                  </a:moveTo>
                  <a:cubicBezTo>
                    <a:pt x="2739" y="2776"/>
                    <a:pt x="2677" y="2827"/>
                    <a:pt x="2704" y="2898"/>
                  </a:cubicBezTo>
                  <a:lnTo>
                    <a:pt x="2764" y="3050"/>
                  </a:lnTo>
                  <a:cubicBezTo>
                    <a:pt x="2779" y="3092"/>
                    <a:pt x="2813" y="3109"/>
                    <a:pt x="2846" y="3109"/>
                  </a:cubicBezTo>
                  <a:cubicBezTo>
                    <a:pt x="2903" y="3109"/>
                    <a:pt x="2961" y="3059"/>
                    <a:pt x="2936" y="2990"/>
                  </a:cubicBezTo>
                  <a:cubicBezTo>
                    <a:pt x="2916" y="2939"/>
                    <a:pt x="2895" y="2888"/>
                    <a:pt x="2875" y="2828"/>
                  </a:cubicBezTo>
                  <a:cubicBezTo>
                    <a:pt x="2861" y="2792"/>
                    <a:pt x="2830" y="2776"/>
                    <a:pt x="2798" y="2776"/>
                  </a:cubicBezTo>
                  <a:close/>
                  <a:moveTo>
                    <a:pt x="584" y="2639"/>
                  </a:moveTo>
                  <a:cubicBezTo>
                    <a:pt x="510" y="2639"/>
                    <a:pt x="437" y="2702"/>
                    <a:pt x="476" y="2787"/>
                  </a:cubicBezTo>
                  <a:cubicBezTo>
                    <a:pt x="517" y="2868"/>
                    <a:pt x="557" y="2959"/>
                    <a:pt x="598" y="3050"/>
                  </a:cubicBezTo>
                  <a:cubicBezTo>
                    <a:pt x="619" y="3097"/>
                    <a:pt x="660" y="3117"/>
                    <a:pt x="702" y="3117"/>
                  </a:cubicBezTo>
                  <a:cubicBezTo>
                    <a:pt x="775" y="3117"/>
                    <a:pt x="849" y="3054"/>
                    <a:pt x="810" y="2969"/>
                  </a:cubicBezTo>
                  <a:cubicBezTo>
                    <a:pt x="769" y="2878"/>
                    <a:pt x="729" y="2797"/>
                    <a:pt x="688" y="2706"/>
                  </a:cubicBezTo>
                  <a:cubicBezTo>
                    <a:pt x="666" y="2659"/>
                    <a:pt x="625" y="2639"/>
                    <a:pt x="584" y="2639"/>
                  </a:cubicBezTo>
                  <a:close/>
                  <a:moveTo>
                    <a:pt x="167" y="2944"/>
                  </a:moveTo>
                  <a:cubicBezTo>
                    <a:pt x="131" y="2944"/>
                    <a:pt x="96" y="2967"/>
                    <a:pt x="101" y="3010"/>
                  </a:cubicBezTo>
                  <a:lnTo>
                    <a:pt x="121" y="3101"/>
                  </a:lnTo>
                  <a:cubicBezTo>
                    <a:pt x="126" y="3138"/>
                    <a:pt x="158" y="3156"/>
                    <a:pt x="190" y="3156"/>
                  </a:cubicBezTo>
                  <a:cubicBezTo>
                    <a:pt x="227" y="3156"/>
                    <a:pt x="264" y="3130"/>
                    <a:pt x="253" y="3080"/>
                  </a:cubicBezTo>
                  <a:lnTo>
                    <a:pt x="243" y="2999"/>
                  </a:lnTo>
                  <a:cubicBezTo>
                    <a:pt x="233" y="2961"/>
                    <a:pt x="200" y="2944"/>
                    <a:pt x="167" y="2944"/>
                  </a:cubicBezTo>
                  <a:close/>
                  <a:moveTo>
                    <a:pt x="4675" y="2883"/>
                  </a:moveTo>
                  <a:cubicBezTo>
                    <a:pt x="4608" y="2883"/>
                    <a:pt x="4536" y="2961"/>
                    <a:pt x="4587" y="3040"/>
                  </a:cubicBezTo>
                  <a:cubicBezTo>
                    <a:pt x="4627" y="3101"/>
                    <a:pt x="4657" y="3152"/>
                    <a:pt x="4698" y="3212"/>
                  </a:cubicBezTo>
                  <a:cubicBezTo>
                    <a:pt x="4715" y="3241"/>
                    <a:pt x="4738" y="3252"/>
                    <a:pt x="4761" y="3252"/>
                  </a:cubicBezTo>
                  <a:cubicBezTo>
                    <a:pt x="4822" y="3252"/>
                    <a:pt x="4883" y="3174"/>
                    <a:pt x="4839" y="3101"/>
                  </a:cubicBezTo>
                  <a:cubicBezTo>
                    <a:pt x="4810" y="3040"/>
                    <a:pt x="4779" y="2990"/>
                    <a:pt x="4749" y="2929"/>
                  </a:cubicBezTo>
                  <a:cubicBezTo>
                    <a:pt x="4731" y="2896"/>
                    <a:pt x="4704" y="2883"/>
                    <a:pt x="4675" y="2883"/>
                  </a:cubicBezTo>
                  <a:close/>
                  <a:moveTo>
                    <a:pt x="1236" y="2901"/>
                  </a:moveTo>
                  <a:cubicBezTo>
                    <a:pt x="1180" y="2901"/>
                    <a:pt x="1118" y="2968"/>
                    <a:pt x="1154" y="3040"/>
                  </a:cubicBezTo>
                  <a:lnTo>
                    <a:pt x="1266" y="3242"/>
                  </a:lnTo>
                  <a:cubicBezTo>
                    <a:pt x="1284" y="3269"/>
                    <a:pt x="1307" y="3280"/>
                    <a:pt x="1331" y="3280"/>
                  </a:cubicBezTo>
                  <a:cubicBezTo>
                    <a:pt x="1388" y="3280"/>
                    <a:pt x="1443" y="3216"/>
                    <a:pt x="1408" y="3152"/>
                  </a:cubicBezTo>
                  <a:lnTo>
                    <a:pt x="1296" y="2939"/>
                  </a:lnTo>
                  <a:cubicBezTo>
                    <a:pt x="1281" y="2912"/>
                    <a:pt x="1259" y="2901"/>
                    <a:pt x="1236" y="2901"/>
                  </a:cubicBezTo>
                  <a:close/>
                  <a:moveTo>
                    <a:pt x="2110" y="2979"/>
                  </a:moveTo>
                  <a:cubicBezTo>
                    <a:pt x="2060" y="2979"/>
                    <a:pt x="2009" y="3021"/>
                    <a:pt x="2035" y="3080"/>
                  </a:cubicBezTo>
                  <a:cubicBezTo>
                    <a:pt x="2076" y="3161"/>
                    <a:pt x="2106" y="3253"/>
                    <a:pt x="2146" y="3344"/>
                  </a:cubicBezTo>
                  <a:cubicBezTo>
                    <a:pt x="2160" y="3372"/>
                    <a:pt x="2187" y="3384"/>
                    <a:pt x="2214" y="3384"/>
                  </a:cubicBezTo>
                  <a:cubicBezTo>
                    <a:pt x="2264" y="3384"/>
                    <a:pt x="2314" y="3342"/>
                    <a:pt x="2288" y="3283"/>
                  </a:cubicBezTo>
                  <a:cubicBezTo>
                    <a:pt x="2248" y="3202"/>
                    <a:pt x="2218" y="3111"/>
                    <a:pt x="2177" y="3020"/>
                  </a:cubicBezTo>
                  <a:cubicBezTo>
                    <a:pt x="2163" y="2991"/>
                    <a:pt x="2136" y="2979"/>
                    <a:pt x="2110" y="2979"/>
                  </a:cubicBezTo>
                  <a:close/>
                  <a:moveTo>
                    <a:pt x="3410" y="3012"/>
                  </a:moveTo>
                  <a:cubicBezTo>
                    <a:pt x="3329" y="3012"/>
                    <a:pt x="3254" y="3100"/>
                    <a:pt x="3321" y="3182"/>
                  </a:cubicBezTo>
                  <a:cubicBezTo>
                    <a:pt x="3402" y="3273"/>
                    <a:pt x="3473" y="3384"/>
                    <a:pt x="3514" y="3506"/>
                  </a:cubicBezTo>
                  <a:cubicBezTo>
                    <a:pt x="3532" y="3554"/>
                    <a:pt x="3569" y="3573"/>
                    <a:pt x="3607" y="3573"/>
                  </a:cubicBezTo>
                  <a:cubicBezTo>
                    <a:pt x="3673" y="3573"/>
                    <a:pt x="3742" y="3512"/>
                    <a:pt x="3716" y="3435"/>
                  </a:cubicBezTo>
                  <a:cubicBezTo>
                    <a:pt x="3665" y="3293"/>
                    <a:pt x="3595" y="3161"/>
                    <a:pt x="3493" y="3050"/>
                  </a:cubicBezTo>
                  <a:cubicBezTo>
                    <a:pt x="3469" y="3024"/>
                    <a:pt x="3439" y="3012"/>
                    <a:pt x="3410" y="3012"/>
                  </a:cubicBezTo>
                  <a:close/>
                  <a:moveTo>
                    <a:pt x="4010" y="3174"/>
                  </a:moveTo>
                  <a:cubicBezTo>
                    <a:pt x="3918" y="3174"/>
                    <a:pt x="3823" y="3272"/>
                    <a:pt x="3898" y="3374"/>
                  </a:cubicBezTo>
                  <a:cubicBezTo>
                    <a:pt x="3939" y="3445"/>
                    <a:pt x="3979" y="3506"/>
                    <a:pt x="4040" y="3566"/>
                  </a:cubicBezTo>
                  <a:cubicBezTo>
                    <a:pt x="4062" y="3592"/>
                    <a:pt x="4091" y="3604"/>
                    <a:pt x="4119" y="3604"/>
                  </a:cubicBezTo>
                  <a:cubicBezTo>
                    <a:pt x="4178" y="3604"/>
                    <a:pt x="4233" y="3551"/>
                    <a:pt x="4212" y="3476"/>
                  </a:cubicBezTo>
                  <a:cubicBezTo>
                    <a:pt x="4191" y="3404"/>
                    <a:pt x="4151" y="3334"/>
                    <a:pt x="4121" y="3253"/>
                  </a:cubicBezTo>
                  <a:cubicBezTo>
                    <a:pt x="4098" y="3197"/>
                    <a:pt x="4054" y="3174"/>
                    <a:pt x="4010" y="3174"/>
                  </a:cubicBezTo>
                  <a:close/>
                  <a:moveTo>
                    <a:pt x="433" y="3398"/>
                  </a:moveTo>
                  <a:cubicBezTo>
                    <a:pt x="375" y="3398"/>
                    <a:pt x="315" y="3445"/>
                    <a:pt x="344" y="3516"/>
                  </a:cubicBezTo>
                  <a:cubicBezTo>
                    <a:pt x="355" y="3557"/>
                    <a:pt x="364" y="3587"/>
                    <a:pt x="385" y="3627"/>
                  </a:cubicBezTo>
                  <a:cubicBezTo>
                    <a:pt x="393" y="3660"/>
                    <a:pt x="420" y="3675"/>
                    <a:pt x="448" y="3675"/>
                  </a:cubicBezTo>
                  <a:cubicBezTo>
                    <a:pt x="489" y="3675"/>
                    <a:pt x="532" y="3645"/>
                    <a:pt x="526" y="3597"/>
                  </a:cubicBezTo>
                  <a:cubicBezTo>
                    <a:pt x="526" y="3557"/>
                    <a:pt x="517" y="3516"/>
                    <a:pt x="517" y="3476"/>
                  </a:cubicBezTo>
                  <a:cubicBezTo>
                    <a:pt x="512" y="3421"/>
                    <a:pt x="473" y="3398"/>
                    <a:pt x="433" y="3398"/>
                  </a:cubicBezTo>
                  <a:close/>
                  <a:moveTo>
                    <a:pt x="979" y="3327"/>
                  </a:moveTo>
                  <a:cubicBezTo>
                    <a:pt x="922" y="3327"/>
                    <a:pt x="864" y="3375"/>
                    <a:pt x="881" y="3455"/>
                  </a:cubicBezTo>
                  <a:cubicBezTo>
                    <a:pt x="901" y="3526"/>
                    <a:pt x="911" y="3587"/>
                    <a:pt x="931" y="3658"/>
                  </a:cubicBezTo>
                  <a:cubicBezTo>
                    <a:pt x="939" y="3699"/>
                    <a:pt x="972" y="3717"/>
                    <a:pt x="1008" y="3717"/>
                  </a:cubicBezTo>
                  <a:cubicBezTo>
                    <a:pt x="1059" y="3717"/>
                    <a:pt x="1116" y="3678"/>
                    <a:pt x="1104" y="3617"/>
                  </a:cubicBezTo>
                  <a:cubicBezTo>
                    <a:pt x="1093" y="3546"/>
                    <a:pt x="1084" y="3476"/>
                    <a:pt x="1073" y="3415"/>
                  </a:cubicBezTo>
                  <a:cubicBezTo>
                    <a:pt x="1064" y="3354"/>
                    <a:pt x="1022" y="3327"/>
                    <a:pt x="979" y="3327"/>
                  </a:cubicBezTo>
                  <a:close/>
                  <a:moveTo>
                    <a:pt x="5220" y="3391"/>
                  </a:moveTo>
                  <a:cubicBezTo>
                    <a:pt x="5151" y="3391"/>
                    <a:pt x="5082" y="3474"/>
                    <a:pt x="5133" y="3546"/>
                  </a:cubicBezTo>
                  <a:lnTo>
                    <a:pt x="5255" y="3698"/>
                  </a:lnTo>
                  <a:cubicBezTo>
                    <a:pt x="5274" y="3723"/>
                    <a:pt x="5299" y="3734"/>
                    <a:pt x="5324" y="3734"/>
                  </a:cubicBezTo>
                  <a:cubicBezTo>
                    <a:pt x="5388" y="3734"/>
                    <a:pt x="5450" y="3663"/>
                    <a:pt x="5406" y="3597"/>
                  </a:cubicBezTo>
                  <a:cubicBezTo>
                    <a:pt x="5366" y="3536"/>
                    <a:pt x="5336" y="3485"/>
                    <a:pt x="5295" y="3435"/>
                  </a:cubicBezTo>
                  <a:cubicBezTo>
                    <a:pt x="5275" y="3403"/>
                    <a:pt x="5248" y="3391"/>
                    <a:pt x="5220" y="3391"/>
                  </a:cubicBezTo>
                  <a:close/>
                  <a:moveTo>
                    <a:pt x="2513" y="3535"/>
                  </a:moveTo>
                  <a:cubicBezTo>
                    <a:pt x="2410" y="3535"/>
                    <a:pt x="2356" y="3696"/>
                    <a:pt x="2470" y="3749"/>
                  </a:cubicBezTo>
                  <a:cubicBezTo>
                    <a:pt x="2487" y="3756"/>
                    <a:pt x="2503" y="3760"/>
                    <a:pt x="2519" y="3760"/>
                  </a:cubicBezTo>
                  <a:cubicBezTo>
                    <a:pt x="2622" y="3760"/>
                    <a:pt x="2676" y="3599"/>
                    <a:pt x="2562" y="3546"/>
                  </a:cubicBezTo>
                  <a:cubicBezTo>
                    <a:pt x="2545" y="3538"/>
                    <a:pt x="2529" y="3535"/>
                    <a:pt x="2513" y="3535"/>
                  </a:cubicBezTo>
                  <a:close/>
                  <a:moveTo>
                    <a:pt x="5737" y="3375"/>
                  </a:moveTo>
                  <a:cubicBezTo>
                    <a:pt x="5690" y="3375"/>
                    <a:pt x="5644" y="3425"/>
                    <a:pt x="5680" y="3476"/>
                  </a:cubicBezTo>
                  <a:lnTo>
                    <a:pt x="5862" y="3749"/>
                  </a:lnTo>
                  <a:cubicBezTo>
                    <a:pt x="5879" y="3771"/>
                    <a:pt x="5901" y="3780"/>
                    <a:pt x="5922" y="3780"/>
                  </a:cubicBezTo>
                  <a:cubicBezTo>
                    <a:pt x="5977" y="3780"/>
                    <a:pt x="6028" y="3719"/>
                    <a:pt x="5984" y="3668"/>
                  </a:cubicBezTo>
                  <a:cubicBezTo>
                    <a:pt x="5923" y="3577"/>
                    <a:pt x="5852" y="3485"/>
                    <a:pt x="5791" y="3404"/>
                  </a:cubicBezTo>
                  <a:cubicBezTo>
                    <a:pt x="5777" y="3384"/>
                    <a:pt x="5757" y="3375"/>
                    <a:pt x="5737" y="3375"/>
                  </a:cubicBezTo>
                  <a:close/>
                  <a:moveTo>
                    <a:pt x="6426" y="3391"/>
                  </a:moveTo>
                  <a:cubicBezTo>
                    <a:pt x="6351" y="3391"/>
                    <a:pt x="6278" y="3471"/>
                    <a:pt x="6338" y="3546"/>
                  </a:cubicBezTo>
                  <a:cubicBezTo>
                    <a:pt x="6399" y="3617"/>
                    <a:pt x="6439" y="3698"/>
                    <a:pt x="6450" y="3789"/>
                  </a:cubicBezTo>
                  <a:cubicBezTo>
                    <a:pt x="6454" y="3845"/>
                    <a:pt x="6499" y="3871"/>
                    <a:pt x="6545" y="3871"/>
                  </a:cubicBezTo>
                  <a:cubicBezTo>
                    <a:pt x="6598" y="3871"/>
                    <a:pt x="6653" y="3835"/>
                    <a:pt x="6642" y="3769"/>
                  </a:cubicBezTo>
                  <a:cubicBezTo>
                    <a:pt x="6632" y="3638"/>
                    <a:pt x="6581" y="3526"/>
                    <a:pt x="6500" y="3425"/>
                  </a:cubicBezTo>
                  <a:cubicBezTo>
                    <a:pt x="6479" y="3401"/>
                    <a:pt x="6452" y="3391"/>
                    <a:pt x="6426" y="3391"/>
                  </a:cubicBezTo>
                  <a:close/>
                  <a:moveTo>
                    <a:pt x="4722" y="3563"/>
                  </a:moveTo>
                  <a:cubicBezTo>
                    <a:pt x="4679" y="3563"/>
                    <a:pt x="4638" y="3613"/>
                    <a:pt x="4668" y="3658"/>
                  </a:cubicBezTo>
                  <a:cubicBezTo>
                    <a:pt x="4708" y="3719"/>
                    <a:pt x="4749" y="3789"/>
                    <a:pt x="4789" y="3850"/>
                  </a:cubicBezTo>
                  <a:cubicBezTo>
                    <a:pt x="4800" y="3866"/>
                    <a:pt x="4816" y="3873"/>
                    <a:pt x="4832" y="3873"/>
                  </a:cubicBezTo>
                  <a:cubicBezTo>
                    <a:pt x="4874" y="3873"/>
                    <a:pt x="4920" y="3824"/>
                    <a:pt x="4890" y="3779"/>
                  </a:cubicBezTo>
                  <a:cubicBezTo>
                    <a:pt x="4850" y="3719"/>
                    <a:pt x="4810" y="3658"/>
                    <a:pt x="4769" y="3587"/>
                  </a:cubicBezTo>
                  <a:cubicBezTo>
                    <a:pt x="4755" y="3570"/>
                    <a:pt x="4739" y="3563"/>
                    <a:pt x="4722" y="3563"/>
                  </a:cubicBezTo>
                  <a:close/>
                  <a:moveTo>
                    <a:pt x="1987" y="3600"/>
                  </a:moveTo>
                  <a:cubicBezTo>
                    <a:pt x="1932" y="3600"/>
                    <a:pt x="1879" y="3657"/>
                    <a:pt x="1924" y="3708"/>
                  </a:cubicBezTo>
                  <a:cubicBezTo>
                    <a:pt x="1954" y="3759"/>
                    <a:pt x="1984" y="3800"/>
                    <a:pt x="2015" y="3840"/>
                  </a:cubicBezTo>
                  <a:cubicBezTo>
                    <a:pt x="2034" y="3864"/>
                    <a:pt x="2057" y="3874"/>
                    <a:pt x="2080" y="3874"/>
                  </a:cubicBezTo>
                  <a:cubicBezTo>
                    <a:pt x="2142" y="3874"/>
                    <a:pt x="2201" y="3801"/>
                    <a:pt x="2157" y="3749"/>
                  </a:cubicBezTo>
                  <a:cubicBezTo>
                    <a:pt x="2116" y="3708"/>
                    <a:pt x="2086" y="3668"/>
                    <a:pt x="2045" y="3627"/>
                  </a:cubicBezTo>
                  <a:cubicBezTo>
                    <a:pt x="2028" y="3608"/>
                    <a:pt x="2007" y="3600"/>
                    <a:pt x="1987" y="3600"/>
                  </a:cubicBezTo>
                  <a:close/>
                  <a:moveTo>
                    <a:pt x="3752" y="3705"/>
                  </a:moveTo>
                  <a:cubicBezTo>
                    <a:pt x="3679" y="3705"/>
                    <a:pt x="3604" y="3790"/>
                    <a:pt x="3655" y="3870"/>
                  </a:cubicBezTo>
                  <a:lnTo>
                    <a:pt x="3705" y="3951"/>
                  </a:lnTo>
                  <a:cubicBezTo>
                    <a:pt x="3725" y="3982"/>
                    <a:pt x="3753" y="3995"/>
                    <a:pt x="3781" y="3995"/>
                  </a:cubicBezTo>
                  <a:cubicBezTo>
                    <a:pt x="3854" y="3995"/>
                    <a:pt x="3929" y="3908"/>
                    <a:pt x="3878" y="3820"/>
                  </a:cubicBezTo>
                  <a:lnTo>
                    <a:pt x="3827" y="3749"/>
                  </a:lnTo>
                  <a:cubicBezTo>
                    <a:pt x="3807" y="3718"/>
                    <a:pt x="3780" y="3705"/>
                    <a:pt x="3752" y="3705"/>
                  </a:cubicBezTo>
                  <a:close/>
                  <a:moveTo>
                    <a:pt x="1434" y="3600"/>
                  </a:moveTo>
                  <a:cubicBezTo>
                    <a:pt x="1372" y="3600"/>
                    <a:pt x="1315" y="3662"/>
                    <a:pt x="1367" y="3728"/>
                  </a:cubicBezTo>
                  <a:cubicBezTo>
                    <a:pt x="1428" y="3820"/>
                    <a:pt x="1468" y="3911"/>
                    <a:pt x="1509" y="4012"/>
                  </a:cubicBezTo>
                  <a:cubicBezTo>
                    <a:pt x="1525" y="4041"/>
                    <a:pt x="1554" y="4055"/>
                    <a:pt x="1581" y="4055"/>
                  </a:cubicBezTo>
                  <a:cubicBezTo>
                    <a:pt x="1621" y="4055"/>
                    <a:pt x="1660" y="4026"/>
                    <a:pt x="1660" y="3971"/>
                  </a:cubicBezTo>
                  <a:cubicBezTo>
                    <a:pt x="1651" y="3840"/>
                    <a:pt x="1579" y="3728"/>
                    <a:pt x="1498" y="3627"/>
                  </a:cubicBezTo>
                  <a:cubicBezTo>
                    <a:pt x="1480" y="3608"/>
                    <a:pt x="1456" y="3600"/>
                    <a:pt x="1434" y="3600"/>
                  </a:cubicBezTo>
                  <a:close/>
                  <a:moveTo>
                    <a:pt x="73" y="3820"/>
                  </a:moveTo>
                  <a:cubicBezTo>
                    <a:pt x="37" y="3820"/>
                    <a:pt x="1" y="3851"/>
                    <a:pt x="20" y="3890"/>
                  </a:cubicBezTo>
                  <a:cubicBezTo>
                    <a:pt x="40" y="3941"/>
                    <a:pt x="71" y="4002"/>
                    <a:pt x="101" y="4052"/>
                  </a:cubicBezTo>
                  <a:cubicBezTo>
                    <a:pt x="113" y="4076"/>
                    <a:pt x="135" y="4086"/>
                    <a:pt x="156" y="4086"/>
                  </a:cubicBezTo>
                  <a:cubicBezTo>
                    <a:pt x="190" y="4086"/>
                    <a:pt x="221" y="4060"/>
                    <a:pt x="202" y="4022"/>
                  </a:cubicBezTo>
                  <a:cubicBezTo>
                    <a:pt x="172" y="3962"/>
                    <a:pt x="142" y="3911"/>
                    <a:pt x="121" y="3850"/>
                  </a:cubicBezTo>
                  <a:cubicBezTo>
                    <a:pt x="111" y="3829"/>
                    <a:pt x="92" y="3820"/>
                    <a:pt x="73" y="3820"/>
                  </a:cubicBezTo>
                  <a:close/>
                  <a:moveTo>
                    <a:pt x="3194" y="3708"/>
                  </a:moveTo>
                  <a:cubicBezTo>
                    <a:pt x="3099" y="3708"/>
                    <a:pt x="2996" y="3820"/>
                    <a:pt x="3068" y="3921"/>
                  </a:cubicBezTo>
                  <a:cubicBezTo>
                    <a:pt x="3118" y="3982"/>
                    <a:pt x="3159" y="4043"/>
                    <a:pt x="3210" y="4103"/>
                  </a:cubicBezTo>
                  <a:cubicBezTo>
                    <a:pt x="3235" y="4137"/>
                    <a:pt x="3267" y="4151"/>
                    <a:pt x="3299" y="4151"/>
                  </a:cubicBezTo>
                  <a:cubicBezTo>
                    <a:pt x="3382" y="4151"/>
                    <a:pt x="3460" y="4056"/>
                    <a:pt x="3402" y="3962"/>
                  </a:cubicBezTo>
                  <a:cubicBezTo>
                    <a:pt x="3372" y="3901"/>
                    <a:pt x="3331" y="3830"/>
                    <a:pt x="3291" y="3769"/>
                  </a:cubicBezTo>
                  <a:cubicBezTo>
                    <a:pt x="3268" y="3726"/>
                    <a:pt x="3232" y="3708"/>
                    <a:pt x="3194" y="3708"/>
                  </a:cubicBezTo>
                  <a:close/>
                  <a:moveTo>
                    <a:pt x="778" y="3712"/>
                  </a:moveTo>
                  <a:cubicBezTo>
                    <a:pt x="705" y="3712"/>
                    <a:pt x="626" y="3776"/>
                    <a:pt x="658" y="3860"/>
                  </a:cubicBezTo>
                  <a:cubicBezTo>
                    <a:pt x="699" y="3941"/>
                    <a:pt x="729" y="4032"/>
                    <a:pt x="760" y="4113"/>
                  </a:cubicBezTo>
                  <a:cubicBezTo>
                    <a:pt x="778" y="4157"/>
                    <a:pt x="814" y="4176"/>
                    <a:pt x="852" y="4176"/>
                  </a:cubicBezTo>
                  <a:cubicBezTo>
                    <a:pt x="918" y="4176"/>
                    <a:pt x="988" y="4117"/>
                    <a:pt x="962" y="4032"/>
                  </a:cubicBezTo>
                  <a:cubicBezTo>
                    <a:pt x="931" y="3951"/>
                    <a:pt x="901" y="3870"/>
                    <a:pt x="871" y="3779"/>
                  </a:cubicBezTo>
                  <a:cubicBezTo>
                    <a:pt x="856" y="3732"/>
                    <a:pt x="818" y="3712"/>
                    <a:pt x="778" y="3712"/>
                  </a:cubicBezTo>
                  <a:close/>
                  <a:moveTo>
                    <a:pt x="6736" y="4045"/>
                  </a:moveTo>
                  <a:cubicBezTo>
                    <a:pt x="6686" y="4045"/>
                    <a:pt x="6637" y="4107"/>
                    <a:pt x="6672" y="4164"/>
                  </a:cubicBezTo>
                  <a:lnTo>
                    <a:pt x="6723" y="4265"/>
                  </a:lnTo>
                  <a:cubicBezTo>
                    <a:pt x="6738" y="4292"/>
                    <a:pt x="6759" y="4303"/>
                    <a:pt x="6780" y="4303"/>
                  </a:cubicBezTo>
                  <a:cubicBezTo>
                    <a:pt x="6831" y="4303"/>
                    <a:pt x="6880" y="4241"/>
                    <a:pt x="6844" y="4184"/>
                  </a:cubicBezTo>
                  <a:lnTo>
                    <a:pt x="6794" y="4083"/>
                  </a:lnTo>
                  <a:cubicBezTo>
                    <a:pt x="6779" y="4056"/>
                    <a:pt x="6758" y="4045"/>
                    <a:pt x="6736" y="4045"/>
                  </a:cubicBezTo>
                  <a:close/>
                  <a:moveTo>
                    <a:pt x="6264" y="4005"/>
                  </a:moveTo>
                  <a:cubicBezTo>
                    <a:pt x="6173" y="4005"/>
                    <a:pt x="6108" y="4124"/>
                    <a:pt x="6196" y="4205"/>
                  </a:cubicBezTo>
                  <a:cubicBezTo>
                    <a:pt x="6227" y="4235"/>
                    <a:pt x="6247" y="4275"/>
                    <a:pt x="6257" y="4316"/>
                  </a:cubicBezTo>
                  <a:cubicBezTo>
                    <a:pt x="6274" y="4392"/>
                    <a:pt x="6330" y="4426"/>
                    <a:pt x="6386" y="4426"/>
                  </a:cubicBezTo>
                  <a:cubicBezTo>
                    <a:pt x="6463" y="4426"/>
                    <a:pt x="6540" y="4361"/>
                    <a:pt x="6510" y="4255"/>
                  </a:cubicBezTo>
                  <a:cubicBezTo>
                    <a:pt x="6470" y="4164"/>
                    <a:pt x="6419" y="4083"/>
                    <a:pt x="6338" y="4032"/>
                  </a:cubicBezTo>
                  <a:cubicBezTo>
                    <a:pt x="6313" y="4013"/>
                    <a:pt x="6288" y="4005"/>
                    <a:pt x="6264" y="4005"/>
                  </a:cubicBezTo>
                  <a:close/>
                  <a:moveTo>
                    <a:pt x="4392" y="4051"/>
                  </a:moveTo>
                  <a:cubicBezTo>
                    <a:pt x="4315" y="4051"/>
                    <a:pt x="4243" y="4131"/>
                    <a:pt x="4303" y="4225"/>
                  </a:cubicBezTo>
                  <a:lnTo>
                    <a:pt x="4486" y="4529"/>
                  </a:lnTo>
                  <a:cubicBezTo>
                    <a:pt x="4504" y="4556"/>
                    <a:pt x="4532" y="4568"/>
                    <a:pt x="4560" y="4568"/>
                  </a:cubicBezTo>
                  <a:cubicBezTo>
                    <a:pt x="4625" y="4568"/>
                    <a:pt x="4693" y="4507"/>
                    <a:pt x="4657" y="4437"/>
                  </a:cubicBezTo>
                  <a:cubicBezTo>
                    <a:pt x="4607" y="4326"/>
                    <a:pt x="4556" y="4225"/>
                    <a:pt x="4495" y="4124"/>
                  </a:cubicBezTo>
                  <a:cubicBezTo>
                    <a:pt x="4471" y="4072"/>
                    <a:pt x="4431" y="4051"/>
                    <a:pt x="4392" y="4051"/>
                  </a:cubicBezTo>
                  <a:close/>
                  <a:moveTo>
                    <a:pt x="4140" y="4376"/>
                  </a:moveTo>
                  <a:cubicBezTo>
                    <a:pt x="4030" y="4376"/>
                    <a:pt x="3976" y="4536"/>
                    <a:pt x="4090" y="4589"/>
                  </a:cubicBezTo>
                  <a:cubicBezTo>
                    <a:pt x="4108" y="4597"/>
                    <a:pt x="4126" y="4601"/>
                    <a:pt x="4142" y="4601"/>
                  </a:cubicBezTo>
                  <a:cubicBezTo>
                    <a:pt x="4252" y="4601"/>
                    <a:pt x="4307" y="4440"/>
                    <a:pt x="4191" y="4387"/>
                  </a:cubicBezTo>
                  <a:cubicBezTo>
                    <a:pt x="4173" y="4379"/>
                    <a:pt x="4156" y="4376"/>
                    <a:pt x="4140" y="4376"/>
                  </a:cubicBezTo>
                  <a:close/>
                  <a:moveTo>
                    <a:pt x="2852" y="4182"/>
                  </a:moveTo>
                  <a:cubicBezTo>
                    <a:pt x="2813" y="4182"/>
                    <a:pt x="2775" y="4214"/>
                    <a:pt x="2794" y="4265"/>
                  </a:cubicBezTo>
                  <a:cubicBezTo>
                    <a:pt x="2835" y="4367"/>
                    <a:pt x="2875" y="4478"/>
                    <a:pt x="2916" y="4589"/>
                  </a:cubicBezTo>
                  <a:cubicBezTo>
                    <a:pt x="2930" y="4621"/>
                    <a:pt x="2957" y="4635"/>
                    <a:pt x="2984" y="4635"/>
                  </a:cubicBezTo>
                  <a:cubicBezTo>
                    <a:pt x="3034" y="4635"/>
                    <a:pt x="3084" y="4591"/>
                    <a:pt x="3057" y="4538"/>
                  </a:cubicBezTo>
                  <a:cubicBezTo>
                    <a:pt x="3007" y="4427"/>
                    <a:pt x="2956" y="4326"/>
                    <a:pt x="2906" y="4214"/>
                  </a:cubicBezTo>
                  <a:cubicBezTo>
                    <a:pt x="2895" y="4192"/>
                    <a:pt x="2873" y="4182"/>
                    <a:pt x="2852" y="4182"/>
                  </a:cubicBezTo>
                  <a:close/>
                  <a:moveTo>
                    <a:pt x="1567" y="4269"/>
                  </a:moveTo>
                  <a:cubicBezTo>
                    <a:pt x="1484" y="4269"/>
                    <a:pt x="1398" y="4357"/>
                    <a:pt x="1458" y="4457"/>
                  </a:cubicBezTo>
                  <a:cubicBezTo>
                    <a:pt x="1489" y="4508"/>
                    <a:pt x="1519" y="4559"/>
                    <a:pt x="1549" y="4619"/>
                  </a:cubicBezTo>
                  <a:cubicBezTo>
                    <a:pt x="1568" y="4650"/>
                    <a:pt x="1597" y="4663"/>
                    <a:pt x="1626" y="4663"/>
                  </a:cubicBezTo>
                  <a:cubicBezTo>
                    <a:pt x="1694" y="4663"/>
                    <a:pt x="1766" y="4596"/>
                    <a:pt x="1732" y="4518"/>
                  </a:cubicBezTo>
                  <a:cubicBezTo>
                    <a:pt x="1711" y="4457"/>
                    <a:pt x="1691" y="4397"/>
                    <a:pt x="1671" y="4346"/>
                  </a:cubicBezTo>
                  <a:cubicBezTo>
                    <a:pt x="1650" y="4292"/>
                    <a:pt x="1609" y="4269"/>
                    <a:pt x="1567" y="4269"/>
                  </a:cubicBezTo>
                  <a:close/>
                  <a:moveTo>
                    <a:pt x="2416" y="4282"/>
                  </a:moveTo>
                  <a:cubicBezTo>
                    <a:pt x="2318" y="4282"/>
                    <a:pt x="2221" y="4387"/>
                    <a:pt x="2299" y="4478"/>
                  </a:cubicBezTo>
                  <a:cubicBezTo>
                    <a:pt x="2349" y="4538"/>
                    <a:pt x="2400" y="4599"/>
                    <a:pt x="2440" y="4650"/>
                  </a:cubicBezTo>
                  <a:cubicBezTo>
                    <a:pt x="2463" y="4679"/>
                    <a:pt x="2497" y="4692"/>
                    <a:pt x="2530" y="4692"/>
                  </a:cubicBezTo>
                  <a:cubicBezTo>
                    <a:pt x="2602" y="4692"/>
                    <a:pt x="2674" y="4635"/>
                    <a:pt x="2632" y="4559"/>
                  </a:cubicBezTo>
                  <a:cubicBezTo>
                    <a:pt x="2592" y="4488"/>
                    <a:pt x="2562" y="4427"/>
                    <a:pt x="2531" y="4356"/>
                  </a:cubicBezTo>
                  <a:cubicBezTo>
                    <a:pt x="2503" y="4303"/>
                    <a:pt x="2459" y="4282"/>
                    <a:pt x="2416" y="4282"/>
                  </a:cubicBezTo>
                  <a:close/>
                  <a:moveTo>
                    <a:pt x="1196" y="4479"/>
                  </a:moveTo>
                  <a:cubicBezTo>
                    <a:pt x="1136" y="4479"/>
                    <a:pt x="1075" y="4547"/>
                    <a:pt x="1124" y="4610"/>
                  </a:cubicBezTo>
                  <a:cubicBezTo>
                    <a:pt x="1134" y="4630"/>
                    <a:pt x="1154" y="4650"/>
                    <a:pt x="1174" y="4680"/>
                  </a:cubicBezTo>
                  <a:cubicBezTo>
                    <a:pt x="1190" y="4699"/>
                    <a:pt x="1212" y="4707"/>
                    <a:pt x="1235" y="4707"/>
                  </a:cubicBezTo>
                  <a:cubicBezTo>
                    <a:pt x="1285" y="4707"/>
                    <a:pt x="1334" y="4666"/>
                    <a:pt x="1306" y="4610"/>
                  </a:cubicBezTo>
                  <a:cubicBezTo>
                    <a:pt x="1296" y="4579"/>
                    <a:pt x="1276" y="4559"/>
                    <a:pt x="1266" y="4529"/>
                  </a:cubicBezTo>
                  <a:cubicBezTo>
                    <a:pt x="1250" y="4494"/>
                    <a:pt x="1223" y="4479"/>
                    <a:pt x="1196" y="4479"/>
                  </a:cubicBezTo>
                  <a:close/>
                  <a:moveTo>
                    <a:pt x="208" y="4294"/>
                  </a:moveTo>
                  <a:cubicBezTo>
                    <a:pt x="153" y="4294"/>
                    <a:pt x="99" y="4342"/>
                    <a:pt x="132" y="4407"/>
                  </a:cubicBezTo>
                  <a:cubicBezTo>
                    <a:pt x="182" y="4508"/>
                    <a:pt x="233" y="4619"/>
                    <a:pt x="283" y="4721"/>
                  </a:cubicBezTo>
                  <a:cubicBezTo>
                    <a:pt x="295" y="4751"/>
                    <a:pt x="320" y="4764"/>
                    <a:pt x="346" y="4764"/>
                  </a:cubicBezTo>
                  <a:cubicBezTo>
                    <a:pt x="388" y="4764"/>
                    <a:pt x="430" y="4727"/>
                    <a:pt x="405" y="4670"/>
                  </a:cubicBezTo>
                  <a:cubicBezTo>
                    <a:pt x="364" y="4569"/>
                    <a:pt x="324" y="4457"/>
                    <a:pt x="283" y="4346"/>
                  </a:cubicBezTo>
                  <a:cubicBezTo>
                    <a:pt x="269" y="4310"/>
                    <a:pt x="238" y="4294"/>
                    <a:pt x="208" y="4294"/>
                  </a:cubicBezTo>
                  <a:close/>
                  <a:moveTo>
                    <a:pt x="3459" y="4428"/>
                  </a:moveTo>
                  <a:cubicBezTo>
                    <a:pt x="3411" y="4428"/>
                    <a:pt x="3366" y="4478"/>
                    <a:pt x="3402" y="4529"/>
                  </a:cubicBezTo>
                  <a:cubicBezTo>
                    <a:pt x="3453" y="4599"/>
                    <a:pt x="3493" y="4680"/>
                    <a:pt x="3514" y="4761"/>
                  </a:cubicBezTo>
                  <a:cubicBezTo>
                    <a:pt x="3524" y="4794"/>
                    <a:pt x="3550" y="4809"/>
                    <a:pt x="3577" y="4809"/>
                  </a:cubicBezTo>
                  <a:cubicBezTo>
                    <a:pt x="3624" y="4809"/>
                    <a:pt x="3674" y="4765"/>
                    <a:pt x="3655" y="4700"/>
                  </a:cubicBezTo>
                  <a:cubicBezTo>
                    <a:pt x="3624" y="4610"/>
                    <a:pt x="3584" y="4529"/>
                    <a:pt x="3514" y="4457"/>
                  </a:cubicBezTo>
                  <a:cubicBezTo>
                    <a:pt x="3499" y="4437"/>
                    <a:pt x="3479" y="4428"/>
                    <a:pt x="3459" y="4428"/>
                  </a:cubicBezTo>
                  <a:close/>
                  <a:moveTo>
                    <a:pt x="5165" y="4284"/>
                  </a:moveTo>
                  <a:cubicBezTo>
                    <a:pt x="5103" y="4284"/>
                    <a:pt x="5040" y="4356"/>
                    <a:pt x="5082" y="4427"/>
                  </a:cubicBezTo>
                  <a:cubicBezTo>
                    <a:pt x="5154" y="4538"/>
                    <a:pt x="5224" y="4660"/>
                    <a:pt x="5295" y="4772"/>
                  </a:cubicBezTo>
                  <a:cubicBezTo>
                    <a:pt x="5310" y="4802"/>
                    <a:pt x="5332" y="4814"/>
                    <a:pt x="5355" y="4814"/>
                  </a:cubicBezTo>
                  <a:cubicBezTo>
                    <a:pt x="5408" y="4814"/>
                    <a:pt x="5463" y="4745"/>
                    <a:pt x="5427" y="4680"/>
                  </a:cubicBezTo>
                  <a:cubicBezTo>
                    <a:pt x="5366" y="4559"/>
                    <a:pt x="5295" y="4437"/>
                    <a:pt x="5235" y="4326"/>
                  </a:cubicBezTo>
                  <a:cubicBezTo>
                    <a:pt x="5217" y="4296"/>
                    <a:pt x="5191" y="4284"/>
                    <a:pt x="5165" y="4284"/>
                  </a:cubicBezTo>
                  <a:close/>
                  <a:moveTo>
                    <a:pt x="2052" y="4608"/>
                  </a:moveTo>
                  <a:cubicBezTo>
                    <a:pt x="1998" y="4608"/>
                    <a:pt x="1940" y="4672"/>
                    <a:pt x="1984" y="4731"/>
                  </a:cubicBezTo>
                  <a:lnTo>
                    <a:pt x="2065" y="4842"/>
                  </a:lnTo>
                  <a:cubicBezTo>
                    <a:pt x="2079" y="4864"/>
                    <a:pt x="2099" y="4874"/>
                    <a:pt x="2119" y="4874"/>
                  </a:cubicBezTo>
                  <a:cubicBezTo>
                    <a:pt x="2170" y="4874"/>
                    <a:pt x="2224" y="4810"/>
                    <a:pt x="2187" y="4751"/>
                  </a:cubicBezTo>
                  <a:lnTo>
                    <a:pt x="2106" y="4640"/>
                  </a:lnTo>
                  <a:cubicBezTo>
                    <a:pt x="2092" y="4617"/>
                    <a:pt x="2072" y="4608"/>
                    <a:pt x="2052" y="4608"/>
                  </a:cubicBezTo>
                  <a:close/>
                  <a:moveTo>
                    <a:pt x="5887" y="4401"/>
                  </a:moveTo>
                  <a:cubicBezTo>
                    <a:pt x="5823" y="4401"/>
                    <a:pt x="5759" y="4456"/>
                    <a:pt x="5791" y="4529"/>
                  </a:cubicBezTo>
                  <a:lnTo>
                    <a:pt x="5943" y="4832"/>
                  </a:lnTo>
                  <a:cubicBezTo>
                    <a:pt x="5965" y="4872"/>
                    <a:pt x="6002" y="4888"/>
                    <a:pt x="6038" y="4888"/>
                  </a:cubicBezTo>
                  <a:cubicBezTo>
                    <a:pt x="6103" y="4888"/>
                    <a:pt x="6165" y="4833"/>
                    <a:pt x="6126" y="4761"/>
                  </a:cubicBezTo>
                  <a:lnTo>
                    <a:pt x="5973" y="4457"/>
                  </a:lnTo>
                  <a:cubicBezTo>
                    <a:pt x="5956" y="4418"/>
                    <a:pt x="5921" y="4401"/>
                    <a:pt x="5887" y="4401"/>
                  </a:cubicBezTo>
                  <a:close/>
                  <a:moveTo>
                    <a:pt x="741" y="4509"/>
                  </a:moveTo>
                  <a:cubicBezTo>
                    <a:pt x="680" y="4509"/>
                    <a:pt x="616" y="4580"/>
                    <a:pt x="668" y="4640"/>
                  </a:cubicBezTo>
                  <a:cubicBezTo>
                    <a:pt x="719" y="4700"/>
                    <a:pt x="760" y="4772"/>
                    <a:pt x="790" y="4853"/>
                  </a:cubicBezTo>
                  <a:cubicBezTo>
                    <a:pt x="801" y="4886"/>
                    <a:pt x="826" y="4900"/>
                    <a:pt x="852" y="4900"/>
                  </a:cubicBezTo>
                  <a:cubicBezTo>
                    <a:pt x="897" y="4900"/>
                    <a:pt x="944" y="4859"/>
                    <a:pt x="931" y="4802"/>
                  </a:cubicBezTo>
                  <a:cubicBezTo>
                    <a:pt x="901" y="4700"/>
                    <a:pt x="861" y="4619"/>
                    <a:pt x="800" y="4538"/>
                  </a:cubicBezTo>
                  <a:cubicBezTo>
                    <a:pt x="784" y="4517"/>
                    <a:pt x="763" y="4509"/>
                    <a:pt x="741" y="4509"/>
                  </a:cubicBezTo>
                  <a:close/>
                  <a:moveTo>
                    <a:pt x="4930" y="4685"/>
                  </a:moveTo>
                  <a:cubicBezTo>
                    <a:pt x="4872" y="4685"/>
                    <a:pt x="4816" y="4754"/>
                    <a:pt x="4860" y="4812"/>
                  </a:cubicBezTo>
                  <a:lnTo>
                    <a:pt x="5001" y="5004"/>
                  </a:lnTo>
                  <a:cubicBezTo>
                    <a:pt x="5022" y="5030"/>
                    <a:pt x="5046" y="5040"/>
                    <a:pt x="5070" y="5040"/>
                  </a:cubicBezTo>
                  <a:cubicBezTo>
                    <a:pt x="5131" y="5040"/>
                    <a:pt x="5187" y="4972"/>
                    <a:pt x="5143" y="4913"/>
                  </a:cubicBezTo>
                  <a:lnTo>
                    <a:pt x="4992" y="4721"/>
                  </a:lnTo>
                  <a:cubicBezTo>
                    <a:pt x="4975" y="4695"/>
                    <a:pt x="4952" y="4685"/>
                    <a:pt x="4930" y="4685"/>
                  </a:cubicBezTo>
                  <a:close/>
                  <a:moveTo>
                    <a:pt x="3159" y="4762"/>
                  </a:moveTo>
                  <a:cubicBezTo>
                    <a:pt x="3117" y="4762"/>
                    <a:pt x="3080" y="4813"/>
                    <a:pt x="3109" y="4862"/>
                  </a:cubicBezTo>
                  <a:cubicBezTo>
                    <a:pt x="3159" y="4943"/>
                    <a:pt x="3199" y="5024"/>
                    <a:pt x="3219" y="5126"/>
                  </a:cubicBezTo>
                  <a:cubicBezTo>
                    <a:pt x="3224" y="5164"/>
                    <a:pt x="3251" y="5181"/>
                    <a:pt x="3280" y="5181"/>
                  </a:cubicBezTo>
                  <a:cubicBezTo>
                    <a:pt x="3320" y="5181"/>
                    <a:pt x="3363" y="5148"/>
                    <a:pt x="3352" y="5096"/>
                  </a:cubicBezTo>
                  <a:cubicBezTo>
                    <a:pt x="3321" y="4984"/>
                    <a:pt x="3271" y="4883"/>
                    <a:pt x="3210" y="4792"/>
                  </a:cubicBezTo>
                  <a:cubicBezTo>
                    <a:pt x="3195" y="4771"/>
                    <a:pt x="3176" y="4762"/>
                    <a:pt x="3159" y="4762"/>
                  </a:cubicBezTo>
                  <a:close/>
                  <a:moveTo>
                    <a:pt x="4259" y="4770"/>
                  </a:moveTo>
                  <a:cubicBezTo>
                    <a:pt x="4199" y="4770"/>
                    <a:pt x="4139" y="4821"/>
                    <a:pt x="4171" y="4893"/>
                  </a:cubicBezTo>
                  <a:cubicBezTo>
                    <a:pt x="4212" y="4984"/>
                    <a:pt x="4252" y="5085"/>
                    <a:pt x="4293" y="5186"/>
                  </a:cubicBezTo>
                  <a:cubicBezTo>
                    <a:pt x="4311" y="5226"/>
                    <a:pt x="4347" y="5243"/>
                    <a:pt x="4383" y="5243"/>
                  </a:cubicBezTo>
                  <a:cubicBezTo>
                    <a:pt x="4449" y="5243"/>
                    <a:pt x="4518" y="5187"/>
                    <a:pt x="4486" y="5116"/>
                  </a:cubicBezTo>
                  <a:lnTo>
                    <a:pt x="4344" y="4822"/>
                  </a:lnTo>
                  <a:cubicBezTo>
                    <a:pt x="4326" y="4786"/>
                    <a:pt x="4292" y="4770"/>
                    <a:pt x="4259" y="4770"/>
                  </a:cubicBezTo>
                  <a:close/>
                  <a:moveTo>
                    <a:pt x="6389" y="4967"/>
                  </a:moveTo>
                  <a:cubicBezTo>
                    <a:pt x="6339" y="4967"/>
                    <a:pt x="6290" y="5009"/>
                    <a:pt x="6318" y="5065"/>
                  </a:cubicBezTo>
                  <a:cubicBezTo>
                    <a:pt x="6338" y="5116"/>
                    <a:pt x="6369" y="5166"/>
                    <a:pt x="6389" y="5217"/>
                  </a:cubicBezTo>
                  <a:cubicBezTo>
                    <a:pt x="6408" y="5262"/>
                    <a:pt x="6441" y="5279"/>
                    <a:pt x="6475" y="5279"/>
                  </a:cubicBezTo>
                  <a:cubicBezTo>
                    <a:pt x="6548" y="5279"/>
                    <a:pt x="6624" y="5195"/>
                    <a:pt x="6561" y="5126"/>
                  </a:cubicBezTo>
                  <a:cubicBezTo>
                    <a:pt x="6520" y="5085"/>
                    <a:pt x="6490" y="5045"/>
                    <a:pt x="6450" y="4994"/>
                  </a:cubicBezTo>
                  <a:cubicBezTo>
                    <a:pt x="6434" y="4976"/>
                    <a:pt x="6412" y="4967"/>
                    <a:pt x="6389" y="4967"/>
                  </a:cubicBezTo>
                  <a:close/>
                  <a:moveTo>
                    <a:pt x="3857" y="4964"/>
                  </a:moveTo>
                  <a:cubicBezTo>
                    <a:pt x="3769" y="4964"/>
                    <a:pt x="3680" y="5068"/>
                    <a:pt x="3746" y="5156"/>
                  </a:cubicBezTo>
                  <a:cubicBezTo>
                    <a:pt x="3786" y="5207"/>
                    <a:pt x="3827" y="5247"/>
                    <a:pt x="3867" y="5298"/>
                  </a:cubicBezTo>
                  <a:cubicBezTo>
                    <a:pt x="3894" y="5333"/>
                    <a:pt x="3927" y="5348"/>
                    <a:pt x="3959" y="5348"/>
                  </a:cubicBezTo>
                  <a:cubicBezTo>
                    <a:pt x="4037" y="5348"/>
                    <a:pt x="4107" y="5260"/>
                    <a:pt x="4050" y="5166"/>
                  </a:cubicBezTo>
                  <a:cubicBezTo>
                    <a:pt x="4020" y="5116"/>
                    <a:pt x="3979" y="5065"/>
                    <a:pt x="3948" y="5015"/>
                  </a:cubicBezTo>
                  <a:cubicBezTo>
                    <a:pt x="3924" y="4978"/>
                    <a:pt x="3890" y="4964"/>
                    <a:pt x="3857" y="4964"/>
                  </a:cubicBezTo>
                  <a:close/>
                  <a:moveTo>
                    <a:pt x="1586" y="5094"/>
                  </a:moveTo>
                  <a:cubicBezTo>
                    <a:pt x="1526" y="5094"/>
                    <a:pt x="1466" y="5145"/>
                    <a:pt x="1498" y="5217"/>
                  </a:cubicBezTo>
                  <a:lnTo>
                    <a:pt x="1570" y="5348"/>
                  </a:lnTo>
                  <a:cubicBezTo>
                    <a:pt x="1588" y="5385"/>
                    <a:pt x="1622" y="5400"/>
                    <a:pt x="1656" y="5400"/>
                  </a:cubicBezTo>
                  <a:cubicBezTo>
                    <a:pt x="1715" y="5400"/>
                    <a:pt x="1774" y="5352"/>
                    <a:pt x="1741" y="5288"/>
                  </a:cubicBezTo>
                  <a:lnTo>
                    <a:pt x="1671" y="5146"/>
                  </a:lnTo>
                  <a:cubicBezTo>
                    <a:pt x="1653" y="5110"/>
                    <a:pt x="1619" y="5094"/>
                    <a:pt x="1586" y="5094"/>
                  </a:cubicBezTo>
                  <a:close/>
                  <a:moveTo>
                    <a:pt x="2636" y="4926"/>
                  </a:moveTo>
                  <a:cubicBezTo>
                    <a:pt x="2586" y="4926"/>
                    <a:pt x="2536" y="4988"/>
                    <a:pt x="2571" y="5045"/>
                  </a:cubicBezTo>
                  <a:lnTo>
                    <a:pt x="2785" y="5379"/>
                  </a:lnTo>
                  <a:cubicBezTo>
                    <a:pt x="2798" y="5401"/>
                    <a:pt x="2818" y="5411"/>
                    <a:pt x="2837" y="5411"/>
                  </a:cubicBezTo>
                  <a:cubicBezTo>
                    <a:pt x="2889" y="5411"/>
                    <a:pt x="2942" y="5346"/>
                    <a:pt x="2906" y="5288"/>
                  </a:cubicBezTo>
                  <a:cubicBezTo>
                    <a:pt x="2835" y="5177"/>
                    <a:pt x="2764" y="5065"/>
                    <a:pt x="2693" y="4964"/>
                  </a:cubicBezTo>
                  <a:cubicBezTo>
                    <a:pt x="2678" y="4937"/>
                    <a:pt x="2657" y="4926"/>
                    <a:pt x="2636" y="4926"/>
                  </a:cubicBezTo>
                  <a:close/>
                  <a:moveTo>
                    <a:pt x="5785" y="5088"/>
                  </a:moveTo>
                  <a:cubicBezTo>
                    <a:pt x="5713" y="5088"/>
                    <a:pt x="5639" y="5178"/>
                    <a:pt x="5690" y="5258"/>
                  </a:cubicBezTo>
                  <a:cubicBezTo>
                    <a:pt x="5721" y="5318"/>
                    <a:pt x="5751" y="5379"/>
                    <a:pt x="5791" y="5440"/>
                  </a:cubicBezTo>
                  <a:cubicBezTo>
                    <a:pt x="5808" y="5474"/>
                    <a:pt x="5835" y="5488"/>
                    <a:pt x="5862" y="5488"/>
                  </a:cubicBezTo>
                  <a:cubicBezTo>
                    <a:pt x="5931" y="5488"/>
                    <a:pt x="6007" y="5398"/>
                    <a:pt x="5964" y="5318"/>
                  </a:cubicBezTo>
                  <a:lnTo>
                    <a:pt x="5862" y="5136"/>
                  </a:lnTo>
                  <a:cubicBezTo>
                    <a:pt x="5842" y="5102"/>
                    <a:pt x="5814" y="5088"/>
                    <a:pt x="5785" y="5088"/>
                  </a:cubicBezTo>
                  <a:close/>
                  <a:moveTo>
                    <a:pt x="521" y="5120"/>
                  </a:moveTo>
                  <a:cubicBezTo>
                    <a:pt x="462" y="5120"/>
                    <a:pt x="403" y="5184"/>
                    <a:pt x="456" y="5237"/>
                  </a:cubicBezTo>
                  <a:cubicBezTo>
                    <a:pt x="537" y="5328"/>
                    <a:pt x="598" y="5420"/>
                    <a:pt x="638" y="5541"/>
                  </a:cubicBezTo>
                  <a:cubicBezTo>
                    <a:pt x="652" y="5570"/>
                    <a:pt x="677" y="5582"/>
                    <a:pt x="702" y="5582"/>
                  </a:cubicBezTo>
                  <a:cubicBezTo>
                    <a:pt x="746" y="5582"/>
                    <a:pt x="789" y="5542"/>
                    <a:pt x="769" y="5490"/>
                  </a:cubicBezTo>
                  <a:cubicBezTo>
                    <a:pt x="729" y="5369"/>
                    <a:pt x="658" y="5247"/>
                    <a:pt x="577" y="5146"/>
                  </a:cubicBezTo>
                  <a:cubicBezTo>
                    <a:pt x="562" y="5128"/>
                    <a:pt x="542" y="5120"/>
                    <a:pt x="521" y="5120"/>
                  </a:cubicBezTo>
                  <a:close/>
                  <a:moveTo>
                    <a:pt x="2269" y="5221"/>
                  </a:moveTo>
                  <a:cubicBezTo>
                    <a:pt x="2210" y="5221"/>
                    <a:pt x="2143" y="5290"/>
                    <a:pt x="2187" y="5348"/>
                  </a:cubicBezTo>
                  <a:lnTo>
                    <a:pt x="2339" y="5561"/>
                  </a:lnTo>
                  <a:cubicBezTo>
                    <a:pt x="2354" y="5582"/>
                    <a:pt x="2372" y="5590"/>
                    <a:pt x="2391" y="5590"/>
                  </a:cubicBezTo>
                  <a:cubicBezTo>
                    <a:pt x="2436" y="5590"/>
                    <a:pt x="2479" y="5538"/>
                    <a:pt x="2450" y="5480"/>
                  </a:cubicBezTo>
                  <a:cubicBezTo>
                    <a:pt x="2410" y="5409"/>
                    <a:pt x="2369" y="5328"/>
                    <a:pt x="2329" y="5258"/>
                  </a:cubicBezTo>
                  <a:cubicBezTo>
                    <a:pt x="2314" y="5232"/>
                    <a:pt x="2292" y="5221"/>
                    <a:pt x="2269" y="5221"/>
                  </a:cubicBezTo>
                  <a:close/>
                  <a:moveTo>
                    <a:pt x="3545" y="5209"/>
                  </a:moveTo>
                  <a:cubicBezTo>
                    <a:pt x="3483" y="5209"/>
                    <a:pt x="3436" y="5290"/>
                    <a:pt x="3493" y="5339"/>
                  </a:cubicBezTo>
                  <a:cubicBezTo>
                    <a:pt x="3564" y="5399"/>
                    <a:pt x="3615" y="5470"/>
                    <a:pt x="3645" y="5551"/>
                  </a:cubicBezTo>
                  <a:cubicBezTo>
                    <a:pt x="3659" y="5587"/>
                    <a:pt x="3690" y="5603"/>
                    <a:pt x="3721" y="5603"/>
                  </a:cubicBezTo>
                  <a:cubicBezTo>
                    <a:pt x="3775" y="5603"/>
                    <a:pt x="3829" y="5555"/>
                    <a:pt x="3797" y="5490"/>
                  </a:cubicBezTo>
                  <a:cubicBezTo>
                    <a:pt x="3757" y="5389"/>
                    <a:pt x="3685" y="5298"/>
                    <a:pt x="3595" y="5227"/>
                  </a:cubicBezTo>
                  <a:cubicBezTo>
                    <a:pt x="3578" y="5215"/>
                    <a:pt x="3561" y="5209"/>
                    <a:pt x="3545" y="5209"/>
                  </a:cubicBezTo>
                  <a:close/>
                  <a:moveTo>
                    <a:pt x="4769" y="5207"/>
                  </a:moveTo>
                  <a:cubicBezTo>
                    <a:pt x="4703" y="5207"/>
                    <a:pt x="4640" y="5273"/>
                    <a:pt x="4688" y="5348"/>
                  </a:cubicBezTo>
                  <a:cubicBezTo>
                    <a:pt x="4758" y="5440"/>
                    <a:pt x="4830" y="5521"/>
                    <a:pt x="4920" y="5591"/>
                  </a:cubicBezTo>
                  <a:cubicBezTo>
                    <a:pt x="4937" y="5607"/>
                    <a:pt x="4954" y="5614"/>
                    <a:pt x="4970" y="5614"/>
                  </a:cubicBezTo>
                  <a:cubicBezTo>
                    <a:pt x="5025" y="5614"/>
                    <a:pt x="5067" y="5535"/>
                    <a:pt x="5012" y="5480"/>
                  </a:cubicBezTo>
                  <a:cubicBezTo>
                    <a:pt x="4951" y="5420"/>
                    <a:pt x="4890" y="5339"/>
                    <a:pt x="4850" y="5258"/>
                  </a:cubicBezTo>
                  <a:cubicBezTo>
                    <a:pt x="4830" y="5222"/>
                    <a:pt x="4799" y="5207"/>
                    <a:pt x="4769" y="5207"/>
                  </a:cubicBezTo>
                  <a:close/>
                  <a:moveTo>
                    <a:pt x="3056" y="5483"/>
                  </a:moveTo>
                  <a:cubicBezTo>
                    <a:pt x="2984" y="5483"/>
                    <a:pt x="2947" y="5596"/>
                    <a:pt x="3028" y="5632"/>
                  </a:cubicBezTo>
                  <a:cubicBezTo>
                    <a:pt x="3039" y="5637"/>
                    <a:pt x="3049" y="5639"/>
                    <a:pt x="3059" y="5639"/>
                  </a:cubicBezTo>
                  <a:cubicBezTo>
                    <a:pt x="3131" y="5639"/>
                    <a:pt x="3168" y="5526"/>
                    <a:pt x="3088" y="5490"/>
                  </a:cubicBezTo>
                  <a:cubicBezTo>
                    <a:pt x="3077" y="5485"/>
                    <a:pt x="3066" y="5483"/>
                    <a:pt x="3056" y="5483"/>
                  </a:cubicBezTo>
                  <a:close/>
                  <a:moveTo>
                    <a:pt x="1986" y="5595"/>
                  </a:moveTo>
                  <a:cubicBezTo>
                    <a:pt x="1919" y="5595"/>
                    <a:pt x="1874" y="5708"/>
                    <a:pt x="1954" y="5744"/>
                  </a:cubicBezTo>
                  <a:cubicBezTo>
                    <a:pt x="1965" y="5749"/>
                    <a:pt x="1976" y="5751"/>
                    <a:pt x="1986" y="5751"/>
                  </a:cubicBezTo>
                  <a:cubicBezTo>
                    <a:pt x="2058" y="5751"/>
                    <a:pt x="2095" y="5637"/>
                    <a:pt x="2015" y="5602"/>
                  </a:cubicBezTo>
                  <a:cubicBezTo>
                    <a:pt x="2005" y="5597"/>
                    <a:pt x="1995" y="5595"/>
                    <a:pt x="1986" y="5595"/>
                  </a:cubicBezTo>
                  <a:close/>
                  <a:moveTo>
                    <a:pt x="5526" y="5517"/>
                  </a:moveTo>
                  <a:cubicBezTo>
                    <a:pt x="5479" y="5517"/>
                    <a:pt x="5431" y="5555"/>
                    <a:pt x="5457" y="5602"/>
                  </a:cubicBezTo>
                  <a:cubicBezTo>
                    <a:pt x="5508" y="5693"/>
                    <a:pt x="5538" y="5794"/>
                    <a:pt x="5619" y="5855"/>
                  </a:cubicBezTo>
                  <a:cubicBezTo>
                    <a:pt x="5628" y="5863"/>
                    <a:pt x="5639" y="5867"/>
                    <a:pt x="5650" y="5867"/>
                  </a:cubicBezTo>
                  <a:cubicBezTo>
                    <a:pt x="5678" y="5867"/>
                    <a:pt x="5707" y="5843"/>
                    <a:pt x="5700" y="5814"/>
                  </a:cubicBezTo>
                  <a:cubicBezTo>
                    <a:pt x="5700" y="5723"/>
                    <a:pt x="5629" y="5632"/>
                    <a:pt x="5589" y="5551"/>
                  </a:cubicBezTo>
                  <a:cubicBezTo>
                    <a:pt x="5575" y="5527"/>
                    <a:pt x="5551" y="5517"/>
                    <a:pt x="5526" y="5517"/>
                  </a:cubicBezTo>
                  <a:close/>
                  <a:moveTo>
                    <a:pt x="5980" y="5609"/>
                  </a:moveTo>
                  <a:cubicBezTo>
                    <a:pt x="5902" y="5609"/>
                    <a:pt x="5855" y="5733"/>
                    <a:pt x="5923" y="5784"/>
                  </a:cubicBezTo>
                  <a:cubicBezTo>
                    <a:pt x="5973" y="5834"/>
                    <a:pt x="5984" y="5895"/>
                    <a:pt x="6034" y="5936"/>
                  </a:cubicBezTo>
                  <a:cubicBezTo>
                    <a:pt x="6055" y="5953"/>
                    <a:pt x="6079" y="5961"/>
                    <a:pt x="6103" y="5961"/>
                  </a:cubicBezTo>
                  <a:cubicBezTo>
                    <a:pt x="6148" y="5961"/>
                    <a:pt x="6190" y="5932"/>
                    <a:pt x="6196" y="5885"/>
                  </a:cubicBezTo>
                  <a:cubicBezTo>
                    <a:pt x="6216" y="5764"/>
                    <a:pt x="6115" y="5672"/>
                    <a:pt x="6024" y="5622"/>
                  </a:cubicBezTo>
                  <a:cubicBezTo>
                    <a:pt x="6009" y="5613"/>
                    <a:pt x="5994" y="5609"/>
                    <a:pt x="5980" y="5609"/>
                  </a:cubicBezTo>
                  <a:close/>
                  <a:moveTo>
                    <a:pt x="1128" y="5503"/>
                  </a:moveTo>
                  <a:cubicBezTo>
                    <a:pt x="1076" y="5503"/>
                    <a:pt x="1029" y="5560"/>
                    <a:pt x="1073" y="5612"/>
                  </a:cubicBezTo>
                  <a:cubicBezTo>
                    <a:pt x="1154" y="5733"/>
                    <a:pt x="1246" y="5855"/>
                    <a:pt x="1336" y="5976"/>
                  </a:cubicBezTo>
                  <a:cubicBezTo>
                    <a:pt x="1353" y="5999"/>
                    <a:pt x="1375" y="6008"/>
                    <a:pt x="1396" y="6008"/>
                  </a:cubicBezTo>
                  <a:cubicBezTo>
                    <a:pt x="1451" y="6008"/>
                    <a:pt x="1502" y="5946"/>
                    <a:pt x="1458" y="5895"/>
                  </a:cubicBezTo>
                  <a:lnTo>
                    <a:pt x="1185" y="5531"/>
                  </a:lnTo>
                  <a:cubicBezTo>
                    <a:pt x="1168" y="5511"/>
                    <a:pt x="1148" y="5503"/>
                    <a:pt x="1128" y="5503"/>
                  </a:cubicBezTo>
                  <a:close/>
                  <a:moveTo>
                    <a:pt x="2825" y="5769"/>
                  </a:moveTo>
                  <a:cubicBezTo>
                    <a:pt x="2761" y="5769"/>
                    <a:pt x="2701" y="5835"/>
                    <a:pt x="2754" y="5895"/>
                  </a:cubicBezTo>
                  <a:cubicBezTo>
                    <a:pt x="2825" y="5966"/>
                    <a:pt x="2875" y="6047"/>
                    <a:pt x="2916" y="6128"/>
                  </a:cubicBezTo>
                  <a:cubicBezTo>
                    <a:pt x="2931" y="6166"/>
                    <a:pt x="2962" y="6181"/>
                    <a:pt x="2993" y="6181"/>
                  </a:cubicBezTo>
                  <a:cubicBezTo>
                    <a:pt x="3047" y="6181"/>
                    <a:pt x="3100" y="6135"/>
                    <a:pt x="3068" y="6077"/>
                  </a:cubicBezTo>
                  <a:cubicBezTo>
                    <a:pt x="3028" y="5976"/>
                    <a:pt x="2967" y="5875"/>
                    <a:pt x="2886" y="5794"/>
                  </a:cubicBezTo>
                  <a:cubicBezTo>
                    <a:pt x="2868" y="5776"/>
                    <a:pt x="2846" y="5769"/>
                    <a:pt x="2825" y="5769"/>
                  </a:cubicBezTo>
                  <a:close/>
                  <a:moveTo>
                    <a:pt x="4677" y="5744"/>
                  </a:moveTo>
                  <a:cubicBezTo>
                    <a:pt x="4633" y="5744"/>
                    <a:pt x="4591" y="5775"/>
                    <a:pt x="4596" y="5834"/>
                  </a:cubicBezTo>
                  <a:cubicBezTo>
                    <a:pt x="4607" y="5946"/>
                    <a:pt x="4648" y="6047"/>
                    <a:pt x="4698" y="6138"/>
                  </a:cubicBezTo>
                  <a:cubicBezTo>
                    <a:pt x="4722" y="6178"/>
                    <a:pt x="4756" y="6194"/>
                    <a:pt x="4792" y="6194"/>
                  </a:cubicBezTo>
                  <a:cubicBezTo>
                    <a:pt x="4894" y="6194"/>
                    <a:pt x="5002" y="6063"/>
                    <a:pt x="4890" y="5966"/>
                  </a:cubicBezTo>
                  <a:cubicBezTo>
                    <a:pt x="4830" y="5915"/>
                    <a:pt x="4789" y="5865"/>
                    <a:pt x="4758" y="5794"/>
                  </a:cubicBezTo>
                  <a:cubicBezTo>
                    <a:pt x="4742" y="5760"/>
                    <a:pt x="4709" y="5744"/>
                    <a:pt x="4677" y="5744"/>
                  </a:cubicBezTo>
                  <a:close/>
                  <a:moveTo>
                    <a:pt x="4157" y="5823"/>
                  </a:moveTo>
                  <a:cubicBezTo>
                    <a:pt x="4104" y="5823"/>
                    <a:pt x="4046" y="5887"/>
                    <a:pt x="4090" y="5946"/>
                  </a:cubicBezTo>
                  <a:cubicBezTo>
                    <a:pt x="4141" y="6017"/>
                    <a:pt x="4202" y="6088"/>
                    <a:pt x="4252" y="6169"/>
                  </a:cubicBezTo>
                  <a:cubicBezTo>
                    <a:pt x="4266" y="6188"/>
                    <a:pt x="4284" y="6196"/>
                    <a:pt x="4303" y="6196"/>
                  </a:cubicBezTo>
                  <a:cubicBezTo>
                    <a:pt x="4352" y="6196"/>
                    <a:pt x="4401" y="6139"/>
                    <a:pt x="4364" y="6088"/>
                  </a:cubicBezTo>
                  <a:cubicBezTo>
                    <a:pt x="4313" y="6007"/>
                    <a:pt x="4263" y="5936"/>
                    <a:pt x="4212" y="5855"/>
                  </a:cubicBezTo>
                  <a:cubicBezTo>
                    <a:pt x="4198" y="5832"/>
                    <a:pt x="4178" y="5823"/>
                    <a:pt x="4157" y="5823"/>
                  </a:cubicBezTo>
                  <a:close/>
                  <a:moveTo>
                    <a:pt x="2408" y="5877"/>
                  </a:moveTo>
                  <a:cubicBezTo>
                    <a:pt x="2348" y="5877"/>
                    <a:pt x="2320" y="5972"/>
                    <a:pt x="2389" y="6007"/>
                  </a:cubicBezTo>
                  <a:cubicBezTo>
                    <a:pt x="2461" y="6037"/>
                    <a:pt x="2511" y="6088"/>
                    <a:pt x="2551" y="6158"/>
                  </a:cubicBezTo>
                  <a:cubicBezTo>
                    <a:pt x="2563" y="6189"/>
                    <a:pt x="2589" y="6202"/>
                    <a:pt x="2615" y="6202"/>
                  </a:cubicBezTo>
                  <a:cubicBezTo>
                    <a:pt x="2657" y="6202"/>
                    <a:pt x="2698" y="6168"/>
                    <a:pt x="2673" y="6118"/>
                  </a:cubicBezTo>
                  <a:cubicBezTo>
                    <a:pt x="2623" y="6007"/>
                    <a:pt x="2551" y="5936"/>
                    <a:pt x="2440" y="5885"/>
                  </a:cubicBezTo>
                  <a:cubicBezTo>
                    <a:pt x="2429" y="5880"/>
                    <a:pt x="2418" y="5877"/>
                    <a:pt x="2408" y="5877"/>
                  </a:cubicBezTo>
                  <a:close/>
                  <a:moveTo>
                    <a:pt x="3631" y="5809"/>
                  </a:moveTo>
                  <a:cubicBezTo>
                    <a:pt x="3553" y="5809"/>
                    <a:pt x="3472" y="5891"/>
                    <a:pt x="3534" y="5987"/>
                  </a:cubicBezTo>
                  <a:cubicBezTo>
                    <a:pt x="3584" y="6077"/>
                    <a:pt x="3645" y="6149"/>
                    <a:pt x="3716" y="6219"/>
                  </a:cubicBezTo>
                  <a:cubicBezTo>
                    <a:pt x="3735" y="6238"/>
                    <a:pt x="3756" y="6246"/>
                    <a:pt x="3777" y="6246"/>
                  </a:cubicBezTo>
                  <a:cubicBezTo>
                    <a:pt x="3847" y="6246"/>
                    <a:pt x="3912" y="6158"/>
                    <a:pt x="3858" y="6088"/>
                  </a:cubicBezTo>
                  <a:cubicBezTo>
                    <a:pt x="3807" y="6027"/>
                    <a:pt x="3766" y="5956"/>
                    <a:pt x="3726" y="5875"/>
                  </a:cubicBezTo>
                  <a:cubicBezTo>
                    <a:pt x="3706" y="5829"/>
                    <a:pt x="3669" y="5809"/>
                    <a:pt x="3631" y="5809"/>
                  </a:cubicBezTo>
                  <a:close/>
                  <a:moveTo>
                    <a:pt x="5196" y="5941"/>
                  </a:moveTo>
                  <a:cubicBezTo>
                    <a:pt x="5158" y="5941"/>
                    <a:pt x="5117" y="5970"/>
                    <a:pt x="5123" y="6017"/>
                  </a:cubicBezTo>
                  <a:cubicBezTo>
                    <a:pt x="5143" y="6118"/>
                    <a:pt x="5163" y="6230"/>
                    <a:pt x="5265" y="6280"/>
                  </a:cubicBezTo>
                  <a:cubicBezTo>
                    <a:pt x="5274" y="6286"/>
                    <a:pt x="5284" y="6288"/>
                    <a:pt x="5294" y="6288"/>
                  </a:cubicBezTo>
                  <a:cubicBezTo>
                    <a:pt x="5339" y="6288"/>
                    <a:pt x="5384" y="6239"/>
                    <a:pt x="5376" y="6189"/>
                  </a:cubicBezTo>
                  <a:cubicBezTo>
                    <a:pt x="5366" y="6108"/>
                    <a:pt x="5295" y="6047"/>
                    <a:pt x="5244" y="5966"/>
                  </a:cubicBezTo>
                  <a:cubicBezTo>
                    <a:pt x="5234" y="5949"/>
                    <a:pt x="5216" y="5941"/>
                    <a:pt x="5196" y="5941"/>
                  </a:cubicBezTo>
                  <a:close/>
                  <a:moveTo>
                    <a:pt x="1771" y="6107"/>
                  </a:moveTo>
                  <a:cubicBezTo>
                    <a:pt x="1717" y="6107"/>
                    <a:pt x="1666" y="6164"/>
                    <a:pt x="1711" y="6209"/>
                  </a:cubicBezTo>
                  <a:lnTo>
                    <a:pt x="1954" y="6482"/>
                  </a:lnTo>
                  <a:cubicBezTo>
                    <a:pt x="1967" y="6498"/>
                    <a:pt x="1984" y="6504"/>
                    <a:pt x="2001" y="6504"/>
                  </a:cubicBezTo>
                  <a:cubicBezTo>
                    <a:pt x="2054" y="6504"/>
                    <a:pt x="2111" y="6447"/>
                    <a:pt x="2065" y="6401"/>
                  </a:cubicBezTo>
                  <a:lnTo>
                    <a:pt x="1822" y="6128"/>
                  </a:lnTo>
                  <a:cubicBezTo>
                    <a:pt x="1807" y="6113"/>
                    <a:pt x="1789" y="6107"/>
                    <a:pt x="1771" y="6107"/>
                  </a:cubicBezTo>
                  <a:close/>
                  <a:moveTo>
                    <a:pt x="3395" y="6261"/>
                  </a:moveTo>
                  <a:cubicBezTo>
                    <a:pt x="3358" y="6261"/>
                    <a:pt x="3322" y="6304"/>
                    <a:pt x="3352" y="6341"/>
                  </a:cubicBezTo>
                  <a:lnTo>
                    <a:pt x="3462" y="6493"/>
                  </a:lnTo>
                  <a:cubicBezTo>
                    <a:pt x="3474" y="6511"/>
                    <a:pt x="3490" y="6518"/>
                    <a:pt x="3505" y="6518"/>
                  </a:cubicBezTo>
                  <a:cubicBezTo>
                    <a:pt x="3541" y="6518"/>
                    <a:pt x="3575" y="6475"/>
                    <a:pt x="3554" y="6432"/>
                  </a:cubicBezTo>
                  <a:lnTo>
                    <a:pt x="3433" y="6280"/>
                  </a:lnTo>
                  <a:cubicBezTo>
                    <a:pt x="3422" y="6267"/>
                    <a:pt x="3408" y="6261"/>
                    <a:pt x="3395" y="6261"/>
                  </a:cubicBezTo>
                  <a:close/>
                  <a:moveTo>
                    <a:pt x="2284" y="6090"/>
                  </a:moveTo>
                  <a:cubicBezTo>
                    <a:pt x="2228" y="6090"/>
                    <a:pt x="2175" y="6155"/>
                    <a:pt x="2218" y="6219"/>
                  </a:cubicBezTo>
                  <a:cubicBezTo>
                    <a:pt x="2268" y="6311"/>
                    <a:pt x="2329" y="6392"/>
                    <a:pt x="2389" y="6482"/>
                  </a:cubicBezTo>
                  <a:cubicBezTo>
                    <a:pt x="2403" y="6508"/>
                    <a:pt x="2425" y="6518"/>
                    <a:pt x="2447" y="6518"/>
                  </a:cubicBezTo>
                  <a:cubicBezTo>
                    <a:pt x="2503" y="6518"/>
                    <a:pt x="2565" y="6447"/>
                    <a:pt x="2521" y="6381"/>
                  </a:cubicBezTo>
                  <a:lnTo>
                    <a:pt x="2349" y="6128"/>
                  </a:lnTo>
                  <a:cubicBezTo>
                    <a:pt x="2331" y="6102"/>
                    <a:pt x="2307" y="6090"/>
                    <a:pt x="2284" y="6090"/>
                  </a:cubicBezTo>
                  <a:close/>
                  <a:moveTo>
                    <a:pt x="4632" y="6430"/>
                  </a:moveTo>
                  <a:cubicBezTo>
                    <a:pt x="4569" y="6430"/>
                    <a:pt x="4517" y="6511"/>
                    <a:pt x="4556" y="6574"/>
                  </a:cubicBezTo>
                  <a:cubicBezTo>
                    <a:pt x="4576" y="6624"/>
                    <a:pt x="4607" y="6665"/>
                    <a:pt x="4637" y="6716"/>
                  </a:cubicBezTo>
                  <a:cubicBezTo>
                    <a:pt x="4658" y="6750"/>
                    <a:pt x="4689" y="6764"/>
                    <a:pt x="4720" y="6764"/>
                  </a:cubicBezTo>
                  <a:cubicBezTo>
                    <a:pt x="4806" y="6764"/>
                    <a:pt x="4896" y="6653"/>
                    <a:pt x="4799" y="6563"/>
                  </a:cubicBezTo>
                  <a:lnTo>
                    <a:pt x="4688" y="6452"/>
                  </a:lnTo>
                  <a:cubicBezTo>
                    <a:pt x="4670" y="6436"/>
                    <a:pt x="4651" y="6430"/>
                    <a:pt x="4632" y="6430"/>
                  </a:cubicBezTo>
                  <a:close/>
                  <a:moveTo>
                    <a:pt x="3396" y="6554"/>
                  </a:moveTo>
                  <a:cubicBezTo>
                    <a:pt x="3331" y="6554"/>
                    <a:pt x="3278" y="6655"/>
                    <a:pt x="3341" y="6725"/>
                  </a:cubicBezTo>
                  <a:cubicBezTo>
                    <a:pt x="3402" y="6797"/>
                    <a:pt x="3473" y="6867"/>
                    <a:pt x="3543" y="6948"/>
                  </a:cubicBezTo>
                  <a:cubicBezTo>
                    <a:pt x="3560" y="6965"/>
                    <a:pt x="3579" y="6972"/>
                    <a:pt x="3598" y="6972"/>
                  </a:cubicBezTo>
                  <a:cubicBezTo>
                    <a:pt x="3667" y="6972"/>
                    <a:pt x="3729" y="6870"/>
                    <a:pt x="3665" y="6806"/>
                  </a:cubicBezTo>
                  <a:cubicBezTo>
                    <a:pt x="3595" y="6736"/>
                    <a:pt x="3523" y="6655"/>
                    <a:pt x="3453" y="6584"/>
                  </a:cubicBezTo>
                  <a:cubicBezTo>
                    <a:pt x="3434" y="6563"/>
                    <a:pt x="3415" y="6554"/>
                    <a:pt x="3396" y="6554"/>
                  </a:cubicBezTo>
                  <a:close/>
                  <a:moveTo>
                    <a:pt x="2839" y="6603"/>
                  </a:moveTo>
                  <a:cubicBezTo>
                    <a:pt x="2777" y="6603"/>
                    <a:pt x="2720" y="6669"/>
                    <a:pt x="2764" y="6736"/>
                  </a:cubicBezTo>
                  <a:cubicBezTo>
                    <a:pt x="2835" y="6827"/>
                    <a:pt x="2916" y="6918"/>
                    <a:pt x="3007" y="6989"/>
                  </a:cubicBezTo>
                  <a:cubicBezTo>
                    <a:pt x="3025" y="7002"/>
                    <a:pt x="3043" y="7008"/>
                    <a:pt x="3061" y="7008"/>
                  </a:cubicBezTo>
                  <a:cubicBezTo>
                    <a:pt x="3137" y="7008"/>
                    <a:pt x="3202" y="6904"/>
                    <a:pt x="3129" y="6847"/>
                  </a:cubicBezTo>
                  <a:cubicBezTo>
                    <a:pt x="3037" y="6786"/>
                    <a:pt x="2967" y="6716"/>
                    <a:pt x="2906" y="6635"/>
                  </a:cubicBezTo>
                  <a:cubicBezTo>
                    <a:pt x="2887" y="6612"/>
                    <a:pt x="2863" y="6603"/>
                    <a:pt x="2839" y="6603"/>
                  </a:cubicBezTo>
                  <a:close/>
                  <a:moveTo>
                    <a:pt x="4099" y="6722"/>
                  </a:moveTo>
                  <a:cubicBezTo>
                    <a:pt x="4057" y="6722"/>
                    <a:pt x="4010" y="6772"/>
                    <a:pt x="4040" y="6817"/>
                  </a:cubicBezTo>
                  <a:cubicBezTo>
                    <a:pt x="4110" y="6908"/>
                    <a:pt x="4191" y="6979"/>
                    <a:pt x="4293" y="7040"/>
                  </a:cubicBezTo>
                  <a:cubicBezTo>
                    <a:pt x="4300" y="7044"/>
                    <a:pt x="4307" y="7046"/>
                    <a:pt x="4314" y="7046"/>
                  </a:cubicBezTo>
                  <a:cubicBezTo>
                    <a:pt x="4356" y="7046"/>
                    <a:pt x="4387" y="6975"/>
                    <a:pt x="4344" y="6948"/>
                  </a:cubicBezTo>
                  <a:cubicBezTo>
                    <a:pt x="4263" y="6898"/>
                    <a:pt x="4191" y="6827"/>
                    <a:pt x="4141" y="6746"/>
                  </a:cubicBezTo>
                  <a:cubicBezTo>
                    <a:pt x="4130" y="6729"/>
                    <a:pt x="4115" y="6722"/>
                    <a:pt x="4099" y="6722"/>
                  </a:cubicBezTo>
                  <a:close/>
                </a:path>
              </a:pathLst>
            </a:custGeom>
            <a:solidFill>
              <a:srgbClr val="395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5" name="Google Shape;1305;p21"/>
            <p:cNvSpPr/>
            <p:nvPr/>
          </p:nvSpPr>
          <p:spPr>
            <a:xfrm>
              <a:off x="2422606" y="-344462"/>
              <a:ext cx="699164" cy="551429"/>
            </a:xfrm>
            <a:custGeom>
              <a:avLst/>
              <a:gdLst/>
              <a:ahLst/>
              <a:cxnLst/>
              <a:rect l="l" t="t" r="r" b="b"/>
              <a:pathLst>
                <a:path w="3956" h="3120" extrusionOk="0">
                  <a:moveTo>
                    <a:pt x="3074" y="1"/>
                  </a:moveTo>
                  <a:cubicBezTo>
                    <a:pt x="3049" y="1"/>
                    <a:pt x="3024" y="19"/>
                    <a:pt x="3024" y="54"/>
                  </a:cubicBezTo>
                  <a:lnTo>
                    <a:pt x="3024" y="277"/>
                  </a:lnTo>
                  <a:cubicBezTo>
                    <a:pt x="2963" y="297"/>
                    <a:pt x="2902" y="317"/>
                    <a:pt x="2852" y="338"/>
                  </a:cubicBezTo>
                  <a:cubicBezTo>
                    <a:pt x="2784" y="366"/>
                    <a:pt x="2809" y="460"/>
                    <a:pt x="2872" y="460"/>
                  </a:cubicBezTo>
                  <a:cubicBezTo>
                    <a:pt x="2875" y="460"/>
                    <a:pt x="2879" y="460"/>
                    <a:pt x="2882" y="459"/>
                  </a:cubicBezTo>
                  <a:cubicBezTo>
                    <a:pt x="2933" y="449"/>
                    <a:pt x="2983" y="449"/>
                    <a:pt x="3034" y="449"/>
                  </a:cubicBezTo>
                  <a:lnTo>
                    <a:pt x="3034" y="581"/>
                  </a:lnTo>
                  <a:cubicBezTo>
                    <a:pt x="3034" y="626"/>
                    <a:pt x="3070" y="649"/>
                    <a:pt x="3105" y="649"/>
                  </a:cubicBezTo>
                  <a:cubicBezTo>
                    <a:pt x="3140" y="649"/>
                    <a:pt x="3176" y="626"/>
                    <a:pt x="3176" y="581"/>
                  </a:cubicBezTo>
                  <a:cubicBezTo>
                    <a:pt x="3165" y="540"/>
                    <a:pt x="3165" y="489"/>
                    <a:pt x="3156" y="439"/>
                  </a:cubicBezTo>
                  <a:cubicBezTo>
                    <a:pt x="3216" y="439"/>
                    <a:pt x="3267" y="439"/>
                    <a:pt x="3318" y="419"/>
                  </a:cubicBezTo>
                  <a:cubicBezTo>
                    <a:pt x="3388" y="398"/>
                    <a:pt x="3399" y="277"/>
                    <a:pt x="3318" y="266"/>
                  </a:cubicBezTo>
                  <a:cubicBezTo>
                    <a:pt x="3282" y="255"/>
                    <a:pt x="3250" y="250"/>
                    <a:pt x="3218" y="250"/>
                  </a:cubicBezTo>
                  <a:cubicBezTo>
                    <a:pt x="3194" y="250"/>
                    <a:pt x="3170" y="252"/>
                    <a:pt x="3145" y="257"/>
                  </a:cubicBezTo>
                  <a:cubicBezTo>
                    <a:pt x="3135" y="185"/>
                    <a:pt x="3135" y="125"/>
                    <a:pt x="3125" y="54"/>
                  </a:cubicBezTo>
                  <a:cubicBezTo>
                    <a:pt x="3125" y="19"/>
                    <a:pt x="3099" y="1"/>
                    <a:pt x="3074" y="1"/>
                  </a:cubicBezTo>
                  <a:close/>
                  <a:moveTo>
                    <a:pt x="2039" y="177"/>
                  </a:moveTo>
                  <a:cubicBezTo>
                    <a:pt x="2014" y="177"/>
                    <a:pt x="1991" y="192"/>
                    <a:pt x="1991" y="226"/>
                  </a:cubicBezTo>
                  <a:lnTo>
                    <a:pt x="1991" y="459"/>
                  </a:lnTo>
                  <a:cubicBezTo>
                    <a:pt x="1930" y="479"/>
                    <a:pt x="1880" y="500"/>
                    <a:pt x="1819" y="520"/>
                  </a:cubicBezTo>
                  <a:cubicBezTo>
                    <a:pt x="1751" y="539"/>
                    <a:pt x="1776" y="632"/>
                    <a:pt x="1839" y="632"/>
                  </a:cubicBezTo>
                  <a:cubicBezTo>
                    <a:pt x="1842" y="632"/>
                    <a:pt x="1846" y="631"/>
                    <a:pt x="1849" y="631"/>
                  </a:cubicBezTo>
                  <a:cubicBezTo>
                    <a:pt x="1900" y="621"/>
                    <a:pt x="1950" y="621"/>
                    <a:pt x="2001" y="621"/>
                  </a:cubicBezTo>
                  <a:lnTo>
                    <a:pt x="2001" y="763"/>
                  </a:lnTo>
                  <a:cubicBezTo>
                    <a:pt x="2001" y="803"/>
                    <a:pt x="2037" y="824"/>
                    <a:pt x="2072" y="824"/>
                  </a:cubicBezTo>
                  <a:cubicBezTo>
                    <a:pt x="2108" y="824"/>
                    <a:pt x="2143" y="803"/>
                    <a:pt x="2143" y="763"/>
                  </a:cubicBezTo>
                  <a:cubicBezTo>
                    <a:pt x="2133" y="712"/>
                    <a:pt x="2133" y="662"/>
                    <a:pt x="2133" y="621"/>
                  </a:cubicBezTo>
                  <a:cubicBezTo>
                    <a:pt x="2184" y="621"/>
                    <a:pt x="2234" y="611"/>
                    <a:pt x="2285" y="601"/>
                  </a:cubicBezTo>
                  <a:cubicBezTo>
                    <a:pt x="2355" y="581"/>
                    <a:pt x="2366" y="459"/>
                    <a:pt x="2285" y="439"/>
                  </a:cubicBezTo>
                  <a:cubicBezTo>
                    <a:pt x="2254" y="434"/>
                    <a:pt x="2227" y="431"/>
                    <a:pt x="2199" y="431"/>
                  </a:cubicBezTo>
                  <a:cubicBezTo>
                    <a:pt x="2171" y="431"/>
                    <a:pt x="2143" y="434"/>
                    <a:pt x="2112" y="439"/>
                  </a:cubicBezTo>
                  <a:cubicBezTo>
                    <a:pt x="2112" y="368"/>
                    <a:pt x="2103" y="297"/>
                    <a:pt x="2092" y="226"/>
                  </a:cubicBezTo>
                  <a:cubicBezTo>
                    <a:pt x="2092" y="194"/>
                    <a:pt x="2065" y="177"/>
                    <a:pt x="2039" y="177"/>
                  </a:cubicBezTo>
                  <a:close/>
                  <a:moveTo>
                    <a:pt x="1172" y="325"/>
                  </a:moveTo>
                  <a:cubicBezTo>
                    <a:pt x="1145" y="325"/>
                    <a:pt x="1120" y="343"/>
                    <a:pt x="1120" y="378"/>
                  </a:cubicBezTo>
                  <a:cubicBezTo>
                    <a:pt x="1120" y="449"/>
                    <a:pt x="1131" y="530"/>
                    <a:pt x="1131" y="601"/>
                  </a:cubicBezTo>
                  <a:lnTo>
                    <a:pt x="948" y="662"/>
                  </a:lnTo>
                  <a:cubicBezTo>
                    <a:pt x="880" y="690"/>
                    <a:pt x="905" y="784"/>
                    <a:pt x="969" y="784"/>
                  </a:cubicBezTo>
                  <a:cubicBezTo>
                    <a:pt x="972" y="784"/>
                    <a:pt x="975" y="784"/>
                    <a:pt x="978" y="783"/>
                  </a:cubicBezTo>
                  <a:cubicBezTo>
                    <a:pt x="1029" y="773"/>
                    <a:pt x="1080" y="773"/>
                    <a:pt x="1131" y="773"/>
                  </a:cubicBezTo>
                  <a:lnTo>
                    <a:pt x="1131" y="905"/>
                  </a:lnTo>
                  <a:cubicBezTo>
                    <a:pt x="1135" y="950"/>
                    <a:pt x="1173" y="973"/>
                    <a:pt x="1209" y="973"/>
                  </a:cubicBezTo>
                  <a:cubicBezTo>
                    <a:pt x="1244" y="973"/>
                    <a:pt x="1277" y="950"/>
                    <a:pt x="1272" y="905"/>
                  </a:cubicBezTo>
                  <a:cubicBezTo>
                    <a:pt x="1272" y="864"/>
                    <a:pt x="1262" y="813"/>
                    <a:pt x="1262" y="763"/>
                  </a:cubicBezTo>
                  <a:cubicBezTo>
                    <a:pt x="1313" y="763"/>
                    <a:pt x="1363" y="763"/>
                    <a:pt x="1414" y="743"/>
                  </a:cubicBezTo>
                  <a:cubicBezTo>
                    <a:pt x="1495" y="722"/>
                    <a:pt x="1495" y="601"/>
                    <a:pt x="1414" y="581"/>
                  </a:cubicBezTo>
                  <a:cubicBezTo>
                    <a:pt x="1389" y="575"/>
                    <a:pt x="1361" y="573"/>
                    <a:pt x="1331" y="573"/>
                  </a:cubicBezTo>
                  <a:cubicBezTo>
                    <a:pt x="1302" y="573"/>
                    <a:pt x="1272" y="575"/>
                    <a:pt x="1242" y="581"/>
                  </a:cubicBezTo>
                  <a:cubicBezTo>
                    <a:pt x="1242" y="509"/>
                    <a:pt x="1232" y="449"/>
                    <a:pt x="1232" y="378"/>
                  </a:cubicBezTo>
                  <a:cubicBezTo>
                    <a:pt x="1227" y="343"/>
                    <a:pt x="1199" y="325"/>
                    <a:pt x="1172" y="325"/>
                  </a:cubicBezTo>
                  <a:close/>
                  <a:moveTo>
                    <a:pt x="287" y="501"/>
                  </a:moveTo>
                  <a:cubicBezTo>
                    <a:pt x="263" y="501"/>
                    <a:pt x="240" y="516"/>
                    <a:pt x="240" y="550"/>
                  </a:cubicBezTo>
                  <a:lnTo>
                    <a:pt x="240" y="783"/>
                  </a:lnTo>
                  <a:cubicBezTo>
                    <a:pt x="179" y="803"/>
                    <a:pt x="118" y="824"/>
                    <a:pt x="67" y="844"/>
                  </a:cubicBezTo>
                  <a:cubicBezTo>
                    <a:pt x="0" y="863"/>
                    <a:pt x="24" y="956"/>
                    <a:pt x="88" y="956"/>
                  </a:cubicBezTo>
                  <a:cubicBezTo>
                    <a:pt x="91" y="956"/>
                    <a:pt x="94" y="955"/>
                    <a:pt x="98" y="955"/>
                  </a:cubicBezTo>
                  <a:cubicBezTo>
                    <a:pt x="148" y="945"/>
                    <a:pt x="199" y="945"/>
                    <a:pt x="249" y="945"/>
                  </a:cubicBezTo>
                  <a:lnTo>
                    <a:pt x="249" y="1087"/>
                  </a:lnTo>
                  <a:cubicBezTo>
                    <a:pt x="249" y="1127"/>
                    <a:pt x="285" y="1148"/>
                    <a:pt x="320" y="1148"/>
                  </a:cubicBezTo>
                  <a:cubicBezTo>
                    <a:pt x="356" y="1148"/>
                    <a:pt x="391" y="1127"/>
                    <a:pt x="391" y="1087"/>
                  </a:cubicBezTo>
                  <a:cubicBezTo>
                    <a:pt x="381" y="1036"/>
                    <a:pt x="381" y="986"/>
                    <a:pt x="371" y="945"/>
                  </a:cubicBezTo>
                  <a:cubicBezTo>
                    <a:pt x="432" y="945"/>
                    <a:pt x="483" y="935"/>
                    <a:pt x="533" y="925"/>
                  </a:cubicBezTo>
                  <a:cubicBezTo>
                    <a:pt x="604" y="905"/>
                    <a:pt x="614" y="783"/>
                    <a:pt x="533" y="763"/>
                  </a:cubicBezTo>
                  <a:cubicBezTo>
                    <a:pt x="502" y="758"/>
                    <a:pt x="475" y="755"/>
                    <a:pt x="447" y="755"/>
                  </a:cubicBezTo>
                  <a:cubicBezTo>
                    <a:pt x="419" y="755"/>
                    <a:pt x="391" y="758"/>
                    <a:pt x="361" y="763"/>
                  </a:cubicBezTo>
                  <a:cubicBezTo>
                    <a:pt x="351" y="692"/>
                    <a:pt x="351" y="621"/>
                    <a:pt x="341" y="550"/>
                  </a:cubicBezTo>
                  <a:cubicBezTo>
                    <a:pt x="341" y="518"/>
                    <a:pt x="314" y="501"/>
                    <a:pt x="287" y="501"/>
                  </a:cubicBezTo>
                  <a:close/>
                  <a:moveTo>
                    <a:pt x="3633" y="981"/>
                  </a:moveTo>
                  <a:cubicBezTo>
                    <a:pt x="3606" y="981"/>
                    <a:pt x="3581" y="996"/>
                    <a:pt x="3581" y="1026"/>
                  </a:cubicBezTo>
                  <a:cubicBezTo>
                    <a:pt x="3581" y="1107"/>
                    <a:pt x="3591" y="1188"/>
                    <a:pt x="3591" y="1259"/>
                  </a:cubicBezTo>
                  <a:lnTo>
                    <a:pt x="3408" y="1319"/>
                  </a:lnTo>
                  <a:cubicBezTo>
                    <a:pt x="3341" y="1339"/>
                    <a:pt x="3365" y="1432"/>
                    <a:pt x="3430" y="1432"/>
                  </a:cubicBezTo>
                  <a:cubicBezTo>
                    <a:pt x="3433" y="1432"/>
                    <a:pt x="3436" y="1432"/>
                    <a:pt x="3439" y="1431"/>
                  </a:cubicBezTo>
                  <a:cubicBezTo>
                    <a:pt x="3489" y="1431"/>
                    <a:pt x="3540" y="1431"/>
                    <a:pt x="3591" y="1421"/>
                  </a:cubicBezTo>
                  <a:lnTo>
                    <a:pt x="3591" y="1562"/>
                  </a:lnTo>
                  <a:cubicBezTo>
                    <a:pt x="3596" y="1607"/>
                    <a:pt x="3632" y="1627"/>
                    <a:pt x="3666" y="1627"/>
                  </a:cubicBezTo>
                  <a:cubicBezTo>
                    <a:pt x="3703" y="1627"/>
                    <a:pt x="3738" y="1604"/>
                    <a:pt x="3732" y="1562"/>
                  </a:cubicBezTo>
                  <a:cubicBezTo>
                    <a:pt x="3723" y="1512"/>
                    <a:pt x="3723" y="1472"/>
                    <a:pt x="3723" y="1421"/>
                  </a:cubicBezTo>
                  <a:cubicBezTo>
                    <a:pt x="3773" y="1421"/>
                    <a:pt x="3824" y="1411"/>
                    <a:pt x="3874" y="1400"/>
                  </a:cubicBezTo>
                  <a:cubicBezTo>
                    <a:pt x="3955" y="1380"/>
                    <a:pt x="3955" y="1259"/>
                    <a:pt x="3874" y="1238"/>
                  </a:cubicBezTo>
                  <a:cubicBezTo>
                    <a:pt x="3849" y="1234"/>
                    <a:pt x="3821" y="1231"/>
                    <a:pt x="3792" y="1231"/>
                  </a:cubicBezTo>
                  <a:cubicBezTo>
                    <a:pt x="3763" y="1231"/>
                    <a:pt x="3733" y="1234"/>
                    <a:pt x="3702" y="1238"/>
                  </a:cubicBezTo>
                  <a:cubicBezTo>
                    <a:pt x="3702" y="1168"/>
                    <a:pt x="3692" y="1097"/>
                    <a:pt x="3692" y="1026"/>
                  </a:cubicBezTo>
                  <a:cubicBezTo>
                    <a:pt x="3687" y="996"/>
                    <a:pt x="3659" y="981"/>
                    <a:pt x="3633" y="981"/>
                  </a:cubicBezTo>
                  <a:close/>
                  <a:moveTo>
                    <a:pt x="2600" y="1155"/>
                  </a:moveTo>
                  <a:cubicBezTo>
                    <a:pt x="2573" y="1155"/>
                    <a:pt x="2548" y="1173"/>
                    <a:pt x="2548" y="1208"/>
                  </a:cubicBezTo>
                  <a:cubicBezTo>
                    <a:pt x="2548" y="1279"/>
                    <a:pt x="2558" y="1360"/>
                    <a:pt x="2558" y="1441"/>
                  </a:cubicBezTo>
                  <a:cubicBezTo>
                    <a:pt x="2497" y="1451"/>
                    <a:pt x="2436" y="1472"/>
                    <a:pt x="2376" y="1492"/>
                  </a:cubicBezTo>
                  <a:cubicBezTo>
                    <a:pt x="2308" y="1521"/>
                    <a:pt x="2333" y="1614"/>
                    <a:pt x="2405" y="1614"/>
                  </a:cubicBezTo>
                  <a:cubicBezTo>
                    <a:pt x="2409" y="1614"/>
                    <a:pt x="2412" y="1614"/>
                    <a:pt x="2416" y="1613"/>
                  </a:cubicBezTo>
                  <a:cubicBezTo>
                    <a:pt x="2457" y="1603"/>
                    <a:pt x="2508" y="1603"/>
                    <a:pt x="2558" y="1603"/>
                  </a:cubicBezTo>
                  <a:lnTo>
                    <a:pt x="2558" y="1735"/>
                  </a:lnTo>
                  <a:cubicBezTo>
                    <a:pt x="2563" y="1780"/>
                    <a:pt x="2601" y="1803"/>
                    <a:pt x="2637" y="1803"/>
                  </a:cubicBezTo>
                  <a:cubicBezTo>
                    <a:pt x="2672" y="1803"/>
                    <a:pt x="2705" y="1780"/>
                    <a:pt x="2700" y="1735"/>
                  </a:cubicBezTo>
                  <a:cubicBezTo>
                    <a:pt x="2700" y="1694"/>
                    <a:pt x="2690" y="1643"/>
                    <a:pt x="2690" y="1593"/>
                  </a:cubicBezTo>
                  <a:cubicBezTo>
                    <a:pt x="2740" y="1593"/>
                    <a:pt x="2791" y="1593"/>
                    <a:pt x="2841" y="1573"/>
                  </a:cubicBezTo>
                  <a:cubicBezTo>
                    <a:pt x="2922" y="1553"/>
                    <a:pt x="2922" y="1441"/>
                    <a:pt x="2841" y="1421"/>
                  </a:cubicBezTo>
                  <a:cubicBezTo>
                    <a:pt x="2817" y="1411"/>
                    <a:pt x="2790" y="1408"/>
                    <a:pt x="2761" y="1408"/>
                  </a:cubicBezTo>
                  <a:cubicBezTo>
                    <a:pt x="2732" y="1408"/>
                    <a:pt x="2701" y="1411"/>
                    <a:pt x="2670" y="1411"/>
                  </a:cubicBezTo>
                  <a:cubicBezTo>
                    <a:pt x="2670" y="1340"/>
                    <a:pt x="2659" y="1279"/>
                    <a:pt x="2659" y="1208"/>
                  </a:cubicBezTo>
                  <a:cubicBezTo>
                    <a:pt x="2654" y="1173"/>
                    <a:pt x="2626" y="1155"/>
                    <a:pt x="2600" y="1155"/>
                  </a:cubicBezTo>
                  <a:close/>
                  <a:moveTo>
                    <a:pt x="1734" y="1305"/>
                  </a:moveTo>
                  <a:cubicBezTo>
                    <a:pt x="1708" y="1305"/>
                    <a:pt x="1682" y="1320"/>
                    <a:pt x="1687" y="1350"/>
                  </a:cubicBezTo>
                  <a:lnTo>
                    <a:pt x="1687" y="1583"/>
                  </a:lnTo>
                  <a:cubicBezTo>
                    <a:pt x="1626" y="1603"/>
                    <a:pt x="1566" y="1623"/>
                    <a:pt x="1515" y="1643"/>
                  </a:cubicBezTo>
                  <a:cubicBezTo>
                    <a:pt x="1438" y="1663"/>
                    <a:pt x="1462" y="1756"/>
                    <a:pt x="1535" y="1756"/>
                  </a:cubicBezTo>
                  <a:cubicBezTo>
                    <a:pt x="1538" y="1756"/>
                    <a:pt x="1542" y="1756"/>
                    <a:pt x="1545" y="1755"/>
                  </a:cubicBezTo>
                  <a:cubicBezTo>
                    <a:pt x="1596" y="1755"/>
                    <a:pt x="1637" y="1745"/>
                    <a:pt x="1687" y="1745"/>
                  </a:cubicBezTo>
                  <a:cubicBezTo>
                    <a:pt x="1698" y="1796"/>
                    <a:pt x="1698" y="1836"/>
                    <a:pt x="1698" y="1886"/>
                  </a:cubicBezTo>
                  <a:cubicBezTo>
                    <a:pt x="1698" y="1931"/>
                    <a:pt x="1731" y="1951"/>
                    <a:pt x="1764" y="1951"/>
                  </a:cubicBezTo>
                  <a:cubicBezTo>
                    <a:pt x="1799" y="1951"/>
                    <a:pt x="1834" y="1928"/>
                    <a:pt x="1829" y="1886"/>
                  </a:cubicBezTo>
                  <a:cubicBezTo>
                    <a:pt x="1829" y="1836"/>
                    <a:pt x="1819" y="1796"/>
                    <a:pt x="1819" y="1745"/>
                  </a:cubicBezTo>
                  <a:cubicBezTo>
                    <a:pt x="1869" y="1745"/>
                    <a:pt x="1920" y="1735"/>
                    <a:pt x="1971" y="1724"/>
                  </a:cubicBezTo>
                  <a:cubicBezTo>
                    <a:pt x="2052" y="1704"/>
                    <a:pt x="2052" y="1583"/>
                    <a:pt x="1971" y="1562"/>
                  </a:cubicBezTo>
                  <a:cubicBezTo>
                    <a:pt x="1945" y="1558"/>
                    <a:pt x="1918" y="1555"/>
                    <a:pt x="1890" y="1555"/>
                  </a:cubicBezTo>
                  <a:cubicBezTo>
                    <a:pt x="1862" y="1555"/>
                    <a:pt x="1834" y="1558"/>
                    <a:pt x="1809" y="1562"/>
                  </a:cubicBezTo>
                  <a:cubicBezTo>
                    <a:pt x="1799" y="1492"/>
                    <a:pt x="1799" y="1421"/>
                    <a:pt x="1788" y="1350"/>
                  </a:cubicBezTo>
                  <a:cubicBezTo>
                    <a:pt x="1788" y="1320"/>
                    <a:pt x="1761" y="1305"/>
                    <a:pt x="1734" y="1305"/>
                  </a:cubicBezTo>
                  <a:close/>
                  <a:moveTo>
                    <a:pt x="848" y="1479"/>
                  </a:moveTo>
                  <a:cubicBezTo>
                    <a:pt x="821" y="1479"/>
                    <a:pt x="796" y="1497"/>
                    <a:pt x="796" y="1532"/>
                  </a:cubicBezTo>
                  <a:cubicBezTo>
                    <a:pt x="796" y="1603"/>
                    <a:pt x="807" y="1684"/>
                    <a:pt x="807" y="1765"/>
                  </a:cubicBezTo>
                  <a:cubicBezTo>
                    <a:pt x="746" y="1775"/>
                    <a:pt x="685" y="1796"/>
                    <a:pt x="624" y="1816"/>
                  </a:cubicBezTo>
                  <a:cubicBezTo>
                    <a:pt x="556" y="1845"/>
                    <a:pt x="581" y="1938"/>
                    <a:pt x="645" y="1938"/>
                  </a:cubicBezTo>
                  <a:cubicBezTo>
                    <a:pt x="648" y="1938"/>
                    <a:pt x="651" y="1938"/>
                    <a:pt x="654" y="1937"/>
                  </a:cubicBezTo>
                  <a:cubicBezTo>
                    <a:pt x="705" y="1927"/>
                    <a:pt x="756" y="1927"/>
                    <a:pt x="807" y="1927"/>
                  </a:cubicBezTo>
                  <a:lnTo>
                    <a:pt x="807" y="2059"/>
                  </a:lnTo>
                  <a:cubicBezTo>
                    <a:pt x="811" y="2104"/>
                    <a:pt x="849" y="2127"/>
                    <a:pt x="885" y="2127"/>
                  </a:cubicBezTo>
                  <a:cubicBezTo>
                    <a:pt x="920" y="2127"/>
                    <a:pt x="953" y="2104"/>
                    <a:pt x="948" y="2059"/>
                  </a:cubicBezTo>
                  <a:cubicBezTo>
                    <a:pt x="948" y="2018"/>
                    <a:pt x="938" y="1967"/>
                    <a:pt x="938" y="1917"/>
                  </a:cubicBezTo>
                  <a:cubicBezTo>
                    <a:pt x="989" y="1917"/>
                    <a:pt x="1039" y="1917"/>
                    <a:pt x="1090" y="1897"/>
                  </a:cubicBezTo>
                  <a:cubicBezTo>
                    <a:pt x="1171" y="1877"/>
                    <a:pt x="1171" y="1765"/>
                    <a:pt x="1090" y="1745"/>
                  </a:cubicBezTo>
                  <a:cubicBezTo>
                    <a:pt x="1060" y="1733"/>
                    <a:pt x="1028" y="1728"/>
                    <a:pt x="993" y="1728"/>
                  </a:cubicBezTo>
                  <a:cubicBezTo>
                    <a:pt x="968" y="1728"/>
                    <a:pt x="943" y="1731"/>
                    <a:pt x="918" y="1735"/>
                  </a:cubicBezTo>
                  <a:cubicBezTo>
                    <a:pt x="918" y="1664"/>
                    <a:pt x="908" y="1603"/>
                    <a:pt x="908" y="1532"/>
                  </a:cubicBezTo>
                  <a:cubicBezTo>
                    <a:pt x="903" y="1497"/>
                    <a:pt x="875" y="1479"/>
                    <a:pt x="848" y="1479"/>
                  </a:cubicBezTo>
                  <a:close/>
                  <a:moveTo>
                    <a:pt x="3248" y="1973"/>
                  </a:moveTo>
                  <a:cubicBezTo>
                    <a:pt x="3221" y="1973"/>
                    <a:pt x="3196" y="1988"/>
                    <a:pt x="3196" y="2018"/>
                  </a:cubicBezTo>
                  <a:cubicBezTo>
                    <a:pt x="3206" y="2099"/>
                    <a:pt x="3206" y="2180"/>
                    <a:pt x="3206" y="2251"/>
                  </a:cubicBezTo>
                  <a:cubicBezTo>
                    <a:pt x="3145" y="2271"/>
                    <a:pt x="3084" y="2291"/>
                    <a:pt x="3034" y="2312"/>
                  </a:cubicBezTo>
                  <a:cubicBezTo>
                    <a:pt x="2957" y="2331"/>
                    <a:pt x="2981" y="2424"/>
                    <a:pt x="3053" y="2424"/>
                  </a:cubicBezTo>
                  <a:cubicBezTo>
                    <a:pt x="3057" y="2424"/>
                    <a:pt x="3060" y="2424"/>
                    <a:pt x="3064" y="2423"/>
                  </a:cubicBezTo>
                  <a:cubicBezTo>
                    <a:pt x="3105" y="2423"/>
                    <a:pt x="3156" y="2423"/>
                    <a:pt x="3206" y="2413"/>
                  </a:cubicBezTo>
                  <a:cubicBezTo>
                    <a:pt x="3206" y="2464"/>
                    <a:pt x="3216" y="2504"/>
                    <a:pt x="3216" y="2555"/>
                  </a:cubicBezTo>
                  <a:cubicBezTo>
                    <a:pt x="3216" y="2599"/>
                    <a:pt x="3250" y="2619"/>
                    <a:pt x="3283" y="2619"/>
                  </a:cubicBezTo>
                  <a:cubicBezTo>
                    <a:pt x="3318" y="2619"/>
                    <a:pt x="3353" y="2596"/>
                    <a:pt x="3348" y="2555"/>
                  </a:cubicBezTo>
                  <a:cubicBezTo>
                    <a:pt x="3348" y="2504"/>
                    <a:pt x="3338" y="2464"/>
                    <a:pt x="3338" y="2413"/>
                  </a:cubicBezTo>
                  <a:cubicBezTo>
                    <a:pt x="3388" y="2413"/>
                    <a:pt x="3439" y="2403"/>
                    <a:pt x="3489" y="2393"/>
                  </a:cubicBezTo>
                  <a:cubicBezTo>
                    <a:pt x="3570" y="2372"/>
                    <a:pt x="3570" y="2251"/>
                    <a:pt x="3489" y="2231"/>
                  </a:cubicBezTo>
                  <a:cubicBezTo>
                    <a:pt x="3464" y="2226"/>
                    <a:pt x="3436" y="2223"/>
                    <a:pt x="3409" y="2223"/>
                  </a:cubicBezTo>
                  <a:cubicBezTo>
                    <a:pt x="3381" y="2223"/>
                    <a:pt x="3353" y="2226"/>
                    <a:pt x="3327" y="2231"/>
                  </a:cubicBezTo>
                  <a:cubicBezTo>
                    <a:pt x="3318" y="2160"/>
                    <a:pt x="3307" y="2089"/>
                    <a:pt x="3307" y="2018"/>
                  </a:cubicBezTo>
                  <a:cubicBezTo>
                    <a:pt x="3302" y="1988"/>
                    <a:pt x="3274" y="1973"/>
                    <a:pt x="3248" y="1973"/>
                  </a:cubicBezTo>
                  <a:close/>
                  <a:moveTo>
                    <a:pt x="2220" y="2147"/>
                  </a:moveTo>
                  <a:cubicBezTo>
                    <a:pt x="2194" y="2147"/>
                    <a:pt x="2168" y="2165"/>
                    <a:pt x="2173" y="2201"/>
                  </a:cubicBezTo>
                  <a:lnTo>
                    <a:pt x="2173" y="2433"/>
                  </a:lnTo>
                  <a:cubicBezTo>
                    <a:pt x="2112" y="2444"/>
                    <a:pt x="2052" y="2464"/>
                    <a:pt x="2001" y="2484"/>
                  </a:cubicBezTo>
                  <a:cubicBezTo>
                    <a:pt x="1924" y="2513"/>
                    <a:pt x="1948" y="2606"/>
                    <a:pt x="2021" y="2606"/>
                  </a:cubicBezTo>
                  <a:cubicBezTo>
                    <a:pt x="2024" y="2606"/>
                    <a:pt x="2028" y="2606"/>
                    <a:pt x="2031" y="2606"/>
                  </a:cubicBezTo>
                  <a:cubicBezTo>
                    <a:pt x="2082" y="2595"/>
                    <a:pt x="2133" y="2595"/>
                    <a:pt x="2173" y="2595"/>
                  </a:cubicBezTo>
                  <a:cubicBezTo>
                    <a:pt x="2184" y="2636"/>
                    <a:pt x="2184" y="2687"/>
                    <a:pt x="2184" y="2727"/>
                  </a:cubicBezTo>
                  <a:cubicBezTo>
                    <a:pt x="2184" y="2773"/>
                    <a:pt x="2219" y="2795"/>
                    <a:pt x="2253" y="2795"/>
                  </a:cubicBezTo>
                  <a:cubicBezTo>
                    <a:pt x="2287" y="2795"/>
                    <a:pt x="2320" y="2773"/>
                    <a:pt x="2315" y="2727"/>
                  </a:cubicBezTo>
                  <a:cubicBezTo>
                    <a:pt x="2315" y="2687"/>
                    <a:pt x="2305" y="2636"/>
                    <a:pt x="2305" y="2585"/>
                  </a:cubicBezTo>
                  <a:cubicBezTo>
                    <a:pt x="2355" y="2585"/>
                    <a:pt x="2406" y="2585"/>
                    <a:pt x="2457" y="2565"/>
                  </a:cubicBezTo>
                  <a:cubicBezTo>
                    <a:pt x="2538" y="2545"/>
                    <a:pt x="2538" y="2433"/>
                    <a:pt x="2457" y="2413"/>
                  </a:cubicBezTo>
                  <a:cubicBezTo>
                    <a:pt x="2432" y="2403"/>
                    <a:pt x="2405" y="2400"/>
                    <a:pt x="2377" y="2400"/>
                  </a:cubicBezTo>
                  <a:cubicBezTo>
                    <a:pt x="2349" y="2400"/>
                    <a:pt x="2321" y="2403"/>
                    <a:pt x="2295" y="2403"/>
                  </a:cubicBezTo>
                  <a:cubicBezTo>
                    <a:pt x="2285" y="2332"/>
                    <a:pt x="2285" y="2271"/>
                    <a:pt x="2274" y="2201"/>
                  </a:cubicBezTo>
                  <a:cubicBezTo>
                    <a:pt x="2274" y="2165"/>
                    <a:pt x="2247" y="2147"/>
                    <a:pt x="2220" y="2147"/>
                  </a:cubicBezTo>
                  <a:close/>
                  <a:moveTo>
                    <a:pt x="1353" y="2297"/>
                  </a:moveTo>
                  <a:cubicBezTo>
                    <a:pt x="1328" y="2297"/>
                    <a:pt x="1302" y="2312"/>
                    <a:pt x="1302" y="2342"/>
                  </a:cubicBezTo>
                  <a:lnTo>
                    <a:pt x="1302" y="2575"/>
                  </a:lnTo>
                  <a:cubicBezTo>
                    <a:pt x="1242" y="2595"/>
                    <a:pt x="1181" y="2615"/>
                    <a:pt x="1131" y="2636"/>
                  </a:cubicBezTo>
                  <a:cubicBezTo>
                    <a:pt x="1053" y="2655"/>
                    <a:pt x="1087" y="2748"/>
                    <a:pt x="1151" y="2748"/>
                  </a:cubicBezTo>
                  <a:cubicBezTo>
                    <a:pt x="1154" y="2748"/>
                    <a:pt x="1157" y="2748"/>
                    <a:pt x="1161" y="2747"/>
                  </a:cubicBezTo>
                  <a:cubicBezTo>
                    <a:pt x="1212" y="2747"/>
                    <a:pt x="1262" y="2737"/>
                    <a:pt x="1313" y="2737"/>
                  </a:cubicBezTo>
                  <a:lnTo>
                    <a:pt x="1313" y="2879"/>
                  </a:lnTo>
                  <a:cubicBezTo>
                    <a:pt x="1313" y="2923"/>
                    <a:pt x="1346" y="2943"/>
                    <a:pt x="1379" y="2943"/>
                  </a:cubicBezTo>
                  <a:cubicBezTo>
                    <a:pt x="1414" y="2943"/>
                    <a:pt x="1449" y="2920"/>
                    <a:pt x="1444" y="2879"/>
                  </a:cubicBezTo>
                  <a:cubicBezTo>
                    <a:pt x="1444" y="2828"/>
                    <a:pt x="1444" y="2788"/>
                    <a:pt x="1434" y="2737"/>
                  </a:cubicBezTo>
                  <a:cubicBezTo>
                    <a:pt x="1495" y="2737"/>
                    <a:pt x="1545" y="2727"/>
                    <a:pt x="1596" y="2717"/>
                  </a:cubicBezTo>
                  <a:cubicBezTo>
                    <a:pt x="1667" y="2696"/>
                    <a:pt x="1677" y="2575"/>
                    <a:pt x="1596" y="2555"/>
                  </a:cubicBezTo>
                  <a:cubicBezTo>
                    <a:pt x="1566" y="2550"/>
                    <a:pt x="1538" y="2547"/>
                    <a:pt x="1510" y="2547"/>
                  </a:cubicBezTo>
                  <a:cubicBezTo>
                    <a:pt x="1482" y="2547"/>
                    <a:pt x="1454" y="2550"/>
                    <a:pt x="1424" y="2555"/>
                  </a:cubicBezTo>
                  <a:cubicBezTo>
                    <a:pt x="1414" y="2484"/>
                    <a:pt x="1414" y="2413"/>
                    <a:pt x="1404" y="2342"/>
                  </a:cubicBezTo>
                  <a:cubicBezTo>
                    <a:pt x="1404" y="2312"/>
                    <a:pt x="1378" y="2297"/>
                    <a:pt x="1353" y="2297"/>
                  </a:cubicBezTo>
                  <a:close/>
                  <a:moveTo>
                    <a:pt x="463" y="2471"/>
                  </a:moveTo>
                  <a:cubicBezTo>
                    <a:pt x="437" y="2471"/>
                    <a:pt x="411" y="2489"/>
                    <a:pt x="411" y="2525"/>
                  </a:cubicBezTo>
                  <a:cubicBezTo>
                    <a:pt x="422" y="2595"/>
                    <a:pt x="422" y="2676"/>
                    <a:pt x="422" y="2757"/>
                  </a:cubicBezTo>
                  <a:cubicBezTo>
                    <a:pt x="361" y="2768"/>
                    <a:pt x="300" y="2788"/>
                    <a:pt x="249" y="2808"/>
                  </a:cubicBezTo>
                  <a:cubicBezTo>
                    <a:pt x="172" y="2837"/>
                    <a:pt x="197" y="2930"/>
                    <a:pt x="269" y="2930"/>
                  </a:cubicBezTo>
                  <a:cubicBezTo>
                    <a:pt x="273" y="2930"/>
                    <a:pt x="276" y="2930"/>
                    <a:pt x="280" y="2930"/>
                  </a:cubicBezTo>
                  <a:cubicBezTo>
                    <a:pt x="330" y="2919"/>
                    <a:pt x="371" y="2919"/>
                    <a:pt x="422" y="2919"/>
                  </a:cubicBezTo>
                  <a:cubicBezTo>
                    <a:pt x="422" y="2960"/>
                    <a:pt x="432" y="3011"/>
                    <a:pt x="432" y="3051"/>
                  </a:cubicBezTo>
                  <a:cubicBezTo>
                    <a:pt x="432" y="3097"/>
                    <a:pt x="467" y="3119"/>
                    <a:pt x="501" y="3119"/>
                  </a:cubicBezTo>
                  <a:cubicBezTo>
                    <a:pt x="535" y="3119"/>
                    <a:pt x="568" y="3097"/>
                    <a:pt x="564" y="3051"/>
                  </a:cubicBezTo>
                  <a:cubicBezTo>
                    <a:pt x="564" y="3011"/>
                    <a:pt x="553" y="2960"/>
                    <a:pt x="553" y="2909"/>
                  </a:cubicBezTo>
                  <a:cubicBezTo>
                    <a:pt x="604" y="2909"/>
                    <a:pt x="654" y="2909"/>
                    <a:pt x="705" y="2889"/>
                  </a:cubicBezTo>
                  <a:cubicBezTo>
                    <a:pt x="786" y="2869"/>
                    <a:pt x="786" y="2757"/>
                    <a:pt x="705" y="2737"/>
                  </a:cubicBezTo>
                  <a:cubicBezTo>
                    <a:pt x="676" y="2725"/>
                    <a:pt x="643" y="2720"/>
                    <a:pt x="611" y="2720"/>
                  </a:cubicBezTo>
                  <a:cubicBezTo>
                    <a:pt x="587" y="2720"/>
                    <a:pt x="564" y="2723"/>
                    <a:pt x="543" y="2727"/>
                  </a:cubicBezTo>
                  <a:cubicBezTo>
                    <a:pt x="533" y="2656"/>
                    <a:pt x="533" y="2595"/>
                    <a:pt x="523" y="2525"/>
                  </a:cubicBezTo>
                  <a:cubicBezTo>
                    <a:pt x="518" y="2489"/>
                    <a:pt x="490" y="2471"/>
                    <a:pt x="463" y="24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6" name="Google Shape;1306;p21"/>
            <p:cNvSpPr/>
            <p:nvPr/>
          </p:nvSpPr>
          <p:spPr>
            <a:xfrm>
              <a:off x="-210438" y="2895500"/>
              <a:ext cx="726204" cy="541885"/>
            </a:xfrm>
            <a:custGeom>
              <a:avLst/>
              <a:gdLst/>
              <a:ahLst/>
              <a:cxnLst/>
              <a:rect l="l" t="t" r="r" b="b"/>
              <a:pathLst>
                <a:path w="4109" h="3066" extrusionOk="0">
                  <a:moveTo>
                    <a:pt x="948" y="0"/>
                  </a:moveTo>
                  <a:cubicBezTo>
                    <a:pt x="929" y="0"/>
                    <a:pt x="910" y="11"/>
                    <a:pt x="902" y="38"/>
                  </a:cubicBezTo>
                  <a:cubicBezTo>
                    <a:pt x="871" y="109"/>
                    <a:pt x="851" y="179"/>
                    <a:pt x="821" y="251"/>
                  </a:cubicBezTo>
                  <a:cubicBezTo>
                    <a:pt x="760" y="240"/>
                    <a:pt x="700" y="240"/>
                    <a:pt x="639" y="240"/>
                  </a:cubicBezTo>
                  <a:cubicBezTo>
                    <a:pt x="558" y="240"/>
                    <a:pt x="547" y="341"/>
                    <a:pt x="628" y="362"/>
                  </a:cubicBezTo>
                  <a:cubicBezTo>
                    <a:pt x="679" y="372"/>
                    <a:pt x="720" y="393"/>
                    <a:pt x="770" y="402"/>
                  </a:cubicBezTo>
                  <a:cubicBezTo>
                    <a:pt x="750" y="453"/>
                    <a:pt x="740" y="494"/>
                    <a:pt x="720" y="534"/>
                  </a:cubicBezTo>
                  <a:cubicBezTo>
                    <a:pt x="700" y="586"/>
                    <a:pt x="747" y="626"/>
                    <a:pt x="792" y="626"/>
                  </a:cubicBezTo>
                  <a:cubicBezTo>
                    <a:pt x="817" y="626"/>
                    <a:pt x="840" y="613"/>
                    <a:pt x="851" y="584"/>
                  </a:cubicBezTo>
                  <a:cubicBezTo>
                    <a:pt x="862" y="534"/>
                    <a:pt x="871" y="494"/>
                    <a:pt x="892" y="453"/>
                  </a:cubicBezTo>
                  <a:cubicBezTo>
                    <a:pt x="943" y="463"/>
                    <a:pt x="993" y="483"/>
                    <a:pt x="1044" y="483"/>
                  </a:cubicBezTo>
                  <a:cubicBezTo>
                    <a:pt x="1047" y="484"/>
                    <a:pt x="1051" y="484"/>
                    <a:pt x="1054" y="484"/>
                  </a:cubicBezTo>
                  <a:cubicBezTo>
                    <a:pt x="1128" y="484"/>
                    <a:pt x="1162" y="380"/>
                    <a:pt x="1094" y="332"/>
                  </a:cubicBezTo>
                  <a:cubicBezTo>
                    <a:pt x="1054" y="301"/>
                    <a:pt x="1003" y="281"/>
                    <a:pt x="943" y="271"/>
                  </a:cubicBezTo>
                  <a:cubicBezTo>
                    <a:pt x="963" y="200"/>
                    <a:pt x="983" y="139"/>
                    <a:pt x="1003" y="69"/>
                  </a:cubicBezTo>
                  <a:cubicBezTo>
                    <a:pt x="1016" y="31"/>
                    <a:pt x="981" y="0"/>
                    <a:pt x="948" y="0"/>
                  </a:cubicBezTo>
                  <a:close/>
                  <a:moveTo>
                    <a:pt x="1835" y="153"/>
                  </a:moveTo>
                  <a:cubicBezTo>
                    <a:pt x="1817" y="153"/>
                    <a:pt x="1800" y="164"/>
                    <a:pt x="1793" y="190"/>
                  </a:cubicBezTo>
                  <a:cubicBezTo>
                    <a:pt x="1762" y="260"/>
                    <a:pt x="1742" y="332"/>
                    <a:pt x="1712" y="402"/>
                  </a:cubicBezTo>
                  <a:cubicBezTo>
                    <a:pt x="1651" y="402"/>
                    <a:pt x="1591" y="393"/>
                    <a:pt x="1530" y="393"/>
                  </a:cubicBezTo>
                  <a:cubicBezTo>
                    <a:pt x="1449" y="393"/>
                    <a:pt x="1438" y="494"/>
                    <a:pt x="1519" y="514"/>
                  </a:cubicBezTo>
                  <a:cubicBezTo>
                    <a:pt x="1560" y="524"/>
                    <a:pt x="1611" y="544"/>
                    <a:pt x="1651" y="564"/>
                  </a:cubicBezTo>
                  <a:cubicBezTo>
                    <a:pt x="1641" y="605"/>
                    <a:pt x="1620" y="645"/>
                    <a:pt x="1611" y="686"/>
                  </a:cubicBezTo>
                  <a:cubicBezTo>
                    <a:pt x="1591" y="738"/>
                    <a:pt x="1639" y="778"/>
                    <a:pt x="1681" y="778"/>
                  </a:cubicBezTo>
                  <a:cubicBezTo>
                    <a:pt x="1704" y="778"/>
                    <a:pt x="1725" y="766"/>
                    <a:pt x="1732" y="737"/>
                  </a:cubicBezTo>
                  <a:cubicBezTo>
                    <a:pt x="1753" y="696"/>
                    <a:pt x="1762" y="645"/>
                    <a:pt x="1773" y="605"/>
                  </a:cubicBezTo>
                  <a:cubicBezTo>
                    <a:pt x="1823" y="615"/>
                    <a:pt x="1874" y="636"/>
                    <a:pt x="1924" y="636"/>
                  </a:cubicBezTo>
                  <a:cubicBezTo>
                    <a:pt x="1928" y="636"/>
                    <a:pt x="1931" y="636"/>
                    <a:pt x="1934" y="636"/>
                  </a:cubicBezTo>
                  <a:cubicBezTo>
                    <a:pt x="2009" y="636"/>
                    <a:pt x="2053" y="533"/>
                    <a:pt x="1985" y="494"/>
                  </a:cubicBezTo>
                  <a:cubicBezTo>
                    <a:pt x="1944" y="453"/>
                    <a:pt x="1884" y="443"/>
                    <a:pt x="1834" y="422"/>
                  </a:cubicBezTo>
                  <a:cubicBezTo>
                    <a:pt x="1854" y="362"/>
                    <a:pt x="1874" y="291"/>
                    <a:pt x="1894" y="231"/>
                  </a:cubicBezTo>
                  <a:cubicBezTo>
                    <a:pt x="1900" y="185"/>
                    <a:pt x="1866" y="153"/>
                    <a:pt x="1835" y="153"/>
                  </a:cubicBezTo>
                  <a:close/>
                  <a:moveTo>
                    <a:pt x="2695" y="332"/>
                  </a:moveTo>
                  <a:cubicBezTo>
                    <a:pt x="2677" y="332"/>
                    <a:pt x="2660" y="341"/>
                    <a:pt x="2653" y="362"/>
                  </a:cubicBezTo>
                  <a:cubicBezTo>
                    <a:pt x="2623" y="433"/>
                    <a:pt x="2603" y="503"/>
                    <a:pt x="2572" y="584"/>
                  </a:cubicBezTo>
                  <a:cubicBezTo>
                    <a:pt x="2511" y="575"/>
                    <a:pt x="2451" y="575"/>
                    <a:pt x="2390" y="575"/>
                  </a:cubicBezTo>
                  <a:cubicBezTo>
                    <a:pt x="2386" y="574"/>
                    <a:pt x="2383" y="574"/>
                    <a:pt x="2380" y="574"/>
                  </a:cubicBezTo>
                  <a:cubicBezTo>
                    <a:pt x="2308" y="574"/>
                    <a:pt x="2303" y="677"/>
                    <a:pt x="2380" y="696"/>
                  </a:cubicBezTo>
                  <a:cubicBezTo>
                    <a:pt x="2421" y="706"/>
                    <a:pt x="2471" y="717"/>
                    <a:pt x="2522" y="737"/>
                  </a:cubicBezTo>
                  <a:cubicBezTo>
                    <a:pt x="2502" y="777"/>
                    <a:pt x="2491" y="818"/>
                    <a:pt x="2471" y="868"/>
                  </a:cubicBezTo>
                  <a:cubicBezTo>
                    <a:pt x="2452" y="918"/>
                    <a:pt x="2496" y="957"/>
                    <a:pt x="2539" y="957"/>
                  </a:cubicBezTo>
                  <a:cubicBezTo>
                    <a:pt x="2566" y="957"/>
                    <a:pt x="2591" y="943"/>
                    <a:pt x="2603" y="908"/>
                  </a:cubicBezTo>
                  <a:cubicBezTo>
                    <a:pt x="2613" y="868"/>
                    <a:pt x="2623" y="827"/>
                    <a:pt x="2644" y="777"/>
                  </a:cubicBezTo>
                  <a:cubicBezTo>
                    <a:pt x="2694" y="798"/>
                    <a:pt x="2745" y="807"/>
                    <a:pt x="2795" y="818"/>
                  </a:cubicBezTo>
                  <a:cubicBezTo>
                    <a:pt x="2798" y="818"/>
                    <a:pt x="2802" y="818"/>
                    <a:pt x="2805" y="818"/>
                  </a:cubicBezTo>
                  <a:cubicBezTo>
                    <a:pt x="2879" y="818"/>
                    <a:pt x="2914" y="714"/>
                    <a:pt x="2846" y="665"/>
                  </a:cubicBezTo>
                  <a:cubicBezTo>
                    <a:pt x="2806" y="636"/>
                    <a:pt x="2745" y="615"/>
                    <a:pt x="2694" y="605"/>
                  </a:cubicBezTo>
                  <a:cubicBezTo>
                    <a:pt x="2714" y="534"/>
                    <a:pt x="2734" y="474"/>
                    <a:pt x="2754" y="402"/>
                  </a:cubicBezTo>
                  <a:cubicBezTo>
                    <a:pt x="2768" y="363"/>
                    <a:pt x="2729" y="332"/>
                    <a:pt x="2695" y="332"/>
                  </a:cubicBezTo>
                  <a:close/>
                  <a:moveTo>
                    <a:pt x="3726" y="537"/>
                  </a:moveTo>
                  <a:cubicBezTo>
                    <a:pt x="3707" y="537"/>
                    <a:pt x="3687" y="549"/>
                    <a:pt x="3676" y="575"/>
                  </a:cubicBezTo>
                  <a:cubicBezTo>
                    <a:pt x="3656" y="645"/>
                    <a:pt x="3625" y="717"/>
                    <a:pt x="3605" y="787"/>
                  </a:cubicBezTo>
                  <a:cubicBezTo>
                    <a:pt x="3535" y="777"/>
                    <a:pt x="3474" y="777"/>
                    <a:pt x="3413" y="777"/>
                  </a:cubicBezTo>
                  <a:cubicBezTo>
                    <a:pt x="3332" y="777"/>
                    <a:pt x="3332" y="879"/>
                    <a:pt x="3402" y="899"/>
                  </a:cubicBezTo>
                  <a:cubicBezTo>
                    <a:pt x="3454" y="908"/>
                    <a:pt x="3494" y="929"/>
                    <a:pt x="3544" y="939"/>
                  </a:cubicBezTo>
                  <a:cubicBezTo>
                    <a:pt x="3535" y="989"/>
                    <a:pt x="3514" y="1030"/>
                    <a:pt x="3494" y="1070"/>
                  </a:cubicBezTo>
                  <a:cubicBezTo>
                    <a:pt x="3474" y="1123"/>
                    <a:pt x="3526" y="1162"/>
                    <a:pt x="3571" y="1162"/>
                  </a:cubicBezTo>
                  <a:cubicBezTo>
                    <a:pt x="3595" y="1162"/>
                    <a:pt x="3618" y="1150"/>
                    <a:pt x="3625" y="1122"/>
                  </a:cubicBezTo>
                  <a:cubicBezTo>
                    <a:pt x="3636" y="1070"/>
                    <a:pt x="3656" y="1030"/>
                    <a:pt x="3666" y="989"/>
                  </a:cubicBezTo>
                  <a:cubicBezTo>
                    <a:pt x="3717" y="1000"/>
                    <a:pt x="3767" y="1020"/>
                    <a:pt x="3818" y="1020"/>
                  </a:cubicBezTo>
                  <a:cubicBezTo>
                    <a:pt x="3821" y="1021"/>
                    <a:pt x="3825" y="1021"/>
                    <a:pt x="3828" y="1021"/>
                  </a:cubicBezTo>
                  <a:cubicBezTo>
                    <a:pt x="3902" y="1021"/>
                    <a:pt x="3937" y="917"/>
                    <a:pt x="3879" y="868"/>
                  </a:cubicBezTo>
                  <a:cubicBezTo>
                    <a:pt x="3828" y="838"/>
                    <a:pt x="3777" y="818"/>
                    <a:pt x="3717" y="807"/>
                  </a:cubicBezTo>
                  <a:cubicBezTo>
                    <a:pt x="3737" y="746"/>
                    <a:pt x="3757" y="676"/>
                    <a:pt x="3777" y="615"/>
                  </a:cubicBezTo>
                  <a:cubicBezTo>
                    <a:pt x="3790" y="570"/>
                    <a:pt x="3758" y="537"/>
                    <a:pt x="3726" y="537"/>
                  </a:cubicBezTo>
                  <a:close/>
                  <a:moveTo>
                    <a:pt x="1116" y="1115"/>
                  </a:moveTo>
                  <a:cubicBezTo>
                    <a:pt x="1098" y="1115"/>
                    <a:pt x="1081" y="1126"/>
                    <a:pt x="1074" y="1151"/>
                  </a:cubicBezTo>
                  <a:cubicBezTo>
                    <a:pt x="1044" y="1223"/>
                    <a:pt x="1024" y="1293"/>
                    <a:pt x="993" y="1365"/>
                  </a:cubicBezTo>
                  <a:cubicBezTo>
                    <a:pt x="932" y="1354"/>
                    <a:pt x="862" y="1354"/>
                    <a:pt x="811" y="1354"/>
                  </a:cubicBezTo>
                  <a:cubicBezTo>
                    <a:pt x="730" y="1354"/>
                    <a:pt x="720" y="1455"/>
                    <a:pt x="790" y="1475"/>
                  </a:cubicBezTo>
                  <a:cubicBezTo>
                    <a:pt x="841" y="1486"/>
                    <a:pt x="892" y="1506"/>
                    <a:pt x="932" y="1516"/>
                  </a:cubicBezTo>
                  <a:cubicBezTo>
                    <a:pt x="922" y="1567"/>
                    <a:pt x="902" y="1608"/>
                    <a:pt x="892" y="1648"/>
                  </a:cubicBezTo>
                  <a:cubicBezTo>
                    <a:pt x="872" y="1700"/>
                    <a:pt x="920" y="1739"/>
                    <a:pt x="961" y="1739"/>
                  </a:cubicBezTo>
                  <a:cubicBezTo>
                    <a:pt x="984" y="1739"/>
                    <a:pt x="1006" y="1727"/>
                    <a:pt x="1013" y="1698"/>
                  </a:cubicBezTo>
                  <a:cubicBezTo>
                    <a:pt x="1033" y="1648"/>
                    <a:pt x="1044" y="1608"/>
                    <a:pt x="1054" y="1567"/>
                  </a:cubicBezTo>
                  <a:cubicBezTo>
                    <a:pt x="1105" y="1577"/>
                    <a:pt x="1155" y="1597"/>
                    <a:pt x="1206" y="1597"/>
                  </a:cubicBezTo>
                  <a:cubicBezTo>
                    <a:pt x="1209" y="1597"/>
                    <a:pt x="1213" y="1598"/>
                    <a:pt x="1216" y="1598"/>
                  </a:cubicBezTo>
                  <a:cubicBezTo>
                    <a:pt x="1291" y="1598"/>
                    <a:pt x="1334" y="1493"/>
                    <a:pt x="1267" y="1446"/>
                  </a:cubicBezTo>
                  <a:cubicBezTo>
                    <a:pt x="1226" y="1415"/>
                    <a:pt x="1165" y="1394"/>
                    <a:pt x="1114" y="1385"/>
                  </a:cubicBezTo>
                  <a:cubicBezTo>
                    <a:pt x="1135" y="1324"/>
                    <a:pt x="1155" y="1253"/>
                    <a:pt x="1165" y="1192"/>
                  </a:cubicBezTo>
                  <a:cubicBezTo>
                    <a:pt x="1178" y="1147"/>
                    <a:pt x="1146" y="1115"/>
                    <a:pt x="1116" y="1115"/>
                  </a:cubicBezTo>
                  <a:close/>
                  <a:moveTo>
                    <a:pt x="2005" y="1271"/>
                  </a:moveTo>
                  <a:cubicBezTo>
                    <a:pt x="1986" y="1271"/>
                    <a:pt x="1966" y="1281"/>
                    <a:pt x="1955" y="1304"/>
                  </a:cubicBezTo>
                  <a:cubicBezTo>
                    <a:pt x="1935" y="1374"/>
                    <a:pt x="1904" y="1446"/>
                    <a:pt x="1884" y="1516"/>
                  </a:cubicBezTo>
                  <a:cubicBezTo>
                    <a:pt x="1813" y="1516"/>
                    <a:pt x="1753" y="1506"/>
                    <a:pt x="1692" y="1506"/>
                  </a:cubicBezTo>
                  <a:cubicBezTo>
                    <a:pt x="1620" y="1506"/>
                    <a:pt x="1611" y="1617"/>
                    <a:pt x="1681" y="1628"/>
                  </a:cubicBezTo>
                  <a:cubicBezTo>
                    <a:pt x="1732" y="1637"/>
                    <a:pt x="1782" y="1658"/>
                    <a:pt x="1823" y="1678"/>
                  </a:cubicBezTo>
                  <a:cubicBezTo>
                    <a:pt x="1813" y="1718"/>
                    <a:pt x="1793" y="1759"/>
                    <a:pt x="1782" y="1799"/>
                  </a:cubicBezTo>
                  <a:cubicBezTo>
                    <a:pt x="1763" y="1852"/>
                    <a:pt x="1811" y="1891"/>
                    <a:pt x="1853" y="1891"/>
                  </a:cubicBezTo>
                  <a:cubicBezTo>
                    <a:pt x="1876" y="1891"/>
                    <a:pt x="1897" y="1879"/>
                    <a:pt x="1904" y="1851"/>
                  </a:cubicBezTo>
                  <a:cubicBezTo>
                    <a:pt x="1915" y="1810"/>
                    <a:pt x="1935" y="1759"/>
                    <a:pt x="1944" y="1718"/>
                  </a:cubicBezTo>
                  <a:cubicBezTo>
                    <a:pt x="1996" y="1739"/>
                    <a:pt x="2046" y="1749"/>
                    <a:pt x="2097" y="1749"/>
                  </a:cubicBezTo>
                  <a:cubicBezTo>
                    <a:pt x="2100" y="1750"/>
                    <a:pt x="2103" y="1750"/>
                    <a:pt x="2107" y="1750"/>
                  </a:cubicBezTo>
                  <a:cubicBezTo>
                    <a:pt x="2182" y="1750"/>
                    <a:pt x="2225" y="1646"/>
                    <a:pt x="2158" y="1608"/>
                  </a:cubicBezTo>
                  <a:cubicBezTo>
                    <a:pt x="2106" y="1577"/>
                    <a:pt x="2056" y="1556"/>
                    <a:pt x="1996" y="1536"/>
                  </a:cubicBezTo>
                  <a:cubicBezTo>
                    <a:pt x="2016" y="1475"/>
                    <a:pt x="2036" y="1405"/>
                    <a:pt x="2056" y="1344"/>
                  </a:cubicBezTo>
                  <a:cubicBezTo>
                    <a:pt x="2069" y="1300"/>
                    <a:pt x="2038" y="1271"/>
                    <a:pt x="2005" y="1271"/>
                  </a:cubicBezTo>
                  <a:close/>
                  <a:moveTo>
                    <a:pt x="2865" y="1445"/>
                  </a:moveTo>
                  <a:cubicBezTo>
                    <a:pt x="2848" y="1445"/>
                    <a:pt x="2833" y="1454"/>
                    <a:pt x="2826" y="1475"/>
                  </a:cubicBezTo>
                  <a:cubicBezTo>
                    <a:pt x="2795" y="1547"/>
                    <a:pt x="2775" y="1628"/>
                    <a:pt x="2745" y="1698"/>
                  </a:cubicBezTo>
                  <a:cubicBezTo>
                    <a:pt x="2684" y="1689"/>
                    <a:pt x="2613" y="1689"/>
                    <a:pt x="2563" y="1689"/>
                  </a:cubicBezTo>
                  <a:cubicBezTo>
                    <a:pt x="2482" y="1689"/>
                    <a:pt x="2471" y="1790"/>
                    <a:pt x="2542" y="1810"/>
                  </a:cubicBezTo>
                  <a:cubicBezTo>
                    <a:pt x="2592" y="1820"/>
                    <a:pt x="2644" y="1830"/>
                    <a:pt x="2684" y="1851"/>
                  </a:cubicBezTo>
                  <a:cubicBezTo>
                    <a:pt x="2673" y="1891"/>
                    <a:pt x="2653" y="1931"/>
                    <a:pt x="2644" y="1982"/>
                  </a:cubicBezTo>
                  <a:cubicBezTo>
                    <a:pt x="2624" y="2032"/>
                    <a:pt x="2668" y="2071"/>
                    <a:pt x="2709" y="2071"/>
                  </a:cubicBezTo>
                  <a:cubicBezTo>
                    <a:pt x="2734" y="2071"/>
                    <a:pt x="2757" y="2057"/>
                    <a:pt x="2765" y="2022"/>
                  </a:cubicBezTo>
                  <a:cubicBezTo>
                    <a:pt x="2785" y="1982"/>
                    <a:pt x="2795" y="1941"/>
                    <a:pt x="2806" y="1891"/>
                  </a:cubicBezTo>
                  <a:cubicBezTo>
                    <a:pt x="2856" y="1911"/>
                    <a:pt x="2907" y="1921"/>
                    <a:pt x="2957" y="1931"/>
                  </a:cubicBezTo>
                  <a:cubicBezTo>
                    <a:pt x="2960" y="1932"/>
                    <a:pt x="2964" y="1932"/>
                    <a:pt x="2967" y="1932"/>
                  </a:cubicBezTo>
                  <a:cubicBezTo>
                    <a:pt x="3042" y="1932"/>
                    <a:pt x="3086" y="1828"/>
                    <a:pt x="3018" y="1779"/>
                  </a:cubicBezTo>
                  <a:cubicBezTo>
                    <a:pt x="2968" y="1749"/>
                    <a:pt x="2916" y="1729"/>
                    <a:pt x="2866" y="1718"/>
                  </a:cubicBezTo>
                  <a:cubicBezTo>
                    <a:pt x="2887" y="1648"/>
                    <a:pt x="2907" y="1587"/>
                    <a:pt x="2916" y="1516"/>
                  </a:cubicBezTo>
                  <a:cubicBezTo>
                    <a:pt x="2930" y="1476"/>
                    <a:pt x="2896" y="1445"/>
                    <a:pt x="2865" y="1445"/>
                  </a:cubicBezTo>
                  <a:close/>
                  <a:moveTo>
                    <a:pt x="3893" y="1651"/>
                  </a:moveTo>
                  <a:cubicBezTo>
                    <a:pt x="3874" y="1651"/>
                    <a:pt x="3855" y="1662"/>
                    <a:pt x="3848" y="1689"/>
                  </a:cubicBezTo>
                  <a:cubicBezTo>
                    <a:pt x="3818" y="1759"/>
                    <a:pt x="3798" y="1830"/>
                    <a:pt x="3767" y="1901"/>
                  </a:cubicBezTo>
                  <a:cubicBezTo>
                    <a:pt x="3706" y="1901"/>
                    <a:pt x="3645" y="1891"/>
                    <a:pt x="3585" y="1891"/>
                  </a:cubicBezTo>
                  <a:cubicBezTo>
                    <a:pt x="3504" y="1891"/>
                    <a:pt x="3494" y="1992"/>
                    <a:pt x="3575" y="2012"/>
                  </a:cubicBezTo>
                  <a:cubicBezTo>
                    <a:pt x="3615" y="2022"/>
                    <a:pt x="3666" y="2042"/>
                    <a:pt x="3717" y="2063"/>
                  </a:cubicBezTo>
                  <a:cubicBezTo>
                    <a:pt x="3696" y="2103"/>
                    <a:pt x="3686" y="2144"/>
                    <a:pt x="3666" y="2184"/>
                  </a:cubicBezTo>
                  <a:cubicBezTo>
                    <a:pt x="3646" y="2236"/>
                    <a:pt x="3694" y="2276"/>
                    <a:pt x="3739" y="2276"/>
                  </a:cubicBezTo>
                  <a:cubicBezTo>
                    <a:pt x="3763" y="2276"/>
                    <a:pt x="3787" y="2264"/>
                    <a:pt x="3798" y="2235"/>
                  </a:cubicBezTo>
                  <a:cubicBezTo>
                    <a:pt x="3807" y="2195"/>
                    <a:pt x="3818" y="2144"/>
                    <a:pt x="3838" y="2103"/>
                  </a:cubicBezTo>
                  <a:cubicBezTo>
                    <a:pt x="3888" y="2114"/>
                    <a:pt x="3939" y="2134"/>
                    <a:pt x="3990" y="2134"/>
                  </a:cubicBezTo>
                  <a:cubicBezTo>
                    <a:pt x="3993" y="2134"/>
                    <a:pt x="3996" y="2135"/>
                    <a:pt x="4000" y="2135"/>
                  </a:cubicBezTo>
                  <a:cubicBezTo>
                    <a:pt x="4074" y="2135"/>
                    <a:pt x="4108" y="2031"/>
                    <a:pt x="4041" y="1992"/>
                  </a:cubicBezTo>
                  <a:cubicBezTo>
                    <a:pt x="4000" y="1952"/>
                    <a:pt x="3939" y="1941"/>
                    <a:pt x="3888" y="1921"/>
                  </a:cubicBezTo>
                  <a:cubicBezTo>
                    <a:pt x="3909" y="1860"/>
                    <a:pt x="3929" y="1790"/>
                    <a:pt x="3949" y="1729"/>
                  </a:cubicBezTo>
                  <a:cubicBezTo>
                    <a:pt x="3962" y="1684"/>
                    <a:pt x="3926" y="1651"/>
                    <a:pt x="3893" y="1651"/>
                  </a:cubicBezTo>
                  <a:close/>
                  <a:moveTo>
                    <a:pt x="402" y="1904"/>
                  </a:moveTo>
                  <a:cubicBezTo>
                    <a:pt x="382" y="1904"/>
                    <a:pt x="363" y="1915"/>
                    <a:pt x="355" y="1941"/>
                  </a:cubicBezTo>
                  <a:cubicBezTo>
                    <a:pt x="335" y="2012"/>
                    <a:pt x="304" y="2083"/>
                    <a:pt x="274" y="2154"/>
                  </a:cubicBezTo>
                  <a:cubicBezTo>
                    <a:pt x="214" y="2144"/>
                    <a:pt x="153" y="2144"/>
                    <a:pt x="92" y="2144"/>
                  </a:cubicBezTo>
                  <a:cubicBezTo>
                    <a:pt x="11" y="2144"/>
                    <a:pt x="1" y="2245"/>
                    <a:pt x="82" y="2265"/>
                  </a:cubicBezTo>
                  <a:cubicBezTo>
                    <a:pt x="133" y="2276"/>
                    <a:pt x="173" y="2296"/>
                    <a:pt x="223" y="2306"/>
                  </a:cubicBezTo>
                  <a:cubicBezTo>
                    <a:pt x="203" y="2346"/>
                    <a:pt x="193" y="2397"/>
                    <a:pt x="173" y="2438"/>
                  </a:cubicBezTo>
                  <a:cubicBezTo>
                    <a:pt x="153" y="2490"/>
                    <a:pt x="201" y="2529"/>
                    <a:pt x="245" y="2529"/>
                  </a:cubicBezTo>
                  <a:cubicBezTo>
                    <a:pt x="270" y="2529"/>
                    <a:pt x="294" y="2517"/>
                    <a:pt x="304" y="2488"/>
                  </a:cubicBezTo>
                  <a:cubicBezTo>
                    <a:pt x="315" y="2438"/>
                    <a:pt x="325" y="2397"/>
                    <a:pt x="345" y="2346"/>
                  </a:cubicBezTo>
                  <a:cubicBezTo>
                    <a:pt x="396" y="2366"/>
                    <a:pt x="446" y="2387"/>
                    <a:pt x="497" y="2387"/>
                  </a:cubicBezTo>
                  <a:cubicBezTo>
                    <a:pt x="501" y="2387"/>
                    <a:pt x="504" y="2387"/>
                    <a:pt x="508" y="2387"/>
                  </a:cubicBezTo>
                  <a:cubicBezTo>
                    <a:pt x="581" y="2387"/>
                    <a:pt x="615" y="2283"/>
                    <a:pt x="547" y="2235"/>
                  </a:cubicBezTo>
                  <a:cubicBezTo>
                    <a:pt x="507" y="2204"/>
                    <a:pt x="457" y="2184"/>
                    <a:pt x="396" y="2174"/>
                  </a:cubicBezTo>
                  <a:cubicBezTo>
                    <a:pt x="416" y="2103"/>
                    <a:pt x="436" y="2042"/>
                    <a:pt x="457" y="1972"/>
                  </a:cubicBezTo>
                  <a:cubicBezTo>
                    <a:pt x="469" y="1934"/>
                    <a:pt x="434" y="1904"/>
                    <a:pt x="402" y="1904"/>
                  </a:cubicBezTo>
                  <a:close/>
                  <a:moveTo>
                    <a:pt x="1291" y="2056"/>
                  </a:moveTo>
                  <a:cubicBezTo>
                    <a:pt x="1272" y="2056"/>
                    <a:pt x="1254" y="2067"/>
                    <a:pt x="1246" y="2093"/>
                  </a:cubicBezTo>
                  <a:cubicBezTo>
                    <a:pt x="1215" y="2164"/>
                    <a:pt x="1195" y="2235"/>
                    <a:pt x="1165" y="2306"/>
                  </a:cubicBezTo>
                  <a:cubicBezTo>
                    <a:pt x="1105" y="2306"/>
                    <a:pt x="1044" y="2296"/>
                    <a:pt x="983" y="2296"/>
                  </a:cubicBezTo>
                  <a:cubicBezTo>
                    <a:pt x="902" y="2296"/>
                    <a:pt x="892" y="2397"/>
                    <a:pt x="973" y="2417"/>
                  </a:cubicBezTo>
                  <a:cubicBezTo>
                    <a:pt x="1013" y="2427"/>
                    <a:pt x="1064" y="2447"/>
                    <a:pt x="1114" y="2458"/>
                  </a:cubicBezTo>
                  <a:cubicBezTo>
                    <a:pt x="1094" y="2508"/>
                    <a:pt x="1084" y="2549"/>
                    <a:pt x="1064" y="2589"/>
                  </a:cubicBezTo>
                  <a:cubicBezTo>
                    <a:pt x="1044" y="2641"/>
                    <a:pt x="1092" y="2681"/>
                    <a:pt x="1136" y="2681"/>
                  </a:cubicBezTo>
                  <a:cubicBezTo>
                    <a:pt x="1161" y="2681"/>
                    <a:pt x="1185" y="2669"/>
                    <a:pt x="1195" y="2640"/>
                  </a:cubicBezTo>
                  <a:cubicBezTo>
                    <a:pt x="1206" y="2600"/>
                    <a:pt x="1215" y="2549"/>
                    <a:pt x="1236" y="2508"/>
                  </a:cubicBezTo>
                  <a:cubicBezTo>
                    <a:pt x="1276" y="2519"/>
                    <a:pt x="1327" y="2539"/>
                    <a:pt x="1377" y="2539"/>
                  </a:cubicBezTo>
                  <a:cubicBezTo>
                    <a:pt x="1381" y="2539"/>
                    <a:pt x="1384" y="2540"/>
                    <a:pt x="1387" y="2540"/>
                  </a:cubicBezTo>
                  <a:cubicBezTo>
                    <a:pt x="1463" y="2540"/>
                    <a:pt x="1507" y="2436"/>
                    <a:pt x="1438" y="2387"/>
                  </a:cubicBezTo>
                  <a:cubicBezTo>
                    <a:pt x="1398" y="2357"/>
                    <a:pt x="1337" y="2336"/>
                    <a:pt x="1287" y="2326"/>
                  </a:cubicBezTo>
                  <a:cubicBezTo>
                    <a:pt x="1307" y="2265"/>
                    <a:pt x="1327" y="2195"/>
                    <a:pt x="1348" y="2134"/>
                  </a:cubicBezTo>
                  <a:cubicBezTo>
                    <a:pt x="1360" y="2089"/>
                    <a:pt x="1325" y="2056"/>
                    <a:pt x="1291" y="2056"/>
                  </a:cubicBezTo>
                  <a:close/>
                  <a:moveTo>
                    <a:pt x="2149" y="2235"/>
                  </a:moveTo>
                  <a:cubicBezTo>
                    <a:pt x="2130" y="2235"/>
                    <a:pt x="2114" y="2244"/>
                    <a:pt x="2106" y="2265"/>
                  </a:cubicBezTo>
                  <a:cubicBezTo>
                    <a:pt x="2077" y="2336"/>
                    <a:pt x="2056" y="2407"/>
                    <a:pt x="2025" y="2478"/>
                  </a:cubicBezTo>
                  <a:cubicBezTo>
                    <a:pt x="1965" y="2478"/>
                    <a:pt x="1904" y="2478"/>
                    <a:pt x="1843" y="2468"/>
                  </a:cubicBezTo>
                  <a:cubicBezTo>
                    <a:pt x="1762" y="2468"/>
                    <a:pt x="1753" y="2579"/>
                    <a:pt x="1834" y="2589"/>
                  </a:cubicBezTo>
                  <a:cubicBezTo>
                    <a:pt x="1884" y="2600"/>
                    <a:pt x="1924" y="2620"/>
                    <a:pt x="1975" y="2640"/>
                  </a:cubicBezTo>
                  <a:cubicBezTo>
                    <a:pt x="1955" y="2681"/>
                    <a:pt x="1944" y="2721"/>
                    <a:pt x="1924" y="2762"/>
                  </a:cubicBezTo>
                  <a:cubicBezTo>
                    <a:pt x="1905" y="2819"/>
                    <a:pt x="1950" y="2860"/>
                    <a:pt x="1994" y="2860"/>
                  </a:cubicBezTo>
                  <a:cubicBezTo>
                    <a:pt x="2020" y="2860"/>
                    <a:pt x="2045" y="2846"/>
                    <a:pt x="2056" y="2812"/>
                  </a:cubicBezTo>
                  <a:cubicBezTo>
                    <a:pt x="2066" y="2771"/>
                    <a:pt x="2077" y="2721"/>
                    <a:pt x="2097" y="2681"/>
                  </a:cubicBezTo>
                  <a:cubicBezTo>
                    <a:pt x="2147" y="2701"/>
                    <a:pt x="2198" y="2711"/>
                    <a:pt x="2248" y="2721"/>
                  </a:cubicBezTo>
                  <a:cubicBezTo>
                    <a:pt x="2329" y="2721"/>
                    <a:pt x="2370" y="2620"/>
                    <a:pt x="2299" y="2569"/>
                  </a:cubicBezTo>
                  <a:cubicBezTo>
                    <a:pt x="2259" y="2539"/>
                    <a:pt x="2208" y="2519"/>
                    <a:pt x="2147" y="2498"/>
                  </a:cubicBezTo>
                  <a:cubicBezTo>
                    <a:pt x="2167" y="2438"/>
                    <a:pt x="2187" y="2366"/>
                    <a:pt x="2208" y="2306"/>
                  </a:cubicBezTo>
                  <a:cubicBezTo>
                    <a:pt x="2221" y="2266"/>
                    <a:pt x="2183" y="2235"/>
                    <a:pt x="2149" y="2235"/>
                  </a:cubicBezTo>
                  <a:close/>
                  <a:moveTo>
                    <a:pt x="3180" y="2440"/>
                  </a:moveTo>
                  <a:cubicBezTo>
                    <a:pt x="3161" y="2440"/>
                    <a:pt x="3141" y="2451"/>
                    <a:pt x="3130" y="2478"/>
                  </a:cubicBezTo>
                  <a:cubicBezTo>
                    <a:pt x="3109" y="2549"/>
                    <a:pt x="3078" y="2620"/>
                    <a:pt x="3058" y="2690"/>
                  </a:cubicBezTo>
                  <a:cubicBezTo>
                    <a:pt x="2988" y="2681"/>
                    <a:pt x="2927" y="2681"/>
                    <a:pt x="2866" y="2681"/>
                  </a:cubicBezTo>
                  <a:cubicBezTo>
                    <a:pt x="2785" y="2681"/>
                    <a:pt x="2785" y="2782"/>
                    <a:pt x="2856" y="2802"/>
                  </a:cubicBezTo>
                  <a:cubicBezTo>
                    <a:pt x="2907" y="2812"/>
                    <a:pt x="2947" y="2832"/>
                    <a:pt x="2997" y="2843"/>
                  </a:cubicBezTo>
                  <a:cubicBezTo>
                    <a:pt x="2988" y="2893"/>
                    <a:pt x="2968" y="2933"/>
                    <a:pt x="2957" y="2974"/>
                  </a:cubicBezTo>
                  <a:cubicBezTo>
                    <a:pt x="2938" y="3026"/>
                    <a:pt x="2985" y="3066"/>
                    <a:pt x="3027" y="3066"/>
                  </a:cubicBezTo>
                  <a:cubicBezTo>
                    <a:pt x="3050" y="3066"/>
                    <a:pt x="3071" y="3054"/>
                    <a:pt x="3078" y="3025"/>
                  </a:cubicBezTo>
                  <a:cubicBezTo>
                    <a:pt x="3089" y="2974"/>
                    <a:pt x="3109" y="2933"/>
                    <a:pt x="3119" y="2893"/>
                  </a:cubicBezTo>
                  <a:cubicBezTo>
                    <a:pt x="3170" y="2903"/>
                    <a:pt x="3220" y="2924"/>
                    <a:pt x="3271" y="2924"/>
                  </a:cubicBezTo>
                  <a:cubicBezTo>
                    <a:pt x="3275" y="2924"/>
                    <a:pt x="3278" y="2924"/>
                    <a:pt x="3281" y="2924"/>
                  </a:cubicBezTo>
                  <a:cubicBezTo>
                    <a:pt x="3355" y="2924"/>
                    <a:pt x="3390" y="2820"/>
                    <a:pt x="3332" y="2771"/>
                  </a:cubicBezTo>
                  <a:cubicBezTo>
                    <a:pt x="3281" y="2741"/>
                    <a:pt x="3231" y="2721"/>
                    <a:pt x="3170" y="2711"/>
                  </a:cubicBezTo>
                  <a:cubicBezTo>
                    <a:pt x="3190" y="2640"/>
                    <a:pt x="3211" y="2579"/>
                    <a:pt x="3231" y="2508"/>
                  </a:cubicBezTo>
                  <a:cubicBezTo>
                    <a:pt x="3243" y="2470"/>
                    <a:pt x="3213" y="2440"/>
                    <a:pt x="3180" y="24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7" name="Google Shape;1307;p21"/>
            <p:cNvSpPr/>
            <p:nvPr/>
          </p:nvSpPr>
          <p:spPr>
            <a:xfrm>
              <a:off x="8404660" y="4112341"/>
              <a:ext cx="534623" cy="420641"/>
            </a:xfrm>
            <a:custGeom>
              <a:avLst/>
              <a:gdLst/>
              <a:ahLst/>
              <a:cxnLst/>
              <a:rect l="l" t="t" r="r" b="b"/>
              <a:pathLst>
                <a:path w="3025" h="2380" extrusionOk="0">
                  <a:moveTo>
                    <a:pt x="2346" y="0"/>
                  </a:moveTo>
                  <a:cubicBezTo>
                    <a:pt x="2325" y="0"/>
                    <a:pt x="2305" y="13"/>
                    <a:pt x="2305" y="38"/>
                  </a:cubicBezTo>
                  <a:cubicBezTo>
                    <a:pt x="2316" y="98"/>
                    <a:pt x="2316" y="159"/>
                    <a:pt x="2316" y="220"/>
                  </a:cubicBezTo>
                  <a:cubicBezTo>
                    <a:pt x="2265" y="230"/>
                    <a:pt x="2224" y="240"/>
                    <a:pt x="2174" y="260"/>
                  </a:cubicBezTo>
                  <a:cubicBezTo>
                    <a:pt x="2126" y="280"/>
                    <a:pt x="2141" y="353"/>
                    <a:pt x="2194" y="353"/>
                  </a:cubicBezTo>
                  <a:cubicBezTo>
                    <a:pt x="2197" y="353"/>
                    <a:pt x="2200" y="352"/>
                    <a:pt x="2204" y="352"/>
                  </a:cubicBezTo>
                  <a:cubicBezTo>
                    <a:pt x="2244" y="341"/>
                    <a:pt x="2275" y="341"/>
                    <a:pt x="2316" y="341"/>
                  </a:cubicBezTo>
                  <a:lnTo>
                    <a:pt x="2316" y="443"/>
                  </a:lnTo>
                  <a:cubicBezTo>
                    <a:pt x="2316" y="478"/>
                    <a:pt x="2343" y="496"/>
                    <a:pt x="2371" y="496"/>
                  </a:cubicBezTo>
                  <a:cubicBezTo>
                    <a:pt x="2399" y="496"/>
                    <a:pt x="2427" y="478"/>
                    <a:pt x="2427" y="443"/>
                  </a:cubicBezTo>
                  <a:cubicBezTo>
                    <a:pt x="2417" y="413"/>
                    <a:pt x="2417" y="372"/>
                    <a:pt x="2417" y="341"/>
                  </a:cubicBezTo>
                  <a:cubicBezTo>
                    <a:pt x="2457" y="341"/>
                    <a:pt x="2498" y="332"/>
                    <a:pt x="2528" y="321"/>
                  </a:cubicBezTo>
                  <a:cubicBezTo>
                    <a:pt x="2589" y="311"/>
                    <a:pt x="2589" y="220"/>
                    <a:pt x="2528" y="200"/>
                  </a:cubicBezTo>
                  <a:cubicBezTo>
                    <a:pt x="2508" y="195"/>
                    <a:pt x="2487" y="192"/>
                    <a:pt x="2467" y="192"/>
                  </a:cubicBezTo>
                  <a:cubicBezTo>
                    <a:pt x="2447" y="192"/>
                    <a:pt x="2427" y="195"/>
                    <a:pt x="2406" y="200"/>
                  </a:cubicBezTo>
                  <a:cubicBezTo>
                    <a:pt x="2397" y="149"/>
                    <a:pt x="2397" y="89"/>
                    <a:pt x="2386" y="38"/>
                  </a:cubicBezTo>
                  <a:cubicBezTo>
                    <a:pt x="2386" y="13"/>
                    <a:pt x="2366" y="0"/>
                    <a:pt x="2346" y="0"/>
                  </a:cubicBezTo>
                  <a:close/>
                  <a:moveTo>
                    <a:pt x="1560" y="138"/>
                  </a:moveTo>
                  <a:cubicBezTo>
                    <a:pt x="1542" y="138"/>
                    <a:pt x="1526" y="150"/>
                    <a:pt x="1526" y="179"/>
                  </a:cubicBezTo>
                  <a:lnTo>
                    <a:pt x="1526" y="352"/>
                  </a:lnTo>
                  <a:cubicBezTo>
                    <a:pt x="1475" y="362"/>
                    <a:pt x="1434" y="382"/>
                    <a:pt x="1394" y="392"/>
                  </a:cubicBezTo>
                  <a:cubicBezTo>
                    <a:pt x="1337" y="411"/>
                    <a:pt x="1351" y="484"/>
                    <a:pt x="1404" y="484"/>
                  </a:cubicBezTo>
                  <a:cubicBezTo>
                    <a:pt x="1407" y="484"/>
                    <a:pt x="1410" y="484"/>
                    <a:pt x="1414" y="483"/>
                  </a:cubicBezTo>
                  <a:cubicBezTo>
                    <a:pt x="1455" y="483"/>
                    <a:pt x="1495" y="473"/>
                    <a:pt x="1526" y="473"/>
                  </a:cubicBezTo>
                  <a:cubicBezTo>
                    <a:pt x="1526" y="514"/>
                    <a:pt x="1526" y="544"/>
                    <a:pt x="1536" y="584"/>
                  </a:cubicBezTo>
                  <a:cubicBezTo>
                    <a:pt x="1536" y="615"/>
                    <a:pt x="1561" y="630"/>
                    <a:pt x="1586" y="630"/>
                  </a:cubicBezTo>
                  <a:cubicBezTo>
                    <a:pt x="1612" y="630"/>
                    <a:pt x="1637" y="615"/>
                    <a:pt x="1637" y="584"/>
                  </a:cubicBezTo>
                  <a:cubicBezTo>
                    <a:pt x="1637" y="544"/>
                    <a:pt x="1627" y="514"/>
                    <a:pt x="1627" y="473"/>
                  </a:cubicBezTo>
                  <a:cubicBezTo>
                    <a:pt x="1668" y="473"/>
                    <a:pt x="1708" y="473"/>
                    <a:pt x="1749" y="463"/>
                  </a:cubicBezTo>
                  <a:cubicBezTo>
                    <a:pt x="1799" y="443"/>
                    <a:pt x="1809" y="352"/>
                    <a:pt x="1749" y="332"/>
                  </a:cubicBezTo>
                  <a:cubicBezTo>
                    <a:pt x="1735" y="328"/>
                    <a:pt x="1720" y="327"/>
                    <a:pt x="1705" y="327"/>
                  </a:cubicBezTo>
                  <a:cubicBezTo>
                    <a:pt x="1675" y="327"/>
                    <a:pt x="1644" y="332"/>
                    <a:pt x="1617" y="332"/>
                  </a:cubicBezTo>
                  <a:cubicBezTo>
                    <a:pt x="1607" y="281"/>
                    <a:pt x="1607" y="230"/>
                    <a:pt x="1607" y="179"/>
                  </a:cubicBezTo>
                  <a:cubicBezTo>
                    <a:pt x="1601" y="153"/>
                    <a:pt x="1579" y="138"/>
                    <a:pt x="1560" y="138"/>
                  </a:cubicBezTo>
                  <a:close/>
                  <a:moveTo>
                    <a:pt x="896" y="249"/>
                  </a:moveTo>
                  <a:cubicBezTo>
                    <a:pt x="876" y="249"/>
                    <a:pt x="858" y="262"/>
                    <a:pt x="858" y="291"/>
                  </a:cubicBezTo>
                  <a:cubicBezTo>
                    <a:pt x="858" y="341"/>
                    <a:pt x="867" y="402"/>
                    <a:pt x="867" y="463"/>
                  </a:cubicBezTo>
                  <a:cubicBezTo>
                    <a:pt x="817" y="473"/>
                    <a:pt x="766" y="494"/>
                    <a:pt x="726" y="503"/>
                  </a:cubicBezTo>
                  <a:cubicBezTo>
                    <a:pt x="678" y="523"/>
                    <a:pt x="694" y="596"/>
                    <a:pt x="747" y="596"/>
                  </a:cubicBezTo>
                  <a:cubicBezTo>
                    <a:pt x="750" y="596"/>
                    <a:pt x="753" y="595"/>
                    <a:pt x="756" y="595"/>
                  </a:cubicBezTo>
                  <a:cubicBezTo>
                    <a:pt x="786" y="595"/>
                    <a:pt x="827" y="584"/>
                    <a:pt x="867" y="584"/>
                  </a:cubicBezTo>
                  <a:lnTo>
                    <a:pt x="867" y="696"/>
                  </a:lnTo>
                  <a:cubicBezTo>
                    <a:pt x="867" y="727"/>
                    <a:pt x="895" y="742"/>
                    <a:pt x="922" y="742"/>
                  </a:cubicBezTo>
                  <a:cubicBezTo>
                    <a:pt x="949" y="742"/>
                    <a:pt x="974" y="727"/>
                    <a:pt x="969" y="696"/>
                  </a:cubicBezTo>
                  <a:lnTo>
                    <a:pt x="969" y="584"/>
                  </a:lnTo>
                  <a:cubicBezTo>
                    <a:pt x="1009" y="584"/>
                    <a:pt x="1040" y="584"/>
                    <a:pt x="1080" y="575"/>
                  </a:cubicBezTo>
                  <a:cubicBezTo>
                    <a:pt x="1141" y="554"/>
                    <a:pt x="1141" y="463"/>
                    <a:pt x="1080" y="443"/>
                  </a:cubicBezTo>
                  <a:cubicBezTo>
                    <a:pt x="1067" y="439"/>
                    <a:pt x="1053" y="438"/>
                    <a:pt x="1040" y="438"/>
                  </a:cubicBezTo>
                  <a:cubicBezTo>
                    <a:pt x="1012" y="438"/>
                    <a:pt x="982" y="443"/>
                    <a:pt x="948" y="443"/>
                  </a:cubicBezTo>
                  <a:cubicBezTo>
                    <a:pt x="948" y="392"/>
                    <a:pt x="948" y="341"/>
                    <a:pt x="939" y="291"/>
                  </a:cubicBezTo>
                  <a:cubicBezTo>
                    <a:pt x="939" y="265"/>
                    <a:pt x="917" y="249"/>
                    <a:pt x="896" y="249"/>
                  </a:cubicBezTo>
                  <a:close/>
                  <a:moveTo>
                    <a:pt x="226" y="385"/>
                  </a:moveTo>
                  <a:cubicBezTo>
                    <a:pt x="207" y="385"/>
                    <a:pt x="189" y="397"/>
                    <a:pt x="189" y="422"/>
                  </a:cubicBezTo>
                  <a:lnTo>
                    <a:pt x="189" y="595"/>
                  </a:lnTo>
                  <a:cubicBezTo>
                    <a:pt x="138" y="615"/>
                    <a:pt x="98" y="625"/>
                    <a:pt x="57" y="645"/>
                  </a:cubicBezTo>
                  <a:cubicBezTo>
                    <a:pt x="1" y="664"/>
                    <a:pt x="15" y="727"/>
                    <a:pt x="66" y="727"/>
                  </a:cubicBezTo>
                  <a:cubicBezTo>
                    <a:pt x="70" y="727"/>
                    <a:pt x="74" y="727"/>
                    <a:pt x="78" y="726"/>
                  </a:cubicBezTo>
                  <a:lnTo>
                    <a:pt x="189" y="726"/>
                  </a:lnTo>
                  <a:cubicBezTo>
                    <a:pt x="189" y="757"/>
                    <a:pt x="189" y="797"/>
                    <a:pt x="199" y="827"/>
                  </a:cubicBezTo>
                  <a:cubicBezTo>
                    <a:pt x="199" y="862"/>
                    <a:pt x="222" y="877"/>
                    <a:pt x="247" y="877"/>
                  </a:cubicBezTo>
                  <a:cubicBezTo>
                    <a:pt x="273" y="877"/>
                    <a:pt x="300" y="859"/>
                    <a:pt x="300" y="827"/>
                  </a:cubicBezTo>
                  <a:cubicBezTo>
                    <a:pt x="300" y="787"/>
                    <a:pt x="291" y="757"/>
                    <a:pt x="291" y="716"/>
                  </a:cubicBezTo>
                  <a:cubicBezTo>
                    <a:pt x="331" y="716"/>
                    <a:pt x="372" y="716"/>
                    <a:pt x="412" y="706"/>
                  </a:cubicBezTo>
                  <a:cubicBezTo>
                    <a:pt x="462" y="686"/>
                    <a:pt x="473" y="595"/>
                    <a:pt x="412" y="584"/>
                  </a:cubicBezTo>
                  <a:cubicBezTo>
                    <a:pt x="387" y="580"/>
                    <a:pt x="364" y="577"/>
                    <a:pt x="342" y="577"/>
                  </a:cubicBezTo>
                  <a:cubicBezTo>
                    <a:pt x="321" y="577"/>
                    <a:pt x="300" y="580"/>
                    <a:pt x="280" y="584"/>
                  </a:cubicBezTo>
                  <a:cubicBezTo>
                    <a:pt x="270" y="524"/>
                    <a:pt x="270" y="473"/>
                    <a:pt x="270" y="422"/>
                  </a:cubicBezTo>
                  <a:cubicBezTo>
                    <a:pt x="265" y="397"/>
                    <a:pt x="245" y="385"/>
                    <a:pt x="226" y="385"/>
                  </a:cubicBezTo>
                  <a:close/>
                  <a:moveTo>
                    <a:pt x="2774" y="749"/>
                  </a:moveTo>
                  <a:cubicBezTo>
                    <a:pt x="2753" y="749"/>
                    <a:pt x="2736" y="762"/>
                    <a:pt x="2741" y="787"/>
                  </a:cubicBezTo>
                  <a:lnTo>
                    <a:pt x="2741" y="959"/>
                  </a:lnTo>
                  <a:cubicBezTo>
                    <a:pt x="2690" y="980"/>
                    <a:pt x="2649" y="989"/>
                    <a:pt x="2609" y="1010"/>
                  </a:cubicBezTo>
                  <a:cubicBezTo>
                    <a:pt x="2552" y="1029"/>
                    <a:pt x="2566" y="1092"/>
                    <a:pt x="2617" y="1092"/>
                  </a:cubicBezTo>
                  <a:cubicBezTo>
                    <a:pt x="2621" y="1092"/>
                    <a:pt x="2625" y="1091"/>
                    <a:pt x="2629" y="1091"/>
                  </a:cubicBezTo>
                  <a:lnTo>
                    <a:pt x="2741" y="1091"/>
                  </a:lnTo>
                  <a:lnTo>
                    <a:pt x="2741" y="1192"/>
                  </a:lnTo>
                  <a:cubicBezTo>
                    <a:pt x="2746" y="1228"/>
                    <a:pt x="2774" y="1245"/>
                    <a:pt x="2800" y="1245"/>
                  </a:cubicBezTo>
                  <a:cubicBezTo>
                    <a:pt x="2827" y="1245"/>
                    <a:pt x="2852" y="1228"/>
                    <a:pt x="2852" y="1192"/>
                  </a:cubicBezTo>
                  <a:cubicBezTo>
                    <a:pt x="2842" y="1162"/>
                    <a:pt x="2842" y="1121"/>
                    <a:pt x="2842" y="1091"/>
                  </a:cubicBezTo>
                  <a:cubicBezTo>
                    <a:pt x="2883" y="1081"/>
                    <a:pt x="2923" y="1081"/>
                    <a:pt x="2964" y="1070"/>
                  </a:cubicBezTo>
                  <a:cubicBezTo>
                    <a:pt x="3014" y="1050"/>
                    <a:pt x="3024" y="959"/>
                    <a:pt x="2964" y="949"/>
                  </a:cubicBezTo>
                  <a:cubicBezTo>
                    <a:pt x="2938" y="944"/>
                    <a:pt x="2915" y="942"/>
                    <a:pt x="2894" y="942"/>
                  </a:cubicBezTo>
                  <a:cubicBezTo>
                    <a:pt x="2872" y="942"/>
                    <a:pt x="2852" y="944"/>
                    <a:pt x="2832" y="949"/>
                  </a:cubicBezTo>
                  <a:cubicBezTo>
                    <a:pt x="2822" y="888"/>
                    <a:pt x="2822" y="838"/>
                    <a:pt x="2822" y="787"/>
                  </a:cubicBezTo>
                  <a:cubicBezTo>
                    <a:pt x="2817" y="762"/>
                    <a:pt x="2794" y="749"/>
                    <a:pt x="2774" y="749"/>
                  </a:cubicBezTo>
                  <a:close/>
                  <a:moveTo>
                    <a:pt x="1988" y="881"/>
                  </a:moveTo>
                  <a:cubicBezTo>
                    <a:pt x="1969" y="881"/>
                    <a:pt x="1951" y="893"/>
                    <a:pt x="1951" y="919"/>
                  </a:cubicBezTo>
                  <a:lnTo>
                    <a:pt x="1951" y="1101"/>
                  </a:lnTo>
                  <a:cubicBezTo>
                    <a:pt x="1911" y="1111"/>
                    <a:pt x="1860" y="1121"/>
                    <a:pt x="1819" y="1142"/>
                  </a:cubicBezTo>
                  <a:cubicBezTo>
                    <a:pt x="1762" y="1161"/>
                    <a:pt x="1786" y="1233"/>
                    <a:pt x="1830" y="1233"/>
                  </a:cubicBezTo>
                  <a:cubicBezTo>
                    <a:pt x="1833" y="1233"/>
                    <a:pt x="1836" y="1233"/>
                    <a:pt x="1839" y="1232"/>
                  </a:cubicBezTo>
                  <a:cubicBezTo>
                    <a:pt x="1880" y="1223"/>
                    <a:pt x="1920" y="1223"/>
                    <a:pt x="1961" y="1223"/>
                  </a:cubicBezTo>
                  <a:lnTo>
                    <a:pt x="1961" y="1324"/>
                  </a:lnTo>
                  <a:cubicBezTo>
                    <a:pt x="1961" y="1359"/>
                    <a:pt x="1989" y="1377"/>
                    <a:pt x="2015" y="1377"/>
                  </a:cubicBezTo>
                  <a:cubicBezTo>
                    <a:pt x="2042" y="1377"/>
                    <a:pt x="2067" y="1359"/>
                    <a:pt x="2062" y="1324"/>
                  </a:cubicBezTo>
                  <a:cubicBezTo>
                    <a:pt x="2062" y="1293"/>
                    <a:pt x="2052" y="1253"/>
                    <a:pt x="2052" y="1223"/>
                  </a:cubicBezTo>
                  <a:cubicBezTo>
                    <a:pt x="2093" y="1223"/>
                    <a:pt x="2133" y="1212"/>
                    <a:pt x="2174" y="1202"/>
                  </a:cubicBezTo>
                  <a:cubicBezTo>
                    <a:pt x="2235" y="1192"/>
                    <a:pt x="2235" y="1101"/>
                    <a:pt x="2174" y="1081"/>
                  </a:cubicBezTo>
                  <a:cubicBezTo>
                    <a:pt x="2154" y="1076"/>
                    <a:pt x="2131" y="1073"/>
                    <a:pt x="2108" y="1073"/>
                  </a:cubicBezTo>
                  <a:cubicBezTo>
                    <a:pt x="2085" y="1073"/>
                    <a:pt x="2062" y="1076"/>
                    <a:pt x="2042" y="1081"/>
                  </a:cubicBezTo>
                  <a:cubicBezTo>
                    <a:pt x="2042" y="1030"/>
                    <a:pt x="2032" y="980"/>
                    <a:pt x="2032" y="919"/>
                  </a:cubicBezTo>
                  <a:cubicBezTo>
                    <a:pt x="2027" y="893"/>
                    <a:pt x="2007" y="881"/>
                    <a:pt x="1988" y="881"/>
                  </a:cubicBezTo>
                  <a:close/>
                  <a:moveTo>
                    <a:pt x="1323" y="992"/>
                  </a:moveTo>
                  <a:cubicBezTo>
                    <a:pt x="1303" y="992"/>
                    <a:pt x="1283" y="1005"/>
                    <a:pt x="1283" y="1030"/>
                  </a:cubicBezTo>
                  <a:cubicBezTo>
                    <a:pt x="1293" y="1091"/>
                    <a:pt x="1293" y="1151"/>
                    <a:pt x="1293" y="1212"/>
                  </a:cubicBezTo>
                  <a:cubicBezTo>
                    <a:pt x="1242" y="1223"/>
                    <a:pt x="1202" y="1243"/>
                    <a:pt x="1161" y="1253"/>
                  </a:cubicBezTo>
                  <a:cubicBezTo>
                    <a:pt x="1104" y="1272"/>
                    <a:pt x="1119" y="1345"/>
                    <a:pt x="1172" y="1345"/>
                  </a:cubicBezTo>
                  <a:cubicBezTo>
                    <a:pt x="1175" y="1345"/>
                    <a:pt x="1178" y="1345"/>
                    <a:pt x="1182" y="1344"/>
                  </a:cubicBezTo>
                  <a:cubicBezTo>
                    <a:pt x="1222" y="1334"/>
                    <a:pt x="1252" y="1334"/>
                    <a:pt x="1293" y="1334"/>
                  </a:cubicBezTo>
                  <a:lnTo>
                    <a:pt x="1293" y="1435"/>
                  </a:lnTo>
                  <a:cubicBezTo>
                    <a:pt x="1293" y="1471"/>
                    <a:pt x="1321" y="1488"/>
                    <a:pt x="1349" y="1488"/>
                  </a:cubicBezTo>
                  <a:cubicBezTo>
                    <a:pt x="1376" y="1488"/>
                    <a:pt x="1404" y="1471"/>
                    <a:pt x="1404" y="1435"/>
                  </a:cubicBezTo>
                  <a:cubicBezTo>
                    <a:pt x="1394" y="1405"/>
                    <a:pt x="1394" y="1364"/>
                    <a:pt x="1394" y="1334"/>
                  </a:cubicBezTo>
                  <a:cubicBezTo>
                    <a:pt x="1434" y="1334"/>
                    <a:pt x="1475" y="1324"/>
                    <a:pt x="1506" y="1313"/>
                  </a:cubicBezTo>
                  <a:cubicBezTo>
                    <a:pt x="1566" y="1304"/>
                    <a:pt x="1576" y="1212"/>
                    <a:pt x="1506" y="1192"/>
                  </a:cubicBezTo>
                  <a:cubicBezTo>
                    <a:pt x="1485" y="1187"/>
                    <a:pt x="1465" y="1185"/>
                    <a:pt x="1445" y="1185"/>
                  </a:cubicBezTo>
                  <a:cubicBezTo>
                    <a:pt x="1425" y="1185"/>
                    <a:pt x="1404" y="1187"/>
                    <a:pt x="1384" y="1192"/>
                  </a:cubicBezTo>
                  <a:cubicBezTo>
                    <a:pt x="1374" y="1142"/>
                    <a:pt x="1374" y="1091"/>
                    <a:pt x="1364" y="1030"/>
                  </a:cubicBezTo>
                  <a:cubicBezTo>
                    <a:pt x="1364" y="1005"/>
                    <a:pt x="1344" y="992"/>
                    <a:pt x="1323" y="992"/>
                  </a:cubicBezTo>
                  <a:close/>
                  <a:moveTo>
                    <a:pt x="649" y="1130"/>
                  </a:moveTo>
                  <a:cubicBezTo>
                    <a:pt x="631" y="1130"/>
                    <a:pt x="615" y="1143"/>
                    <a:pt x="615" y="1172"/>
                  </a:cubicBezTo>
                  <a:lnTo>
                    <a:pt x="615" y="1344"/>
                  </a:lnTo>
                  <a:cubicBezTo>
                    <a:pt x="574" y="1354"/>
                    <a:pt x="523" y="1374"/>
                    <a:pt x="483" y="1385"/>
                  </a:cubicBezTo>
                  <a:cubicBezTo>
                    <a:pt x="426" y="1404"/>
                    <a:pt x="449" y="1476"/>
                    <a:pt x="494" y="1476"/>
                  </a:cubicBezTo>
                  <a:cubicBezTo>
                    <a:pt x="497" y="1476"/>
                    <a:pt x="500" y="1476"/>
                    <a:pt x="503" y="1475"/>
                  </a:cubicBezTo>
                  <a:cubicBezTo>
                    <a:pt x="543" y="1475"/>
                    <a:pt x="584" y="1475"/>
                    <a:pt x="624" y="1466"/>
                  </a:cubicBezTo>
                  <a:lnTo>
                    <a:pt x="624" y="1577"/>
                  </a:lnTo>
                  <a:cubicBezTo>
                    <a:pt x="624" y="1607"/>
                    <a:pt x="652" y="1622"/>
                    <a:pt x="679" y="1622"/>
                  </a:cubicBezTo>
                  <a:cubicBezTo>
                    <a:pt x="706" y="1622"/>
                    <a:pt x="731" y="1607"/>
                    <a:pt x="726" y="1577"/>
                  </a:cubicBezTo>
                  <a:cubicBezTo>
                    <a:pt x="726" y="1536"/>
                    <a:pt x="716" y="1506"/>
                    <a:pt x="716" y="1466"/>
                  </a:cubicBezTo>
                  <a:cubicBezTo>
                    <a:pt x="756" y="1466"/>
                    <a:pt x="797" y="1466"/>
                    <a:pt x="837" y="1455"/>
                  </a:cubicBezTo>
                  <a:cubicBezTo>
                    <a:pt x="898" y="1435"/>
                    <a:pt x="898" y="1344"/>
                    <a:pt x="837" y="1334"/>
                  </a:cubicBezTo>
                  <a:cubicBezTo>
                    <a:pt x="797" y="1324"/>
                    <a:pt x="746" y="1324"/>
                    <a:pt x="705" y="1324"/>
                  </a:cubicBezTo>
                  <a:cubicBezTo>
                    <a:pt x="705" y="1273"/>
                    <a:pt x="696" y="1223"/>
                    <a:pt x="696" y="1172"/>
                  </a:cubicBezTo>
                  <a:cubicBezTo>
                    <a:pt x="690" y="1145"/>
                    <a:pt x="668" y="1130"/>
                    <a:pt x="649" y="1130"/>
                  </a:cubicBezTo>
                  <a:close/>
                  <a:moveTo>
                    <a:pt x="2484" y="1508"/>
                  </a:moveTo>
                  <a:cubicBezTo>
                    <a:pt x="2465" y="1508"/>
                    <a:pt x="2447" y="1521"/>
                    <a:pt x="2447" y="1547"/>
                  </a:cubicBezTo>
                  <a:lnTo>
                    <a:pt x="2447" y="1718"/>
                  </a:lnTo>
                  <a:cubicBezTo>
                    <a:pt x="2406" y="1729"/>
                    <a:pt x="2356" y="1749"/>
                    <a:pt x="2316" y="1759"/>
                  </a:cubicBezTo>
                  <a:cubicBezTo>
                    <a:pt x="2258" y="1778"/>
                    <a:pt x="2282" y="1851"/>
                    <a:pt x="2328" y="1851"/>
                  </a:cubicBezTo>
                  <a:cubicBezTo>
                    <a:pt x="2330" y="1851"/>
                    <a:pt x="2333" y="1851"/>
                    <a:pt x="2336" y="1850"/>
                  </a:cubicBezTo>
                  <a:lnTo>
                    <a:pt x="2447" y="1850"/>
                  </a:lnTo>
                  <a:cubicBezTo>
                    <a:pt x="2457" y="1880"/>
                    <a:pt x="2457" y="1911"/>
                    <a:pt x="2457" y="1952"/>
                  </a:cubicBezTo>
                  <a:cubicBezTo>
                    <a:pt x="2457" y="1982"/>
                    <a:pt x="2483" y="1997"/>
                    <a:pt x="2508" y="1997"/>
                  </a:cubicBezTo>
                  <a:cubicBezTo>
                    <a:pt x="2533" y="1997"/>
                    <a:pt x="2559" y="1982"/>
                    <a:pt x="2559" y="1952"/>
                  </a:cubicBezTo>
                  <a:cubicBezTo>
                    <a:pt x="2559" y="1911"/>
                    <a:pt x="2548" y="1880"/>
                    <a:pt x="2548" y="1840"/>
                  </a:cubicBezTo>
                  <a:cubicBezTo>
                    <a:pt x="2589" y="1840"/>
                    <a:pt x="2629" y="1840"/>
                    <a:pt x="2670" y="1830"/>
                  </a:cubicBezTo>
                  <a:cubicBezTo>
                    <a:pt x="2730" y="1810"/>
                    <a:pt x="2730" y="1718"/>
                    <a:pt x="2670" y="1709"/>
                  </a:cubicBezTo>
                  <a:cubicBezTo>
                    <a:pt x="2629" y="1698"/>
                    <a:pt x="2579" y="1698"/>
                    <a:pt x="2538" y="1698"/>
                  </a:cubicBezTo>
                  <a:cubicBezTo>
                    <a:pt x="2538" y="1648"/>
                    <a:pt x="2528" y="1597"/>
                    <a:pt x="2528" y="1547"/>
                  </a:cubicBezTo>
                  <a:cubicBezTo>
                    <a:pt x="2523" y="1521"/>
                    <a:pt x="2503" y="1508"/>
                    <a:pt x="2484" y="1508"/>
                  </a:cubicBezTo>
                  <a:close/>
                  <a:moveTo>
                    <a:pt x="1698" y="1640"/>
                  </a:moveTo>
                  <a:cubicBezTo>
                    <a:pt x="1677" y="1640"/>
                    <a:pt x="1657" y="1653"/>
                    <a:pt x="1657" y="1678"/>
                  </a:cubicBezTo>
                  <a:lnTo>
                    <a:pt x="1657" y="1850"/>
                  </a:lnTo>
                  <a:cubicBezTo>
                    <a:pt x="1617" y="1871"/>
                    <a:pt x="1566" y="1880"/>
                    <a:pt x="1526" y="1901"/>
                  </a:cubicBezTo>
                  <a:cubicBezTo>
                    <a:pt x="1475" y="1921"/>
                    <a:pt x="1495" y="1992"/>
                    <a:pt x="1556" y="1992"/>
                  </a:cubicBezTo>
                  <a:cubicBezTo>
                    <a:pt x="1587" y="1982"/>
                    <a:pt x="1627" y="1982"/>
                    <a:pt x="1668" y="1982"/>
                  </a:cubicBezTo>
                  <a:lnTo>
                    <a:pt x="1668" y="2083"/>
                  </a:lnTo>
                  <a:cubicBezTo>
                    <a:pt x="1668" y="2119"/>
                    <a:pt x="1695" y="2136"/>
                    <a:pt x="1722" y="2136"/>
                  </a:cubicBezTo>
                  <a:cubicBezTo>
                    <a:pt x="1748" y="2136"/>
                    <a:pt x="1774" y="2119"/>
                    <a:pt x="1769" y="2083"/>
                  </a:cubicBezTo>
                  <a:cubicBezTo>
                    <a:pt x="1769" y="2053"/>
                    <a:pt x="1769" y="2012"/>
                    <a:pt x="1758" y="1982"/>
                  </a:cubicBezTo>
                  <a:cubicBezTo>
                    <a:pt x="1799" y="1972"/>
                    <a:pt x="1839" y="1972"/>
                    <a:pt x="1880" y="1961"/>
                  </a:cubicBezTo>
                  <a:cubicBezTo>
                    <a:pt x="1941" y="1941"/>
                    <a:pt x="1941" y="1850"/>
                    <a:pt x="1880" y="1840"/>
                  </a:cubicBezTo>
                  <a:cubicBezTo>
                    <a:pt x="1860" y="1835"/>
                    <a:pt x="1839" y="1833"/>
                    <a:pt x="1818" y="1833"/>
                  </a:cubicBezTo>
                  <a:cubicBezTo>
                    <a:pt x="1796" y="1833"/>
                    <a:pt x="1774" y="1835"/>
                    <a:pt x="1749" y="1840"/>
                  </a:cubicBezTo>
                  <a:cubicBezTo>
                    <a:pt x="1749" y="1779"/>
                    <a:pt x="1738" y="1729"/>
                    <a:pt x="1738" y="1678"/>
                  </a:cubicBezTo>
                  <a:cubicBezTo>
                    <a:pt x="1738" y="1653"/>
                    <a:pt x="1718" y="1640"/>
                    <a:pt x="1698" y="1640"/>
                  </a:cubicBezTo>
                  <a:close/>
                  <a:moveTo>
                    <a:pt x="1036" y="1751"/>
                  </a:moveTo>
                  <a:cubicBezTo>
                    <a:pt x="1017" y="1751"/>
                    <a:pt x="999" y="1764"/>
                    <a:pt x="999" y="1790"/>
                  </a:cubicBezTo>
                  <a:lnTo>
                    <a:pt x="999" y="1961"/>
                  </a:lnTo>
                  <a:cubicBezTo>
                    <a:pt x="948" y="1982"/>
                    <a:pt x="908" y="1992"/>
                    <a:pt x="867" y="2012"/>
                  </a:cubicBezTo>
                  <a:cubicBezTo>
                    <a:pt x="807" y="2033"/>
                    <a:pt x="827" y="2103"/>
                    <a:pt x="888" y="2103"/>
                  </a:cubicBezTo>
                  <a:cubicBezTo>
                    <a:pt x="928" y="2093"/>
                    <a:pt x="969" y="2093"/>
                    <a:pt x="999" y="2093"/>
                  </a:cubicBezTo>
                  <a:cubicBezTo>
                    <a:pt x="999" y="2123"/>
                    <a:pt x="999" y="2164"/>
                    <a:pt x="1009" y="2195"/>
                  </a:cubicBezTo>
                  <a:cubicBezTo>
                    <a:pt x="1009" y="2230"/>
                    <a:pt x="1034" y="2248"/>
                    <a:pt x="1060" y="2248"/>
                  </a:cubicBezTo>
                  <a:cubicBezTo>
                    <a:pt x="1085" y="2248"/>
                    <a:pt x="1110" y="2230"/>
                    <a:pt x="1110" y="2195"/>
                  </a:cubicBezTo>
                  <a:cubicBezTo>
                    <a:pt x="1110" y="2164"/>
                    <a:pt x="1101" y="2123"/>
                    <a:pt x="1101" y="2093"/>
                  </a:cubicBezTo>
                  <a:cubicBezTo>
                    <a:pt x="1141" y="2083"/>
                    <a:pt x="1182" y="2083"/>
                    <a:pt x="1222" y="2073"/>
                  </a:cubicBezTo>
                  <a:cubicBezTo>
                    <a:pt x="1272" y="2053"/>
                    <a:pt x="1283" y="1961"/>
                    <a:pt x="1222" y="1952"/>
                  </a:cubicBezTo>
                  <a:cubicBezTo>
                    <a:pt x="1202" y="1946"/>
                    <a:pt x="1179" y="1944"/>
                    <a:pt x="1156" y="1944"/>
                  </a:cubicBezTo>
                  <a:cubicBezTo>
                    <a:pt x="1133" y="1944"/>
                    <a:pt x="1110" y="1946"/>
                    <a:pt x="1090" y="1952"/>
                  </a:cubicBezTo>
                  <a:cubicBezTo>
                    <a:pt x="1080" y="1901"/>
                    <a:pt x="1080" y="1840"/>
                    <a:pt x="1080" y="1790"/>
                  </a:cubicBezTo>
                  <a:cubicBezTo>
                    <a:pt x="1075" y="1764"/>
                    <a:pt x="1055" y="1751"/>
                    <a:pt x="1036" y="1751"/>
                  </a:cubicBezTo>
                  <a:close/>
                  <a:moveTo>
                    <a:pt x="361" y="1883"/>
                  </a:moveTo>
                  <a:cubicBezTo>
                    <a:pt x="341" y="1883"/>
                    <a:pt x="321" y="1896"/>
                    <a:pt x="321" y="1921"/>
                  </a:cubicBezTo>
                  <a:lnTo>
                    <a:pt x="321" y="2103"/>
                  </a:lnTo>
                  <a:cubicBezTo>
                    <a:pt x="280" y="2114"/>
                    <a:pt x="230" y="2134"/>
                    <a:pt x="189" y="2144"/>
                  </a:cubicBezTo>
                  <a:cubicBezTo>
                    <a:pt x="132" y="2163"/>
                    <a:pt x="156" y="2236"/>
                    <a:pt x="209" y="2236"/>
                  </a:cubicBezTo>
                  <a:cubicBezTo>
                    <a:pt x="213" y="2236"/>
                    <a:pt x="216" y="2236"/>
                    <a:pt x="219" y="2235"/>
                  </a:cubicBezTo>
                  <a:cubicBezTo>
                    <a:pt x="250" y="2225"/>
                    <a:pt x="291" y="2225"/>
                    <a:pt x="331" y="2225"/>
                  </a:cubicBezTo>
                  <a:lnTo>
                    <a:pt x="331" y="2326"/>
                  </a:lnTo>
                  <a:cubicBezTo>
                    <a:pt x="331" y="2362"/>
                    <a:pt x="359" y="2379"/>
                    <a:pt x="385" y="2379"/>
                  </a:cubicBezTo>
                  <a:cubicBezTo>
                    <a:pt x="412" y="2379"/>
                    <a:pt x="437" y="2362"/>
                    <a:pt x="432" y="2326"/>
                  </a:cubicBezTo>
                  <a:cubicBezTo>
                    <a:pt x="432" y="2296"/>
                    <a:pt x="432" y="2255"/>
                    <a:pt x="422" y="2225"/>
                  </a:cubicBezTo>
                  <a:cubicBezTo>
                    <a:pt x="462" y="2225"/>
                    <a:pt x="503" y="2215"/>
                    <a:pt x="543" y="2204"/>
                  </a:cubicBezTo>
                  <a:cubicBezTo>
                    <a:pt x="604" y="2195"/>
                    <a:pt x="604" y="2103"/>
                    <a:pt x="543" y="2083"/>
                  </a:cubicBezTo>
                  <a:cubicBezTo>
                    <a:pt x="523" y="2078"/>
                    <a:pt x="503" y="2076"/>
                    <a:pt x="481" y="2076"/>
                  </a:cubicBezTo>
                  <a:cubicBezTo>
                    <a:pt x="460" y="2076"/>
                    <a:pt x="437" y="2078"/>
                    <a:pt x="412" y="2083"/>
                  </a:cubicBezTo>
                  <a:cubicBezTo>
                    <a:pt x="412" y="2033"/>
                    <a:pt x="402" y="1982"/>
                    <a:pt x="402" y="1921"/>
                  </a:cubicBezTo>
                  <a:cubicBezTo>
                    <a:pt x="402" y="1896"/>
                    <a:pt x="381" y="1883"/>
                    <a:pt x="361" y="18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8" name="Google Shape;1308;p21"/>
            <p:cNvSpPr/>
            <p:nvPr/>
          </p:nvSpPr>
          <p:spPr>
            <a:xfrm>
              <a:off x="7983493" y="4816818"/>
              <a:ext cx="1413880" cy="1413920"/>
            </a:xfrm>
            <a:custGeom>
              <a:avLst/>
              <a:gdLst/>
              <a:ahLst/>
              <a:cxnLst/>
              <a:rect l="l" t="t" r="r" b="b"/>
              <a:pathLst>
                <a:path w="8000" h="8000" extrusionOk="0">
                  <a:moveTo>
                    <a:pt x="4000" y="0"/>
                  </a:moveTo>
                  <a:cubicBezTo>
                    <a:pt x="1792" y="0"/>
                    <a:pt x="1" y="1793"/>
                    <a:pt x="1" y="4000"/>
                  </a:cubicBezTo>
                  <a:cubicBezTo>
                    <a:pt x="1" y="6207"/>
                    <a:pt x="1792" y="7999"/>
                    <a:pt x="4000" y="7999"/>
                  </a:cubicBezTo>
                  <a:cubicBezTo>
                    <a:pt x="6207" y="7999"/>
                    <a:pt x="7999" y="6207"/>
                    <a:pt x="7999" y="4000"/>
                  </a:cubicBezTo>
                  <a:cubicBezTo>
                    <a:pt x="7999" y="1793"/>
                    <a:pt x="6207" y="0"/>
                    <a:pt x="4000" y="0"/>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9" name="Google Shape;1309;p21"/>
            <p:cNvSpPr/>
            <p:nvPr/>
          </p:nvSpPr>
          <p:spPr>
            <a:xfrm>
              <a:off x="8828124" y="4072398"/>
              <a:ext cx="640841" cy="501235"/>
            </a:xfrm>
            <a:custGeom>
              <a:avLst/>
              <a:gdLst/>
              <a:ahLst/>
              <a:cxnLst/>
              <a:rect l="l" t="t" r="r" b="b"/>
              <a:pathLst>
                <a:path w="3626" h="2836" extrusionOk="0">
                  <a:moveTo>
                    <a:pt x="1" y="0"/>
                  </a:moveTo>
                  <a:lnTo>
                    <a:pt x="800" y="2835"/>
                  </a:lnTo>
                  <a:lnTo>
                    <a:pt x="3625" y="2036"/>
                  </a:lnTo>
                  <a:lnTo>
                    <a:pt x="1"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0" name="Google Shape;1310;p21"/>
            <p:cNvSpPr/>
            <p:nvPr/>
          </p:nvSpPr>
          <p:spPr>
            <a:xfrm>
              <a:off x="-429946" y="4777936"/>
              <a:ext cx="1180060" cy="1139973"/>
            </a:xfrm>
            <a:custGeom>
              <a:avLst/>
              <a:gdLst/>
              <a:ahLst/>
              <a:cxnLst/>
              <a:rect l="l" t="t" r="r" b="b"/>
              <a:pathLst>
                <a:path w="6677" h="6450" extrusionOk="0">
                  <a:moveTo>
                    <a:pt x="4007" y="79"/>
                  </a:moveTo>
                  <a:cubicBezTo>
                    <a:pt x="3926" y="79"/>
                    <a:pt x="3926" y="211"/>
                    <a:pt x="4007" y="211"/>
                  </a:cubicBezTo>
                  <a:cubicBezTo>
                    <a:pt x="4098" y="211"/>
                    <a:pt x="4098" y="79"/>
                    <a:pt x="4007" y="79"/>
                  </a:cubicBezTo>
                  <a:close/>
                  <a:moveTo>
                    <a:pt x="2913" y="0"/>
                  </a:moveTo>
                  <a:cubicBezTo>
                    <a:pt x="2846" y="0"/>
                    <a:pt x="2788" y="81"/>
                    <a:pt x="2853" y="130"/>
                  </a:cubicBezTo>
                  <a:lnTo>
                    <a:pt x="2964" y="220"/>
                  </a:lnTo>
                  <a:cubicBezTo>
                    <a:pt x="2980" y="233"/>
                    <a:pt x="2998" y="238"/>
                    <a:pt x="3015" y="238"/>
                  </a:cubicBezTo>
                  <a:cubicBezTo>
                    <a:pt x="3082" y="238"/>
                    <a:pt x="3140" y="158"/>
                    <a:pt x="3076" y="109"/>
                  </a:cubicBezTo>
                  <a:lnTo>
                    <a:pt x="2964" y="18"/>
                  </a:lnTo>
                  <a:cubicBezTo>
                    <a:pt x="2947" y="6"/>
                    <a:pt x="2930" y="0"/>
                    <a:pt x="2913" y="0"/>
                  </a:cubicBezTo>
                  <a:close/>
                  <a:moveTo>
                    <a:pt x="3474" y="155"/>
                  </a:moveTo>
                  <a:cubicBezTo>
                    <a:pt x="3421" y="155"/>
                    <a:pt x="3372" y="208"/>
                    <a:pt x="3400" y="271"/>
                  </a:cubicBezTo>
                  <a:lnTo>
                    <a:pt x="3460" y="393"/>
                  </a:lnTo>
                  <a:cubicBezTo>
                    <a:pt x="3475" y="426"/>
                    <a:pt x="3502" y="439"/>
                    <a:pt x="3530" y="439"/>
                  </a:cubicBezTo>
                  <a:cubicBezTo>
                    <a:pt x="3597" y="439"/>
                    <a:pt x="3672" y="366"/>
                    <a:pt x="3622" y="301"/>
                  </a:cubicBezTo>
                  <a:cubicBezTo>
                    <a:pt x="3591" y="261"/>
                    <a:pt x="3562" y="231"/>
                    <a:pt x="3541" y="190"/>
                  </a:cubicBezTo>
                  <a:cubicBezTo>
                    <a:pt x="3523" y="165"/>
                    <a:pt x="3498" y="155"/>
                    <a:pt x="3474" y="155"/>
                  </a:cubicBezTo>
                  <a:close/>
                  <a:moveTo>
                    <a:pt x="4676" y="304"/>
                  </a:moveTo>
                  <a:cubicBezTo>
                    <a:pt x="4590" y="304"/>
                    <a:pt x="4513" y="413"/>
                    <a:pt x="4584" y="484"/>
                  </a:cubicBezTo>
                  <a:lnTo>
                    <a:pt x="4635" y="535"/>
                  </a:lnTo>
                  <a:cubicBezTo>
                    <a:pt x="4658" y="558"/>
                    <a:pt x="4684" y="568"/>
                    <a:pt x="4710" y="568"/>
                  </a:cubicBezTo>
                  <a:cubicBezTo>
                    <a:pt x="4793" y="568"/>
                    <a:pt x="4864" y="460"/>
                    <a:pt x="4786" y="382"/>
                  </a:cubicBezTo>
                  <a:lnTo>
                    <a:pt x="4746" y="332"/>
                  </a:lnTo>
                  <a:cubicBezTo>
                    <a:pt x="4724" y="312"/>
                    <a:pt x="4699" y="304"/>
                    <a:pt x="4676" y="304"/>
                  </a:cubicBezTo>
                  <a:close/>
                  <a:moveTo>
                    <a:pt x="2499" y="288"/>
                  </a:moveTo>
                  <a:cubicBezTo>
                    <a:pt x="2446" y="288"/>
                    <a:pt x="2406" y="364"/>
                    <a:pt x="2448" y="413"/>
                  </a:cubicBezTo>
                  <a:cubicBezTo>
                    <a:pt x="2488" y="454"/>
                    <a:pt x="2529" y="504"/>
                    <a:pt x="2569" y="544"/>
                  </a:cubicBezTo>
                  <a:cubicBezTo>
                    <a:pt x="2588" y="564"/>
                    <a:pt x="2610" y="572"/>
                    <a:pt x="2630" y="572"/>
                  </a:cubicBezTo>
                  <a:cubicBezTo>
                    <a:pt x="2708" y="572"/>
                    <a:pt x="2776" y="457"/>
                    <a:pt x="2680" y="393"/>
                  </a:cubicBezTo>
                  <a:cubicBezTo>
                    <a:pt x="2640" y="362"/>
                    <a:pt x="2590" y="332"/>
                    <a:pt x="2538" y="301"/>
                  </a:cubicBezTo>
                  <a:cubicBezTo>
                    <a:pt x="2525" y="292"/>
                    <a:pt x="2512" y="288"/>
                    <a:pt x="2499" y="288"/>
                  </a:cubicBezTo>
                  <a:close/>
                  <a:moveTo>
                    <a:pt x="1531" y="389"/>
                  </a:moveTo>
                  <a:cubicBezTo>
                    <a:pt x="1447" y="389"/>
                    <a:pt x="1376" y="491"/>
                    <a:pt x="1456" y="555"/>
                  </a:cubicBezTo>
                  <a:cubicBezTo>
                    <a:pt x="1496" y="585"/>
                    <a:pt x="1537" y="616"/>
                    <a:pt x="1567" y="646"/>
                  </a:cubicBezTo>
                  <a:cubicBezTo>
                    <a:pt x="1588" y="663"/>
                    <a:pt x="1611" y="670"/>
                    <a:pt x="1633" y="670"/>
                  </a:cubicBezTo>
                  <a:cubicBezTo>
                    <a:pt x="1717" y="670"/>
                    <a:pt x="1788" y="568"/>
                    <a:pt x="1708" y="504"/>
                  </a:cubicBezTo>
                  <a:cubicBezTo>
                    <a:pt x="1678" y="474"/>
                    <a:pt x="1638" y="443"/>
                    <a:pt x="1597" y="413"/>
                  </a:cubicBezTo>
                  <a:cubicBezTo>
                    <a:pt x="1576" y="396"/>
                    <a:pt x="1553" y="389"/>
                    <a:pt x="1531" y="389"/>
                  </a:cubicBezTo>
                  <a:close/>
                  <a:moveTo>
                    <a:pt x="4419" y="521"/>
                  </a:moveTo>
                  <a:cubicBezTo>
                    <a:pt x="4362" y="521"/>
                    <a:pt x="4315" y="592"/>
                    <a:pt x="4361" y="646"/>
                  </a:cubicBezTo>
                  <a:lnTo>
                    <a:pt x="4482" y="757"/>
                  </a:lnTo>
                  <a:cubicBezTo>
                    <a:pt x="4496" y="771"/>
                    <a:pt x="4511" y="776"/>
                    <a:pt x="4526" y="776"/>
                  </a:cubicBezTo>
                  <a:cubicBezTo>
                    <a:pt x="4580" y="776"/>
                    <a:pt x="4631" y="704"/>
                    <a:pt x="4584" y="656"/>
                  </a:cubicBezTo>
                  <a:lnTo>
                    <a:pt x="4473" y="544"/>
                  </a:lnTo>
                  <a:cubicBezTo>
                    <a:pt x="4456" y="528"/>
                    <a:pt x="4437" y="521"/>
                    <a:pt x="4419" y="521"/>
                  </a:cubicBezTo>
                  <a:close/>
                  <a:moveTo>
                    <a:pt x="3015" y="391"/>
                  </a:moveTo>
                  <a:cubicBezTo>
                    <a:pt x="2959" y="391"/>
                    <a:pt x="2904" y="433"/>
                    <a:pt x="2923" y="504"/>
                  </a:cubicBezTo>
                  <a:cubicBezTo>
                    <a:pt x="2954" y="595"/>
                    <a:pt x="2984" y="686"/>
                    <a:pt x="3024" y="767"/>
                  </a:cubicBezTo>
                  <a:cubicBezTo>
                    <a:pt x="3046" y="811"/>
                    <a:pt x="3081" y="828"/>
                    <a:pt x="3118" y="828"/>
                  </a:cubicBezTo>
                  <a:cubicBezTo>
                    <a:pt x="3199" y="828"/>
                    <a:pt x="3286" y="737"/>
                    <a:pt x="3238" y="646"/>
                  </a:cubicBezTo>
                  <a:cubicBezTo>
                    <a:pt x="3197" y="565"/>
                    <a:pt x="3146" y="504"/>
                    <a:pt x="3096" y="433"/>
                  </a:cubicBezTo>
                  <a:cubicBezTo>
                    <a:pt x="3077" y="404"/>
                    <a:pt x="3046" y="391"/>
                    <a:pt x="3015" y="391"/>
                  </a:cubicBezTo>
                  <a:close/>
                  <a:moveTo>
                    <a:pt x="1982" y="504"/>
                  </a:moveTo>
                  <a:cubicBezTo>
                    <a:pt x="1931" y="504"/>
                    <a:pt x="1901" y="544"/>
                    <a:pt x="1891" y="595"/>
                  </a:cubicBezTo>
                  <a:cubicBezTo>
                    <a:pt x="1881" y="706"/>
                    <a:pt x="1942" y="767"/>
                    <a:pt x="2012" y="848"/>
                  </a:cubicBezTo>
                  <a:cubicBezTo>
                    <a:pt x="2041" y="882"/>
                    <a:pt x="2075" y="896"/>
                    <a:pt x="2108" y="896"/>
                  </a:cubicBezTo>
                  <a:cubicBezTo>
                    <a:pt x="2212" y="896"/>
                    <a:pt x="2307" y="753"/>
                    <a:pt x="2215" y="646"/>
                  </a:cubicBezTo>
                  <a:cubicBezTo>
                    <a:pt x="2144" y="565"/>
                    <a:pt x="2093" y="514"/>
                    <a:pt x="1982" y="504"/>
                  </a:cubicBezTo>
                  <a:close/>
                  <a:moveTo>
                    <a:pt x="3994" y="499"/>
                  </a:moveTo>
                  <a:cubicBezTo>
                    <a:pt x="3919" y="499"/>
                    <a:pt x="3855" y="593"/>
                    <a:pt x="3926" y="656"/>
                  </a:cubicBezTo>
                  <a:cubicBezTo>
                    <a:pt x="4007" y="737"/>
                    <a:pt x="4088" y="808"/>
                    <a:pt x="4169" y="889"/>
                  </a:cubicBezTo>
                  <a:cubicBezTo>
                    <a:pt x="4189" y="906"/>
                    <a:pt x="4211" y="914"/>
                    <a:pt x="4232" y="914"/>
                  </a:cubicBezTo>
                  <a:cubicBezTo>
                    <a:pt x="4307" y="914"/>
                    <a:pt x="4372" y="818"/>
                    <a:pt x="4300" y="747"/>
                  </a:cubicBezTo>
                  <a:cubicBezTo>
                    <a:pt x="4219" y="676"/>
                    <a:pt x="4138" y="595"/>
                    <a:pt x="4057" y="524"/>
                  </a:cubicBezTo>
                  <a:cubicBezTo>
                    <a:pt x="4037" y="506"/>
                    <a:pt x="4015" y="499"/>
                    <a:pt x="3994" y="499"/>
                  </a:cubicBezTo>
                  <a:close/>
                  <a:moveTo>
                    <a:pt x="5049" y="828"/>
                  </a:moveTo>
                  <a:cubicBezTo>
                    <a:pt x="4918" y="828"/>
                    <a:pt x="4918" y="1030"/>
                    <a:pt x="5049" y="1030"/>
                  </a:cubicBezTo>
                  <a:cubicBezTo>
                    <a:pt x="5181" y="1030"/>
                    <a:pt x="5181" y="828"/>
                    <a:pt x="5049" y="828"/>
                  </a:cubicBezTo>
                  <a:close/>
                  <a:moveTo>
                    <a:pt x="5415" y="794"/>
                  </a:moveTo>
                  <a:cubicBezTo>
                    <a:pt x="5381" y="794"/>
                    <a:pt x="5353" y="837"/>
                    <a:pt x="5384" y="868"/>
                  </a:cubicBezTo>
                  <a:cubicBezTo>
                    <a:pt x="5434" y="929"/>
                    <a:pt x="5495" y="990"/>
                    <a:pt x="5556" y="1051"/>
                  </a:cubicBezTo>
                  <a:cubicBezTo>
                    <a:pt x="5566" y="1063"/>
                    <a:pt x="5578" y="1068"/>
                    <a:pt x="5590" y="1068"/>
                  </a:cubicBezTo>
                  <a:cubicBezTo>
                    <a:pt x="5628" y="1068"/>
                    <a:pt x="5665" y="1018"/>
                    <a:pt x="5627" y="980"/>
                  </a:cubicBezTo>
                  <a:cubicBezTo>
                    <a:pt x="5566" y="919"/>
                    <a:pt x="5505" y="868"/>
                    <a:pt x="5445" y="808"/>
                  </a:cubicBezTo>
                  <a:cubicBezTo>
                    <a:pt x="5435" y="798"/>
                    <a:pt x="5425" y="794"/>
                    <a:pt x="5415" y="794"/>
                  </a:cubicBezTo>
                  <a:close/>
                  <a:moveTo>
                    <a:pt x="2770" y="900"/>
                  </a:moveTo>
                  <a:cubicBezTo>
                    <a:pt x="2737" y="900"/>
                    <a:pt x="2702" y="943"/>
                    <a:pt x="2731" y="980"/>
                  </a:cubicBezTo>
                  <a:lnTo>
                    <a:pt x="2792" y="1071"/>
                  </a:lnTo>
                  <a:cubicBezTo>
                    <a:pt x="2804" y="1092"/>
                    <a:pt x="2821" y="1100"/>
                    <a:pt x="2838" y="1100"/>
                  </a:cubicBezTo>
                  <a:cubicBezTo>
                    <a:pt x="2879" y="1100"/>
                    <a:pt x="2919" y="1050"/>
                    <a:pt x="2883" y="1000"/>
                  </a:cubicBezTo>
                  <a:lnTo>
                    <a:pt x="2802" y="919"/>
                  </a:lnTo>
                  <a:cubicBezTo>
                    <a:pt x="2794" y="906"/>
                    <a:pt x="2782" y="900"/>
                    <a:pt x="2770" y="900"/>
                  </a:cubicBezTo>
                  <a:close/>
                  <a:moveTo>
                    <a:pt x="968" y="805"/>
                  </a:moveTo>
                  <a:cubicBezTo>
                    <a:pt x="908" y="805"/>
                    <a:pt x="854" y="884"/>
                    <a:pt x="909" y="940"/>
                  </a:cubicBezTo>
                  <a:lnTo>
                    <a:pt x="1040" y="1081"/>
                  </a:lnTo>
                  <a:cubicBezTo>
                    <a:pt x="1056" y="1099"/>
                    <a:pt x="1075" y="1107"/>
                    <a:pt x="1093" y="1107"/>
                  </a:cubicBezTo>
                  <a:cubicBezTo>
                    <a:pt x="1159" y="1107"/>
                    <a:pt x="1225" y="1015"/>
                    <a:pt x="1162" y="960"/>
                  </a:cubicBezTo>
                  <a:cubicBezTo>
                    <a:pt x="1111" y="919"/>
                    <a:pt x="1071" y="868"/>
                    <a:pt x="1020" y="828"/>
                  </a:cubicBezTo>
                  <a:cubicBezTo>
                    <a:pt x="1004" y="812"/>
                    <a:pt x="986" y="805"/>
                    <a:pt x="968" y="805"/>
                  </a:cubicBezTo>
                  <a:close/>
                  <a:moveTo>
                    <a:pt x="1552" y="866"/>
                  </a:moveTo>
                  <a:cubicBezTo>
                    <a:pt x="1521" y="866"/>
                    <a:pt x="1491" y="874"/>
                    <a:pt x="1465" y="889"/>
                  </a:cubicBezTo>
                  <a:lnTo>
                    <a:pt x="1456" y="889"/>
                  </a:lnTo>
                  <a:cubicBezTo>
                    <a:pt x="1437" y="898"/>
                    <a:pt x="1418" y="908"/>
                    <a:pt x="1415" y="934"/>
                  </a:cubicBezTo>
                  <a:lnTo>
                    <a:pt x="1415" y="934"/>
                  </a:lnTo>
                  <a:cubicBezTo>
                    <a:pt x="1413" y="939"/>
                    <a:pt x="1410" y="944"/>
                    <a:pt x="1405" y="949"/>
                  </a:cubicBezTo>
                  <a:cubicBezTo>
                    <a:pt x="1384" y="990"/>
                    <a:pt x="1375" y="1030"/>
                    <a:pt x="1384" y="1081"/>
                  </a:cubicBezTo>
                  <a:cubicBezTo>
                    <a:pt x="1405" y="1162"/>
                    <a:pt x="1456" y="1223"/>
                    <a:pt x="1526" y="1264"/>
                  </a:cubicBezTo>
                  <a:cubicBezTo>
                    <a:pt x="1553" y="1276"/>
                    <a:pt x="1581" y="1282"/>
                    <a:pt x="1609" y="1282"/>
                  </a:cubicBezTo>
                  <a:cubicBezTo>
                    <a:pt x="1722" y="1282"/>
                    <a:pt x="1828" y="1192"/>
                    <a:pt x="1780" y="1071"/>
                  </a:cubicBezTo>
                  <a:cubicBezTo>
                    <a:pt x="1759" y="980"/>
                    <a:pt x="1708" y="929"/>
                    <a:pt x="1638" y="889"/>
                  </a:cubicBezTo>
                  <a:cubicBezTo>
                    <a:pt x="1612" y="874"/>
                    <a:pt x="1582" y="866"/>
                    <a:pt x="1552" y="866"/>
                  </a:cubicBezTo>
                  <a:close/>
                  <a:moveTo>
                    <a:pt x="3833" y="1035"/>
                  </a:moveTo>
                  <a:cubicBezTo>
                    <a:pt x="3760" y="1035"/>
                    <a:pt x="3687" y="1111"/>
                    <a:pt x="3744" y="1183"/>
                  </a:cubicBezTo>
                  <a:lnTo>
                    <a:pt x="3865" y="1334"/>
                  </a:lnTo>
                  <a:cubicBezTo>
                    <a:pt x="3887" y="1362"/>
                    <a:pt x="3916" y="1374"/>
                    <a:pt x="3945" y="1374"/>
                  </a:cubicBezTo>
                  <a:cubicBezTo>
                    <a:pt x="4009" y="1374"/>
                    <a:pt x="4069" y="1314"/>
                    <a:pt x="4027" y="1243"/>
                  </a:cubicBezTo>
                  <a:cubicBezTo>
                    <a:pt x="3987" y="1192"/>
                    <a:pt x="3956" y="1132"/>
                    <a:pt x="3915" y="1081"/>
                  </a:cubicBezTo>
                  <a:cubicBezTo>
                    <a:pt x="3895" y="1048"/>
                    <a:pt x="3864" y="1035"/>
                    <a:pt x="3833" y="1035"/>
                  </a:cubicBezTo>
                  <a:close/>
                  <a:moveTo>
                    <a:pt x="4576" y="1239"/>
                  </a:moveTo>
                  <a:cubicBezTo>
                    <a:pt x="4524" y="1239"/>
                    <a:pt x="4477" y="1311"/>
                    <a:pt x="4523" y="1365"/>
                  </a:cubicBezTo>
                  <a:lnTo>
                    <a:pt x="4574" y="1405"/>
                  </a:lnTo>
                  <a:cubicBezTo>
                    <a:pt x="4589" y="1422"/>
                    <a:pt x="4605" y="1429"/>
                    <a:pt x="4622" y="1429"/>
                  </a:cubicBezTo>
                  <a:cubicBezTo>
                    <a:pt x="4674" y="1429"/>
                    <a:pt x="4721" y="1358"/>
                    <a:pt x="4675" y="1304"/>
                  </a:cubicBezTo>
                  <a:lnTo>
                    <a:pt x="4624" y="1264"/>
                  </a:lnTo>
                  <a:cubicBezTo>
                    <a:pt x="4610" y="1247"/>
                    <a:pt x="4593" y="1239"/>
                    <a:pt x="4576" y="1239"/>
                  </a:cubicBezTo>
                  <a:close/>
                  <a:moveTo>
                    <a:pt x="5661" y="1278"/>
                  </a:moveTo>
                  <a:cubicBezTo>
                    <a:pt x="5618" y="1278"/>
                    <a:pt x="5577" y="1336"/>
                    <a:pt x="5616" y="1375"/>
                  </a:cubicBezTo>
                  <a:lnTo>
                    <a:pt x="5728" y="1486"/>
                  </a:lnTo>
                  <a:cubicBezTo>
                    <a:pt x="5739" y="1498"/>
                    <a:pt x="5752" y="1502"/>
                    <a:pt x="5764" y="1502"/>
                  </a:cubicBezTo>
                  <a:cubicBezTo>
                    <a:pt x="5808" y="1502"/>
                    <a:pt x="5848" y="1444"/>
                    <a:pt x="5809" y="1405"/>
                  </a:cubicBezTo>
                  <a:lnTo>
                    <a:pt x="5697" y="1294"/>
                  </a:lnTo>
                  <a:cubicBezTo>
                    <a:pt x="5686" y="1282"/>
                    <a:pt x="5674" y="1278"/>
                    <a:pt x="5661" y="1278"/>
                  </a:cubicBezTo>
                  <a:close/>
                  <a:moveTo>
                    <a:pt x="3339" y="1121"/>
                  </a:moveTo>
                  <a:cubicBezTo>
                    <a:pt x="3251" y="1121"/>
                    <a:pt x="3170" y="1242"/>
                    <a:pt x="3247" y="1334"/>
                  </a:cubicBezTo>
                  <a:cubicBezTo>
                    <a:pt x="3278" y="1365"/>
                    <a:pt x="3288" y="1395"/>
                    <a:pt x="3308" y="1435"/>
                  </a:cubicBezTo>
                  <a:cubicBezTo>
                    <a:pt x="3328" y="1495"/>
                    <a:pt x="3376" y="1521"/>
                    <a:pt x="3424" y="1521"/>
                  </a:cubicBezTo>
                  <a:cubicBezTo>
                    <a:pt x="3498" y="1521"/>
                    <a:pt x="3572" y="1461"/>
                    <a:pt x="3541" y="1375"/>
                  </a:cubicBezTo>
                  <a:cubicBezTo>
                    <a:pt x="3510" y="1294"/>
                    <a:pt x="3470" y="1223"/>
                    <a:pt x="3420" y="1162"/>
                  </a:cubicBezTo>
                  <a:cubicBezTo>
                    <a:pt x="3395" y="1133"/>
                    <a:pt x="3367" y="1121"/>
                    <a:pt x="3339" y="1121"/>
                  </a:cubicBezTo>
                  <a:close/>
                  <a:moveTo>
                    <a:pt x="2559" y="1304"/>
                  </a:moveTo>
                  <a:cubicBezTo>
                    <a:pt x="2538" y="1304"/>
                    <a:pt x="2518" y="1304"/>
                    <a:pt x="2498" y="1314"/>
                  </a:cubicBezTo>
                  <a:cubicBezTo>
                    <a:pt x="2468" y="1365"/>
                    <a:pt x="2437" y="1415"/>
                    <a:pt x="2457" y="1486"/>
                  </a:cubicBezTo>
                  <a:cubicBezTo>
                    <a:pt x="2478" y="1567"/>
                    <a:pt x="2549" y="1597"/>
                    <a:pt x="2630" y="1628"/>
                  </a:cubicBezTo>
                  <a:cubicBezTo>
                    <a:pt x="2640" y="1631"/>
                    <a:pt x="2649" y="1633"/>
                    <a:pt x="2659" y="1633"/>
                  </a:cubicBezTo>
                  <a:cubicBezTo>
                    <a:pt x="2739" y="1633"/>
                    <a:pt x="2807" y="1528"/>
                    <a:pt x="2761" y="1456"/>
                  </a:cubicBezTo>
                  <a:cubicBezTo>
                    <a:pt x="2731" y="1415"/>
                    <a:pt x="2711" y="1365"/>
                    <a:pt x="2671" y="1334"/>
                  </a:cubicBezTo>
                  <a:cubicBezTo>
                    <a:pt x="2630" y="1314"/>
                    <a:pt x="2599" y="1314"/>
                    <a:pt x="2559" y="1304"/>
                  </a:cubicBezTo>
                  <a:close/>
                  <a:moveTo>
                    <a:pt x="1080" y="1373"/>
                  </a:moveTo>
                  <a:cubicBezTo>
                    <a:pt x="1007" y="1373"/>
                    <a:pt x="933" y="1445"/>
                    <a:pt x="990" y="1516"/>
                  </a:cubicBezTo>
                  <a:lnTo>
                    <a:pt x="1060" y="1608"/>
                  </a:lnTo>
                  <a:cubicBezTo>
                    <a:pt x="1082" y="1642"/>
                    <a:pt x="1114" y="1656"/>
                    <a:pt x="1146" y="1656"/>
                  </a:cubicBezTo>
                  <a:cubicBezTo>
                    <a:pt x="1218" y="1656"/>
                    <a:pt x="1289" y="1584"/>
                    <a:pt x="1233" y="1507"/>
                  </a:cubicBezTo>
                  <a:lnTo>
                    <a:pt x="1162" y="1415"/>
                  </a:lnTo>
                  <a:cubicBezTo>
                    <a:pt x="1141" y="1385"/>
                    <a:pt x="1111" y="1373"/>
                    <a:pt x="1080" y="1373"/>
                  </a:cubicBezTo>
                  <a:close/>
                  <a:moveTo>
                    <a:pt x="2049" y="1348"/>
                  </a:moveTo>
                  <a:cubicBezTo>
                    <a:pt x="1968" y="1348"/>
                    <a:pt x="1904" y="1465"/>
                    <a:pt x="1992" y="1537"/>
                  </a:cubicBezTo>
                  <a:cubicBezTo>
                    <a:pt x="2043" y="1577"/>
                    <a:pt x="2093" y="1608"/>
                    <a:pt x="2134" y="1648"/>
                  </a:cubicBezTo>
                  <a:cubicBezTo>
                    <a:pt x="2147" y="1659"/>
                    <a:pt x="2162" y="1663"/>
                    <a:pt x="2176" y="1663"/>
                  </a:cubicBezTo>
                  <a:cubicBezTo>
                    <a:pt x="2247" y="1663"/>
                    <a:pt x="2313" y="1555"/>
                    <a:pt x="2245" y="1496"/>
                  </a:cubicBezTo>
                  <a:cubicBezTo>
                    <a:pt x="2205" y="1456"/>
                    <a:pt x="2164" y="1415"/>
                    <a:pt x="2113" y="1375"/>
                  </a:cubicBezTo>
                  <a:cubicBezTo>
                    <a:pt x="2092" y="1356"/>
                    <a:pt x="2070" y="1348"/>
                    <a:pt x="2049" y="1348"/>
                  </a:cubicBezTo>
                  <a:close/>
                  <a:moveTo>
                    <a:pt x="576" y="1482"/>
                  </a:moveTo>
                  <a:cubicBezTo>
                    <a:pt x="543" y="1482"/>
                    <a:pt x="515" y="1523"/>
                    <a:pt x="524" y="1557"/>
                  </a:cubicBezTo>
                  <a:cubicBezTo>
                    <a:pt x="544" y="1608"/>
                    <a:pt x="554" y="1638"/>
                    <a:pt x="605" y="1678"/>
                  </a:cubicBezTo>
                  <a:cubicBezTo>
                    <a:pt x="617" y="1685"/>
                    <a:pt x="630" y="1688"/>
                    <a:pt x="642" y="1688"/>
                  </a:cubicBezTo>
                  <a:cubicBezTo>
                    <a:pt x="700" y="1688"/>
                    <a:pt x="750" y="1618"/>
                    <a:pt x="716" y="1567"/>
                  </a:cubicBezTo>
                  <a:cubicBezTo>
                    <a:pt x="686" y="1516"/>
                    <a:pt x="655" y="1507"/>
                    <a:pt x="595" y="1486"/>
                  </a:cubicBezTo>
                  <a:cubicBezTo>
                    <a:pt x="588" y="1483"/>
                    <a:pt x="582" y="1482"/>
                    <a:pt x="576" y="1482"/>
                  </a:cubicBezTo>
                  <a:close/>
                  <a:moveTo>
                    <a:pt x="5111" y="1409"/>
                  </a:moveTo>
                  <a:cubicBezTo>
                    <a:pt x="5013" y="1409"/>
                    <a:pt x="4950" y="1566"/>
                    <a:pt x="5049" y="1648"/>
                  </a:cubicBezTo>
                  <a:lnTo>
                    <a:pt x="5141" y="1709"/>
                  </a:lnTo>
                  <a:cubicBezTo>
                    <a:pt x="5165" y="1728"/>
                    <a:pt x="5189" y="1736"/>
                    <a:pt x="5211" y="1736"/>
                  </a:cubicBezTo>
                  <a:cubicBezTo>
                    <a:pt x="5309" y="1736"/>
                    <a:pt x="5371" y="1579"/>
                    <a:pt x="5272" y="1496"/>
                  </a:cubicBezTo>
                  <a:lnTo>
                    <a:pt x="5181" y="1435"/>
                  </a:lnTo>
                  <a:cubicBezTo>
                    <a:pt x="5157" y="1417"/>
                    <a:pt x="5133" y="1409"/>
                    <a:pt x="5111" y="1409"/>
                  </a:cubicBezTo>
                  <a:close/>
                  <a:moveTo>
                    <a:pt x="4012" y="1615"/>
                  </a:moveTo>
                  <a:cubicBezTo>
                    <a:pt x="3902" y="1615"/>
                    <a:pt x="3832" y="1809"/>
                    <a:pt x="3976" y="1861"/>
                  </a:cubicBezTo>
                  <a:cubicBezTo>
                    <a:pt x="3996" y="1861"/>
                    <a:pt x="4007" y="1871"/>
                    <a:pt x="4027" y="1871"/>
                  </a:cubicBezTo>
                  <a:cubicBezTo>
                    <a:pt x="4040" y="1875"/>
                    <a:pt x="4052" y="1877"/>
                    <a:pt x="4064" y="1877"/>
                  </a:cubicBezTo>
                  <a:cubicBezTo>
                    <a:pt x="4169" y="1877"/>
                    <a:pt x="4209" y="1722"/>
                    <a:pt x="4118" y="1658"/>
                  </a:cubicBezTo>
                  <a:cubicBezTo>
                    <a:pt x="4098" y="1658"/>
                    <a:pt x="4088" y="1648"/>
                    <a:pt x="4077" y="1638"/>
                  </a:cubicBezTo>
                  <a:cubicBezTo>
                    <a:pt x="4055" y="1622"/>
                    <a:pt x="4033" y="1615"/>
                    <a:pt x="4012" y="1615"/>
                  </a:cubicBezTo>
                  <a:close/>
                  <a:moveTo>
                    <a:pt x="4529" y="1858"/>
                  </a:moveTo>
                  <a:cubicBezTo>
                    <a:pt x="4446" y="1858"/>
                    <a:pt x="4375" y="1965"/>
                    <a:pt x="4453" y="2043"/>
                  </a:cubicBezTo>
                  <a:lnTo>
                    <a:pt x="4523" y="2114"/>
                  </a:lnTo>
                  <a:cubicBezTo>
                    <a:pt x="4543" y="2134"/>
                    <a:pt x="4566" y="2142"/>
                    <a:pt x="4589" y="2142"/>
                  </a:cubicBezTo>
                  <a:cubicBezTo>
                    <a:pt x="4672" y="2142"/>
                    <a:pt x="4755" y="2034"/>
                    <a:pt x="4675" y="1962"/>
                  </a:cubicBezTo>
                  <a:lnTo>
                    <a:pt x="4604" y="1891"/>
                  </a:lnTo>
                  <a:cubicBezTo>
                    <a:pt x="4580" y="1868"/>
                    <a:pt x="4554" y="1858"/>
                    <a:pt x="4529" y="1858"/>
                  </a:cubicBezTo>
                  <a:close/>
                  <a:moveTo>
                    <a:pt x="3317" y="1820"/>
                  </a:moveTo>
                  <a:cubicBezTo>
                    <a:pt x="3214" y="1820"/>
                    <a:pt x="3122" y="1945"/>
                    <a:pt x="3217" y="2033"/>
                  </a:cubicBezTo>
                  <a:cubicBezTo>
                    <a:pt x="3298" y="2104"/>
                    <a:pt x="3359" y="2185"/>
                    <a:pt x="3460" y="2215"/>
                  </a:cubicBezTo>
                  <a:cubicBezTo>
                    <a:pt x="3472" y="2219"/>
                    <a:pt x="3483" y="2220"/>
                    <a:pt x="3493" y="2220"/>
                  </a:cubicBezTo>
                  <a:cubicBezTo>
                    <a:pt x="3576" y="2220"/>
                    <a:pt x="3627" y="2124"/>
                    <a:pt x="3591" y="2043"/>
                  </a:cubicBezTo>
                  <a:cubicBezTo>
                    <a:pt x="3551" y="1962"/>
                    <a:pt x="3470" y="1912"/>
                    <a:pt x="3400" y="1851"/>
                  </a:cubicBezTo>
                  <a:cubicBezTo>
                    <a:pt x="3374" y="1829"/>
                    <a:pt x="3345" y="1820"/>
                    <a:pt x="3317" y="1820"/>
                  </a:cubicBezTo>
                  <a:close/>
                  <a:moveTo>
                    <a:pt x="2703" y="1888"/>
                  </a:moveTo>
                  <a:cubicBezTo>
                    <a:pt x="2627" y="1888"/>
                    <a:pt x="2560" y="1994"/>
                    <a:pt x="2630" y="2063"/>
                  </a:cubicBezTo>
                  <a:cubicBezTo>
                    <a:pt x="2680" y="2114"/>
                    <a:pt x="2741" y="2164"/>
                    <a:pt x="2792" y="2215"/>
                  </a:cubicBezTo>
                  <a:cubicBezTo>
                    <a:pt x="2813" y="2234"/>
                    <a:pt x="2835" y="2242"/>
                    <a:pt x="2857" y="2242"/>
                  </a:cubicBezTo>
                  <a:cubicBezTo>
                    <a:pt x="2928" y="2242"/>
                    <a:pt x="2986" y="2154"/>
                    <a:pt x="2923" y="2083"/>
                  </a:cubicBezTo>
                  <a:cubicBezTo>
                    <a:pt x="2873" y="2033"/>
                    <a:pt x="2822" y="1972"/>
                    <a:pt x="2772" y="1921"/>
                  </a:cubicBezTo>
                  <a:cubicBezTo>
                    <a:pt x="2750" y="1898"/>
                    <a:pt x="2726" y="1888"/>
                    <a:pt x="2703" y="1888"/>
                  </a:cubicBezTo>
                  <a:close/>
                  <a:moveTo>
                    <a:pt x="227" y="2008"/>
                  </a:moveTo>
                  <a:cubicBezTo>
                    <a:pt x="153" y="2008"/>
                    <a:pt x="88" y="2101"/>
                    <a:pt x="160" y="2164"/>
                  </a:cubicBezTo>
                  <a:lnTo>
                    <a:pt x="220" y="2236"/>
                  </a:lnTo>
                  <a:cubicBezTo>
                    <a:pt x="240" y="2253"/>
                    <a:pt x="262" y="2261"/>
                    <a:pt x="283" y="2261"/>
                  </a:cubicBezTo>
                  <a:cubicBezTo>
                    <a:pt x="358" y="2261"/>
                    <a:pt x="423" y="2167"/>
                    <a:pt x="352" y="2104"/>
                  </a:cubicBezTo>
                  <a:lnTo>
                    <a:pt x="291" y="2033"/>
                  </a:lnTo>
                  <a:cubicBezTo>
                    <a:pt x="271" y="2015"/>
                    <a:pt x="249" y="2008"/>
                    <a:pt x="227" y="2008"/>
                  </a:cubicBezTo>
                  <a:close/>
                  <a:moveTo>
                    <a:pt x="1780" y="1819"/>
                  </a:moveTo>
                  <a:cubicBezTo>
                    <a:pt x="1712" y="1819"/>
                    <a:pt x="1642" y="1883"/>
                    <a:pt x="1688" y="1952"/>
                  </a:cubicBezTo>
                  <a:cubicBezTo>
                    <a:pt x="1759" y="2043"/>
                    <a:pt x="1820" y="2124"/>
                    <a:pt x="1891" y="2215"/>
                  </a:cubicBezTo>
                  <a:cubicBezTo>
                    <a:pt x="1922" y="2260"/>
                    <a:pt x="1961" y="2278"/>
                    <a:pt x="1999" y="2278"/>
                  </a:cubicBezTo>
                  <a:cubicBezTo>
                    <a:pt x="2108" y="2278"/>
                    <a:pt x="2208" y="2133"/>
                    <a:pt x="2104" y="2043"/>
                  </a:cubicBezTo>
                  <a:cubicBezTo>
                    <a:pt x="2012" y="1982"/>
                    <a:pt x="1931" y="1912"/>
                    <a:pt x="1840" y="1840"/>
                  </a:cubicBezTo>
                  <a:cubicBezTo>
                    <a:pt x="1823" y="1826"/>
                    <a:pt x="1802" y="1819"/>
                    <a:pt x="1780" y="1819"/>
                  </a:cubicBezTo>
                  <a:close/>
                  <a:moveTo>
                    <a:pt x="5819" y="1983"/>
                  </a:moveTo>
                  <a:cubicBezTo>
                    <a:pt x="5735" y="1983"/>
                    <a:pt x="5672" y="2110"/>
                    <a:pt x="5769" y="2155"/>
                  </a:cubicBezTo>
                  <a:cubicBezTo>
                    <a:pt x="5850" y="2195"/>
                    <a:pt x="5910" y="2256"/>
                    <a:pt x="5961" y="2326"/>
                  </a:cubicBezTo>
                  <a:cubicBezTo>
                    <a:pt x="5979" y="2358"/>
                    <a:pt x="6008" y="2371"/>
                    <a:pt x="6036" y="2371"/>
                  </a:cubicBezTo>
                  <a:cubicBezTo>
                    <a:pt x="6100" y="2371"/>
                    <a:pt x="6165" y="2306"/>
                    <a:pt x="6123" y="2236"/>
                  </a:cubicBezTo>
                  <a:cubicBezTo>
                    <a:pt x="6062" y="2134"/>
                    <a:pt x="5971" y="2053"/>
                    <a:pt x="5859" y="1993"/>
                  </a:cubicBezTo>
                  <a:cubicBezTo>
                    <a:pt x="5846" y="1986"/>
                    <a:pt x="5832" y="1983"/>
                    <a:pt x="5819" y="1983"/>
                  </a:cubicBezTo>
                  <a:close/>
                  <a:moveTo>
                    <a:pt x="968" y="2060"/>
                  </a:moveTo>
                  <a:cubicBezTo>
                    <a:pt x="906" y="2060"/>
                    <a:pt x="847" y="2137"/>
                    <a:pt x="889" y="2195"/>
                  </a:cubicBezTo>
                  <a:cubicBezTo>
                    <a:pt x="949" y="2266"/>
                    <a:pt x="990" y="2337"/>
                    <a:pt x="1081" y="2377"/>
                  </a:cubicBezTo>
                  <a:cubicBezTo>
                    <a:pt x="1096" y="2385"/>
                    <a:pt x="1110" y="2388"/>
                    <a:pt x="1124" y="2388"/>
                  </a:cubicBezTo>
                  <a:cubicBezTo>
                    <a:pt x="1184" y="2388"/>
                    <a:pt x="1227" y="2324"/>
                    <a:pt x="1202" y="2266"/>
                  </a:cubicBezTo>
                  <a:cubicBezTo>
                    <a:pt x="1162" y="2175"/>
                    <a:pt x="1081" y="2134"/>
                    <a:pt x="1010" y="2074"/>
                  </a:cubicBezTo>
                  <a:cubicBezTo>
                    <a:pt x="997" y="2064"/>
                    <a:pt x="982" y="2060"/>
                    <a:pt x="968" y="2060"/>
                  </a:cubicBezTo>
                  <a:close/>
                  <a:moveTo>
                    <a:pt x="1462" y="2211"/>
                  </a:moveTo>
                  <a:cubicBezTo>
                    <a:pt x="1406" y="2211"/>
                    <a:pt x="1361" y="2283"/>
                    <a:pt x="1415" y="2337"/>
                  </a:cubicBezTo>
                  <a:cubicBezTo>
                    <a:pt x="1445" y="2367"/>
                    <a:pt x="1486" y="2407"/>
                    <a:pt x="1526" y="2438"/>
                  </a:cubicBezTo>
                  <a:cubicBezTo>
                    <a:pt x="1540" y="2452"/>
                    <a:pt x="1556" y="2458"/>
                    <a:pt x="1571" y="2458"/>
                  </a:cubicBezTo>
                  <a:cubicBezTo>
                    <a:pt x="1621" y="2458"/>
                    <a:pt x="1664" y="2393"/>
                    <a:pt x="1618" y="2347"/>
                  </a:cubicBezTo>
                  <a:lnTo>
                    <a:pt x="1516" y="2236"/>
                  </a:lnTo>
                  <a:cubicBezTo>
                    <a:pt x="1499" y="2219"/>
                    <a:pt x="1480" y="2211"/>
                    <a:pt x="1462" y="2211"/>
                  </a:cubicBezTo>
                  <a:close/>
                  <a:moveTo>
                    <a:pt x="4102" y="2228"/>
                  </a:moveTo>
                  <a:cubicBezTo>
                    <a:pt x="4028" y="2228"/>
                    <a:pt x="3973" y="2349"/>
                    <a:pt x="4057" y="2407"/>
                  </a:cubicBezTo>
                  <a:cubicBezTo>
                    <a:pt x="4108" y="2448"/>
                    <a:pt x="4158" y="2479"/>
                    <a:pt x="4219" y="2519"/>
                  </a:cubicBezTo>
                  <a:cubicBezTo>
                    <a:pt x="4234" y="2529"/>
                    <a:pt x="4248" y="2533"/>
                    <a:pt x="4262" y="2533"/>
                  </a:cubicBezTo>
                  <a:cubicBezTo>
                    <a:pt x="4332" y="2533"/>
                    <a:pt x="4377" y="2418"/>
                    <a:pt x="4300" y="2367"/>
                  </a:cubicBezTo>
                  <a:lnTo>
                    <a:pt x="4149" y="2245"/>
                  </a:lnTo>
                  <a:cubicBezTo>
                    <a:pt x="4133" y="2233"/>
                    <a:pt x="4117" y="2228"/>
                    <a:pt x="4102" y="2228"/>
                  </a:cubicBezTo>
                  <a:close/>
                  <a:moveTo>
                    <a:pt x="5208" y="2237"/>
                  </a:moveTo>
                  <a:cubicBezTo>
                    <a:pt x="5146" y="2237"/>
                    <a:pt x="5111" y="2323"/>
                    <a:pt x="5171" y="2357"/>
                  </a:cubicBezTo>
                  <a:cubicBezTo>
                    <a:pt x="5262" y="2418"/>
                    <a:pt x="5353" y="2468"/>
                    <a:pt x="5445" y="2529"/>
                  </a:cubicBezTo>
                  <a:cubicBezTo>
                    <a:pt x="5455" y="2534"/>
                    <a:pt x="5465" y="2537"/>
                    <a:pt x="5474" y="2537"/>
                  </a:cubicBezTo>
                  <a:cubicBezTo>
                    <a:pt x="5535" y="2537"/>
                    <a:pt x="5585" y="2441"/>
                    <a:pt x="5515" y="2398"/>
                  </a:cubicBezTo>
                  <a:lnTo>
                    <a:pt x="5242" y="2245"/>
                  </a:lnTo>
                  <a:cubicBezTo>
                    <a:pt x="5230" y="2239"/>
                    <a:pt x="5219" y="2237"/>
                    <a:pt x="5208" y="2237"/>
                  </a:cubicBezTo>
                  <a:close/>
                  <a:moveTo>
                    <a:pt x="2407" y="2311"/>
                  </a:moveTo>
                  <a:cubicBezTo>
                    <a:pt x="2356" y="2311"/>
                    <a:pt x="2306" y="2352"/>
                    <a:pt x="2326" y="2418"/>
                  </a:cubicBezTo>
                  <a:cubicBezTo>
                    <a:pt x="2356" y="2519"/>
                    <a:pt x="2397" y="2590"/>
                    <a:pt x="2498" y="2641"/>
                  </a:cubicBezTo>
                  <a:cubicBezTo>
                    <a:pt x="2512" y="2648"/>
                    <a:pt x="2527" y="2652"/>
                    <a:pt x="2541" y="2652"/>
                  </a:cubicBezTo>
                  <a:cubicBezTo>
                    <a:pt x="2622" y="2652"/>
                    <a:pt x="2697" y="2547"/>
                    <a:pt x="2619" y="2479"/>
                  </a:cubicBezTo>
                  <a:cubicBezTo>
                    <a:pt x="2569" y="2448"/>
                    <a:pt x="2518" y="2398"/>
                    <a:pt x="2478" y="2347"/>
                  </a:cubicBezTo>
                  <a:cubicBezTo>
                    <a:pt x="2460" y="2322"/>
                    <a:pt x="2433" y="2311"/>
                    <a:pt x="2407" y="2311"/>
                  </a:cubicBezTo>
                  <a:close/>
                  <a:moveTo>
                    <a:pt x="6328" y="2432"/>
                  </a:moveTo>
                  <a:cubicBezTo>
                    <a:pt x="6274" y="2432"/>
                    <a:pt x="6237" y="2528"/>
                    <a:pt x="6295" y="2569"/>
                  </a:cubicBezTo>
                  <a:lnTo>
                    <a:pt x="6386" y="2641"/>
                  </a:lnTo>
                  <a:cubicBezTo>
                    <a:pt x="6399" y="2649"/>
                    <a:pt x="6412" y="2653"/>
                    <a:pt x="6425" y="2653"/>
                  </a:cubicBezTo>
                  <a:cubicBezTo>
                    <a:pt x="6486" y="2653"/>
                    <a:pt x="6525" y="2559"/>
                    <a:pt x="6457" y="2509"/>
                  </a:cubicBezTo>
                  <a:lnTo>
                    <a:pt x="6366" y="2448"/>
                  </a:lnTo>
                  <a:cubicBezTo>
                    <a:pt x="6353" y="2437"/>
                    <a:pt x="6340" y="2432"/>
                    <a:pt x="6328" y="2432"/>
                  </a:cubicBezTo>
                  <a:close/>
                  <a:moveTo>
                    <a:pt x="2845" y="2343"/>
                  </a:moveTo>
                  <a:cubicBezTo>
                    <a:pt x="2778" y="2343"/>
                    <a:pt x="2707" y="2419"/>
                    <a:pt x="2761" y="2488"/>
                  </a:cubicBezTo>
                  <a:lnTo>
                    <a:pt x="2883" y="2650"/>
                  </a:lnTo>
                  <a:cubicBezTo>
                    <a:pt x="2908" y="2683"/>
                    <a:pt x="2939" y="2697"/>
                    <a:pt x="2970" y="2697"/>
                  </a:cubicBezTo>
                  <a:cubicBezTo>
                    <a:pt x="3052" y="2697"/>
                    <a:pt x="3129" y="2600"/>
                    <a:pt x="3055" y="2519"/>
                  </a:cubicBezTo>
                  <a:lnTo>
                    <a:pt x="2903" y="2367"/>
                  </a:lnTo>
                  <a:cubicBezTo>
                    <a:pt x="2886" y="2350"/>
                    <a:pt x="2866" y="2343"/>
                    <a:pt x="2845" y="2343"/>
                  </a:cubicBezTo>
                  <a:close/>
                  <a:moveTo>
                    <a:pt x="794" y="2487"/>
                  </a:moveTo>
                  <a:cubicBezTo>
                    <a:pt x="725" y="2487"/>
                    <a:pt x="663" y="2577"/>
                    <a:pt x="727" y="2641"/>
                  </a:cubicBezTo>
                  <a:lnTo>
                    <a:pt x="767" y="2681"/>
                  </a:lnTo>
                  <a:cubicBezTo>
                    <a:pt x="786" y="2700"/>
                    <a:pt x="807" y="2708"/>
                    <a:pt x="827" y="2708"/>
                  </a:cubicBezTo>
                  <a:cubicBezTo>
                    <a:pt x="894" y="2708"/>
                    <a:pt x="951" y="2622"/>
                    <a:pt x="889" y="2560"/>
                  </a:cubicBezTo>
                  <a:lnTo>
                    <a:pt x="848" y="2509"/>
                  </a:lnTo>
                  <a:cubicBezTo>
                    <a:pt x="831" y="2494"/>
                    <a:pt x="812" y="2487"/>
                    <a:pt x="794" y="2487"/>
                  </a:cubicBezTo>
                  <a:close/>
                  <a:moveTo>
                    <a:pt x="4783" y="2455"/>
                  </a:moveTo>
                  <a:cubicBezTo>
                    <a:pt x="4700" y="2455"/>
                    <a:pt x="4639" y="2587"/>
                    <a:pt x="4725" y="2630"/>
                  </a:cubicBezTo>
                  <a:cubicBezTo>
                    <a:pt x="4786" y="2661"/>
                    <a:pt x="4837" y="2691"/>
                    <a:pt x="4887" y="2722"/>
                  </a:cubicBezTo>
                  <a:cubicBezTo>
                    <a:pt x="4902" y="2729"/>
                    <a:pt x="4917" y="2732"/>
                    <a:pt x="4930" y="2732"/>
                  </a:cubicBezTo>
                  <a:cubicBezTo>
                    <a:pt x="5009" y="2732"/>
                    <a:pt x="5056" y="2621"/>
                    <a:pt x="4979" y="2569"/>
                  </a:cubicBezTo>
                  <a:cubicBezTo>
                    <a:pt x="4928" y="2539"/>
                    <a:pt x="4878" y="2499"/>
                    <a:pt x="4827" y="2468"/>
                  </a:cubicBezTo>
                  <a:cubicBezTo>
                    <a:pt x="4812" y="2459"/>
                    <a:pt x="4797" y="2455"/>
                    <a:pt x="4783" y="2455"/>
                  </a:cubicBezTo>
                  <a:close/>
                  <a:moveTo>
                    <a:pt x="5931" y="2577"/>
                  </a:moveTo>
                  <a:cubicBezTo>
                    <a:pt x="5813" y="2577"/>
                    <a:pt x="5778" y="2746"/>
                    <a:pt x="5900" y="2792"/>
                  </a:cubicBezTo>
                  <a:cubicBezTo>
                    <a:pt x="5940" y="2803"/>
                    <a:pt x="5981" y="2823"/>
                    <a:pt x="6001" y="2863"/>
                  </a:cubicBezTo>
                  <a:cubicBezTo>
                    <a:pt x="6029" y="2902"/>
                    <a:pt x="6065" y="2918"/>
                    <a:pt x="6101" y="2918"/>
                  </a:cubicBezTo>
                  <a:cubicBezTo>
                    <a:pt x="6194" y="2918"/>
                    <a:pt x="6282" y="2807"/>
                    <a:pt x="6194" y="2711"/>
                  </a:cubicBezTo>
                  <a:cubicBezTo>
                    <a:pt x="6133" y="2650"/>
                    <a:pt x="6052" y="2600"/>
                    <a:pt x="5961" y="2580"/>
                  </a:cubicBezTo>
                  <a:cubicBezTo>
                    <a:pt x="5950" y="2578"/>
                    <a:pt x="5940" y="2577"/>
                    <a:pt x="5931" y="2577"/>
                  </a:cubicBezTo>
                  <a:close/>
                  <a:moveTo>
                    <a:pt x="4393" y="2803"/>
                  </a:moveTo>
                  <a:cubicBezTo>
                    <a:pt x="4345" y="2803"/>
                    <a:pt x="4310" y="2880"/>
                    <a:pt x="4361" y="2914"/>
                  </a:cubicBezTo>
                  <a:cubicBezTo>
                    <a:pt x="4422" y="2954"/>
                    <a:pt x="4482" y="2995"/>
                    <a:pt x="4543" y="3025"/>
                  </a:cubicBezTo>
                  <a:cubicBezTo>
                    <a:pt x="4555" y="3032"/>
                    <a:pt x="4566" y="3035"/>
                    <a:pt x="4576" y="3035"/>
                  </a:cubicBezTo>
                  <a:cubicBezTo>
                    <a:pt x="4628" y="3035"/>
                    <a:pt x="4655" y="2960"/>
                    <a:pt x="4604" y="2934"/>
                  </a:cubicBezTo>
                  <a:lnTo>
                    <a:pt x="4422" y="2812"/>
                  </a:lnTo>
                  <a:cubicBezTo>
                    <a:pt x="4412" y="2806"/>
                    <a:pt x="4402" y="2803"/>
                    <a:pt x="4393" y="2803"/>
                  </a:cubicBezTo>
                  <a:close/>
                  <a:moveTo>
                    <a:pt x="1871" y="2740"/>
                  </a:moveTo>
                  <a:cubicBezTo>
                    <a:pt x="1790" y="2740"/>
                    <a:pt x="1717" y="2837"/>
                    <a:pt x="1789" y="2924"/>
                  </a:cubicBezTo>
                  <a:cubicBezTo>
                    <a:pt x="1820" y="2954"/>
                    <a:pt x="1850" y="2995"/>
                    <a:pt x="1891" y="3025"/>
                  </a:cubicBezTo>
                  <a:cubicBezTo>
                    <a:pt x="1909" y="3049"/>
                    <a:pt x="1933" y="3059"/>
                    <a:pt x="1957" y="3059"/>
                  </a:cubicBezTo>
                  <a:cubicBezTo>
                    <a:pt x="2026" y="3059"/>
                    <a:pt x="2095" y="2979"/>
                    <a:pt x="2043" y="2904"/>
                  </a:cubicBezTo>
                  <a:cubicBezTo>
                    <a:pt x="2012" y="2873"/>
                    <a:pt x="1992" y="2833"/>
                    <a:pt x="1962" y="2792"/>
                  </a:cubicBezTo>
                  <a:cubicBezTo>
                    <a:pt x="1936" y="2755"/>
                    <a:pt x="1903" y="2740"/>
                    <a:pt x="1871" y="2740"/>
                  </a:cubicBezTo>
                  <a:close/>
                  <a:moveTo>
                    <a:pt x="378" y="2768"/>
                  </a:moveTo>
                  <a:cubicBezTo>
                    <a:pt x="289" y="2768"/>
                    <a:pt x="230" y="2908"/>
                    <a:pt x="331" y="2954"/>
                  </a:cubicBezTo>
                  <a:cubicBezTo>
                    <a:pt x="382" y="2985"/>
                    <a:pt x="433" y="3025"/>
                    <a:pt x="484" y="3066"/>
                  </a:cubicBezTo>
                  <a:cubicBezTo>
                    <a:pt x="503" y="3081"/>
                    <a:pt x="521" y="3087"/>
                    <a:pt x="539" y="3087"/>
                  </a:cubicBezTo>
                  <a:cubicBezTo>
                    <a:pt x="603" y="3087"/>
                    <a:pt x="649" y="2998"/>
                    <a:pt x="625" y="2934"/>
                  </a:cubicBezTo>
                  <a:cubicBezTo>
                    <a:pt x="585" y="2843"/>
                    <a:pt x="504" y="2792"/>
                    <a:pt x="403" y="2772"/>
                  </a:cubicBezTo>
                  <a:cubicBezTo>
                    <a:pt x="394" y="2769"/>
                    <a:pt x="386" y="2768"/>
                    <a:pt x="378" y="2768"/>
                  </a:cubicBezTo>
                  <a:close/>
                  <a:moveTo>
                    <a:pt x="3655" y="2747"/>
                  </a:moveTo>
                  <a:cubicBezTo>
                    <a:pt x="3555" y="2747"/>
                    <a:pt x="3471" y="2902"/>
                    <a:pt x="3591" y="2974"/>
                  </a:cubicBezTo>
                  <a:cubicBezTo>
                    <a:pt x="3652" y="3005"/>
                    <a:pt x="3713" y="3055"/>
                    <a:pt x="3784" y="3086"/>
                  </a:cubicBezTo>
                  <a:cubicBezTo>
                    <a:pt x="3799" y="3092"/>
                    <a:pt x="3813" y="3095"/>
                    <a:pt x="3827" y="3095"/>
                  </a:cubicBezTo>
                  <a:cubicBezTo>
                    <a:pt x="3906" y="3095"/>
                    <a:pt x="3956" y="3003"/>
                    <a:pt x="3895" y="2934"/>
                  </a:cubicBezTo>
                  <a:cubicBezTo>
                    <a:pt x="3855" y="2873"/>
                    <a:pt x="3794" y="2833"/>
                    <a:pt x="3733" y="2782"/>
                  </a:cubicBezTo>
                  <a:cubicBezTo>
                    <a:pt x="3708" y="2757"/>
                    <a:pt x="3681" y="2747"/>
                    <a:pt x="3655" y="2747"/>
                  </a:cubicBezTo>
                  <a:close/>
                  <a:moveTo>
                    <a:pt x="2438" y="2872"/>
                  </a:moveTo>
                  <a:cubicBezTo>
                    <a:pt x="2374" y="2872"/>
                    <a:pt x="2311" y="2959"/>
                    <a:pt x="2367" y="3015"/>
                  </a:cubicBezTo>
                  <a:lnTo>
                    <a:pt x="2488" y="3136"/>
                  </a:lnTo>
                  <a:cubicBezTo>
                    <a:pt x="2503" y="3151"/>
                    <a:pt x="2520" y="3158"/>
                    <a:pt x="2538" y="3158"/>
                  </a:cubicBezTo>
                  <a:cubicBezTo>
                    <a:pt x="2602" y="3158"/>
                    <a:pt x="2665" y="3069"/>
                    <a:pt x="2610" y="3005"/>
                  </a:cubicBezTo>
                  <a:cubicBezTo>
                    <a:pt x="2569" y="2974"/>
                    <a:pt x="2529" y="2934"/>
                    <a:pt x="2488" y="2893"/>
                  </a:cubicBezTo>
                  <a:cubicBezTo>
                    <a:pt x="2473" y="2878"/>
                    <a:pt x="2456" y="2872"/>
                    <a:pt x="2438" y="2872"/>
                  </a:cubicBezTo>
                  <a:close/>
                  <a:moveTo>
                    <a:pt x="3067" y="2841"/>
                  </a:moveTo>
                  <a:cubicBezTo>
                    <a:pt x="2971" y="2841"/>
                    <a:pt x="2910" y="2982"/>
                    <a:pt x="3015" y="3025"/>
                  </a:cubicBezTo>
                  <a:cubicBezTo>
                    <a:pt x="3126" y="3076"/>
                    <a:pt x="3227" y="3136"/>
                    <a:pt x="3308" y="3228"/>
                  </a:cubicBezTo>
                  <a:cubicBezTo>
                    <a:pt x="3330" y="3252"/>
                    <a:pt x="3355" y="3263"/>
                    <a:pt x="3379" y="3263"/>
                  </a:cubicBezTo>
                  <a:cubicBezTo>
                    <a:pt x="3455" y="3263"/>
                    <a:pt x="3519" y="3163"/>
                    <a:pt x="3450" y="3086"/>
                  </a:cubicBezTo>
                  <a:cubicBezTo>
                    <a:pt x="3359" y="2985"/>
                    <a:pt x="3238" y="2904"/>
                    <a:pt x="3116" y="2853"/>
                  </a:cubicBezTo>
                  <a:cubicBezTo>
                    <a:pt x="3099" y="2844"/>
                    <a:pt x="3082" y="2841"/>
                    <a:pt x="3067" y="2841"/>
                  </a:cubicBezTo>
                  <a:close/>
                  <a:moveTo>
                    <a:pt x="1266" y="3004"/>
                  </a:moveTo>
                  <a:cubicBezTo>
                    <a:pt x="1202" y="3004"/>
                    <a:pt x="1140" y="3095"/>
                    <a:pt x="1202" y="3157"/>
                  </a:cubicBezTo>
                  <a:lnTo>
                    <a:pt x="1334" y="3309"/>
                  </a:lnTo>
                  <a:cubicBezTo>
                    <a:pt x="1350" y="3325"/>
                    <a:pt x="1368" y="3331"/>
                    <a:pt x="1385" y="3331"/>
                  </a:cubicBezTo>
                  <a:cubicBezTo>
                    <a:pt x="1446" y="3331"/>
                    <a:pt x="1500" y="3252"/>
                    <a:pt x="1445" y="3197"/>
                  </a:cubicBezTo>
                  <a:cubicBezTo>
                    <a:pt x="1405" y="3136"/>
                    <a:pt x="1364" y="3086"/>
                    <a:pt x="1324" y="3035"/>
                  </a:cubicBezTo>
                  <a:cubicBezTo>
                    <a:pt x="1307" y="3013"/>
                    <a:pt x="1286" y="3004"/>
                    <a:pt x="1266" y="3004"/>
                  </a:cubicBezTo>
                  <a:close/>
                  <a:moveTo>
                    <a:pt x="105" y="3193"/>
                  </a:moveTo>
                  <a:cubicBezTo>
                    <a:pt x="38" y="3193"/>
                    <a:pt x="1" y="3297"/>
                    <a:pt x="68" y="3339"/>
                  </a:cubicBezTo>
                  <a:lnTo>
                    <a:pt x="200" y="3430"/>
                  </a:lnTo>
                  <a:cubicBezTo>
                    <a:pt x="216" y="3441"/>
                    <a:pt x="231" y="3445"/>
                    <a:pt x="245" y="3445"/>
                  </a:cubicBezTo>
                  <a:cubicBezTo>
                    <a:pt x="313" y="3445"/>
                    <a:pt x="356" y="3341"/>
                    <a:pt x="281" y="3298"/>
                  </a:cubicBezTo>
                  <a:lnTo>
                    <a:pt x="149" y="3208"/>
                  </a:lnTo>
                  <a:cubicBezTo>
                    <a:pt x="133" y="3197"/>
                    <a:pt x="119" y="3193"/>
                    <a:pt x="105" y="3193"/>
                  </a:cubicBezTo>
                  <a:close/>
                  <a:moveTo>
                    <a:pt x="5751" y="3071"/>
                  </a:moveTo>
                  <a:cubicBezTo>
                    <a:pt x="5671" y="3071"/>
                    <a:pt x="5609" y="3165"/>
                    <a:pt x="5688" y="3228"/>
                  </a:cubicBezTo>
                  <a:lnTo>
                    <a:pt x="5931" y="3430"/>
                  </a:lnTo>
                  <a:cubicBezTo>
                    <a:pt x="5949" y="3445"/>
                    <a:pt x="5969" y="3451"/>
                    <a:pt x="5988" y="3451"/>
                  </a:cubicBezTo>
                  <a:cubicBezTo>
                    <a:pt x="6065" y="3451"/>
                    <a:pt x="6135" y="3355"/>
                    <a:pt x="6062" y="3298"/>
                  </a:cubicBezTo>
                  <a:lnTo>
                    <a:pt x="5819" y="3096"/>
                  </a:lnTo>
                  <a:cubicBezTo>
                    <a:pt x="5797" y="3078"/>
                    <a:pt x="5773" y="3071"/>
                    <a:pt x="5751" y="3071"/>
                  </a:cubicBezTo>
                  <a:close/>
                  <a:moveTo>
                    <a:pt x="3630" y="3302"/>
                  </a:moveTo>
                  <a:cubicBezTo>
                    <a:pt x="3543" y="3302"/>
                    <a:pt x="3487" y="3432"/>
                    <a:pt x="3571" y="3491"/>
                  </a:cubicBezTo>
                  <a:lnTo>
                    <a:pt x="3643" y="3541"/>
                  </a:lnTo>
                  <a:cubicBezTo>
                    <a:pt x="3661" y="3553"/>
                    <a:pt x="3679" y="3558"/>
                    <a:pt x="3696" y="3558"/>
                  </a:cubicBezTo>
                  <a:cubicBezTo>
                    <a:pt x="3781" y="3558"/>
                    <a:pt x="3836" y="3428"/>
                    <a:pt x="3744" y="3370"/>
                  </a:cubicBezTo>
                  <a:lnTo>
                    <a:pt x="3683" y="3319"/>
                  </a:lnTo>
                  <a:cubicBezTo>
                    <a:pt x="3665" y="3307"/>
                    <a:pt x="3646" y="3302"/>
                    <a:pt x="3630" y="3302"/>
                  </a:cubicBezTo>
                  <a:close/>
                  <a:moveTo>
                    <a:pt x="6407" y="3363"/>
                  </a:moveTo>
                  <a:cubicBezTo>
                    <a:pt x="6346" y="3363"/>
                    <a:pt x="6293" y="3437"/>
                    <a:pt x="6345" y="3481"/>
                  </a:cubicBezTo>
                  <a:cubicBezTo>
                    <a:pt x="6386" y="3521"/>
                    <a:pt x="6426" y="3552"/>
                    <a:pt x="6467" y="3592"/>
                  </a:cubicBezTo>
                  <a:cubicBezTo>
                    <a:pt x="6489" y="3610"/>
                    <a:pt x="6510" y="3617"/>
                    <a:pt x="6531" y="3617"/>
                  </a:cubicBezTo>
                  <a:cubicBezTo>
                    <a:pt x="6617" y="3617"/>
                    <a:pt x="6677" y="3489"/>
                    <a:pt x="6579" y="3440"/>
                  </a:cubicBezTo>
                  <a:cubicBezTo>
                    <a:pt x="6538" y="3420"/>
                    <a:pt x="6487" y="3400"/>
                    <a:pt x="6437" y="3370"/>
                  </a:cubicBezTo>
                  <a:cubicBezTo>
                    <a:pt x="6427" y="3365"/>
                    <a:pt x="6417" y="3363"/>
                    <a:pt x="6407" y="3363"/>
                  </a:cubicBezTo>
                  <a:close/>
                  <a:moveTo>
                    <a:pt x="1913" y="3320"/>
                  </a:moveTo>
                  <a:cubicBezTo>
                    <a:pt x="1855" y="3320"/>
                    <a:pt x="1805" y="3393"/>
                    <a:pt x="1861" y="3440"/>
                  </a:cubicBezTo>
                  <a:cubicBezTo>
                    <a:pt x="1931" y="3501"/>
                    <a:pt x="1992" y="3562"/>
                    <a:pt x="2063" y="3622"/>
                  </a:cubicBezTo>
                  <a:cubicBezTo>
                    <a:pt x="2078" y="3636"/>
                    <a:pt x="2095" y="3641"/>
                    <a:pt x="2111" y="3641"/>
                  </a:cubicBezTo>
                  <a:cubicBezTo>
                    <a:pt x="2169" y="3641"/>
                    <a:pt x="2219" y="3569"/>
                    <a:pt x="2164" y="3521"/>
                  </a:cubicBezTo>
                  <a:cubicBezTo>
                    <a:pt x="2093" y="3460"/>
                    <a:pt x="2032" y="3400"/>
                    <a:pt x="1962" y="3339"/>
                  </a:cubicBezTo>
                  <a:cubicBezTo>
                    <a:pt x="1946" y="3326"/>
                    <a:pt x="1929" y="3320"/>
                    <a:pt x="1913" y="3320"/>
                  </a:cubicBezTo>
                  <a:close/>
                  <a:moveTo>
                    <a:pt x="5066" y="3250"/>
                  </a:moveTo>
                  <a:cubicBezTo>
                    <a:pt x="5002" y="3250"/>
                    <a:pt x="4955" y="3362"/>
                    <a:pt x="5029" y="3420"/>
                  </a:cubicBezTo>
                  <a:cubicBezTo>
                    <a:pt x="5130" y="3491"/>
                    <a:pt x="5242" y="3562"/>
                    <a:pt x="5343" y="3633"/>
                  </a:cubicBezTo>
                  <a:cubicBezTo>
                    <a:pt x="5360" y="3644"/>
                    <a:pt x="5375" y="3648"/>
                    <a:pt x="5390" y="3648"/>
                  </a:cubicBezTo>
                  <a:cubicBezTo>
                    <a:pt x="5455" y="3648"/>
                    <a:pt x="5491" y="3551"/>
                    <a:pt x="5424" y="3501"/>
                  </a:cubicBezTo>
                  <a:cubicBezTo>
                    <a:pt x="5323" y="3420"/>
                    <a:pt x="5222" y="3339"/>
                    <a:pt x="5110" y="3268"/>
                  </a:cubicBezTo>
                  <a:cubicBezTo>
                    <a:pt x="5095" y="3255"/>
                    <a:pt x="5080" y="3250"/>
                    <a:pt x="5066" y="3250"/>
                  </a:cubicBezTo>
                  <a:close/>
                  <a:moveTo>
                    <a:pt x="4326" y="3350"/>
                  </a:moveTo>
                  <a:cubicBezTo>
                    <a:pt x="4233" y="3350"/>
                    <a:pt x="4166" y="3479"/>
                    <a:pt x="4270" y="3552"/>
                  </a:cubicBezTo>
                  <a:cubicBezTo>
                    <a:pt x="4361" y="3613"/>
                    <a:pt x="4453" y="3673"/>
                    <a:pt x="4554" y="3734"/>
                  </a:cubicBezTo>
                  <a:cubicBezTo>
                    <a:pt x="4568" y="3744"/>
                    <a:pt x="4582" y="3749"/>
                    <a:pt x="4597" y="3749"/>
                  </a:cubicBezTo>
                  <a:cubicBezTo>
                    <a:pt x="4667" y="3749"/>
                    <a:pt x="4732" y="3643"/>
                    <a:pt x="4665" y="3592"/>
                  </a:cubicBezTo>
                  <a:cubicBezTo>
                    <a:pt x="4574" y="3521"/>
                    <a:pt x="4493" y="3451"/>
                    <a:pt x="4401" y="3379"/>
                  </a:cubicBezTo>
                  <a:cubicBezTo>
                    <a:pt x="4376" y="3358"/>
                    <a:pt x="4350" y="3350"/>
                    <a:pt x="4326" y="3350"/>
                  </a:cubicBezTo>
                  <a:close/>
                  <a:moveTo>
                    <a:pt x="2498" y="3643"/>
                  </a:moveTo>
                  <a:cubicBezTo>
                    <a:pt x="2356" y="3643"/>
                    <a:pt x="2356" y="3856"/>
                    <a:pt x="2498" y="3856"/>
                  </a:cubicBezTo>
                  <a:cubicBezTo>
                    <a:pt x="2640" y="3856"/>
                    <a:pt x="2640" y="3643"/>
                    <a:pt x="2498" y="3643"/>
                  </a:cubicBezTo>
                  <a:close/>
                  <a:moveTo>
                    <a:pt x="3155" y="3521"/>
                  </a:moveTo>
                  <a:cubicBezTo>
                    <a:pt x="3047" y="3521"/>
                    <a:pt x="2966" y="3696"/>
                    <a:pt x="3085" y="3764"/>
                  </a:cubicBezTo>
                  <a:cubicBezTo>
                    <a:pt x="3157" y="3805"/>
                    <a:pt x="3217" y="3835"/>
                    <a:pt x="3278" y="3865"/>
                  </a:cubicBezTo>
                  <a:cubicBezTo>
                    <a:pt x="3299" y="3877"/>
                    <a:pt x="3319" y="3882"/>
                    <a:pt x="3337" y="3882"/>
                  </a:cubicBezTo>
                  <a:cubicBezTo>
                    <a:pt x="3436" y="3882"/>
                    <a:pt x="3491" y="3740"/>
                    <a:pt x="3389" y="3663"/>
                  </a:cubicBezTo>
                  <a:cubicBezTo>
                    <a:pt x="3339" y="3622"/>
                    <a:pt x="3278" y="3582"/>
                    <a:pt x="3217" y="3541"/>
                  </a:cubicBezTo>
                  <a:cubicBezTo>
                    <a:pt x="3196" y="3527"/>
                    <a:pt x="3175" y="3521"/>
                    <a:pt x="3155" y="3521"/>
                  </a:cubicBezTo>
                  <a:close/>
                  <a:moveTo>
                    <a:pt x="1119" y="3597"/>
                  </a:moveTo>
                  <a:cubicBezTo>
                    <a:pt x="1057" y="3597"/>
                    <a:pt x="1014" y="3694"/>
                    <a:pt x="1081" y="3744"/>
                  </a:cubicBezTo>
                  <a:lnTo>
                    <a:pt x="1263" y="3886"/>
                  </a:lnTo>
                  <a:cubicBezTo>
                    <a:pt x="1277" y="3896"/>
                    <a:pt x="1290" y="3900"/>
                    <a:pt x="1303" y="3900"/>
                  </a:cubicBezTo>
                  <a:cubicBezTo>
                    <a:pt x="1367" y="3900"/>
                    <a:pt x="1411" y="3794"/>
                    <a:pt x="1344" y="3744"/>
                  </a:cubicBezTo>
                  <a:lnTo>
                    <a:pt x="1162" y="3613"/>
                  </a:lnTo>
                  <a:cubicBezTo>
                    <a:pt x="1147" y="3602"/>
                    <a:pt x="1132" y="3597"/>
                    <a:pt x="1119" y="3597"/>
                  </a:cubicBezTo>
                  <a:close/>
                  <a:moveTo>
                    <a:pt x="4239" y="3724"/>
                  </a:moveTo>
                  <a:cubicBezTo>
                    <a:pt x="4098" y="3724"/>
                    <a:pt x="4098" y="3946"/>
                    <a:pt x="4239" y="3946"/>
                  </a:cubicBezTo>
                  <a:cubicBezTo>
                    <a:pt x="4372" y="3946"/>
                    <a:pt x="4372" y="3724"/>
                    <a:pt x="4239" y="3724"/>
                  </a:cubicBezTo>
                  <a:close/>
                  <a:moveTo>
                    <a:pt x="5029" y="3692"/>
                  </a:moveTo>
                  <a:cubicBezTo>
                    <a:pt x="4958" y="3692"/>
                    <a:pt x="4912" y="3792"/>
                    <a:pt x="4989" y="3835"/>
                  </a:cubicBezTo>
                  <a:lnTo>
                    <a:pt x="5191" y="3946"/>
                  </a:lnTo>
                  <a:cubicBezTo>
                    <a:pt x="5206" y="3954"/>
                    <a:pt x="5219" y="3958"/>
                    <a:pt x="5232" y="3958"/>
                  </a:cubicBezTo>
                  <a:cubicBezTo>
                    <a:pt x="5301" y="3958"/>
                    <a:pt x="5340" y="3857"/>
                    <a:pt x="5272" y="3815"/>
                  </a:cubicBezTo>
                  <a:lnTo>
                    <a:pt x="5070" y="3703"/>
                  </a:lnTo>
                  <a:cubicBezTo>
                    <a:pt x="5056" y="3696"/>
                    <a:pt x="5042" y="3692"/>
                    <a:pt x="5029" y="3692"/>
                  </a:cubicBezTo>
                  <a:close/>
                  <a:moveTo>
                    <a:pt x="474" y="3615"/>
                  </a:moveTo>
                  <a:cubicBezTo>
                    <a:pt x="389" y="3615"/>
                    <a:pt x="313" y="3723"/>
                    <a:pt x="392" y="3795"/>
                  </a:cubicBezTo>
                  <a:lnTo>
                    <a:pt x="605" y="3977"/>
                  </a:lnTo>
                  <a:cubicBezTo>
                    <a:pt x="627" y="3997"/>
                    <a:pt x="651" y="4005"/>
                    <a:pt x="675" y="4005"/>
                  </a:cubicBezTo>
                  <a:cubicBezTo>
                    <a:pt x="760" y="4005"/>
                    <a:pt x="836" y="3897"/>
                    <a:pt x="757" y="3825"/>
                  </a:cubicBezTo>
                  <a:lnTo>
                    <a:pt x="544" y="3643"/>
                  </a:lnTo>
                  <a:cubicBezTo>
                    <a:pt x="522" y="3623"/>
                    <a:pt x="498" y="3615"/>
                    <a:pt x="474" y="3615"/>
                  </a:cubicBezTo>
                  <a:close/>
                  <a:moveTo>
                    <a:pt x="5928" y="3707"/>
                  </a:moveTo>
                  <a:cubicBezTo>
                    <a:pt x="5845" y="3707"/>
                    <a:pt x="5795" y="3837"/>
                    <a:pt x="5880" y="3896"/>
                  </a:cubicBezTo>
                  <a:lnTo>
                    <a:pt x="6032" y="4018"/>
                  </a:lnTo>
                  <a:cubicBezTo>
                    <a:pt x="6050" y="4029"/>
                    <a:pt x="6068" y="4034"/>
                    <a:pt x="6084" y="4034"/>
                  </a:cubicBezTo>
                  <a:cubicBezTo>
                    <a:pt x="6168" y="4034"/>
                    <a:pt x="6218" y="3905"/>
                    <a:pt x="6133" y="3845"/>
                  </a:cubicBezTo>
                  <a:lnTo>
                    <a:pt x="5981" y="3724"/>
                  </a:lnTo>
                  <a:cubicBezTo>
                    <a:pt x="5963" y="3712"/>
                    <a:pt x="5945" y="3707"/>
                    <a:pt x="5928" y="3707"/>
                  </a:cubicBezTo>
                  <a:close/>
                  <a:moveTo>
                    <a:pt x="2056" y="3901"/>
                  </a:moveTo>
                  <a:cubicBezTo>
                    <a:pt x="1988" y="3901"/>
                    <a:pt x="1940" y="3993"/>
                    <a:pt x="2012" y="4038"/>
                  </a:cubicBezTo>
                  <a:cubicBezTo>
                    <a:pt x="2053" y="4058"/>
                    <a:pt x="2104" y="4078"/>
                    <a:pt x="2144" y="4108"/>
                  </a:cubicBezTo>
                  <a:cubicBezTo>
                    <a:pt x="2157" y="4116"/>
                    <a:pt x="2169" y="4119"/>
                    <a:pt x="2181" y="4119"/>
                  </a:cubicBezTo>
                  <a:cubicBezTo>
                    <a:pt x="2254" y="4119"/>
                    <a:pt x="2303" y="4001"/>
                    <a:pt x="2225" y="3967"/>
                  </a:cubicBezTo>
                  <a:cubicBezTo>
                    <a:pt x="2174" y="3946"/>
                    <a:pt x="2134" y="3926"/>
                    <a:pt x="2083" y="3906"/>
                  </a:cubicBezTo>
                  <a:cubicBezTo>
                    <a:pt x="2074" y="3902"/>
                    <a:pt x="2065" y="3901"/>
                    <a:pt x="2056" y="3901"/>
                  </a:cubicBezTo>
                  <a:close/>
                  <a:moveTo>
                    <a:pt x="222" y="4047"/>
                  </a:moveTo>
                  <a:cubicBezTo>
                    <a:pt x="176" y="4047"/>
                    <a:pt x="135" y="4090"/>
                    <a:pt x="169" y="4139"/>
                  </a:cubicBezTo>
                  <a:lnTo>
                    <a:pt x="210" y="4210"/>
                  </a:lnTo>
                  <a:cubicBezTo>
                    <a:pt x="225" y="4231"/>
                    <a:pt x="245" y="4239"/>
                    <a:pt x="265" y="4239"/>
                  </a:cubicBezTo>
                  <a:cubicBezTo>
                    <a:pt x="312" y="4239"/>
                    <a:pt x="357" y="4189"/>
                    <a:pt x="322" y="4139"/>
                  </a:cubicBezTo>
                  <a:lnTo>
                    <a:pt x="281" y="4078"/>
                  </a:lnTo>
                  <a:cubicBezTo>
                    <a:pt x="265" y="4056"/>
                    <a:pt x="243" y="4047"/>
                    <a:pt x="222" y="4047"/>
                  </a:cubicBezTo>
                  <a:close/>
                  <a:moveTo>
                    <a:pt x="3656" y="4042"/>
                  </a:moveTo>
                  <a:cubicBezTo>
                    <a:pt x="3596" y="4042"/>
                    <a:pt x="3551" y="4124"/>
                    <a:pt x="3622" y="4159"/>
                  </a:cubicBezTo>
                  <a:cubicBezTo>
                    <a:pt x="3693" y="4200"/>
                    <a:pt x="3753" y="4250"/>
                    <a:pt x="3805" y="4311"/>
                  </a:cubicBezTo>
                  <a:cubicBezTo>
                    <a:pt x="3819" y="4328"/>
                    <a:pt x="3836" y="4335"/>
                    <a:pt x="3853" y="4335"/>
                  </a:cubicBezTo>
                  <a:cubicBezTo>
                    <a:pt x="3905" y="4335"/>
                    <a:pt x="3952" y="4264"/>
                    <a:pt x="3906" y="4210"/>
                  </a:cubicBezTo>
                  <a:cubicBezTo>
                    <a:pt x="3845" y="4149"/>
                    <a:pt x="3764" y="4088"/>
                    <a:pt x="3683" y="4048"/>
                  </a:cubicBezTo>
                  <a:cubicBezTo>
                    <a:pt x="3674" y="4044"/>
                    <a:pt x="3665" y="4042"/>
                    <a:pt x="3656" y="4042"/>
                  </a:cubicBezTo>
                  <a:close/>
                  <a:moveTo>
                    <a:pt x="6306" y="4078"/>
                  </a:moveTo>
                  <a:cubicBezTo>
                    <a:pt x="6203" y="4078"/>
                    <a:pt x="6186" y="4241"/>
                    <a:pt x="6285" y="4270"/>
                  </a:cubicBezTo>
                  <a:cubicBezTo>
                    <a:pt x="6345" y="4281"/>
                    <a:pt x="6386" y="4331"/>
                    <a:pt x="6447" y="4351"/>
                  </a:cubicBezTo>
                  <a:cubicBezTo>
                    <a:pt x="6456" y="4354"/>
                    <a:pt x="6465" y="4355"/>
                    <a:pt x="6474" y="4355"/>
                  </a:cubicBezTo>
                  <a:cubicBezTo>
                    <a:pt x="6533" y="4355"/>
                    <a:pt x="6576" y="4301"/>
                    <a:pt x="6558" y="4240"/>
                  </a:cubicBezTo>
                  <a:cubicBezTo>
                    <a:pt x="6538" y="4129"/>
                    <a:pt x="6406" y="4099"/>
                    <a:pt x="6315" y="4078"/>
                  </a:cubicBezTo>
                  <a:cubicBezTo>
                    <a:pt x="6312" y="4078"/>
                    <a:pt x="6309" y="4078"/>
                    <a:pt x="6306" y="4078"/>
                  </a:cubicBezTo>
                  <a:close/>
                  <a:moveTo>
                    <a:pt x="4484" y="4026"/>
                  </a:moveTo>
                  <a:cubicBezTo>
                    <a:pt x="4411" y="4026"/>
                    <a:pt x="4350" y="4114"/>
                    <a:pt x="4422" y="4169"/>
                  </a:cubicBezTo>
                  <a:cubicBezTo>
                    <a:pt x="4493" y="4240"/>
                    <a:pt x="4563" y="4311"/>
                    <a:pt x="4644" y="4372"/>
                  </a:cubicBezTo>
                  <a:cubicBezTo>
                    <a:pt x="4665" y="4393"/>
                    <a:pt x="4689" y="4401"/>
                    <a:pt x="4711" y="4401"/>
                  </a:cubicBezTo>
                  <a:cubicBezTo>
                    <a:pt x="4785" y="4401"/>
                    <a:pt x="4846" y="4303"/>
                    <a:pt x="4777" y="4240"/>
                  </a:cubicBezTo>
                  <a:lnTo>
                    <a:pt x="4543" y="4048"/>
                  </a:lnTo>
                  <a:cubicBezTo>
                    <a:pt x="4524" y="4033"/>
                    <a:pt x="4503" y="4026"/>
                    <a:pt x="4484" y="4026"/>
                  </a:cubicBezTo>
                  <a:close/>
                  <a:moveTo>
                    <a:pt x="1080" y="4062"/>
                  </a:moveTo>
                  <a:cubicBezTo>
                    <a:pt x="1012" y="4062"/>
                    <a:pt x="953" y="4141"/>
                    <a:pt x="1010" y="4220"/>
                  </a:cubicBezTo>
                  <a:lnTo>
                    <a:pt x="1132" y="4372"/>
                  </a:lnTo>
                  <a:cubicBezTo>
                    <a:pt x="1147" y="4393"/>
                    <a:pt x="1168" y="4401"/>
                    <a:pt x="1189" y="4401"/>
                  </a:cubicBezTo>
                  <a:cubicBezTo>
                    <a:pt x="1248" y="4401"/>
                    <a:pt x="1308" y="4330"/>
                    <a:pt x="1263" y="4270"/>
                  </a:cubicBezTo>
                  <a:cubicBezTo>
                    <a:pt x="1233" y="4210"/>
                    <a:pt x="1192" y="4159"/>
                    <a:pt x="1162" y="4108"/>
                  </a:cubicBezTo>
                  <a:cubicBezTo>
                    <a:pt x="1138" y="4076"/>
                    <a:pt x="1108" y="4062"/>
                    <a:pt x="1080" y="4062"/>
                  </a:cubicBezTo>
                  <a:close/>
                  <a:moveTo>
                    <a:pt x="3023" y="4072"/>
                  </a:moveTo>
                  <a:cubicBezTo>
                    <a:pt x="2975" y="4072"/>
                    <a:pt x="2935" y="4130"/>
                    <a:pt x="2974" y="4169"/>
                  </a:cubicBezTo>
                  <a:cubicBezTo>
                    <a:pt x="3055" y="4250"/>
                    <a:pt x="3136" y="4321"/>
                    <a:pt x="3217" y="4402"/>
                  </a:cubicBezTo>
                  <a:cubicBezTo>
                    <a:pt x="3233" y="4418"/>
                    <a:pt x="3251" y="4425"/>
                    <a:pt x="3268" y="4425"/>
                  </a:cubicBezTo>
                  <a:cubicBezTo>
                    <a:pt x="3325" y="4425"/>
                    <a:pt x="3373" y="4348"/>
                    <a:pt x="3319" y="4301"/>
                  </a:cubicBezTo>
                  <a:cubicBezTo>
                    <a:pt x="3238" y="4230"/>
                    <a:pt x="3146" y="4159"/>
                    <a:pt x="3065" y="4088"/>
                  </a:cubicBezTo>
                  <a:cubicBezTo>
                    <a:pt x="3052" y="4077"/>
                    <a:pt x="3037" y="4072"/>
                    <a:pt x="3023" y="4072"/>
                  </a:cubicBezTo>
                  <a:close/>
                  <a:moveTo>
                    <a:pt x="5865" y="4185"/>
                  </a:moveTo>
                  <a:cubicBezTo>
                    <a:pt x="5809" y="4185"/>
                    <a:pt x="5763" y="4251"/>
                    <a:pt x="5819" y="4291"/>
                  </a:cubicBezTo>
                  <a:cubicBezTo>
                    <a:pt x="5890" y="4342"/>
                    <a:pt x="5961" y="4423"/>
                    <a:pt x="6052" y="4443"/>
                  </a:cubicBezTo>
                  <a:cubicBezTo>
                    <a:pt x="6059" y="4446"/>
                    <a:pt x="6065" y="4447"/>
                    <a:pt x="6071" y="4447"/>
                  </a:cubicBezTo>
                  <a:cubicBezTo>
                    <a:pt x="6104" y="4447"/>
                    <a:pt x="6130" y="4406"/>
                    <a:pt x="6113" y="4372"/>
                  </a:cubicBezTo>
                  <a:cubicBezTo>
                    <a:pt x="6062" y="4301"/>
                    <a:pt x="5971" y="4250"/>
                    <a:pt x="5910" y="4200"/>
                  </a:cubicBezTo>
                  <a:cubicBezTo>
                    <a:pt x="5896" y="4189"/>
                    <a:pt x="5880" y="4185"/>
                    <a:pt x="5865" y="4185"/>
                  </a:cubicBezTo>
                  <a:close/>
                  <a:moveTo>
                    <a:pt x="1583" y="4121"/>
                  </a:moveTo>
                  <a:cubicBezTo>
                    <a:pt x="1508" y="4121"/>
                    <a:pt x="1457" y="4227"/>
                    <a:pt x="1537" y="4270"/>
                  </a:cubicBezTo>
                  <a:cubicBezTo>
                    <a:pt x="1627" y="4311"/>
                    <a:pt x="1699" y="4382"/>
                    <a:pt x="1769" y="4453"/>
                  </a:cubicBezTo>
                  <a:cubicBezTo>
                    <a:pt x="1784" y="4466"/>
                    <a:pt x="1802" y="4471"/>
                    <a:pt x="1819" y="4471"/>
                  </a:cubicBezTo>
                  <a:cubicBezTo>
                    <a:pt x="1868" y="4471"/>
                    <a:pt x="1911" y="4422"/>
                    <a:pt x="1881" y="4362"/>
                  </a:cubicBezTo>
                  <a:cubicBezTo>
                    <a:pt x="1830" y="4250"/>
                    <a:pt x="1729" y="4180"/>
                    <a:pt x="1618" y="4129"/>
                  </a:cubicBezTo>
                  <a:cubicBezTo>
                    <a:pt x="1606" y="4123"/>
                    <a:pt x="1594" y="4121"/>
                    <a:pt x="1583" y="4121"/>
                  </a:cubicBezTo>
                  <a:close/>
                  <a:moveTo>
                    <a:pt x="5093" y="4206"/>
                  </a:moveTo>
                  <a:cubicBezTo>
                    <a:pt x="5022" y="4206"/>
                    <a:pt x="4970" y="4306"/>
                    <a:pt x="5049" y="4362"/>
                  </a:cubicBezTo>
                  <a:cubicBezTo>
                    <a:pt x="5141" y="4423"/>
                    <a:pt x="5242" y="4463"/>
                    <a:pt x="5343" y="4493"/>
                  </a:cubicBezTo>
                  <a:cubicBezTo>
                    <a:pt x="5350" y="4495"/>
                    <a:pt x="5356" y="4495"/>
                    <a:pt x="5362" y="4495"/>
                  </a:cubicBezTo>
                  <a:cubicBezTo>
                    <a:pt x="5438" y="4495"/>
                    <a:pt x="5459" y="4380"/>
                    <a:pt x="5384" y="4351"/>
                  </a:cubicBezTo>
                  <a:cubicBezTo>
                    <a:pt x="5303" y="4321"/>
                    <a:pt x="5222" y="4281"/>
                    <a:pt x="5151" y="4230"/>
                  </a:cubicBezTo>
                  <a:cubicBezTo>
                    <a:pt x="5132" y="4213"/>
                    <a:pt x="5111" y="4206"/>
                    <a:pt x="5093" y="4206"/>
                  </a:cubicBezTo>
                  <a:close/>
                  <a:moveTo>
                    <a:pt x="636" y="4337"/>
                  </a:moveTo>
                  <a:cubicBezTo>
                    <a:pt x="569" y="4337"/>
                    <a:pt x="499" y="4418"/>
                    <a:pt x="565" y="4483"/>
                  </a:cubicBezTo>
                  <a:lnTo>
                    <a:pt x="646" y="4564"/>
                  </a:lnTo>
                  <a:cubicBezTo>
                    <a:pt x="661" y="4579"/>
                    <a:pt x="677" y="4586"/>
                    <a:pt x="694" y="4586"/>
                  </a:cubicBezTo>
                  <a:cubicBezTo>
                    <a:pt x="743" y="4586"/>
                    <a:pt x="787" y="4527"/>
                    <a:pt x="757" y="4473"/>
                  </a:cubicBezTo>
                  <a:cubicBezTo>
                    <a:pt x="736" y="4443"/>
                    <a:pt x="716" y="4412"/>
                    <a:pt x="706" y="4382"/>
                  </a:cubicBezTo>
                  <a:cubicBezTo>
                    <a:pt x="689" y="4350"/>
                    <a:pt x="662" y="4337"/>
                    <a:pt x="636" y="4337"/>
                  </a:cubicBezTo>
                  <a:close/>
                  <a:moveTo>
                    <a:pt x="2706" y="4331"/>
                  </a:moveTo>
                  <a:cubicBezTo>
                    <a:pt x="2592" y="4331"/>
                    <a:pt x="2518" y="4489"/>
                    <a:pt x="2640" y="4554"/>
                  </a:cubicBezTo>
                  <a:cubicBezTo>
                    <a:pt x="2700" y="4585"/>
                    <a:pt x="2772" y="4615"/>
                    <a:pt x="2833" y="4645"/>
                  </a:cubicBezTo>
                  <a:cubicBezTo>
                    <a:pt x="2846" y="4653"/>
                    <a:pt x="2861" y="4657"/>
                    <a:pt x="2876" y="4657"/>
                  </a:cubicBezTo>
                  <a:cubicBezTo>
                    <a:pt x="2958" y="4657"/>
                    <a:pt x="3040" y="4552"/>
                    <a:pt x="2954" y="4483"/>
                  </a:cubicBezTo>
                  <a:cubicBezTo>
                    <a:pt x="2903" y="4443"/>
                    <a:pt x="2842" y="4402"/>
                    <a:pt x="2792" y="4362"/>
                  </a:cubicBezTo>
                  <a:cubicBezTo>
                    <a:pt x="2763" y="4340"/>
                    <a:pt x="2733" y="4331"/>
                    <a:pt x="2706" y="4331"/>
                  </a:cubicBezTo>
                  <a:close/>
                  <a:moveTo>
                    <a:pt x="4218" y="4347"/>
                  </a:moveTo>
                  <a:cubicBezTo>
                    <a:pt x="4119" y="4347"/>
                    <a:pt x="4046" y="4504"/>
                    <a:pt x="4158" y="4564"/>
                  </a:cubicBezTo>
                  <a:cubicBezTo>
                    <a:pt x="4210" y="4594"/>
                    <a:pt x="4260" y="4625"/>
                    <a:pt x="4320" y="4645"/>
                  </a:cubicBezTo>
                  <a:cubicBezTo>
                    <a:pt x="4340" y="4656"/>
                    <a:pt x="4358" y="4661"/>
                    <a:pt x="4376" y="4661"/>
                  </a:cubicBezTo>
                  <a:cubicBezTo>
                    <a:pt x="4469" y="4661"/>
                    <a:pt x="4526" y="4523"/>
                    <a:pt x="4432" y="4463"/>
                  </a:cubicBezTo>
                  <a:cubicBezTo>
                    <a:pt x="4372" y="4432"/>
                    <a:pt x="4320" y="4402"/>
                    <a:pt x="4270" y="4362"/>
                  </a:cubicBezTo>
                  <a:cubicBezTo>
                    <a:pt x="4253" y="4351"/>
                    <a:pt x="4235" y="4347"/>
                    <a:pt x="4218" y="4347"/>
                  </a:cubicBezTo>
                  <a:close/>
                  <a:moveTo>
                    <a:pt x="3512" y="4454"/>
                  </a:moveTo>
                  <a:cubicBezTo>
                    <a:pt x="3464" y="4454"/>
                    <a:pt x="3431" y="4530"/>
                    <a:pt x="3490" y="4564"/>
                  </a:cubicBezTo>
                  <a:cubicBezTo>
                    <a:pt x="3562" y="4615"/>
                    <a:pt x="3632" y="4675"/>
                    <a:pt x="3683" y="4747"/>
                  </a:cubicBezTo>
                  <a:cubicBezTo>
                    <a:pt x="3698" y="4770"/>
                    <a:pt x="3718" y="4780"/>
                    <a:pt x="3737" y="4780"/>
                  </a:cubicBezTo>
                  <a:cubicBezTo>
                    <a:pt x="3784" y="4780"/>
                    <a:pt x="3827" y="4723"/>
                    <a:pt x="3784" y="4666"/>
                  </a:cubicBezTo>
                  <a:cubicBezTo>
                    <a:pt x="3724" y="4585"/>
                    <a:pt x="3643" y="4513"/>
                    <a:pt x="3541" y="4463"/>
                  </a:cubicBezTo>
                  <a:cubicBezTo>
                    <a:pt x="3531" y="4457"/>
                    <a:pt x="3522" y="4454"/>
                    <a:pt x="3512" y="4454"/>
                  </a:cubicBezTo>
                  <a:close/>
                  <a:moveTo>
                    <a:pt x="1063" y="4471"/>
                  </a:moveTo>
                  <a:cubicBezTo>
                    <a:pt x="981" y="4471"/>
                    <a:pt x="901" y="4585"/>
                    <a:pt x="979" y="4655"/>
                  </a:cubicBezTo>
                  <a:cubicBezTo>
                    <a:pt x="1040" y="4716"/>
                    <a:pt x="1101" y="4777"/>
                    <a:pt x="1162" y="4828"/>
                  </a:cubicBezTo>
                  <a:cubicBezTo>
                    <a:pt x="1185" y="4849"/>
                    <a:pt x="1211" y="4858"/>
                    <a:pt x="1235" y="4858"/>
                  </a:cubicBezTo>
                  <a:cubicBezTo>
                    <a:pt x="1313" y="4858"/>
                    <a:pt x="1373" y="4763"/>
                    <a:pt x="1303" y="4686"/>
                  </a:cubicBezTo>
                  <a:cubicBezTo>
                    <a:pt x="1253" y="4625"/>
                    <a:pt x="1192" y="4564"/>
                    <a:pt x="1132" y="4504"/>
                  </a:cubicBezTo>
                  <a:cubicBezTo>
                    <a:pt x="1111" y="4481"/>
                    <a:pt x="1087" y="4471"/>
                    <a:pt x="1063" y="4471"/>
                  </a:cubicBezTo>
                  <a:close/>
                  <a:moveTo>
                    <a:pt x="5748" y="4678"/>
                  </a:moveTo>
                  <a:cubicBezTo>
                    <a:pt x="5697" y="4678"/>
                    <a:pt x="5654" y="4735"/>
                    <a:pt x="5688" y="4777"/>
                  </a:cubicBezTo>
                  <a:cubicBezTo>
                    <a:pt x="5748" y="4858"/>
                    <a:pt x="5809" y="4939"/>
                    <a:pt x="5910" y="4949"/>
                  </a:cubicBezTo>
                  <a:cubicBezTo>
                    <a:pt x="5971" y="4949"/>
                    <a:pt x="6012" y="4878"/>
                    <a:pt x="5971" y="4828"/>
                  </a:cubicBezTo>
                  <a:cubicBezTo>
                    <a:pt x="5931" y="4756"/>
                    <a:pt x="5839" y="4736"/>
                    <a:pt x="5778" y="4686"/>
                  </a:cubicBezTo>
                  <a:cubicBezTo>
                    <a:pt x="5768" y="4681"/>
                    <a:pt x="5758" y="4678"/>
                    <a:pt x="5748" y="4678"/>
                  </a:cubicBezTo>
                  <a:close/>
                  <a:moveTo>
                    <a:pt x="2499" y="4755"/>
                  </a:moveTo>
                  <a:cubicBezTo>
                    <a:pt x="2438" y="4755"/>
                    <a:pt x="2401" y="4846"/>
                    <a:pt x="2468" y="4888"/>
                  </a:cubicBezTo>
                  <a:lnTo>
                    <a:pt x="2579" y="4959"/>
                  </a:lnTo>
                  <a:cubicBezTo>
                    <a:pt x="2592" y="4967"/>
                    <a:pt x="2604" y="4970"/>
                    <a:pt x="2616" y="4970"/>
                  </a:cubicBezTo>
                  <a:cubicBezTo>
                    <a:pt x="2679" y="4970"/>
                    <a:pt x="2718" y="4871"/>
                    <a:pt x="2650" y="4837"/>
                  </a:cubicBezTo>
                  <a:lnTo>
                    <a:pt x="2538" y="4767"/>
                  </a:lnTo>
                  <a:cubicBezTo>
                    <a:pt x="2525" y="4758"/>
                    <a:pt x="2512" y="4755"/>
                    <a:pt x="2499" y="4755"/>
                  </a:cubicBezTo>
                  <a:close/>
                  <a:moveTo>
                    <a:pt x="4040" y="4684"/>
                  </a:moveTo>
                  <a:cubicBezTo>
                    <a:pt x="3962" y="4684"/>
                    <a:pt x="3932" y="4809"/>
                    <a:pt x="4017" y="4828"/>
                  </a:cubicBezTo>
                  <a:cubicBezTo>
                    <a:pt x="4098" y="4848"/>
                    <a:pt x="4169" y="4888"/>
                    <a:pt x="4230" y="4949"/>
                  </a:cubicBezTo>
                  <a:cubicBezTo>
                    <a:pt x="4246" y="4965"/>
                    <a:pt x="4264" y="4972"/>
                    <a:pt x="4281" y="4972"/>
                  </a:cubicBezTo>
                  <a:cubicBezTo>
                    <a:pt x="4341" y="4972"/>
                    <a:pt x="4396" y="4893"/>
                    <a:pt x="4341" y="4837"/>
                  </a:cubicBezTo>
                  <a:cubicBezTo>
                    <a:pt x="4250" y="4767"/>
                    <a:pt x="4158" y="4716"/>
                    <a:pt x="4057" y="4686"/>
                  </a:cubicBezTo>
                  <a:cubicBezTo>
                    <a:pt x="4051" y="4685"/>
                    <a:pt x="4045" y="4684"/>
                    <a:pt x="4040" y="4684"/>
                  </a:cubicBezTo>
                  <a:close/>
                  <a:moveTo>
                    <a:pt x="1966" y="4643"/>
                  </a:moveTo>
                  <a:cubicBezTo>
                    <a:pt x="1867" y="4643"/>
                    <a:pt x="1788" y="4786"/>
                    <a:pt x="1901" y="4858"/>
                  </a:cubicBezTo>
                  <a:cubicBezTo>
                    <a:pt x="1951" y="4898"/>
                    <a:pt x="1992" y="4929"/>
                    <a:pt x="2043" y="4959"/>
                  </a:cubicBezTo>
                  <a:cubicBezTo>
                    <a:pt x="2059" y="4972"/>
                    <a:pt x="2076" y="4977"/>
                    <a:pt x="2093" y="4977"/>
                  </a:cubicBezTo>
                  <a:cubicBezTo>
                    <a:pt x="2168" y="4977"/>
                    <a:pt x="2231" y="4863"/>
                    <a:pt x="2164" y="4797"/>
                  </a:cubicBezTo>
                  <a:lnTo>
                    <a:pt x="2043" y="4675"/>
                  </a:lnTo>
                  <a:cubicBezTo>
                    <a:pt x="2018" y="4653"/>
                    <a:pt x="1991" y="4643"/>
                    <a:pt x="1966" y="4643"/>
                  </a:cubicBezTo>
                  <a:close/>
                  <a:moveTo>
                    <a:pt x="471" y="4846"/>
                  </a:moveTo>
                  <a:cubicBezTo>
                    <a:pt x="429" y="4846"/>
                    <a:pt x="393" y="4897"/>
                    <a:pt x="433" y="4929"/>
                  </a:cubicBezTo>
                  <a:cubicBezTo>
                    <a:pt x="484" y="4969"/>
                    <a:pt x="524" y="5010"/>
                    <a:pt x="565" y="5040"/>
                  </a:cubicBezTo>
                  <a:cubicBezTo>
                    <a:pt x="575" y="5048"/>
                    <a:pt x="587" y="5052"/>
                    <a:pt x="598" y="5052"/>
                  </a:cubicBezTo>
                  <a:cubicBezTo>
                    <a:pt x="639" y="5052"/>
                    <a:pt x="675" y="5001"/>
                    <a:pt x="635" y="4969"/>
                  </a:cubicBezTo>
                  <a:cubicBezTo>
                    <a:pt x="595" y="4939"/>
                    <a:pt x="554" y="4898"/>
                    <a:pt x="504" y="4858"/>
                  </a:cubicBezTo>
                  <a:cubicBezTo>
                    <a:pt x="493" y="4849"/>
                    <a:pt x="482" y="4846"/>
                    <a:pt x="471" y="4846"/>
                  </a:cubicBezTo>
                  <a:close/>
                  <a:moveTo>
                    <a:pt x="5232" y="4705"/>
                  </a:moveTo>
                  <a:cubicBezTo>
                    <a:pt x="5177" y="4705"/>
                    <a:pt x="5123" y="4766"/>
                    <a:pt x="5161" y="4828"/>
                  </a:cubicBezTo>
                  <a:cubicBezTo>
                    <a:pt x="5211" y="4918"/>
                    <a:pt x="5283" y="4990"/>
                    <a:pt x="5373" y="5050"/>
                  </a:cubicBezTo>
                  <a:cubicBezTo>
                    <a:pt x="5393" y="5064"/>
                    <a:pt x="5412" y="5069"/>
                    <a:pt x="5430" y="5069"/>
                  </a:cubicBezTo>
                  <a:cubicBezTo>
                    <a:pt x="5540" y="5069"/>
                    <a:pt x="5621" y="4871"/>
                    <a:pt x="5465" y="4828"/>
                  </a:cubicBezTo>
                  <a:cubicBezTo>
                    <a:pt x="5394" y="4807"/>
                    <a:pt x="5343" y="4777"/>
                    <a:pt x="5283" y="4726"/>
                  </a:cubicBezTo>
                  <a:cubicBezTo>
                    <a:pt x="5268" y="4712"/>
                    <a:pt x="5250" y="4705"/>
                    <a:pt x="5232" y="4705"/>
                  </a:cubicBezTo>
                  <a:close/>
                  <a:moveTo>
                    <a:pt x="3129" y="4796"/>
                  </a:moveTo>
                  <a:cubicBezTo>
                    <a:pt x="3067" y="4796"/>
                    <a:pt x="3028" y="4896"/>
                    <a:pt x="3096" y="4939"/>
                  </a:cubicBezTo>
                  <a:lnTo>
                    <a:pt x="3409" y="5141"/>
                  </a:lnTo>
                  <a:cubicBezTo>
                    <a:pt x="3422" y="5149"/>
                    <a:pt x="3434" y="5153"/>
                    <a:pt x="3446" y="5153"/>
                  </a:cubicBezTo>
                  <a:cubicBezTo>
                    <a:pt x="3509" y="5153"/>
                    <a:pt x="3549" y="5052"/>
                    <a:pt x="3481" y="5010"/>
                  </a:cubicBezTo>
                  <a:cubicBezTo>
                    <a:pt x="3379" y="4949"/>
                    <a:pt x="3267" y="4878"/>
                    <a:pt x="3166" y="4807"/>
                  </a:cubicBezTo>
                  <a:cubicBezTo>
                    <a:pt x="3154" y="4799"/>
                    <a:pt x="3141" y="4796"/>
                    <a:pt x="3129" y="4796"/>
                  </a:cubicBezTo>
                  <a:close/>
                  <a:moveTo>
                    <a:pt x="1716" y="4980"/>
                  </a:moveTo>
                  <a:cubicBezTo>
                    <a:pt x="1643" y="4980"/>
                    <a:pt x="1586" y="5080"/>
                    <a:pt x="1668" y="5121"/>
                  </a:cubicBezTo>
                  <a:cubicBezTo>
                    <a:pt x="1688" y="5131"/>
                    <a:pt x="1719" y="5152"/>
                    <a:pt x="1739" y="5161"/>
                  </a:cubicBezTo>
                  <a:cubicBezTo>
                    <a:pt x="1750" y="5168"/>
                    <a:pt x="1762" y="5171"/>
                    <a:pt x="1773" y="5171"/>
                  </a:cubicBezTo>
                  <a:cubicBezTo>
                    <a:pt x="1832" y="5171"/>
                    <a:pt x="1881" y="5093"/>
                    <a:pt x="1830" y="5050"/>
                  </a:cubicBezTo>
                  <a:cubicBezTo>
                    <a:pt x="1810" y="5030"/>
                    <a:pt x="1789" y="5020"/>
                    <a:pt x="1769" y="4999"/>
                  </a:cubicBezTo>
                  <a:cubicBezTo>
                    <a:pt x="1752" y="4986"/>
                    <a:pt x="1733" y="4980"/>
                    <a:pt x="1716" y="4980"/>
                  </a:cubicBezTo>
                  <a:close/>
                  <a:moveTo>
                    <a:pt x="4800" y="4978"/>
                  </a:moveTo>
                  <a:cubicBezTo>
                    <a:pt x="4738" y="4978"/>
                    <a:pt x="4698" y="5077"/>
                    <a:pt x="4766" y="5111"/>
                  </a:cubicBezTo>
                  <a:cubicBezTo>
                    <a:pt x="4837" y="5161"/>
                    <a:pt x="4918" y="5202"/>
                    <a:pt x="4989" y="5242"/>
                  </a:cubicBezTo>
                  <a:cubicBezTo>
                    <a:pt x="5002" y="5249"/>
                    <a:pt x="5014" y="5252"/>
                    <a:pt x="5026" y="5252"/>
                  </a:cubicBezTo>
                  <a:cubicBezTo>
                    <a:pt x="5086" y="5252"/>
                    <a:pt x="5119" y="5174"/>
                    <a:pt x="5060" y="5131"/>
                  </a:cubicBezTo>
                  <a:cubicBezTo>
                    <a:pt x="4989" y="5080"/>
                    <a:pt x="4908" y="5040"/>
                    <a:pt x="4837" y="4990"/>
                  </a:cubicBezTo>
                  <a:cubicBezTo>
                    <a:pt x="4824" y="4982"/>
                    <a:pt x="4812" y="4978"/>
                    <a:pt x="4800" y="4978"/>
                  </a:cubicBezTo>
                  <a:close/>
                  <a:moveTo>
                    <a:pt x="3713" y="5121"/>
                  </a:moveTo>
                  <a:cubicBezTo>
                    <a:pt x="3622" y="5121"/>
                    <a:pt x="3622" y="5263"/>
                    <a:pt x="3713" y="5263"/>
                  </a:cubicBezTo>
                  <a:cubicBezTo>
                    <a:pt x="3814" y="5263"/>
                    <a:pt x="3814" y="5121"/>
                    <a:pt x="3713" y="5121"/>
                  </a:cubicBezTo>
                  <a:close/>
                  <a:moveTo>
                    <a:pt x="2927" y="5198"/>
                  </a:moveTo>
                  <a:cubicBezTo>
                    <a:pt x="2867" y="5198"/>
                    <a:pt x="2816" y="5302"/>
                    <a:pt x="2883" y="5344"/>
                  </a:cubicBezTo>
                  <a:lnTo>
                    <a:pt x="3096" y="5465"/>
                  </a:lnTo>
                  <a:cubicBezTo>
                    <a:pt x="3110" y="5474"/>
                    <a:pt x="3124" y="5478"/>
                    <a:pt x="3136" y="5478"/>
                  </a:cubicBezTo>
                  <a:cubicBezTo>
                    <a:pt x="3191" y="5478"/>
                    <a:pt x="3216" y="5395"/>
                    <a:pt x="3166" y="5354"/>
                  </a:cubicBezTo>
                  <a:cubicBezTo>
                    <a:pt x="3096" y="5314"/>
                    <a:pt x="3035" y="5263"/>
                    <a:pt x="2964" y="5212"/>
                  </a:cubicBezTo>
                  <a:cubicBezTo>
                    <a:pt x="2952" y="5202"/>
                    <a:pt x="2939" y="5198"/>
                    <a:pt x="2927" y="5198"/>
                  </a:cubicBezTo>
                  <a:close/>
                  <a:moveTo>
                    <a:pt x="1325" y="5181"/>
                  </a:moveTo>
                  <a:cubicBezTo>
                    <a:pt x="1253" y="5181"/>
                    <a:pt x="1206" y="5289"/>
                    <a:pt x="1283" y="5323"/>
                  </a:cubicBezTo>
                  <a:cubicBezTo>
                    <a:pt x="1364" y="5364"/>
                    <a:pt x="1425" y="5404"/>
                    <a:pt x="1476" y="5465"/>
                  </a:cubicBezTo>
                  <a:cubicBezTo>
                    <a:pt x="1493" y="5482"/>
                    <a:pt x="1511" y="5489"/>
                    <a:pt x="1528" y="5489"/>
                  </a:cubicBezTo>
                  <a:cubicBezTo>
                    <a:pt x="1581" y="5489"/>
                    <a:pt x="1623" y="5418"/>
                    <a:pt x="1577" y="5364"/>
                  </a:cubicBezTo>
                  <a:cubicBezTo>
                    <a:pt x="1516" y="5293"/>
                    <a:pt x="1445" y="5233"/>
                    <a:pt x="1364" y="5192"/>
                  </a:cubicBezTo>
                  <a:cubicBezTo>
                    <a:pt x="1350" y="5185"/>
                    <a:pt x="1337" y="5181"/>
                    <a:pt x="1325" y="5181"/>
                  </a:cubicBezTo>
                  <a:close/>
                  <a:moveTo>
                    <a:pt x="4352" y="5172"/>
                  </a:moveTo>
                  <a:cubicBezTo>
                    <a:pt x="4263" y="5172"/>
                    <a:pt x="4194" y="5302"/>
                    <a:pt x="4291" y="5374"/>
                  </a:cubicBezTo>
                  <a:cubicBezTo>
                    <a:pt x="4372" y="5425"/>
                    <a:pt x="4462" y="5476"/>
                    <a:pt x="4554" y="5506"/>
                  </a:cubicBezTo>
                  <a:cubicBezTo>
                    <a:pt x="4562" y="5508"/>
                    <a:pt x="4570" y="5510"/>
                    <a:pt x="4578" y="5510"/>
                  </a:cubicBezTo>
                  <a:cubicBezTo>
                    <a:pt x="4656" y="5510"/>
                    <a:pt x="4707" y="5380"/>
                    <a:pt x="4624" y="5334"/>
                  </a:cubicBezTo>
                  <a:cubicBezTo>
                    <a:pt x="4554" y="5293"/>
                    <a:pt x="4482" y="5253"/>
                    <a:pt x="4422" y="5202"/>
                  </a:cubicBezTo>
                  <a:cubicBezTo>
                    <a:pt x="4399" y="5181"/>
                    <a:pt x="4375" y="5172"/>
                    <a:pt x="4352" y="5172"/>
                  </a:cubicBezTo>
                  <a:close/>
                  <a:moveTo>
                    <a:pt x="789" y="5201"/>
                  </a:moveTo>
                  <a:cubicBezTo>
                    <a:pt x="728" y="5201"/>
                    <a:pt x="670" y="5286"/>
                    <a:pt x="727" y="5334"/>
                  </a:cubicBezTo>
                  <a:cubicBezTo>
                    <a:pt x="817" y="5404"/>
                    <a:pt x="898" y="5476"/>
                    <a:pt x="990" y="5546"/>
                  </a:cubicBezTo>
                  <a:cubicBezTo>
                    <a:pt x="1004" y="5560"/>
                    <a:pt x="1020" y="5566"/>
                    <a:pt x="1035" y="5566"/>
                  </a:cubicBezTo>
                  <a:cubicBezTo>
                    <a:pt x="1085" y="5566"/>
                    <a:pt x="1127" y="5502"/>
                    <a:pt x="1081" y="5455"/>
                  </a:cubicBezTo>
                  <a:cubicBezTo>
                    <a:pt x="1000" y="5384"/>
                    <a:pt x="919" y="5303"/>
                    <a:pt x="838" y="5222"/>
                  </a:cubicBezTo>
                  <a:cubicBezTo>
                    <a:pt x="822" y="5207"/>
                    <a:pt x="806" y="5201"/>
                    <a:pt x="789" y="5201"/>
                  </a:cubicBezTo>
                  <a:close/>
                  <a:moveTo>
                    <a:pt x="5450" y="5319"/>
                  </a:moveTo>
                  <a:cubicBezTo>
                    <a:pt x="5376" y="5319"/>
                    <a:pt x="5341" y="5440"/>
                    <a:pt x="5414" y="5485"/>
                  </a:cubicBezTo>
                  <a:cubicBezTo>
                    <a:pt x="5454" y="5516"/>
                    <a:pt x="5495" y="5546"/>
                    <a:pt x="5535" y="5566"/>
                  </a:cubicBezTo>
                  <a:cubicBezTo>
                    <a:pt x="5555" y="5581"/>
                    <a:pt x="5575" y="5587"/>
                    <a:pt x="5593" y="5587"/>
                  </a:cubicBezTo>
                  <a:cubicBezTo>
                    <a:pt x="5689" y="5587"/>
                    <a:pt x="5752" y="5416"/>
                    <a:pt x="5616" y="5374"/>
                  </a:cubicBezTo>
                  <a:cubicBezTo>
                    <a:pt x="5576" y="5354"/>
                    <a:pt x="5526" y="5344"/>
                    <a:pt x="5475" y="5323"/>
                  </a:cubicBezTo>
                  <a:cubicBezTo>
                    <a:pt x="5466" y="5321"/>
                    <a:pt x="5458" y="5319"/>
                    <a:pt x="5450" y="5319"/>
                  </a:cubicBezTo>
                  <a:close/>
                  <a:moveTo>
                    <a:pt x="2300" y="5353"/>
                  </a:moveTo>
                  <a:cubicBezTo>
                    <a:pt x="2229" y="5353"/>
                    <a:pt x="2163" y="5440"/>
                    <a:pt x="2235" y="5496"/>
                  </a:cubicBezTo>
                  <a:lnTo>
                    <a:pt x="2347" y="5587"/>
                  </a:lnTo>
                  <a:cubicBezTo>
                    <a:pt x="2366" y="5602"/>
                    <a:pt x="2387" y="5608"/>
                    <a:pt x="2407" y="5608"/>
                  </a:cubicBezTo>
                  <a:cubicBezTo>
                    <a:pt x="2479" y="5608"/>
                    <a:pt x="2539" y="5521"/>
                    <a:pt x="2468" y="5465"/>
                  </a:cubicBezTo>
                  <a:lnTo>
                    <a:pt x="2356" y="5374"/>
                  </a:lnTo>
                  <a:cubicBezTo>
                    <a:pt x="2339" y="5359"/>
                    <a:pt x="2319" y="5353"/>
                    <a:pt x="2300" y="5353"/>
                  </a:cubicBezTo>
                  <a:close/>
                  <a:moveTo>
                    <a:pt x="3635" y="5451"/>
                  </a:moveTo>
                  <a:cubicBezTo>
                    <a:pt x="3557" y="5451"/>
                    <a:pt x="3501" y="5561"/>
                    <a:pt x="3591" y="5597"/>
                  </a:cubicBezTo>
                  <a:cubicBezTo>
                    <a:pt x="3672" y="5627"/>
                    <a:pt x="3753" y="5678"/>
                    <a:pt x="3825" y="5739"/>
                  </a:cubicBezTo>
                  <a:cubicBezTo>
                    <a:pt x="3841" y="5755"/>
                    <a:pt x="3859" y="5761"/>
                    <a:pt x="3876" y="5761"/>
                  </a:cubicBezTo>
                  <a:cubicBezTo>
                    <a:pt x="3936" y="5761"/>
                    <a:pt x="3991" y="5682"/>
                    <a:pt x="3936" y="5627"/>
                  </a:cubicBezTo>
                  <a:cubicBezTo>
                    <a:pt x="3855" y="5557"/>
                    <a:pt x="3764" y="5506"/>
                    <a:pt x="3663" y="5455"/>
                  </a:cubicBezTo>
                  <a:cubicBezTo>
                    <a:pt x="3653" y="5452"/>
                    <a:pt x="3644" y="5451"/>
                    <a:pt x="3635" y="5451"/>
                  </a:cubicBezTo>
                  <a:close/>
                  <a:moveTo>
                    <a:pt x="2842" y="5638"/>
                  </a:moveTo>
                  <a:cubicBezTo>
                    <a:pt x="2741" y="5638"/>
                    <a:pt x="2741" y="5779"/>
                    <a:pt x="2842" y="5779"/>
                  </a:cubicBezTo>
                  <a:cubicBezTo>
                    <a:pt x="2934" y="5779"/>
                    <a:pt x="2934" y="5638"/>
                    <a:pt x="2842" y="5638"/>
                  </a:cubicBezTo>
                  <a:close/>
                  <a:moveTo>
                    <a:pt x="4300" y="5657"/>
                  </a:moveTo>
                  <a:cubicBezTo>
                    <a:pt x="4256" y="5657"/>
                    <a:pt x="4230" y="5724"/>
                    <a:pt x="4280" y="5749"/>
                  </a:cubicBezTo>
                  <a:lnTo>
                    <a:pt x="4432" y="5840"/>
                  </a:lnTo>
                  <a:cubicBezTo>
                    <a:pt x="4441" y="5845"/>
                    <a:pt x="4450" y="5847"/>
                    <a:pt x="4459" y="5847"/>
                  </a:cubicBezTo>
                  <a:cubicBezTo>
                    <a:pt x="4506" y="5847"/>
                    <a:pt x="4534" y="5783"/>
                    <a:pt x="4482" y="5749"/>
                  </a:cubicBezTo>
                  <a:lnTo>
                    <a:pt x="4331" y="5668"/>
                  </a:lnTo>
                  <a:cubicBezTo>
                    <a:pt x="4320" y="5660"/>
                    <a:pt x="4310" y="5657"/>
                    <a:pt x="4300" y="5657"/>
                  </a:cubicBezTo>
                  <a:close/>
                  <a:moveTo>
                    <a:pt x="3308" y="5708"/>
                  </a:moveTo>
                  <a:cubicBezTo>
                    <a:pt x="3227" y="5708"/>
                    <a:pt x="3227" y="5840"/>
                    <a:pt x="3308" y="5840"/>
                  </a:cubicBezTo>
                  <a:cubicBezTo>
                    <a:pt x="3389" y="5840"/>
                    <a:pt x="3450" y="5860"/>
                    <a:pt x="3510" y="5911"/>
                  </a:cubicBezTo>
                  <a:cubicBezTo>
                    <a:pt x="3525" y="5921"/>
                    <a:pt x="3541" y="5926"/>
                    <a:pt x="3556" y="5926"/>
                  </a:cubicBezTo>
                  <a:cubicBezTo>
                    <a:pt x="3612" y="5926"/>
                    <a:pt x="3658" y="5860"/>
                    <a:pt x="3602" y="5820"/>
                  </a:cubicBezTo>
                  <a:cubicBezTo>
                    <a:pt x="3521" y="5749"/>
                    <a:pt x="3420" y="5708"/>
                    <a:pt x="3308" y="5708"/>
                  </a:cubicBezTo>
                  <a:close/>
                  <a:moveTo>
                    <a:pt x="5092" y="5780"/>
                  </a:moveTo>
                  <a:cubicBezTo>
                    <a:pt x="5044" y="5780"/>
                    <a:pt x="5009" y="5856"/>
                    <a:pt x="5060" y="5890"/>
                  </a:cubicBezTo>
                  <a:cubicBezTo>
                    <a:pt x="5161" y="5941"/>
                    <a:pt x="5252" y="5971"/>
                    <a:pt x="5364" y="5982"/>
                  </a:cubicBezTo>
                  <a:cubicBezTo>
                    <a:pt x="5367" y="5982"/>
                    <a:pt x="5369" y="5983"/>
                    <a:pt x="5372" y="5983"/>
                  </a:cubicBezTo>
                  <a:cubicBezTo>
                    <a:pt x="5425" y="5983"/>
                    <a:pt x="5431" y="5890"/>
                    <a:pt x="5373" y="5881"/>
                  </a:cubicBezTo>
                  <a:cubicBezTo>
                    <a:pt x="5283" y="5870"/>
                    <a:pt x="5202" y="5840"/>
                    <a:pt x="5121" y="5789"/>
                  </a:cubicBezTo>
                  <a:cubicBezTo>
                    <a:pt x="5111" y="5783"/>
                    <a:pt x="5101" y="5780"/>
                    <a:pt x="5092" y="5780"/>
                  </a:cubicBezTo>
                  <a:close/>
                  <a:moveTo>
                    <a:pt x="1374" y="5792"/>
                  </a:moveTo>
                  <a:cubicBezTo>
                    <a:pt x="1308" y="5792"/>
                    <a:pt x="1264" y="5896"/>
                    <a:pt x="1334" y="5931"/>
                  </a:cubicBezTo>
                  <a:cubicBezTo>
                    <a:pt x="1445" y="5971"/>
                    <a:pt x="1537" y="6032"/>
                    <a:pt x="1618" y="6113"/>
                  </a:cubicBezTo>
                  <a:cubicBezTo>
                    <a:pt x="1632" y="6127"/>
                    <a:pt x="1647" y="6133"/>
                    <a:pt x="1663" y="6133"/>
                  </a:cubicBezTo>
                  <a:cubicBezTo>
                    <a:pt x="1712" y="6133"/>
                    <a:pt x="1755" y="6069"/>
                    <a:pt x="1708" y="6022"/>
                  </a:cubicBezTo>
                  <a:cubicBezTo>
                    <a:pt x="1618" y="5931"/>
                    <a:pt x="1526" y="5860"/>
                    <a:pt x="1405" y="5800"/>
                  </a:cubicBezTo>
                  <a:cubicBezTo>
                    <a:pt x="1394" y="5794"/>
                    <a:pt x="1383" y="5792"/>
                    <a:pt x="1374" y="5792"/>
                  </a:cubicBezTo>
                  <a:close/>
                  <a:moveTo>
                    <a:pt x="4426" y="5912"/>
                  </a:moveTo>
                  <a:cubicBezTo>
                    <a:pt x="4351" y="5912"/>
                    <a:pt x="4324" y="6048"/>
                    <a:pt x="4412" y="6083"/>
                  </a:cubicBezTo>
                  <a:cubicBezTo>
                    <a:pt x="4503" y="6124"/>
                    <a:pt x="4594" y="6164"/>
                    <a:pt x="4685" y="6194"/>
                  </a:cubicBezTo>
                  <a:cubicBezTo>
                    <a:pt x="4698" y="6201"/>
                    <a:pt x="4710" y="6203"/>
                    <a:pt x="4721" y="6203"/>
                  </a:cubicBezTo>
                  <a:cubicBezTo>
                    <a:pt x="4797" y="6203"/>
                    <a:pt x="4824" y="6067"/>
                    <a:pt x="4736" y="6032"/>
                  </a:cubicBezTo>
                  <a:cubicBezTo>
                    <a:pt x="4644" y="5992"/>
                    <a:pt x="4554" y="5951"/>
                    <a:pt x="4462" y="5921"/>
                  </a:cubicBezTo>
                  <a:cubicBezTo>
                    <a:pt x="4449" y="5915"/>
                    <a:pt x="4437" y="5912"/>
                    <a:pt x="4426" y="5912"/>
                  </a:cubicBezTo>
                  <a:close/>
                  <a:moveTo>
                    <a:pt x="2052" y="5892"/>
                  </a:moveTo>
                  <a:cubicBezTo>
                    <a:pt x="1994" y="5892"/>
                    <a:pt x="1952" y="5977"/>
                    <a:pt x="2012" y="6012"/>
                  </a:cubicBezTo>
                  <a:cubicBezTo>
                    <a:pt x="2144" y="6083"/>
                    <a:pt x="2266" y="6154"/>
                    <a:pt x="2397" y="6225"/>
                  </a:cubicBezTo>
                  <a:cubicBezTo>
                    <a:pt x="2408" y="6231"/>
                    <a:pt x="2419" y="6233"/>
                    <a:pt x="2430" y="6233"/>
                  </a:cubicBezTo>
                  <a:cubicBezTo>
                    <a:pt x="2495" y="6233"/>
                    <a:pt x="2538" y="6138"/>
                    <a:pt x="2468" y="6103"/>
                  </a:cubicBezTo>
                  <a:cubicBezTo>
                    <a:pt x="2336" y="6032"/>
                    <a:pt x="2215" y="5962"/>
                    <a:pt x="2083" y="5901"/>
                  </a:cubicBezTo>
                  <a:cubicBezTo>
                    <a:pt x="2073" y="5895"/>
                    <a:pt x="2062" y="5892"/>
                    <a:pt x="2052" y="5892"/>
                  </a:cubicBezTo>
                  <a:close/>
                  <a:moveTo>
                    <a:pt x="3291" y="5940"/>
                  </a:moveTo>
                  <a:cubicBezTo>
                    <a:pt x="3226" y="5940"/>
                    <a:pt x="3179" y="6042"/>
                    <a:pt x="3247" y="6093"/>
                  </a:cubicBezTo>
                  <a:cubicBezTo>
                    <a:pt x="3328" y="6144"/>
                    <a:pt x="3409" y="6194"/>
                    <a:pt x="3501" y="6245"/>
                  </a:cubicBezTo>
                  <a:cubicBezTo>
                    <a:pt x="3515" y="6256"/>
                    <a:pt x="3529" y="6260"/>
                    <a:pt x="3542" y="6260"/>
                  </a:cubicBezTo>
                  <a:cubicBezTo>
                    <a:pt x="3605" y="6260"/>
                    <a:pt x="3649" y="6155"/>
                    <a:pt x="3582" y="6113"/>
                  </a:cubicBezTo>
                  <a:lnTo>
                    <a:pt x="3328" y="5951"/>
                  </a:lnTo>
                  <a:cubicBezTo>
                    <a:pt x="3316" y="5943"/>
                    <a:pt x="3303" y="5940"/>
                    <a:pt x="3291" y="5940"/>
                  </a:cubicBezTo>
                  <a:close/>
                  <a:moveTo>
                    <a:pt x="2838" y="6165"/>
                  </a:moveTo>
                  <a:cubicBezTo>
                    <a:pt x="2777" y="6165"/>
                    <a:pt x="2742" y="6251"/>
                    <a:pt x="2802" y="6286"/>
                  </a:cubicBezTo>
                  <a:lnTo>
                    <a:pt x="3116" y="6417"/>
                  </a:lnTo>
                  <a:cubicBezTo>
                    <a:pt x="3126" y="6421"/>
                    <a:pt x="3135" y="6422"/>
                    <a:pt x="3144" y="6422"/>
                  </a:cubicBezTo>
                  <a:cubicBezTo>
                    <a:pt x="3212" y="6422"/>
                    <a:pt x="3258" y="6332"/>
                    <a:pt x="3186" y="6306"/>
                  </a:cubicBezTo>
                  <a:lnTo>
                    <a:pt x="2873" y="6174"/>
                  </a:lnTo>
                  <a:cubicBezTo>
                    <a:pt x="2861" y="6168"/>
                    <a:pt x="2849" y="6165"/>
                    <a:pt x="2838" y="6165"/>
                  </a:cubicBezTo>
                  <a:close/>
                  <a:moveTo>
                    <a:pt x="3965" y="6173"/>
                  </a:moveTo>
                  <a:cubicBezTo>
                    <a:pt x="3894" y="6173"/>
                    <a:pt x="3849" y="6273"/>
                    <a:pt x="3926" y="6316"/>
                  </a:cubicBezTo>
                  <a:cubicBezTo>
                    <a:pt x="4027" y="6376"/>
                    <a:pt x="4129" y="6417"/>
                    <a:pt x="4239" y="6448"/>
                  </a:cubicBezTo>
                  <a:cubicBezTo>
                    <a:pt x="4245" y="6449"/>
                    <a:pt x="4251" y="6449"/>
                    <a:pt x="4256" y="6449"/>
                  </a:cubicBezTo>
                  <a:cubicBezTo>
                    <a:pt x="4346" y="6449"/>
                    <a:pt x="4386" y="6294"/>
                    <a:pt x="4280" y="6275"/>
                  </a:cubicBezTo>
                  <a:cubicBezTo>
                    <a:pt x="4179" y="6255"/>
                    <a:pt x="4098" y="6225"/>
                    <a:pt x="4007" y="6184"/>
                  </a:cubicBezTo>
                  <a:cubicBezTo>
                    <a:pt x="3993" y="6176"/>
                    <a:pt x="3978" y="6173"/>
                    <a:pt x="3965" y="6173"/>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1" name="Google Shape;1311;p21"/>
            <p:cNvSpPr/>
            <p:nvPr/>
          </p:nvSpPr>
          <p:spPr>
            <a:xfrm>
              <a:off x="8599072" y="4507350"/>
              <a:ext cx="1166981" cy="1562205"/>
            </a:xfrm>
            <a:custGeom>
              <a:avLst/>
              <a:gdLst/>
              <a:ahLst/>
              <a:cxnLst/>
              <a:rect l="l" t="t" r="r" b="b"/>
              <a:pathLst>
                <a:path w="6603" h="8839" extrusionOk="0">
                  <a:moveTo>
                    <a:pt x="264" y="0"/>
                  </a:moveTo>
                  <a:lnTo>
                    <a:pt x="1" y="192"/>
                  </a:lnTo>
                  <a:lnTo>
                    <a:pt x="6328" y="8839"/>
                  </a:lnTo>
                  <a:lnTo>
                    <a:pt x="6602" y="8636"/>
                  </a:lnTo>
                  <a:lnTo>
                    <a:pt x="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2" name="Google Shape;1312;p21"/>
            <p:cNvSpPr/>
            <p:nvPr/>
          </p:nvSpPr>
          <p:spPr>
            <a:xfrm>
              <a:off x="8196463" y="4517954"/>
              <a:ext cx="1165037" cy="1562382"/>
            </a:xfrm>
            <a:custGeom>
              <a:avLst/>
              <a:gdLst/>
              <a:ahLst/>
              <a:cxnLst/>
              <a:rect l="l" t="t" r="r" b="b"/>
              <a:pathLst>
                <a:path w="6592" h="8840" extrusionOk="0">
                  <a:moveTo>
                    <a:pt x="263" y="1"/>
                  </a:moveTo>
                  <a:lnTo>
                    <a:pt x="0" y="193"/>
                  </a:lnTo>
                  <a:lnTo>
                    <a:pt x="6329" y="8840"/>
                  </a:lnTo>
                  <a:lnTo>
                    <a:pt x="6592" y="8637"/>
                  </a:lnTo>
                  <a:lnTo>
                    <a:pt x="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3" name="Google Shape;1313;p21"/>
            <p:cNvSpPr/>
            <p:nvPr/>
          </p:nvSpPr>
          <p:spPr>
            <a:xfrm>
              <a:off x="8180379" y="4834669"/>
              <a:ext cx="1166804" cy="1562558"/>
            </a:xfrm>
            <a:custGeom>
              <a:avLst/>
              <a:gdLst/>
              <a:ahLst/>
              <a:cxnLst/>
              <a:rect l="l" t="t" r="r" b="b"/>
              <a:pathLst>
                <a:path w="6602" h="8841" extrusionOk="0">
                  <a:moveTo>
                    <a:pt x="264" y="1"/>
                  </a:moveTo>
                  <a:lnTo>
                    <a:pt x="0" y="203"/>
                  </a:lnTo>
                  <a:lnTo>
                    <a:pt x="6328" y="8840"/>
                  </a:lnTo>
                  <a:lnTo>
                    <a:pt x="6602" y="8647"/>
                  </a:lnTo>
                  <a:lnTo>
                    <a:pt x="2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4" name="Google Shape;1314;p21"/>
            <p:cNvSpPr/>
            <p:nvPr/>
          </p:nvSpPr>
          <p:spPr>
            <a:xfrm>
              <a:off x="7765222" y="-927344"/>
              <a:ext cx="841259" cy="1127601"/>
            </a:xfrm>
            <a:custGeom>
              <a:avLst/>
              <a:gdLst/>
              <a:ahLst/>
              <a:cxnLst/>
              <a:rect l="l" t="t" r="r" b="b"/>
              <a:pathLst>
                <a:path w="4760" h="6380" extrusionOk="0">
                  <a:moveTo>
                    <a:pt x="192" y="0"/>
                  </a:moveTo>
                  <a:lnTo>
                    <a:pt x="0" y="142"/>
                  </a:lnTo>
                  <a:lnTo>
                    <a:pt x="4566" y="6379"/>
                  </a:lnTo>
                  <a:lnTo>
                    <a:pt x="4759" y="6237"/>
                  </a:lnTo>
                  <a:lnTo>
                    <a:pt x="1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5" name="Google Shape;1315;p21"/>
            <p:cNvSpPr/>
            <p:nvPr/>
          </p:nvSpPr>
          <p:spPr>
            <a:xfrm>
              <a:off x="7528923" y="-927344"/>
              <a:ext cx="841259" cy="1127601"/>
            </a:xfrm>
            <a:custGeom>
              <a:avLst/>
              <a:gdLst/>
              <a:ahLst/>
              <a:cxnLst/>
              <a:rect l="l" t="t" r="r" b="b"/>
              <a:pathLst>
                <a:path w="4760" h="6380" extrusionOk="0">
                  <a:moveTo>
                    <a:pt x="193" y="0"/>
                  </a:moveTo>
                  <a:lnTo>
                    <a:pt x="1" y="142"/>
                  </a:lnTo>
                  <a:lnTo>
                    <a:pt x="4567" y="6379"/>
                  </a:lnTo>
                  <a:lnTo>
                    <a:pt x="4760" y="6237"/>
                  </a:lnTo>
                  <a:lnTo>
                    <a:pt x="1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6" name="Google Shape;1316;p21"/>
            <p:cNvSpPr/>
            <p:nvPr/>
          </p:nvSpPr>
          <p:spPr>
            <a:xfrm>
              <a:off x="8055072" y="-5655"/>
              <a:ext cx="841259" cy="1127424"/>
            </a:xfrm>
            <a:custGeom>
              <a:avLst/>
              <a:gdLst/>
              <a:ahLst/>
              <a:cxnLst/>
              <a:rect l="l" t="t" r="r" b="b"/>
              <a:pathLst>
                <a:path w="4760" h="6379" extrusionOk="0">
                  <a:moveTo>
                    <a:pt x="193" y="0"/>
                  </a:moveTo>
                  <a:lnTo>
                    <a:pt x="1" y="142"/>
                  </a:lnTo>
                  <a:lnTo>
                    <a:pt x="4567" y="6379"/>
                  </a:lnTo>
                  <a:lnTo>
                    <a:pt x="4759" y="6237"/>
                  </a:lnTo>
                  <a:lnTo>
                    <a:pt x="1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7" name="Google Shape;1317;p21"/>
            <p:cNvSpPr/>
            <p:nvPr/>
          </p:nvSpPr>
          <p:spPr>
            <a:xfrm>
              <a:off x="6134990" y="-1194218"/>
              <a:ext cx="1370757" cy="1392711"/>
            </a:xfrm>
            <a:custGeom>
              <a:avLst/>
              <a:gdLst/>
              <a:ahLst/>
              <a:cxnLst/>
              <a:rect l="l" t="t" r="r" b="b"/>
              <a:pathLst>
                <a:path w="7756" h="7880" extrusionOk="0">
                  <a:moveTo>
                    <a:pt x="3699" y="0"/>
                  </a:moveTo>
                  <a:cubicBezTo>
                    <a:pt x="3116" y="0"/>
                    <a:pt x="2557" y="137"/>
                    <a:pt x="2147" y="468"/>
                  </a:cubicBezTo>
                  <a:cubicBezTo>
                    <a:pt x="1084" y="1328"/>
                    <a:pt x="486" y="3323"/>
                    <a:pt x="213" y="4588"/>
                  </a:cubicBezTo>
                  <a:cubicBezTo>
                    <a:pt x="51" y="5338"/>
                    <a:pt x="0" y="6148"/>
                    <a:pt x="355" y="6826"/>
                  </a:cubicBezTo>
                  <a:cubicBezTo>
                    <a:pt x="712" y="7491"/>
                    <a:pt x="1465" y="7880"/>
                    <a:pt x="2207" y="7880"/>
                  </a:cubicBezTo>
                  <a:cubicBezTo>
                    <a:pt x="2539" y="7880"/>
                    <a:pt x="2868" y="7802"/>
                    <a:pt x="3159" y="7636"/>
                  </a:cubicBezTo>
                  <a:cubicBezTo>
                    <a:pt x="3514" y="7444"/>
                    <a:pt x="3807" y="7140"/>
                    <a:pt x="4152" y="6937"/>
                  </a:cubicBezTo>
                  <a:cubicBezTo>
                    <a:pt x="4739" y="6593"/>
                    <a:pt x="5447" y="6553"/>
                    <a:pt x="6095" y="6381"/>
                  </a:cubicBezTo>
                  <a:cubicBezTo>
                    <a:pt x="6754" y="6208"/>
                    <a:pt x="7443" y="5803"/>
                    <a:pt x="7564" y="5135"/>
                  </a:cubicBezTo>
                  <a:cubicBezTo>
                    <a:pt x="7756" y="4153"/>
                    <a:pt x="6633" y="3343"/>
                    <a:pt x="6642" y="2341"/>
                  </a:cubicBezTo>
                  <a:cubicBezTo>
                    <a:pt x="6653" y="2098"/>
                    <a:pt x="6714" y="1865"/>
                    <a:pt x="6693" y="1622"/>
                  </a:cubicBezTo>
                  <a:cubicBezTo>
                    <a:pt x="6642" y="1227"/>
                    <a:pt x="6338" y="903"/>
                    <a:pt x="6005" y="680"/>
                  </a:cubicBezTo>
                  <a:cubicBezTo>
                    <a:pt x="5436" y="285"/>
                    <a:pt x="4542" y="0"/>
                    <a:pt x="3699"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8" name="Google Shape;1318;p21"/>
            <p:cNvSpPr/>
            <p:nvPr/>
          </p:nvSpPr>
          <p:spPr>
            <a:xfrm>
              <a:off x="7811704" y="-793730"/>
              <a:ext cx="1582132" cy="1469063"/>
            </a:xfrm>
            <a:custGeom>
              <a:avLst/>
              <a:gdLst/>
              <a:ahLst/>
              <a:cxnLst/>
              <a:rect l="l" t="t" r="r" b="b"/>
              <a:pathLst>
                <a:path w="8952" h="8312" extrusionOk="0">
                  <a:moveTo>
                    <a:pt x="4541" y="0"/>
                  </a:moveTo>
                  <a:cubicBezTo>
                    <a:pt x="3489" y="0"/>
                    <a:pt x="2443" y="151"/>
                    <a:pt x="1468" y="540"/>
                  </a:cubicBezTo>
                  <a:cubicBezTo>
                    <a:pt x="982" y="733"/>
                    <a:pt x="496" y="1017"/>
                    <a:pt x="294" y="1492"/>
                  </a:cubicBezTo>
                  <a:cubicBezTo>
                    <a:pt x="1" y="2160"/>
                    <a:pt x="406" y="2961"/>
                    <a:pt x="973" y="3436"/>
                  </a:cubicBezTo>
                  <a:cubicBezTo>
                    <a:pt x="1347" y="3750"/>
                    <a:pt x="1833" y="4044"/>
                    <a:pt x="1873" y="4530"/>
                  </a:cubicBezTo>
                  <a:cubicBezTo>
                    <a:pt x="1904" y="4935"/>
                    <a:pt x="1600" y="5400"/>
                    <a:pt x="1864" y="5715"/>
                  </a:cubicBezTo>
                  <a:cubicBezTo>
                    <a:pt x="1934" y="5805"/>
                    <a:pt x="2046" y="5856"/>
                    <a:pt x="2147" y="5886"/>
                  </a:cubicBezTo>
                  <a:cubicBezTo>
                    <a:pt x="2263" y="5922"/>
                    <a:pt x="2382" y="5937"/>
                    <a:pt x="2503" y="5937"/>
                  </a:cubicBezTo>
                  <a:cubicBezTo>
                    <a:pt x="3053" y="5937"/>
                    <a:pt x="3636" y="5628"/>
                    <a:pt x="4166" y="5628"/>
                  </a:cubicBezTo>
                  <a:cubicBezTo>
                    <a:pt x="4337" y="5628"/>
                    <a:pt x="4502" y="5660"/>
                    <a:pt x="4658" y="5745"/>
                  </a:cubicBezTo>
                  <a:cubicBezTo>
                    <a:pt x="4982" y="5917"/>
                    <a:pt x="5174" y="6271"/>
                    <a:pt x="5245" y="6636"/>
                  </a:cubicBezTo>
                  <a:cubicBezTo>
                    <a:pt x="5326" y="6990"/>
                    <a:pt x="5326" y="7365"/>
                    <a:pt x="5377" y="7719"/>
                  </a:cubicBezTo>
                  <a:cubicBezTo>
                    <a:pt x="5397" y="7881"/>
                    <a:pt x="5437" y="8053"/>
                    <a:pt x="5559" y="8165"/>
                  </a:cubicBezTo>
                  <a:cubicBezTo>
                    <a:pt x="5672" y="8271"/>
                    <a:pt x="5851" y="8311"/>
                    <a:pt x="6050" y="8311"/>
                  </a:cubicBezTo>
                  <a:cubicBezTo>
                    <a:pt x="6424" y="8311"/>
                    <a:pt x="6870" y="8169"/>
                    <a:pt x="7088" y="8043"/>
                  </a:cubicBezTo>
                  <a:cubicBezTo>
                    <a:pt x="7412" y="7861"/>
                    <a:pt x="7483" y="7628"/>
                    <a:pt x="7513" y="7284"/>
                  </a:cubicBezTo>
                  <a:cubicBezTo>
                    <a:pt x="7615" y="6210"/>
                    <a:pt x="8060" y="5279"/>
                    <a:pt x="8455" y="4287"/>
                  </a:cubicBezTo>
                  <a:cubicBezTo>
                    <a:pt x="8617" y="3861"/>
                    <a:pt x="8789" y="3426"/>
                    <a:pt x="8850" y="2970"/>
                  </a:cubicBezTo>
                  <a:cubicBezTo>
                    <a:pt x="8951" y="2221"/>
                    <a:pt x="8728" y="1401"/>
                    <a:pt x="8171" y="875"/>
                  </a:cubicBezTo>
                  <a:cubicBezTo>
                    <a:pt x="7594" y="338"/>
                    <a:pt x="6764" y="166"/>
                    <a:pt x="5974" y="85"/>
                  </a:cubicBezTo>
                  <a:cubicBezTo>
                    <a:pt x="5500" y="31"/>
                    <a:pt x="5020" y="0"/>
                    <a:pt x="4541"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9" name="Google Shape;1319;p21"/>
            <p:cNvSpPr/>
            <p:nvPr/>
          </p:nvSpPr>
          <p:spPr>
            <a:xfrm>
              <a:off x="7967410" y="-130962"/>
              <a:ext cx="590648" cy="588898"/>
            </a:xfrm>
            <a:custGeom>
              <a:avLst/>
              <a:gdLst/>
              <a:ahLst/>
              <a:cxnLst/>
              <a:rect l="l" t="t" r="r" b="b"/>
              <a:pathLst>
                <a:path w="3342" h="3332" extrusionOk="0">
                  <a:moveTo>
                    <a:pt x="1499" y="0"/>
                  </a:moveTo>
                  <a:lnTo>
                    <a:pt x="0" y="1843"/>
                  </a:lnTo>
                  <a:lnTo>
                    <a:pt x="1853" y="3331"/>
                  </a:lnTo>
                  <a:lnTo>
                    <a:pt x="3341" y="1488"/>
                  </a:lnTo>
                  <a:lnTo>
                    <a:pt x="1499" y="0"/>
                  </a:lnTo>
                  <a:close/>
                </a:path>
              </a:pathLst>
            </a:custGeom>
            <a:solidFill>
              <a:srgbClr val="C1E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0" name="Google Shape;1320;p21"/>
            <p:cNvSpPr/>
            <p:nvPr/>
          </p:nvSpPr>
          <p:spPr>
            <a:xfrm>
              <a:off x="4170192" y="-1276401"/>
              <a:ext cx="1197380" cy="1670193"/>
            </a:xfrm>
            <a:custGeom>
              <a:avLst/>
              <a:gdLst/>
              <a:ahLst/>
              <a:cxnLst/>
              <a:rect l="l" t="t" r="r" b="b"/>
              <a:pathLst>
                <a:path w="6775" h="9450" extrusionOk="0">
                  <a:moveTo>
                    <a:pt x="3259" y="0"/>
                  </a:moveTo>
                  <a:cubicBezTo>
                    <a:pt x="2775" y="0"/>
                    <a:pt x="2290" y="160"/>
                    <a:pt x="1914" y="467"/>
                  </a:cubicBezTo>
                  <a:cubicBezTo>
                    <a:pt x="1053" y="1156"/>
                    <a:pt x="861" y="2371"/>
                    <a:pt x="578" y="3433"/>
                  </a:cubicBezTo>
                  <a:cubicBezTo>
                    <a:pt x="344" y="4315"/>
                    <a:pt x="0" y="5266"/>
                    <a:pt x="344" y="6106"/>
                  </a:cubicBezTo>
                  <a:cubicBezTo>
                    <a:pt x="517" y="6511"/>
                    <a:pt x="830" y="6835"/>
                    <a:pt x="1064" y="7210"/>
                  </a:cubicBezTo>
                  <a:cubicBezTo>
                    <a:pt x="1499" y="7888"/>
                    <a:pt x="1580" y="8668"/>
                    <a:pt x="1559" y="9448"/>
                  </a:cubicBezTo>
                  <a:cubicBezTo>
                    <a:pt x="1580" y="9449"/>
                    <a:pt x="1602" y="9449"/>
                    <a:pt x="1623" y="9449"/>
                  </a:cubicBezTo>
                  <a:cubicBezTo>
                    <a:pt x="2953" y="9449"/>
                    <a:pt x="4743" y="7601"/>
                    <a:pt x="5630" y="6684"/>
                  </a:cubicBezTo>
                  <a:cubicBezTo>
                    <a:pt x="5944" y="6360"/>
                    <a:pt x="6237" y="6016"/>
                    <a:pt x="6399" y="5600"/>
                  </a:cubicBezTo>
                  <a:cubicBezTo>
                    <a:pt x="6774" y="4659"/>
                    <a:pt x="6389" y="3616"/>
                    <a:pt x="6005" y="2684"/>
                  </a:cubicBezTo>
                  <a:cubicBezTo>
                    <a:pt x="5589" y="1692"/>
                    <a:pt x="5103" y="619"/>
                    <a:pt x="4121" y="184"/>
                  </a:cubicBezTo>
                  <a:cubicBezTo>
                    <a:pt x="3852" y="60"/>
                    <a:pt x="3555" y="0"/>
                    <a:pt x="3259"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1" name="Google Shape;1321;p21"/>
            <p:cNvSpPr/>
            <p:nvPr/>
          </p:nvSpPr>
          <p:spPr>
            <a:xfrm>
              <a:off x="7400258" y="-349234"/>
              <a:ext cx="468878" cy="338280"/>
            </a:xfrm>
            <a:custGeom>
              <a:avLst/>
              <a:gdLst/>
              <a:ahLst/>
              <a:cxnLst/>
              <a:rect l="l" t="t" r="r" b="b"/>
              <a:pathLst>
                <a:path w="2653" h="1914" extrusionOk="0">
                  <a:moveTo>
                    <a:pt x="1822" y="0"/>
                  </a:moveTo>
                  <a:lnTo>
                    <a:pt x="0" y="1215"/>
                  </a:lnTo>
                  <a:lnTo>
                    <a:pt x="2653" y="1913"/>
                  </a:lnTo>
                  <a:lnTo>
                    <a:pt x="1822" y="0"/>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2" name="Google Shape;1322;p21"/>
            <p:cNvSpPr/>
            <p:nvPr/>
          </p:nvSpPr>
          <p:spPr>
            <a:xfrm>
              <a:off x="8046765" y="-560435"/>
              <a:ext cx="430880" cy="339694"/>
            </a:xfrm>
            <a:custGeom>
              <a:avLst/>
              <a:gdLst/>
              <a:ahLst/>
              <a:cxnLst/>
              <a:rect l="l" t="t" r="r" b="b"/>
              <a:pathLst>
                <a:path w="2438" h="1922" extrusionOk="0">
                  <a:moveTo>
                    <a:pt x="1897" y="0"/>
                  </a:moveTo>
                  <a:cubicBezTo>
                    <a:pt x="1880" y="0"/>
                    <a:pt x="1865" y="10"/>
                    <a:pt x="1870" y="30"/>
                  </a:cubicBezTo>
                  <a:lnTo>
                    <a:pt x="1870" y="172"/>
                  </a:lnTo>
                  <a:cubicBezTo>
                    <a:pt x="1830" y="183"/>
                    <a:pt x="1789" y="192"/>
                    <a:pt x="1758" y="213"/>
                  </a:cubicBezTo>
                  <a:cubicBezTo>
                    <a:pt x="1718" y="223"/>
                    <a:pt x="1728" y="284"/>
                    <a:pt x="1779" y="284"/>
                  </a:cubicBezTo>
                  <a:cubicBezTo>
                    <a:pt x="1809" y="273"/>
                    <a:pt x="1839" y="273"/>
                    <a:pt x="1870" y="273"/>
                  </a:cubicBezTo>
                  <a:lnTo>
                    <a:pt x="1870" y="354"/>
                  </a:lnTo>
                  <a:cubicBezTo>
                    <a:pt x="1870" y="385"/>
                    <a:pt x="1893" y="400"/>
                    <a:pt x="1916" y="400"/>
                  </a:cubicBezTo>
                  <a:cubicBezTo>
                    <a:pt x="1938" y="400"/>
                    <a:pt x="1961" y="385"/>
                    <a:pt x="1961" y="354"/>
                  </a:cubicBezTo>
                  <a:cubicBezTo>
                    <a:pt x="1951" y="334"/>
                    <a:pt x="1951" y="304"/>
                    <a:pt x="1951" y="273"/>
                  </a:cubicBezTo>
                  <a:cubicBezTo>
                    <a:pt x="1981" y="273"/>
                    <a:pt x="2012" y="264"/>
                    <a:pt x="2042" y="264"/>
                  </a:cubicBezTo>
                  <a:cubicBezTo>
                    <a:pt x="2093" y="243"/>
                    <a:pt x="2093" y="172"/>
                    <a:pt x="2042" y="162"/>
                  </a:cubicBezTo>
                  <a:cubicBezTo>
                    <a:pt x="2027" y="157"/>
                    <a:pt x="2009" y="155"/>
                    <a:pt x="1992" y="155"/>
                  </a:cubicBezTo>
                  <a:cubicBezTo>
                    <a:pt x="1974" y="155"/>
                    <a:pt x="1956" y="157"/>
                    <a:pt x="1941" y="162"/>
                  </a:cubicBezTo>
                  <a:cubicBezTo>
                    <a:pt x="1941" y="111"/>
                    <a:pt x="1931" y="71"/>
                    <a:pt x="1931" y="30"/>
                  </a:cubicBezTo>
                  <a:cubicBezTo>
                    <a:pt x="1931" y="10"/>
                    <a:pt x="1913" y="0"/>
                    <a:pt x="1897" y="0"/>
                  </a:cubicBezTo>
                  <a:close/>
                  <a:moveTo>
                    <a:pt x="1262" y="112"/>
                  </a:moveTo>
                  <a:cubicBezTo>
                    <a:pt x="1247" y="112"/>
                    <a:pt x="1232" y="122"/>
                    <a:pt x="1232" y="142"/>
                  </a:cubicBezTo>
                  <a:lnTo>
                    <a:pt x="1232" y="284"/>
                  </a:lnTo>
                  <a:cubicBezTo>
                    <a:pt x="1191" y="294"/>
                    <a:pt x="1161" y="304"/>
                    <a:pt x="1121" y="314"/>
                  </a:cubicBezTo>
                  <a:cubicBezTo>
                    <a:pt x="1083" y="333"/>
                    <a:pt x="1098" y="386"/>
                    <a:pt x="1133" y="386"/>
                  </a:cubicBezTo>
                  <a:cubicBezTo>
                    <a:pt x="1135" y="386"/>
                    <a:pt x="1138" y="386"/>
                    <a:pt x="1141" y="385"/>
                  </a:cubicBezTo>
                  <a:lnTo>
                    <a:pt x="1232" y="385"/>
                  </a:lnTo>
                  <a:cubicBezTo>
                    <a:pt x="1232" y="415"/>
                    <a:pt x="1232" y="435"/>
                    <a:pt x="1242" y="466"/>
                  </a:cubicBezTo>
                  <a:cubicBezTo>
                    <a:pt x="1242" y="491"/>
                    <a:pt x="1263" y="504"/>
                    <a:pt x="1283" y="504"/>
                  </a:cubicBezTo>
                  <a:cubicBezTo>
                    <a:pt x="1303" y="504"/>
                    <a:pt x="1323" y="491"/>
                    <a:pt x="1323" y="466"/>
                  </a:cubicBezTo>
                  <a:cubicBezTo>
                    <a:pt x="1323" y="435"/>
                    <a:pt x="1313" y="405"/>
                    <a:pt x="1313" y="385"/>
                  </a:cubicBezTo>
                  <a:cubicBezTo>
                    <a:pt x="1344" y="375"/>
                    <a:pt x="1384" y="375"/>
                    <a:pt x="1414" y="365"/>
                  </a:cubicBezTo>
                  <a:cubicBezTo>
                    <a:pt x="1455" y="354"/>
                    <a:pt x="1455" y="284"/>
                    <a:pt x="1414" y="273"/>
                  </a:cubicBezTo>
                  <a:cubicBezTo>
                    <a:pt x="1374" y="264"/>
                    <a:pt x="1344" y="264"/>
                    <a:pt x="1303" y="264"/>
                  </a:cubicBezTo>
                  <a:cubicBezTo>
                    <a:pt x="1303" y="223"/>
                    <a:pt x="1303" y="183"/>
                    <a:pt x="1293" y="142"/>
                  </a:cubicBezTo>
                  <a:cubicBezTo>
                    <a:pt x="1293" y="122"/>
                    <a:pt x="1277" y="112"/>
                    <a:pt x="1262" y="112"/>
                  </a:cubicBezTo>
                  <a:close/>
                  <a:moveTo>
                    <a:pt x="727" y="203"/>
                  </a:moveTo>
                  <a:cubicBezTo>
                    <a:pt x="711" y="203"/>
                    <a:pt x="696" y="213"/>
                    <a:pt x="696" y="233"/>
                  </a:cubicBezTo>
                  <a:lnTo>
                    <a:pt x="696" y="375"/>
                  </a:lnTo>
                  <a:cubicBezTo>
                    <a:pt x="665" y="385"/>
                    <a:pt x="624" y="395"/>
                    <a:pt x="594" y="405"/>
                  </a:cubicBezTo>
                  <a:cubicBezTo>
                    <a:pt x="547" y="424"/>
                    <a:pt x="561" y="477"/>
                    <a:pt x="603" y="477"/>
                  </a:cubicBezTo>
                  <a:cubicBezTo>
                    <a:pt x="607" y="477"/>
                    <a:pt x="611" y="477"/>
                    <a:pt x="615" y="476"/>
                  </a:cubicBezTo>
                  <a:lnTo>
                    <a:pt x="705" y="476"/>
                  </a:lnTo>
                  <a:lnTo>
                    <a:pt x="705" y="557"/>
                  </a:lnTo>
                  <a:cubicBezTo>
                    <a:pt x="705" y="582"/>
                    <a:pt x="726" y="595"/>
                    <a:pt x="746" y="595"/>
                  </a:cubicBezTo>
                  <a:cubicBezTo>
                    <a:pt x="766" y="595"/>
                    <a:pt x="786" y="582"/>
                    <a:pt x="786" y="557"/>
                  </a:cubicBezTo>
                  <a:cubicBezTo>
                    <a:pt x="786" y="527"/>
                    <a:pt x="786" y="496"/>
                    <a:pt x="777" y="476"/>
                  </a:cubicBezTo>
                  <a:cubicBezTo>
                    <a:pt x="817" y="466"/>
                    <a:pt x="847" y="466"/>
                    <a:pt x="878" y="456"/>
                  </a:cubicBezTo>
                  <a:cubicBezTo>
                    <a:pt x="918" y="446"/>
                    <a:pt x="928" y="375"/>
                    <a:pt x="878" y="365"/>
                  </a:cubicBezTo>
                  <a:cubicBezTo>
                    <a:pt x="837" y="354"/>
                    <a:pt x="807" y="354"/>
                    <a:pt x="777" y="354"/>
                  </a:cubicBezTo>
                  <a:cubicBezTo>
                    <a:pt x="766" y="314"/>
                    <a:pt x="766" y="273"/>
                    <a:pt x="766" y="233"/>
                  </a:cubicBezTo>
                  <a:cubicBezTo>
                    <a:pt x="761" y="213"/>
                    <a:pt x="744" y="203"/>
                    <a:pt x="727" y="203"/>
                  </a:cubicBezTo>
                  <a:close/>
                  <a:moveTo>
                    <a:pt x="181" y="306"/>
                  </a:moveTo>
                  <a:cubicBezTo>
                    <a:pt x="164" y="306"/>
                    <a:pt x="149" y="319"/>
                    <a:pt x="149" y="345"/>
                  </a:cubicBezTo>
                  <a:cubicBezTo>
                    <a:pt x="149" y="385"/>
                    <a:pt x="159" y="435"/>
                    <a:pt x="159" y="476"/>
                  </a:cubicBezTo>
                  <a:cubicBezTo>
                    <a:pt x="118" y="496"/>
                    <a:pt x="78" y="507"/>
                    <a:pt x="48" y="516"/>
                  </a:cubicBezTo>
                  <a:cubicBezTo>
                    <a:pt x="0" y="535"/>
                    <a:pt x="14" y="589"/>
                    <a:pt x="57" y="589"/>
                  </a:cubicBezTo>
                  <a:cubicBezTo>
                    <a:pt x="61" y="589"/>
                    <a:pt x="64" y="588"/>
                    <a:pt x="68" y="588"/>
                  </a:cubicBezTo>
                  <a:lnTo>
                    <a:pt x="159" y="588"/>
                  </a:lnTo>
                  <a:lnTo>
                    <a:pt x="159" y="669"/>
                  </a:lnTo>
                  <a:cubicBezTo>
                    <a:pt x="159" y="694"/>
                    <a:pt x="182" y="706"/>
                    <a:pt x="203" y="706"/>
                  </a:cubicBezTo>
                  <a:cubicBezTo>
                    <a:pt x="225" y="706"/>
                    <a:pt x="245" y="694"/>
                    <a:pt x="240" y="669"/>
                  </a:cubicBezTo>
                  <a:lnTo>
                    <a:pt x="240" y="577"/>
                  </a:lnTo>
                  <a:cubicBezTo>
                    <a:pt x="270" y="577"/>
                    <a:pt x="300" y="577"/>
                    <a:pt x="331" y="567"/>
                  </a:cubicBezTo>
                  <a:cubicBezTo>
                    <a:pt x="381" y="557"/>
                    <a:pt x="381" y="476"/>
                    <a:pt x="331" y="466"/>
                  </a:cubicBezTo>
                  <a:cubicBezTo>
                    <a:pt x="321" y="463"/>
                    <a:pt x="310" y="462"/>
                    <a:pt x="298" y="462"/>
                  </a:cubicBezTo>
                  <a:cubicBezTo>
                    <a:pt x="275" y="462"/>
                    <a:pt x="250" y="466"/>
                    <a:pt x="230" y="466"/>
                  </a:cubicBezTo>
                  <a:cubicBezTo>
                    <a:pt x="219" y="426"/>
                    <a:pt x="219" y="385"/>
                    <a:pt x="219" y="345"/>
                  </a:cubicBezTo>
                  <a:cubicBezTo>
                    <a:pt x="215" y="319"/>
                    <a:pt x="197" y="306"/>
                    <a:pt x="181" y="306"/>
                  </a:cubicBezTo>
                  <a:close/>
                  <a:moveTo>
                    <a:pt x="2238" y="604"/>
                  </a:moveTo>
                  <a:cubicBezTo>
                    <a:pt x="2223" y="604"/>
                    <a:pt x="2209" y="614"/>
                    <a:pt x="2214" y="638"/>
                  </a:cubicBezTo>
                  <a:lnTo>
                    <a:pt x="2214" y="780"/>
                  </a:lnTo>
                  <a:cubicBezTo>
                    <a:pt x="2174" y="790"/>
                    <a:pt x="2143" y="800"/>
                    <a:pt x="2103" y="810"/>
                  </a:cubicBezTo>
                  <a:cubicBezTo>
                    <a:pt x="2065" y="829"/>
                    <a:pt x="2071" y="882"/>
                    <a:pt x="2112" y="882"/>
                  </a:cubicBezTo>
                  <a:cubicBezTo>
                    <a:pt x="2115" y="882"/>
                    <a:pt x="2119" y="882"/>
                    <a:pt x="2123" y="881"/>
                  </a:cubicBezTo>
                  <a:lnTo>
                    <a:pt x="2214" y="881"/>
                  </a:lnTo>
                  <a:lnTo>
                    <a:pt x="2214" y="962"/>
                  </a:lnTo>
                  <a:cubicBezTo>
                    <a:pt x="2214" y="987"/>
                    <a:pt x="2237" y="1000"/>
                    <a:pt x="2260" y="1000"/>
                  </a:cubicBezTo>
                  <a:cubicBezTo>
                    <a:pt x="2282" y="1000"/>
                    <a:pt x="2305" y="987"/>
                    <a:pt x="2305" y="962"/>
                  </a:cubicBezTo>
                  <a:cubicBezTo>
                    <a:pt x="2295" y="932"/>
                    <a:pt x="2295" y="901"/>
                    <a:pt x="2295" y="871"/>
                  </a:cubicBezTo>
                  <a:cubicBezTo>
                    <a:pt x="2325" y="871"/>
                    <a:pt x="2356" y="871"/>
                    <a:pt x="2386" y="861"/>
                  </a:cubicBezTo>
                  <a:cubicBezTo>
                    <a:pt x="2437" y="851"/>
                    <a:pt x="2437" y="780"/>
                    <a:pt x="2386" y="759"/>
                  </a:cubicBezTo>
                  <a:lnTo>
                    <a:pt x="2285" y="759"/>
                  </a:lnTo>
                  <a:cubicBezTo>
                    <a:pt x="2285" y="719"/>
                    <a:pt x="2275" y="678"/>
                    <a:pt x="2275" y="638"/>
                  </a:cubicBezTo>
                  <a:cubicBezTo>
                    <a:pt x="2275" y="617"/>
                    <a:pt x="2255" y="604"/>
                    <a:pt x="2238" y="604"/>
                  </a:cubicBezTo>
                  <a:close/>
                  <a:moveTo>
                    <a:pt x="1607" y="709"/>
                  </a:moveTo>
                  <a:cubicBezTo>
                    <a:pt x="1591" y="709"/>
                    <a:pt x="1576" y="719"/>
                    <a:pt x="1576" y="739"/>
                  </a:cubicBezTo>
                  <a:lnTo>
                    <a:pt x="1576" y="881"/>
                  </a:lnTo>
                  <a:cubicBezTo>
                    <a:pt x="1536" y="891"/>
                    <a:pt x="1506" y="912"/>
                    <a:pt x="1465" y="921"/>
                  </a:cubicBezTo>
                  <a:cubicBezTo>
                    <a:pt x="1427" y="931"/>
                    <a:pt x="1443" y="994"/>
                    <a:pt x="1478" y="994"/>
                  </a:cubicBezTo>
                  <a:cubicBezTo>
                    <a:pt x="1480" y="994"/>
                    <a:pt x="1483" y="993"/>
                    <a:pt x="1485" y="993"/>
                  </a:cubicBezTo>
                  <a:cubicBezTo>
                    <a:pt x="1515" y="982"/>
                    <a:pt x="1546" y="982"/>
                    <a:pt x="1576" y="982"/>
                  </a:cubicBezTo>
                  <a:cubicBezTo>
                    <a:pt x="1576" y="1013"/>
                    <a:pt x="1587" y="1043"/>
                    <a:pt x="1587" y="1074"/>
                  </a:cubicBezTo>
                  <a:cubicBezTo>
                    <a:pt x="1587" y="1099"/>
                    <a:pt x="1607" y="1111"/>
                    <a:pt x="1627" y="1111"/>
                  </a:cubicBezTo>
                  <a:cubicBezTo>
                    <a:pt x="1647" y="1111"/>
                    <a:pt x="1668" y="1099"/>
                    <a:pt x="1668" y="1074"/>
                  </a:cubicBezTo>
                  <a:cubicBezTo>
                    <a:pt x="1668" y="1043"/>
                    <a:pt x="1657" y="1013"/>
                    <a:pt x="1657" y="982"/>
                  </a:cubicBezTo>
                  <a:cubicBezTo>
                    <a:pt x="1688" y="982"/>
                    <a:pt x="1728" y="982"/>
                    <a:pt x="1758" y="972"/>
                  </a:cubicBezTo>
                  <a:cubicBezTo>
                    <a:pt x="1799" y="962"/>
                    <a:pt x="1809" y="881"/>
                    <a:pt x="1758" y="871"/>
                  </a:cubicBezTo>
                  <a:cubicBezTo>
                    <a:pt x="1738" y="866"/>
                    <a:pt x="1721" y="863"/>
                    <a:pt x="1703" y="863"/>
                  </a:cubicBezTo>
                  <a:cubicBezTo>
                    <a:pt x="1685" y="863"/>
                    <a:pt x="1668" y="866"/>
                    <a:pt x="1647" y="871"/>
                  </a:cubicBezTo>
                  <a:cubicBezTo>
                    <a:pt x="1647" y="831"/>
                    <a:pt x="1647" y="790"/>
                    <a:pt x="1637" y="739"/>
                  </a:cubicBezTo>
                  <a:cubicBezTo>
                    <a:pt x="1637" y="719"/>
                    <a:pt x="1622" y="709"/>
                    <a:pt x="1607" y="709"/>
                  </a:cubicBezTo>
                  <a:close/>
                  <a:moveTo>
                    <a:pt x="1072" y="800"/>
                  </a:moveTo>
                  <a:cubicBezTo>
                    <a:pt x="1055" y="800"/>
                    <a:pt x="1040" y="810"/>
                    <a:pt x="1040" y="831"/>
                  </a:cubicBezTo>
                  <a:lnTo>
                    <a:pt x="1040" y="972"/>
                  </a:lnTo>
                  <a:cubicBezTo>
                    <a:pt x="1009" y="982"/>
                    <a:pt x="969" y="1002"/>
                    <a:pt x="939" y="1013"/>
                  </a:cubicBezTo>
                  <a:cubicBezTo>
                    <a:pt x="891" y="1022"/>
                    <a:pt x="905" y="1084"/>
                    <a:pt x="949" y="1084"/>
                  </a:cubicBezTo>
                  <a:cubicBezTo>
                    <a:pt x="952" y="1084"/>
                    <a:pt x="955" y="1084"/>
                    <a:pt x="959" y="1083"/>
                  </a:cubicBezTo>
                  <a:cubicBezTo>
                    <a:pt x="989" y="1074"/>
                    <a:pt x="1020" y="1074"/>
                    <a:pt x="1050" y="1074"/>
                  </a:cubicBezTo>
                  <a:lnTo>
                    <a:pt x="1050" y="1164"/>
                  </a:lnTo>
                  <a:cubicBezTo>
                    <a:pt x="1050" y="1190"/>
                    <a:pt x="1073" y="1203"/>
                    <a:pt x="1094" y="1203"/>
                  </a:cubicBezTo>
                  <a:cubicBezTo>
                    <a:pt x="1116" y="1203"/>
                    <a:pt x="1136" y="1190"/>
                    <a:pt x="1131" y="1164"/>
                  </a:cubicBezTo>
                  <a:cubicBezTo>
                    <a:pt x="1131" y="1134"/>
                    <a:pt x="1131" y="1104"/>
                    <a:pt x="1121" y="1074"/>
                  </a:cubicBezTo>
                  <a:cubicBezTo>
                    <a:pt x="1161" y="1074"/>
                    <a:pt x="1191" y="1074"/>
                    <a:pt x="1222" y="1063"/>
                  </a:cubicBezTo>
                  <a:cubicBezTo>
                    <a:pt x="1272" y="1043"/>
                    <a:pt x="1272" y="972"/>
                    <a:pt x="1222" y="962"/>
                  </a:cubicBezTo>
                  <a:cubicBezTo>
                    <a:pt x="1207" y="957"/>
                    <a:pt x="1189" y="955"/>
                    <a:pt x="1171" y="955"/>
                  </a:cubicBezTo>
                  <a:cubicBezTo>
                    <a:pt x="1154" y="955"/>
                    <a:pt x="1136" y="957"/>
                    <a:pt x="1121" y="962"/>
                  </a:cubicBezTo>
                  <a:cubicBezTo>
                    <a:pt x="1110" y="921"/>
                    <a:pt x="1110" y="871"/>
                    <a:pt x="1110" y="831"/>
                  </a:cubicBezTo>
                  <a:cubicBezTo>
                    <a:pt x="1106" y="810"/>
                    <a:pt x="1088" y="800"/>
                    <a:pt x="1072" y="800"/>
                  </a:cubicBezTo>
                  <a:close/>
                  <a:moveTo>
                    <a:pt x="528" y="911"/>
                  </a:moveTo>
                  <a:cubicBezTo>
                    <a:pt x="511" y="911"/>
                    <a:pt x="493" y="921"/>
                    <a:pt x="493" y="942"/>
                  </a:cubicBezTo>
                  <a:cubicBezTo>
                    <a:pt x="493" y="993"/>
                    <a:pt x="503" y="1033"/>
                    <a:pt x="503" y="1083"/>
                  </a:cubicBezTo>
                  <a:cubicBezTo>
                    <a:pt x="462" y="1094"/>
                    <a:pt x="422" y="1104"/>
                    <a:pt x="392" y="1114"/>
                  </a:cubicBezTo>
                  <a:cubicBezTo>
                    <a:pt x="341" y="1134"/>
                    <a:pt x="361" y="1195"/>
                    <a:pt x="412" y="1195"/>
                  </a:cubicBezTo>
                  <a:cubicBezTo>
                    <a:pt x="442" y="1185"/>
                    <a:pt x="473" y="1185"/>
                    <a:pt x="503" y="1185"/>
                  </a:cubicBezTo>
                  <a:lnTo>
                    <a:pt x="503" y="1266"/>
                  </a:lnTo>
                  <a:cubicBezTo>
                    <a:pt x="503" y="1296"/>
                    <a:pt x="526" y="1311"/>
                    <a:pt x="547" y="1311"/>
                  </a:cubicBezTo>
                  <a:cubicBezTo>
                    <a:pt x="569" y="1311"/>
                    <a:pt x="589" y="1296"/>
                    <a:pt x="584" y="1266"/>
                  </a:cubicBezTo>
                  <a:lnTo>
                    <a:pt x="584" y="1185"/>
                  </a:lnTo>
                  <a:cubicBezTo>
                    <a:pt x="615" y="1185"/>
                    <a:pt x="645" y="1175"/>
                    <a:pt x="675" y="1175"/>
                  </a:cubicBezTo>
                  <a:cubicBezTo>
                    <a:pt x="726" y="1155"/>
                    <a:pt x="726" y="1083"/>
                    <a:pt x="675" y="1074"/>
                  </a:cubicBezTo>
                  <a:cubicBezTo>
                    <a:pt x="660" y="1068"/>
                    <a:pt x="642" y="1066"/>
                    <a:pt x="625" y="1066"/>
                  </a:cubicBezTo>
                  <a:cubicBezTo>
                    <a:pt x="607" y="1066"/>
                    <a:pt x="589" y="1068"/>
                    <a:pt x="574" y="1074"/>
                  </a:cubicBezTo>
                  <a:cubicBezTo>
                    <a:pt x="564" y="1023"/>
                    <a:pt x="564" y="982"/>
                    <a:pt x="564" y="942"/>
                  </a:cubicBezTo>
                  <a:cubicBezTo>
                    <a:pt x="564" y="921"/>
                    <a:pt x="546" y="911"/>
                    <a:pt x="528" y="911"/>
                  </a:cubicBezTo>
                  <a:close/>
                  <a:moveTo>
                    <a:pt x="2003" y="1215"/>
                  </a:moveTo>
                  <a:cubicBezTo>
                    <a:pt x="1987" y="1215"/>
                    <a:pt x="1971" y="1225"/>
                    <a:pt x="1971" y="1245"/>
                  </a:cubicBezTo>
                  <a:cubicBezTo>
                    <a:pt x="1971" y="1296"/>
                    <a:pt x="1981" y="1337"/>
                    <a:pt x="1981" y="1387"/>
                  </a:cubicBezTo>
                  <a:cubicBezTo>
                    <a:pt x="1941" y="1398"/>
                    <a:pt x="1900" y="1407"/>
                    <a:pt x="1870" y="1418"/>
                  </a:cubicBezTo>
                  <a:cubicBezTo>
                    <a:pt x="1823" y="1437"/>
                    <a:pt x="1837" y="1490"/>
                    <a:pt x="1879" y="1490"/>
                  </a:cubicBezTo>
                  <a:cubicBezTo>
                    <a:pt x="1883" y="1490"/>
                    <a:pt x="1886" y="1489"/>
                    <a:pt x="1890" y="1488"/>
                  </a:cubicBezTo>
                  <a:lnTo>
                    <a:pt x="1981" y="1488"/>
                  </a:lnTo>
                  <a:lnTo>
                    <a:pt x="1981" y="1569"/>
                  </a:lnTo>
                  <a:cubicBezTo>
                    <a:pt x="1981" y="1598"/>
                    <a:pt x="2002" y="1611"/>
                    <a:pt x="2023" y="1611"/>
                  </a:cubicBezTo>
                  <a:cubicBezTo>
                    <a:pt x="2045" y="1611"/>
                    <a:pt x="2068" y="1596"/>
                    <a:pt x="2062" y="1569"/>
                  </a:cubicBezTo>
                  <a:lnTo>
                    <a:pt x="2062" y="1488"/>
                  </a:lnTo>
                  <a:cubicBezTo>
                    <a:pt x="2093" y="1488"/>
                    <a:pt x="2123" y="1479"/>
                    <a:pt x="2154" y="1468"/>
                  </a:cubicBezTo>
                  <a:cubicBezTo>
                    <a:pt x="2204" y="1458"/>
                    <a:pt x="2204" y="1387"/>
                    <a:pt x="2154" y="1377"/>
                  </a:cubicBezTo>
                  <a:cubicBezTo>
                    <a:pt x="2123" y="1367"/>
                    <a:pt x="2082" y="1367"/>
                    <a:pt x="2052" y="1367"/>
                  </a:cubicBezTo>
                  <a:cubicBezTo>
                    <a:pt x="2042" y="1326"/>
                    <a:pt x="2042" y="1286"/>
                    <a:pt x="2042" y="1245"/>
                  </a:cubicBezTo>
                  <a:cubicBezTo>
                    <a:pt x="2037" y="1225"/>
                    <a:pt x="2019" y="1215"/>
                    <a:pt x="2003" y="1215"/>
                  </a:cubicBezTo>
                  <a:close/>
                  <a:moveTo>
                    <a:pt x="1371" y="1323"/>
                  </a:moveTo>
                  <a:cubicBezTo>
                    <a:pt x="1357" y="1323"/>
                    <a:pt x="1344" y="1333"/>
                    <a:pt x="1344" y="1357"/>
                  </a:cubicBezTo>
                  <a:lnTo>
                    <a:pt x="1344" y="1499"/>
                  </a:lnTo>
                  <a:cubicBezTo>
                    <a:pt x="1303" y="1509"/>
                    <a:pt x="1272" y="1519"/>
                    <a:pt x="1232" y="1529"/>
                  </a:cubicBezTo>
                  <a:cubicBezTo>
                    <a:pt x="1194" y="1548"/>
                    <a:pt x="1209" y="1601"/>
                    <a:pt x="1244" y="1601"/>
                  </a:cubicBezTo>
                  <a:cubicBezTo>
                    <a:pt x="1246" y="1601"/>
                    <a:pt x="1249" y="1601"/>
                    <a:pt x="1252" y="1600"/>
                  </a:cubicBezTo>
                  <a:lnTo>
                    <a:pt x="1344" y="1600"/>
                  </a:lnTo>
                  <a:lnTo>
                    <a:pt x="1344" y="1681"/>
                  </a:lnTo>
                  <a:cubicBezTo>
                    <a:pt x="1344" y="1706"/>
                    <a:pt x="1366" y="1719"/>
                    <a:pt x="1389" y="1719"/>
                  </a:cubicBezTo>
                  <a:cubicBezTo>
                    <a:pt x="1412" y="1719"/>
                    <a:pt x="1434" y="1706"/>
                    <a:pt x="1434" y="1681"/>
                  </a:cubicBezTo>
                  <a:cubicBezTo>
                    <a:pt x="1425" y="1650"/>
                    <a:pt x="1425" y="1620"/>
                    <a:pt x="1425" y="1590"/>
                  </a:cubicBezTo>
                  <a:cubicBezTo>
                    <a:pt x="1455" y="1590"/>
                    <a:pt x="1485" y="1590"/>
                    <a:pt x="1515" y="1580"/>
                  </a:cubicBezTo>
                  <a:cubicBezTo>
                    <a:pt x="1566" y="1569"/>
                    <a:pt x="1566" y="1499"/>
                    <a:pt x="1515" y="1479"/>
                  </a:cubicBezTo>
                  <a:lnTo>
                    <a:pt x="1414" y="1479"/>
                  </a:lnTo>
                  <a:cubicBezTo>
                    <a:pt x="1414" y="1438"/>
                    <a:pt x="1404" y="1398"/>
                    <a:pt x="1404" y="1357"/>
                  </a:cubicBezTo>
                  <a:cubicBezTo>
                    <a:pt x="1404" y="1336"/>
                    <a:pt x="1387" y="1323"/>
                    <a:pt x="1371" y="1323"/>
                  </a:cubicBezTo>
                  <a:close/>
                  <a:moveTo>
                    <a:pt x="835" y="1414"/>
                  </a:moveTo>
                  <a:cubicBezTo>
                    <a:pt x="820" y="1414"/>
                    <a:pt x="807" y="1424"/>
                    <a:pt x="807" y="1448"/>
                  </a:cubicBezTo>
                  <a:lnTo>
                    <a:pt x="807" y="1590"/>
                  </a:lnTo>
                  <a:cubicBezTo>
                    <a:pt x="766" y="1600"/>
                    <a:pt x="736" y="1610"/>
                    <a:pt x="696" y="1620"/>
                  </a:cubicBezTo>
                  <a:cubicBezTo>
                    <a:pt x="658" y="1639"/>
                    <a:pt x="673" y="1692"/>
                    <a:pt x="707" y="1692"/>
                  </a:cubicBezTo>
                  <a:cubicBezTo>
                    <a:pt x="710" y="1692"/>
                    <a:pt x="713" y="1692"/>
                    <a:pt x="716" y="1691"/>
                  </a:cubicBezTo>
                  <a:lnTo>
                    <a:pt x="807" y="1691"/>
                  </a:lnTo>
                  <a:cubicBezTo>
                    <a:pt x="807" y="1711"/>
                    <a:pt x="817" y="1742"/>
                    <a:pt x="817" y="1772"/>
                  </a:cubicBezTo>
                  <a:cubicBezTo>
                    <a:pt x="817" y="1797"/>
                    <a:pt x="837" y="1810"/>
                    <a:pt x="858" y="1810"/>
                  </a:cubicBezTo>
                  <a:cubicBezTo>
                    <a:pt x="878" y="1810"/>
                    <a:pt x="898" y="1797"/>
                    <a:pt x="898" y="1772"/>
                  </a:cubicBezTo>
                  <a:cubicBezTo>
                    <a:pt x="898" y="1742"/>
                    <a:pt x="888" y="1711"/>
                    <a:pt x="888" y="1681"/>
                  </a:cubicBezTo>
                  <a:cubicBezTo>
                    <a:pt x="918" y="1681"/>
                    <a:pt x="959" y="1681"/>
                    <a:pt x="989" y="1671"/>
                  </a:cubicBezTo>
                  <a:cubicBezTo>
                    <a:pt x="1029" y="1661"/>
                    <a:pt x="1040" y="1590"/>
                    <a:pt x="989" y="1569"/>
                  </a:cubicBezTo>
                  <a:lnTo>
                    <a:pt x="878" y="1569"/>
                  </a:lnTo>
                  <a:cubicBezTo>
                    <a:pt x="878" y="1529"/>
                    <a:pt x="878" y="1488"/>
                    <a:pt x="867" y="1448"/>
                  </a:cubicBezTo>
                  <a:cubicBezTo>
                    <a:pt x="867" y="1427"/>
                    <a:pt x="851" y="1414"/>
                    <a:pt x="835" y="1414"/>
                  </a:cubicBezTo>
                  <a:close/>
                  <a:moveTo>
                    <a:pt x="292" y="1519"/>
                  </a:moveTo>
                  <a:cubicBezTo>
                    <a:pt x="275" y="1519"/>
                    <a:pt x="260" y="1529"/>
                    <a:pt x="260" y="1549"/>
                  </a:cubicBezTo>
                  <a:lnTo>
                    <a:pt x="260" y="1691"/>
                  </a:lnTo>
                  <a:cubicBezTo>
                    <a:pt x="230" y="1701"/>
                    <a:pt x="189" y="1722"/>
                    <a:pt x="159" y="1731"/>
                  </a:cubicBezTo>
                  <a:cubicBezTo>
                    <a:pt x="112" y="1741"/>
                    <a:pt x="126" y="1804"/>
                    <a:pt x="170" y="1804"/>
                  </a:cubicBezTo>
                  <a:cubicBezTo>
                    <a:pt x="173" y="1804"/>
                    <a:pt x="176" y="1803"/>
                    <a:pt x="179" y="1803"/>
                  </a:cubicBezTo>
                  <a:cubicBezTo>
                    <a:pt x="210" y="1792"/>
                    <a:pt x="240" y="1792"/>
                    <a:pt x="270" y="1792"/>
                  </a:cubicBezTo>
                  <a:lnTo>
                    <a:pt x="270" y="1884"/>
                  </a:lnTo>
                  <a:cubicBezTo>
                    <a:pt x="270" y="1909"/>
                    <a:pt x="293" y="1921"/>
                    <a:pt x="315" y="1921"/>
                  </a:cubicBezTo>
                  <a:cubicBezTo>
                    <a:pt x="336" y="1921"/>
                    <a:pt x="356" y="1909"/>
                    <a:pt x="351" y="1884"/>
                  </a:cubicBezTo>
                  <a:cubicBezTo>
                    <a:pt x="351" y="1853"/>
                    <a:pt x="351" y="1823"/>
                    <a:pt x="341" y="1792"/>
                  </a:cubicBezTo>
                  <a:cubicBezTo>
                    <a:pt x="381" y="1792"/>
                    <a:pt x="412" y="1792"/>
                    <a:pt x="442" y="1782"/>
                  </a:cubicBezTo>
                  <a:cubicBezTo>
                    <a:pt x="493" y="1772"/>
                    <a:pt x="493" y="1691"/>
                    <a:pt x="442" y="1681"/>
                  </a:cubicBezTo>
                  <a:cubicBezTo>
                    <a:pt x="427" y="1676"/>
                    <a:pt x="410" y="1673"/>
                    <a:pt x="392" y="1673"/>
                  </a:cubicBezTo>
                  <a:cubicBezTo>
                    <a:pt x="374" y="1673"/>
                    <a:pt x="356" y="1676"/>
                    <a:pt x="341" y="1681"/>
                  </a:cubicBezTo>
                  <a:cubicBezTo>
                    <a:pt x="331" y="1641"/>
                    <a:pt x="331" y="1590"/>
                    <a:pt x="331" y="1549"/>
                  </a:cubicBezTo>
                  <a:cubicBezTo>
                    <a:pt x="326" y="1529"/>
                    <a:pt x="308" y="1519"/>
                    <a:pt x="292" y="15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3" name="Google Shape;1323;p21"/>
            <p:cNvSpPr/>
            <p:nvPr/>
          </p:nvSpPr>
          <p:spPr>
            <a:xfrm>
              <a:off x="6585848" y="-789841"/>
              <a:ext cx="952425" cy="919401"/>
            </a:xfrm>
            <a:custGeom>
              <a:avLst/>
              <a:gdLst/>
              <a:ahLst/>
              <a:cxnLst/>
              <a:rect l="l" t="t" r="r" b="b"/>
              <a:pathLst>
                <a:path w="5389" h="5202" extrusionOk="0">
                  <a:moveTo>
                    <a:pt x="1957" y="0"/>
                  </a:moveTo>
                  <a:cubicBezTo>
                    <a:pt x="1879" y="0"/>
                    <a:pt x="1850" y="115"/>
                    <a:pt x="1935" y="134"/>
                  </a:cubicBezTo>
                  <a:cubicBezTo>
                    <a:pt x="2016" y="154"/>
                    <a:pt x="2087" y="174"/>
                    <a:pt x="2158" y="215"/>
                  </a:cubicBezTo>
                  <a:cubicBezTo>
                    <a:pt x="2168" y="221"/>
                    <a:pt x="2179" y="223"/>
                    <a:pt x="2188" y="223"/>
                  </a:cubicBezTo>
                  <a:cubicBezTo>
                    <a:pt x="2244" y="223"/>
                    <a:pt x="2278" y="138"/>
                    <a:pt x="2219" y="104"/>
                  </a:cubicBezTo>
                  <a:cubicBezTo>
                    <a:pt x="2147" y="53"/>
                    <a:pt x="2057" y="23"/>
                    <a:pt x="1976" y="2"/>
                  </a:cubicBezTo>
                  <a:cubicBezTo>
                    <a:pt x="1969" y="1"/>
                    <a:pt x="1963" y="0"/>
                    <a:pt x="1957" y="0"/>
                  </a:cubicBezTo>
                  <a:close/>
                  <a:moveTo>
                    <a:pt x="2848" y="16"/>
                  </a:moveTo>
                  <a:cubicBezTo>
                    <a:pt x="2794" y="16"/>
                    <a:pt x="2763" y="88"/>
                    <a:pt x="2815" y="113"/>
                  </a:cubicBezTo>
                  <a:lnTo>
                    <a:pt x="3069" y="225"/>
                  </a:lnTo>
                  <a:cubicBezTo>
                    <a:pt x="3075" y="227"/>
                    <a:pt x="3081" y="228"/>
                    <a:pt x="3087" y="228"/>
                  </a:cubicBezTo>
                  <a:cubicBezTo>
                    <a:pt x="3141" y="228"/>
                    <a:pt x="3185" y="152"/>
                    <a:pt x="3130" y="134"/>
                  </a:cubicBezTo>
                  <a:lnTo>
                    <a:pt x="2876" y="23"/>
                  </a:lnTo>
                  <a:cubicBezTo>
                    <a:pt x="2866" y="18"/>
                    <a:pt x="2857" y="16"/>
                    <a:pt x="2848" y="16"/>
                  </a:cubicBezTo>
                  <a:close/>
                  <a:moveTo>
                    <a:pt x="2541" y="145"/>
                  </a:moveTo>
                  <a:cubicBezTo>
                    <a:pt x="2484" y="145"/>
                    <a:pt x="2441" y="231"/>
                    <a:pt x="2502" y="266"/>
                  </a:cubicBezTo>
                  <a:lnTo>
                    <a:pt x="2705" y="397"/>
                  </a:lnTo>
                  <a:cubicBezTo>
                    <a:pt x="2715" y="403"/>
                    <a:pt x="2725" y="406"/>
                    <a:pt x="2735" y="406"/>
                  </a:cubicBezTo>
                  <a:cubicBezTo>
                    <a:pt x="2790" y="406"/>
                    <a:pt x="2825" y="320"/>
                    <a:pt x="2765" y="286"/>
                  </a:cubicBezTo>
                  <a:cubicBezTo>
                    <a:pt x="2705" y="245"/>
                    <a:pt x="2633" y="205"/>
                    <a:pt x="2573" y="154"/>
                  </a:cubicBezTo>
                  <a:cubicBezTo>
                    <a:pt x="2562" y="148"/>
                    <a:pt x="2551" y="145"/>
                    <a:pt x="2541" y="145"/>
                  </a:cubicBezTo>
                  <a:close/>
                  <a:moveTo>
                    <a:pt x="1588" y="190"/>
                  </a:moveTo>
                  <a:cubicBezTo>
                    <a:pt x="1523" y="190"/>
                    <a:pt x="1498" y="300"/>
                    <a:pt x="1571" y="336"/>
                  </a:cubicBezTo>
                  <a:cubicBezTo>
                    <a:pt x="1641" y="367"/>
                    <a:pt x="1712" y="397"/>
                    <a:pt x="1793" y="428"/>
                  </a:cubicBezTo>
                  <a:cubicBezTo>
                    <a:pt x="1801" y="431"/>
                    <a:pt x="1809" y="432"/>
                    <a:pt x="1816" y="432"/>
                  </a:cubicBezTo>
                  <a:cubicBezTo>
                    <a:pt x="1879" y="432"/>
                    <a:pt x="1896" y="322"/>
                    <a:pt x="1823" y="286"/>
                  </a:cubicBezTo>
                  <a:lnTo>
                    <a:pt x="1611" y="194"/>
                  </a:lnTo>
                  <a:cubicBezTo>
                    <a:pt x="1603" y="191"/>
                    <a:pt x="1595" y="190"/>
                    <a:pt x="1588" y="190"/>
                  </a:cubicBezTo>
                  <a:close/>
                  <a:moveTo>
                    <a:pt x="3431" y="169"/>
                  </a:moveTo>
                  <a:cubicBezTo>
                    <a:pt x="3380" y="169"/>
                    <a:pt x="3341" y="249"/>
                    <a:pt x="3403" y="275"/>
                  </a:cubicBezTo>
                  <a:cubicBezTo>
                    <a:pt x="3504" y="336"/>
                    <a:pt x="3605" y="387"/>
                    <a:pt x="3706" y="437"/>
                  </a:cubicBezTo>
                  <a:cubicBezTo>
                    <a:pt x="3716" y="442"/>
                    <a:pt x="3725" y="444"/>
                    <a:pt x="3733" y="444"/>
                  </a:cubicBezTo>
                  <a:cubicBezTo>
                    <a:pt x="3780" y="444"/>
                    <a:pt x="3809" y="381"/>
                    <a:pt x="3758" y="347"/>
                  </a:cubicBezTo>
                  <a:cubicBezTo>
                    <a:pt x="3656" y="296"/>
                    <a:pt x="3555" y="235"/>
                    <a:pt x="3454" y="174"/>
                  </a:cubicBezTo>
                  <a:cubicBezTo>
                    <a:pt x="3446" y="170"/>
                    <a:pt x="3438" y="169"/>
                    <a:pt x="3431" y="169"/>
                  </a:cubicBezTo>
                  <a:close/>
                  <a:moveTo>
                    <a:pt x="4048" y="254"/>
                  </a:moveTo>
                  <a:cubicBezTo>
                    <a:pt x="4006" y="254"/>
                    <a:pt x="3971" y="304"/>
                    <a:pt x="4010" y="336"/>
                  </a:cubicBezTo>
                  <a:cubicBezTo>
                    <a:pt x="4082" y="417"/>
                    <a:pt x="4163" y="468"/>
                    <a:pt x="4253" y="518"/>
                  </a:cubicBezTo>
                  <a:cubicBezTo>
                    <a:pt x="4262" y="522"/>
                    <a:pt x="4271" y="524"/>
                    <a:pt x="4280" y="524"/>
                  </a:cubicBezTo>
                  <a:cubicBezTo>
                    <a:pt x="4336" y="524"/>
                    <a:pt x="4367" y="444"/>
                    <a:pt x="4314" y="417"/>
                  </a:cubicBezTo>
                  <a:cubicBezTo>
                    <a:pt x="4223" y="377"/>
                    <a:pt x="4152" y="326"/>
                    <a:pt x="4082" y="266"/>
                  </a:cubicBezTo>
                  <a:cubicBezTo>
                    <a:pt x="4071" y="257"/>
                    <a:pt x="4059" y="254"/>
                    <a:pt x="4048" y="254"/>
                  </a:cubicBezTo>
                  <a:close/>
                  <a:moveTo>
                    <a:pt x="1064" y="367"/>
                  </a:moveTo>
                  <a:cubicBezTo>
                    <a:pt x="1013" y="367"/>
                    <a:pt x="1004" y="448"/>
                    <a:pt x="1054" y="448"/>
                  </a:cubicBezTo>
                  <a:cubicBezTo>
                    <a:pt x="1125" y="458"/>
                    <a:pt x="1196" y="488"/>
                    <a:pt x="1256" y="529"/>
                  </a:cubicBezTo>
                  <a:cubicBezTo>
                    <a:pt x="1264" y="533"/>
                    <a:pt x="1272" y="535"/>
                    <a:pt x="1279" y="535"/>
                  </a:cubicBezTo>
                  <a:cubicBezTo>
                    <a:pt x="1320" y="535"/>
                    <a:pt x="1350" y="473"/>
                    <a:pt x="1307" y="448"/>
                  </a:cubicBezTo>
                  <a:cubicBezTo>
                    <a:pt x="1226" y="407"/>
                    <a:pt x="1145" y="377"/>
                    <a:pt x="1064" y="367"/>
                  </a:cubicBezTo>
                  <a:close/>
                  <a:moveTo>
                    <a:pt x="2519" y="416"/>
                  </a:moveTo>
                  <a:cubicBezTo>
                    <a:pt x="2478" y="416"/>
                    <a:pt x="2441" y="468"/>
                    <a:pt x="2482" y="509"/>
                  </a:cubicBezTo>
                  <a:cubicBezTo>
                    <a:pt x="2552" y="559"/>
                    <a:pt x="2624" y="590"/>
                    <a:pt x="2714" y="590"/>
                  </a:cubicBezTo>
                  <a:cubicBezTo>
                    <a:pt x="2717" y="590"/>
                    <a:pt x="2720" y="590"/>
                    <a:pt x="2723" y="590"/>
                  </a:cubicBezTo>
                  <a:cubicBezTo>
                    <a:pt x="2785" y="590"/>
                    <a:pt x="2783" y="488"/>
                    <a:pt x="2714" y="488"/>
                  </a:cubicBezTo>
                  <a:cubicBezTo>
                    <a:pt x="2654" y="488"/>
                    <a:pt x="2603" y="468"/>
                    <a:pt x="2552" y="428"/>
                  </a:cubicBezTo>
                  <a:cubicBezTo>
                    <a:pt x="2542" y="419"/>
                    <a:pt x="2530" y="416"/>
                    <a:pt x="2519" y="416"/>
                  </a:cubicBezTo>
                  <a:close/>
                  <a:moveTo>
                    <a:pt x="1789" y="481"/>
                  </a:moveTo>
                  <a:cubicBezTo>
                    <a:pt x="1751" y="481"/>
                    <a:pt x="1731" y="534"/>
                    <a:pt x="1773" y="559"/>
                  </a:cubicBezTo>
                  <a:lnTo>
                    <a:pt x="1895" y="630"/>
                  </a:lnTo>
                  <a:cubicBezTo>
                    <a:pt x="1903" y="635"/>
                    <a:pt x="1911" y="637"/>
                    <a:pt x="1919" y="637"/>
                  </a:cubicBezTo>
                  <a:cubicBezTo>
                    <a:pt x="1956" y="637"/>
                    <a:pt x="1977" y="584"/>
                    <a:pt x="1935" y="559"/>
                  </a:cubicBezTo>
                  <a:lnTo>
                    <a:pt x="1814" y="488"/>
                  </a:lnTo>
                  <a:cubicBezTo>
                    <a:pt x="1805" y="483"/>
                    <a:pt x="1796" y="481"/>
                    <a:pt x="1789" y="481"/>
                  </a:cubicBezTo>
                  <a:close/>
                  <a:moveTo>
                    <a:pt x="3099" y="539"/>
                  </a:moveTo>
                  <a:cubicBezTo>
                    <a:pt x="3029" y="539"/>
                    <a:pt x="3029" y="650"/>
                    <a:pt x="3099" y="650"/>
                  </a:cubicBezTo>
                  <a:cubicBezTo>
                    <a:pt x="3170" y="650"/>
                    <a:pt x="3170" y="539"/>
                    <a:pt x="3099" y="539"/>
                  </a:cubicBezTo>
                  <a:close/>
                  <a:moveTo>
                    <a:pt x="2266" y="553"/>
                  </a:moveTo>
                  <a:cubicBezTo>
                    <a:pt x="2216" y="553"/>
                    <a:pt x="2171" y="613"/>
                    <a:pt x="2219" y="660"/>
                  </a:cubicBezTo>
                  <a:cubicBezTo>
                    <a:pt x="2279" y="711"/>
                    <a:pt x="2350" y="761"/>
                    <a:pt x="2431" y="792"/>
                  </a:cubicBezTo>
                  <a:cubicBezTo>
                    <a:pt x="2440" y="796"/>
                    <a:pt x="2449" y="798"/>
                    <a:pt x="2457" y="798"/>
                  </a:cubicBezTo>
                  <a:cubicBezTo>
                    <a:pt x="2517" y="798"/>
                    <a:pt x="2562" y="716"/>
                    <a:pt x="2492" y="680"/>
                  </a:cubicBezTo>
                  <a:cubicBezTo>
                    <a:pt x="2431" y="650"/>
                    <a:pt x="2360" y="620"/>
                    <a:pt x="2309" y="569"/>
                  </a:cubicBezTo>
                  <a:cubicBezTo>
                    <a:pt x="2296" y="558"/>
                    <a:pt x="2281" y="553"/>
                    <a:pt x="2266" y="553"/>
                  </a:cubicBezTo>
                  <a:close/>
                  <a:moveTo>
                    <a:pt x="3449" y="676"/>
                  </a:moveTo>
                  <a:cubicBezTo>
                    <a:pt x="3389" y="676"/>
                    <a:pt x="3336" y="744"/>
                    <a:pt x="3393" y="792"/>
                  </a:cubicBezTo>
                  <a:lnTo>
                    <a:pt x="3484" y="863"/>
                  </a:lnTo>
                  <a:cubicBezTo>
                    <a:pt x="3498" y="873"/>
                    <a:pt x="3514" y="878"/>
                    <a:pt x="3529" y="878"/>
                  </a:cubicBezTo>
                  <a:cubicBezTo>
                    <a:pt x="3589" y="878"/>
                    <a:pt x="3642" y="810"/>
                    <a:pt x="3585" y="761"/>
                  </a:cubicBezTo>
                  <a:lnTo>
                    <a:pt x="3494" y="691"/>
                  </a:lnTo>
                  <a:cubicBezTo>
                    <a:pt x="3480" y="681"/>
                    <a:pt x="3464" y="676"/>
                    <a:pt x="3449" y="676"/>
                  </a:cubicBezTo>
                  <a:close/>
                  <a:moveTo>
                    <a:pt x="881" y="688"/>
                  </a:moveTo>
                  <a:cubicBezTo>
                    <a:pt x="800" y="688"/>
                    <a:pt x="747" y="828"/>
                    <a:pt x="851" y="863"/>
                  </a:cubicBezTo>
                  <a:cubicBezTo>
                    <a:pt x="892" y="873"/>
                    <a:pt x="932" y="893"/>
                    <a:pt x="973" y="903"/>
                  </a:cubicBezTo>
                  <a:cubicBezTo>
                    <a:pt x="979" y="905"/>
                    <a:pt x="984" y="906"/>
                    <a:pt x="990" y="906"/>
                  </a:cubicBezTo>
                  <a:cubicBezTo>
                    <a:pt x="1050" y="906"/>
                    <a:pt x="1080" y="809"/>
                    <a:pt x="1024" y="772"/>
                  </a:cubicBezTo>
                  <a:cubicBezTo>
                    <a:pt x="993" y="752"/>
                    <a:pt x="953" y="731"/>
                    <a:pt x="923" y="701"/>
                  </a:cubicBezTo>
                  <a:cubicBezTo>
                    <a:pt x="908" y="692"/>
                    <a:pt x="894" y="688"/>
                    <a:pt x="881" y="688"/>
                  </a:cubicBezTo>
                  <a:close/>
                  <a:moveTo>
                    <a:pt x="4559" y="709"/>
                  </a:moveTo>
                  <a:cubicBezTo>
                    <a:pt x="4513" y="709"/>
                    <a:pt x="4477" y="760"/>
                    <a:pt x="4516" y="792"/>
                  </a:cubicBezTo>
                  <a:lnTo>
                    <a:pt x="4709" y="984"/>
                  </a:lnTo>
                  <a:cubicBezTo>
                    <a:pt x="4723" y="997"/>
                    <a:pt x="4737" y="1003"/>
                    <a:pt x="4752" y="1003"/>
                  </a:cubicBezTo>
                  <a:cubicBezTo>
                    <a:pt x="4802" y="1003"/>
                    <a:pt x="4847" y="933"/>
                    <a:pt x="4800" y="893"/>
                  </a:cubicBezTo>
                  <a:cubicBezTo>
                    <a:pt x="4730" y="833"/>
                    <a:pt x="4658" y="782"/>
                    <a:pt x="4597" y="721"/>
                  </a:cubicBezTo>
                  <a:cubicBezTo>
                    <a:pt x="4585" y="712"/>
                    <a:pt x="4572" y="709"/>
                    <a:pt x="4559" y="709"/>
                  </a:cubicBezTo>
                  <a:close/>
                  <a:moveTo>
                    <a:pt x="2861" y="775"/>
                  </a:moveTo>
                  <a:cubicBezTo>
                    <a:pt x="2816" y="775"/>
                    <a:pt x="2793" y="839"/>
                    <a:pt x="2836" y="873"/>
                  </a:cubicBezTo>
                  <a:cubicBezTo>
                    <a:pt x="2887" y="914"/>
                    <a:pt x="2937" y="954"/>
                    <a:pt x="2998" y="995"/>
                  </a:cubicBezTo>
                  <a:cubicBezTo>
                    <a:pt x="3008" y="1003"/>
                    <a:pt x="3018" y="1007"/>
                    <a:pt x="3028" y="1007"/>
                  </a:cubicBezTo>
                  <a:cubicBezTo>
                    <a:pt x="3078" y="1007"/>
                    <a:pt x="3118" y="917"/>
                    <a:pt x="3058" y="883"/>
                  </a:cubicBezTo>
                  <a:cubicBezTo>
                    <a:pt x="2998" y="853"/>
                    <a:pt x="2948" y="822"/>
                    <a:pt x="2887" y="782"/>
                  </a:cubicBezTo>
                  <a:cubicBezTo>
                    <a:pt x="2878" y="777"/>
                    <a:pt x="2869" y="775"/>
                    <a:pt x="2861" y="775"/>
                  </a:cubicBezTo>
                  <a:close/>
                  <a:moveTo>
                    <a:pt x="4153" y="771"/>
                  </a:moveTo>
                  <a:cubicBezTo>
                    <a:pt x="4114" y="771"/>
                    <a:pt x="4081" y="828"/>
                    <a:pt x="4111" y="873"/>
                  </a:cubicBezTo>
                  <a:cubicBezTo>
                    <a:pt x="4163" y="934"/>
                    <a:pt x="4223" y="974"/>
                    <a:pt x="4284" y="1015"/>
                  </a:cubicBezTo>
                  <a:cubicBezTo>
                    <a:pt x="4294" y="1021"/>
                    <a:pt x="4304" y="1023"/>
                    <a:pt x="4313" y="1023"/>
                  </a:cubicBezTo>
                  <a:cubicBezTo>
                    <a:pt x="4372" y="1023"/>
                    <a:pt x="4416" y="930"/>
                    <a:pt x="4354" y="903"/>
                  </a:cubicBezTo>
                  <a:cubicBezTo>
                    <a:pt x="4294" y="873"/>
                    <a:pt x="4244" y="842"/>
                    <a:pt x="4192" y="792"/>
                  </a:cubicBezTo>
                  <a:cubicBezTo>
                    <a:pt x="4180" y="777"/>
                    <a:pt x="4166" y="771"/>
                    <a:pt x="4153" y="771"/>
                  </a:cubicBezTo>
                  <a:close/>
                  <a:moveTo>
                    <a:pt x="1698" y="757"/>
                  </a:moveTo>
                  <a:cubicBezTo>
                    <a:pt x="1630" y="757"/>
                    <a:pt x="1588" y="866"/>
                    <a:pt x="1661" y="893"/>
                  </a:cubicBezTo>
                  <a:cubicBezTo>
                    <a:pt x="1722" y="923"/>
                    <a:pt x="1773" y="954"/>
                    <a:pt x="1823" y="1004"/>
                  </a:cubicBezTo>
                  <a:cubicBezTo>
                    <a:pt x="1842" y="1021"/>
                    <a:pt x="1863" y="1029"/>
                    <a:pt x="1881" y="1029"/>
                  </a:cubicBezTo>
                  <a:cubicBezTo>
                    <a:pt x="1952" y="1029"/>
                    <a:pt x="2005" y="927"/>
                    <a:pt x="1925" y="863"/>
                  </a:cubicBezTo>
                  <a:cubicBezTo>
                    <a:pt x="1864" y="822"/>
                    <a:pt x="1793" y="782"/>
                    <a:pt x="1722" y="761"/>
                  </a:cubicBezTo>
                  <a:cubicBezTo>
                    <a:pt x="1714" y="758"/>
                    <a:pt x="1706" y="757"/>
                    <a:pt x="1698" y="757"/>
                  </a:cubicBezTo>
                  <a:close/>
                  <a:moveTo>
                    <a:pt x="2390" y="954"/>
                  </a:moveTo>
                  <a:cubicBezTo>
                    <a:pt x="2320" y="954"/>
                    <a:pt x="2320" y="1076"/>
                    <a:pt x="2390" y="1076"/>
                  </a:cubicBezTo>
                  <a:cubicBezTo>
                    <a:pt x="2462" y="1076"/>
                    <a:pt x="2462" y="954"/>
                    <a:pt x="2390" y="954"/>
                  </a:cubicBezTo>
                  <a:close/>
                  <a:moveTo>
                    <a:pt x="1337" y="958"/>
                  </a:moveTo>
                  <a:cubicBezTo>
                    <a:pt x="1295" y="958"/>
                    <a:pt x="1263" y="1029"/>
                    <a:pt x="1307" y="1055"/>
                  </a:cubicBezTo>
                  <a:lnTo>
                    <a:pt x="1490" y="1177"/>
                  </a:lnTo>
                  <a:cubicBezTo>
                    <a:pt x="1497" y="1181"/>
                    <a:pt x="1505" y="1182"/>
                    <a:pt x="1512" y="1182"/>
                  </a:cubicBezTo>
                  <a:cubicBezTo>
                    <a:pt x="1564" y="1182"/>
                    <a:pt x="1603" y="1102"/>
                    <a:pt x="1550" y="1076"/>
                  </a:cubicBezTo>
                  <a:cubicBezTo>
                    <a:pt x="1490" y="1035"/>
                    <a:pt x="1418" y="1004"/>
                    <a:pt x="1358" y="964"/>
                  </a:cubicBezTo>
                  <a:cubicBezTo>
                    <a:pt x="1351" y="960"/>
                    <a:pt x="1344" y="958"/>
                    <a:pt x="1337" y="958"/>
                  </a:cubicBezTo>
                  <a:close/>
                  <a:moveTo>
                    <a:pt x="3956" y="1028"/>
                  </a:moveTo>
                  <a:cubicBezTo>
                    <a:pt x="3911" y="1028"/>
                    <a:pt x="3868" y="1092"/>
                    <a:pt x="3920" y="1126"/>
                  </a:cubicBezTo>
                  <a:cubicBezTo>
                    <a:pt x="3929" y="1136"/>
                    <a:pt x="3949" y="1157"/>
                    <a:pt x="3970" y="1166"/>
                  </a:cubicBezTo>
                  <a:cubicBezTo>
                    <a:pt x="3984" y="1178"/>
                    <a:pt x="3998" y="1183"/>
                    <a:pt x="4011" y="1183"/>
                  </a:cubicBezTo>
                  <a:cubicBezTo>
                    <a:pt x="4066" y="1183"/>
                    <a:pt x="4106" y="1098"/>
                    <a:pt x="4041" y="1065"/>
                  </a:cubicBezTo>
                  <a:lnTo>
                    <a:pt x="3980" y="1035"/>
                  </a:lnTo>
                  <a:cubicBezTo>
                    <a:pt x="3972" y="1030"/>
                    <a:pt x="3964" y="1028"/>
                    <a:pt x="3956" y="1028"/>
                  </a:cubicBezTo>
                  <a:close/>
                  <a:moveTo>
                    <a:pt x="4908" y="1118"/>
                  </a:moveTo>
                  <a:cubicBezTo>
                    <a:pt x="4872" y="1118"/>
                    <a:pt x="4838" y="1162"/>
                    <a:pt x="4871" y="1187"/>
                  </a:cubicBezTo>
                  <a:cubicBezTo>
                    <a:pt x="4912" y="1217"/>
                    <a:pt x="4942" y="1247"/>
                    <a:pt x="4982" y="1278"/>
                  </a:cubicBezTo>
                  <a:cubicBezTo>
                    <a:pt x="4991" y="1285"/>
                    <a:pt x="5000" y="1287"/>
                    <a:pt x="5010" y="1287"/>
                  </a:cubicBezTo>
                  <a:cubicBezTo>
                    <a:pt x="5044" y="1287"/>
                    <a:pt x="5075" y="1249"/>
                    <a:pt x="5043" y="1217"/>
                  </a:cubicBezTo>
                  <a:cubicBezTo>
                    <a:pt x="5002" y="1187"/>
                    <a:pt x="4962" y="1157"/>
                    <a:pt x="4932" y="1126"/>
                  </a:cubicBezTo>
                  <a:cubicBezTo>
                    <a:pt x="4924" y="1120"/>
                    <a:pt x="4916" y="1118"/>
                    <a:pt x="4908" y="1118"/>
                  </a:cubicBezTo>
                  <a:close/>
                  <a:moveTo>
                    <a:pt x="2604" y="1046"/>
                  </a:moveTo>
                  <a:cubicBezTo>
                    <a:pt x="2556" y="1046"/>
                    <a:pt x="2523" y="1123"/>
                    <a:pt x="2583" y="1157"/>
                  </a:cubicBezTo>
                  <a:cubicBezTo>
                    <a:pt x="2664" y="1207"/>
                    <a:pt x="2745" y="1258"/>
                    <a:pt x="2836" y="1319"/>
                  </a:cubicBezTo>
                  <a:cubicBezTo>
                    <a:pt x="2846" y="1325"/>
                    <a:pt x="2855" y="1328"/>
                    <a:pt x="2865" y="1328"/>
                  </a:cubicBezTo>
                  <a:cubicBezTo>
                    <a:pt x="2913" y="1328"/>
                    <a:pt x="2947" y="1251"/>
                    <a:pt x="2896" y="1217"/>
                  </a:cubicBezTo>
                  <a:lnTo>
                    <a:pt x="2633" y="1055"/>
                  </a:lnTo>
                  <a:cubicBezTo>
                    <a:pt x="2623" y="1049"/>
                    <a:pt x="2614" y="1046"/>
                    <a:pt x="2604" y="1046"/>
                  </a:cubicBezTo>
                  <a:close/>
                  <a:moveTo>
                    <a:pt x="3283" y="1188"/>
                  </a:moveTo>
                  <a:cubicBezTo>
                    <a:pt x="3235" y="1188"/>
                    <a:pt x="3200" y="1264"/>
                    <a:pt x="3251" y="1298"/>
                  </a:cubicBezTo>
                  <a:lnTo>
                    <a:pt x="3342" y="1349"/>
                  </a:lnTo>
                  <a:cubicBezTo>
                    <a:pt x="3352" y="1355"/>
                    <a:pt x="3362" y="1358"/>
                    <a:pt x="3371" y="1358"/>
                  </a:cubicBezTo>
                  <a:cubicBezTo>
                    <a:pt x="3419" y="1358"/>
                    <a:pt x="3454" y="1283"/>
                    <a:pt x="3403" y="1258"/>
                  </a:cubicBezTo>
                  <a:lnTo>
                    <a:pt x="3312" y="1197"/>
                  </a:lnTo>
                  <a:cubicBezTo>
                    <a:pt x="3302" y="1191"/>
                    <a:pt x="3292" y="1188"/>
                    <a:pt x="3283" y="1188"/>
                  </a:cubicBezTo>
                  <a:close/>
                  <a:moveTo>
                    <a:pt x="1004" y="1108"/>
                  </a:moveTo>
                  <a:cubicBezTo>
                    <a:pt x="915" y="1108"/>
                    <a:pt x="854" y="1274"/>
                    <a:pt x="983" y="1308"/>
                  </a:cubicBezTo>
                  <a:cubicBezTo>
                    <a:pt x="1034" y="1319"/>
                    <a:pt x="1085" y="1349"/>
                    <a:pt x="1125" y="1389"/>
                  </a:cubicBezTo>
                  <a:cubicBezTo>
                    <a:pt x="1136" y="1398"/>
                    <a:pt x="1150" y="1402"/>
                    <a:pt x="1163" y="1402"/>
                  </a:cubicBezTo>
                  <a:cubicBezTo>
                    <a:pt x="1210" y="1402"/>
                    <a:pt x="1258" y="1355"/>
                    <a:pt x="1226" y="1308"/>
                  </a:cubicBezTo>
                  <a:cubicBezTo>
                    <a:pt x="1186" y="1238"/>
                    <a:pt x="1125" y="1177"/>
                    <a:pt x="1054" y="1126"/>
                  </a:cubicBezTo>
                  <a:cubicBezTo>
                    <a:pt x="1037" y="1114"/>
                    <a:pt x="1020" y="1108"/>
                    <a:pt x="1004" y="1108"/>
                  </a:cubicBezTo>
                  <a:close/>
                  <a:moveTo>
                    <a:pt x="1940" y="1187"/>
                  </a:moveTo>
                  <a:cubicBezTo>
                    <a:pt x="1891" y="1187"/>
                    <a:pt x="1848" y="1252"/>
                    <a:pt x="1895" y="1298"/>
                  </a:cubicBezTo>
                  <a:cubicBezTo>
                    <a:pt x="1955" y="1359"/>
                    <a:pt x="2036" y="1400"/>
                    <a:pt x="2117" y="1420"/>
                  </a:cubicBezTo>
                  <a:cubicBezTo>
                    <a:pt x="2121" y="1420"/>
                    <a:pt x="2124" y="1421"/>
                    <a:pt x="2127" y="1421"/>
                  </a:cubicBezTo>
                  <a:cubicBezTo>
                    <a:pt x="2190" y="1421"/>
                    <a:pt x="2215" y="1327"/>
                    <a:pt x="2147" y="1308"/>
                  </a:cubicBezTo>
                  <a:cubicBezTo>
                    <a:pt x="2087" y="1288"/>
                    <a:pt x="2026" y="1247"/>
                    <a:pt x="1985" y="1207"/>
                  </a:cubicBezTo>
                  <a:cubicBezTo>
                    <a:pt x="1971" y="1193"/>
                    <a:pt x="1955" y="1187"/>
                    <a:pt x="1940" y="1187"/>
                  </a:cubicBezTo>
                  <a:close/>
                  <a:moveTo>
                    <a:pt x="611" y="1206"/>
                  </a:moveTo>
                  <a:cubicBezTo>
                    <a:pt x="573" y="1206"/>
                    <a:pt x="540" y="1270"/>
                    <a:pt x="568" y="1298"/>
                  </a:cubicBezTo>
                  <a:cubicBezTo>
                    <a:pt x="608" y="1359"/>
                    <a:pt x="680" y="1379"/>
                    <a:pt x="730" y="1420"/>
                  </a:cubicBezTo>
                  <a:cubicBezTo>
                    <a:pt x="737" y="1426"/>
                    <a:pt x="746" y="1428"/>
                    <a:pt x="754" y="1428"/>
                  </a:cubicBezTo>
                  <a:cubicBezTo>
                    <a:pt x="790" y="1428"/>
                    <a:pt x="825" y="1382"/>
                    <a:pt x="801" y="1349"/>
                  </a:cubicBezTo>
                  <a:cubicBezTo>
                    <a:pt x="750" y="1278"/>
                    <a:pt x="710" y="1217"/>
                    <a:pt x="619" y="1207"/>
                  </a:cubicBezTo>
                  <a:cubicBezTo>
                    <a:pt x="616" y="1206"/>
                    <a:pt x="614" y="1206"/>
                    <a:pt x="611" y="1206"/>
                  </a:cubicBezTo>
                  <a:close/>
                  <a:moveTo>
                    <a:pt x="3699" y="1184"/>
                  </a:moveTo>
                  <a:cubicBezTo>
                    <a:pt x="3639" y="1184"/>
                    <a:pt x="3588" y="1270"/>
                    <a:pt x="3646" y="1328"/>
                  </a:cubicBezTo>
                  <a:cubicBezTo>
                    <a:pt x="3677" y="1359"/>
                    <a:pt x="3706" y="1389"/>
                    <a:pt x="3747" y="1420"/>
                  </a:cubicBezTo>
                  <a:cubicBezTo>
                    <a:pt x="3767" y="1440"/>
                    <a:pt x="3789" y="1448"/>
                    <a:pt x="3810" y="1448"/>
                  </a:cubicBezTo>
                  <a:cubicBezTo>
                    <a:pt x="3884" y="1448"/>
                    <a:pt x="3946" y="1342"/>
                    <a:pt x="3859" y="1278"/>
                  </a:cubicBezTo>
                  <a:cubicBezTo>
                    <a:pt x="3818" y="1247"/>
                    <a:pt x="3778" y="1227"/>
                    <a:pt x="3737" y="1197"/>
                  </a:cubicBezTo>
                  <a:cubicBezTo>
                    <a:pt x="3725" y="1188"/>
                    <a:pt x="3712" y="1184"/>
                    <a:pt x="3699" y="1184"/>
                  </a:cubicBezTo>
                  <a:close/>
                  <a:moveTo>
                    <a:pt x="4395" y="1276"/>
                  </a:moveTo>
                  <a:cubicBezTo>
                    <a:pt x="4334" y="1276"/>
                    <a:pt x="4280" y="1357"/>
                    <a:pt x="4334" y="1420"/>
                  </a:cubicBezTo>
                  <a:cubicBezTo>
                    <a:pt x="4385" y="1460"/>
                    <a:pt x="4426" y="1511"/>
                    <a:pt x="4476" y="1562"/>
                  </a:cubicBezTo>
                  <a:cubicBezTo>
                    <a:pt x="4495" y="1581"/>
                    <a:pt x="4516" y="1588"/>
                    <a:pt x="4536" y="1588"/>
                  </a:cubicBezTo>
                  <a:cubicBezTo>
                    <a:pt x="4603" y="1588"/>
                    <a:pt x="4660" y="1502"/>
                    <a:pt x="4597" y="1440"/>
                  </a:cubicBezTo>
                  <a:cubicBezTo>
                    <a:pt x="4547" y="1400"/>
                    <a:pt x="4496" y="1349"/>
                    <a:pt x="4446" y="1298"/>
                  </a:cubicBezTo>
                  <a:cubicBezTo>
                    <a:pt x="4430" y="1282"/>
                    <a:pt x="4412" y="1276"/>
                    <a:pt x="4395" y="1276"/>
                  </a:cubicBezTo>
                  <a:close/>
                  <a:moveTo>
                    <a:pt x="2373" y="1344"/>
                  </a:moveTo>
                  <a:cubicBezTo>
                    <a:pt x="2334" y="1344"/>
                    <a:pt x="2304" y="1387"/>
                    <a:pt x="2340" y="1430"/>
                  </a:cubicBezTo>
                  <a:cubicBezTo>
                    <a:pt x="2390" y="1501"/>
                    <a:pt x="2451" y="1551"/>
                    <a:pt x="2532" y="1602"/>
                  </a:cubicBezTo>
                  <a:cubicBezTo>
                    <a:pt x="2540" y="1607"/>
                    <a:pt x="2547" y="1609"/>
                    <a:pt x="2554" y="1609"/>
                  </a:cubicBezTo>
                  <a:cubicBezTo>
                    <a:pt x="2593" y="1609"/>
                    <a:pt x="2616" y="1547"/>
                    <a:pt x="2573" y="1521"/>
                  </a:cubicBezTo>
                  <a:cubicBezTo>
                    <a:pt x="2512" y="1481"/>
                    <a:pt x="2462" y="1430"/>
                    <a:pt x="2421" y="1369"/>
                  </a:cubicBezTo>
                  <a:cubicBezTo>
                    <a:pt x="2406" y="1351"/>
                    <a:pt x="2389" y="1344"/>
                    <a:pt x="2373" y="1344"/>
                  </a:cubicBezTo>
                  <a:close/>
                  <a:moveTo>
                    <a:pt x="1862" y="1439"/>
                  </a:moveTo>
                  <a:cubicBezTo>
                    <a:pt x="1783" y="1439"/>
                    <a:pt x="1735" y="1550"/>
                    <a:pt x="1814" y="1602"/>
                  </a:cubicBezTo>
                  <a:cubicBezTo>
                    <a:pt x="1864" y="1622"/>
                    <a:pt x="1904" y="1652"/>
                    <a:pt x="1945" y="1673"/>
                  </a:cubicBezTo>
                  <a:cubicBezTo>
                    <a:pt x="1962" y="1685"/>
                    <a:pt x="1978" y="1690"/>
                    <a:pt x="1994" y="1690"/>
                  </a:cubicBezTo>
                  <a:cubicBezTo>
                    <a:pt x="2071" y="1690"/>
                    <a:pt x="2121" y="1561"/>
                    <a:pt x="2036" y="1511"/>
                  </a:cubicBezTo>
                  <a:cubicBezTo>
                    <a:pt x="1996" y="1490"/>
                    <a:pt x="1945" y="1470"/>
                    <a:pt x="1904" y="1450"/>
                  </a:cubicBezTo>
                  <a:cubicBezTo>
                    <a:pt x="1889" y="1443"/>
                    <a:pt x="1875" y="1439"/>
                    <a:pt x="1862" y="1439"/>
                  </a:cubicBezTo>
                  <a:close/>
                  <a:moveTo>
                    <a:pt x="4829" y="1502"/>
                  </a:moveTo>
                  <a:cubicBezTo>
                    <a:pt x="4790" y="1502"/>
                    <a:pt x="4758" y="1547"/>
                    <a:pt x="4780" y="1592"/>
                  </a:cubicBezTo>
                  <a:cubicBezTo>
                    <a:pt x="4790" y="1612"/>
                    <a:pt x="4811" y="1643"/>
                    <a:pt x="4820" y="1663"/>
                  </a:cubicBezTo>
                  <a:cubicBezTo>
                    <a:pt x="4835" y="1689"/>
                    <a:pt x="4855" y="1699"/>
                    <a:pt x="4876" y="1699"/>
                  </a:cubicBezTo>
                  <a:cubicBezTo>
                    <a:pt x="4929" y="1699"/>
                    <a:pt x="4983" y="1632"/>
                    <a:pt x="4932" y="1582"/>
                  </a:cubicBezTo>
                  <a:lnTo>
                    <a:pt x="4871" y="1521"/>
                  </a:lnTo>
                  <a:cubicBezTo>
                    <a:pt x="4858" y="1508"/>
                    <a:pt x="4843" y="1502"/>
                    <a:pt x="4829" y="1502"/>
                  </a:cubicBezTo>
                  <a:close/>
                  <a:moveTo>
                    <a:pt x="3073" y="1441"/>
                  </a:moveTo>
                  <a:cubicBezTo>
                    <a:pt x="3003" y="1441"/>
                    <a:pt x="2939" y="1530"/>
                    <a:pt x="3008" y="1582"/>
                  </a:cubicBezTo>
                  <a:cubicBezTo>
                    <a:pt x="3049" y="1612"/>
                    <a:pt x="3099" y="1652"/>
                    <a:pt x="3139" y="1683"/>
                  </a:cubicBezTo>
                  <a:cubicBezTo>
                    <a:pt x="3163" y="1701"/>
                    <a:pt x="3186" y="1708"/>
                    <a:pt x="3208" y="1708"/>
                  </a:cubicBezTo>
                  <a:cubicBezTo>
                    <a:pt x="3299" y="1708"/>
                    <a:pt x="3359" y="1580"/>
                    <a:pt x="3261" y="1531"/>
                  </a:cubicBezTo>
                  <a:cubicBezTo>
                    <a:pt x="3211" y="1501"/>
                    <a:pt x="3160" y="1481"/>
                    <a:pt x="3110" y="1450"/>
                  </a:cubicBezTo>
                  <a:cubicBezTo>
                    <a:pt x="3098" y="1444"/>
                    <a:pt x="3085" y="1441"/>
                    <a:pt x="3073" y="1441"/>
                  </a:cubicBezTo>
                  <a:close/>
                  <a:moveTo>
                    <a:pt x="1057" y="1569"/>
                  </a:moveTo>
                  <a:cubicBezTo>
                    <a:pt x="999" y="1569"/>
                    <a:pt x="979" y="1665"/>
                    <a:pt x="1044" y="1683"/>
                  </a:cubicBezTo>
                  <a:cubicBezTo>
                    <a:pt x="1115" y="1713"/>
                    <a:pt x="1175" y="1744"/>
                    <a:pt x="1226" y="1784"/>
                  </a:cubicBezTo>
                  <a:cubicBezTo>
                    <a:pt x="1244" y="1800"/>
                    <a:pt x="1262" y="1806"/>
                    <a:pt x="1278" y="1806"/>
                  </a:cubicBezTo>
                  <a:cubicBezTo>
                    <a:pt x="1338" y="1806"/>
                    <a:pt x="1381" y="1723"/>
                    <a:pt x="1317" y="1683"/>
                  </a:cubicBezTo>
                  <a:cubicBezTo>
                    <a:pt x="1247" y="1632"/>
                    <a:pt x="1166" y="1592"/>
                    <a:pt x="1074" y="1571"/>
                  </a:cubicBezTo>
                  <a:cubicBezTo>
                    <a:pt x="1068" y="1570"/>
                    <a:pt x="1063" y="1569"/>
                    <a:pt x="1057" y="1569"/>
                  </a:cubicBezTo>
                  <a:close/>
                  <a:moveTo>
                    <a:pt x="498" y="1610"/>
                  </a:moveTo>
                  <a:cubicBezTo>
                    <a:pt x="471" y="1610"/>
                    <a:pt x="447" y="1646"/>
                    <a:pt x="457" y="1673"/>
                  </a:cubicBezTo>
                  <a:cubicBezTo>
                    <a:pt x="497" y="1733"/>
                    <a:pt x="568" y="1774"/>
                    <a:pt x="619" y="1814"/>
                  </a:cubicBezTo>
                  <a:cubicBezTo>
                    <a:pt x="632" y="1823"/>
                    <a:pt x="645" y="1827"/>
                    <a:pt x="657" y="1827"/>
                  </a:cubicBezTo>
                  <a:cubicBezTo>
                    <a:pt x="704" y="1827"/>
                    <a:pt x="739" y="1776"/>
                    <a:pt x="700" y="1744"/>
                  </a:cubicBezTo>
                  <a:cubicBezTo>
                    <a:pt x="639" y="1693"/>
                    <a:pt x="578" y="1632"/>
                    <a:pt x="507" y="1612"/>
                  </a:cubicBezTo>
                  <a:cubicBezTo>
                    <a:pt x="504" y="1611"/>
                    <a:pt x="501" y="1610"/>
                    <a:pt x="498" y="1610"/>
                  </a:cubicBezTo>
                  <a:close/>
                  <a:moveTo>
                    <a:pt x="3918" y="1593"/>
                  </a:moveTo>
                  <a:cubicBezTo>
                    <a:pt x="3879" y="1593"/>
                    <a:pt x="3846" y="1638"/>
                    <a:pt x="3868" y="1683"/>
                  </a:cubicBezTo>
                  <a:cubicBezTo>
                    <a:pt x="3909" y="1764"/>
                    <a:pt x="4001" y="1825"/>
                    <a:pt x="4091" y="1865"/>
                  </a:cubicBezTo>
                  <a:cubicBezTo>
                    <a:pt x="4102" y="1871"/>
                    <a:pt x="4112" y="1874"/>
                    <a:pt x="4122" y="1874"/>
                  </a:cubicBezTo>
                  <a:cubicBezTo>
                    <a:pt x="4178" y="1874"/>
                    <a:pt x="4213" y="1788"/>
                    <a:pt x="4152" y="1754"/>
                  </a:cubicBezTo>
                  <a:cubicBezTo>
                    <a:pt x="4082" y="1713"/>
                    <a:pt x="4021" y="1663"/>
                    <a:pt x="3960" y="1612"/>
                  </a:cubicBezTo>
                  <a:cubicBezTo>
                    <a:pt x="3947" y="1599"/>
                    <a:pt x="3932" y="1593"/>
                    <a:pt x="3918" y="1593"/>
                  </a:cubicBezTo>
                  <a:close/>
                  <a:moveTo>
                    <a:pt x="170" y="1682"/>
                  </a:moveTo>
                  <a:cubicBezTo>
                    <a:pt x="124" y="1682"/>
                    <a:pt x="83" y="1729"/>
                    <a:pt x="92" y="1784"/>
                  </a:cubicBezTo>
                  <a:cubicBezTo>
                    <a:pt x="122" y="1865"/>
                    <a:pt x="214" y="1895"/>
                    <a:pt x="295" y="1906"/>
                  </a:cubicBezTo>
                  <a:cubicBezTo>
                    <a:pt x="298" y="1906"/>
                    <a:pt x="301" y="1906"/>
                    <a:pt x="304" y="1906"/>
                  </a:cubicBezTo>
                  <a:cubicBezTo>
                    <a:pt x="386" y="1906"/>
                    <a:pt x="393" y="1773"/>
                    <a:pt x="315" y="1754"/>
                  </a:cubicBezTo>
                  <a:cubicBezTo>
                    <a:pt x="264" y="1744"/>
                    <a:pt x="234" y="1703"/>
                    <a:pt x="183" y="1683"/>
                  </a:cubicBezTo>
                  <a:cubicBezTo>
                    <a:pt x="179" y="1682"/>
                    <a:pt x="174" y="1682"/>
                    <a:pt x="170" y="1682"/>
                  </a:cubicBezTo>
                  <a:close/>
                  <a:moveTo>
                    <a:pt x="2760" y="1628"/>
                  </a:moveTo>
                  <a:cubicBezTo>
                    <a:pt x="2713" y="1628"/>
                    <a:pt x="2666" y="1692"/>
                    <a:pt x="2714" y="1724"/>
                  </a:cubicBezTo>
                  <a:cubicBezTo>
                    <a:pt x="2786" y="1784"/>
                    <a:pt x="2846" y="1845"/>
                    <a:pt x="2917" y="1906"/>
                  </a:cubicBezTo>
                  <a:cubicBezTo>
                    <a:pt x="2926" y="1912"/>
                    <a:pt x="2936" y="1914"/>
                    <a:pt x="2946" y="1914"/>
                  </a:cubicBezTo>
                  <a:cubicBezTo>
                    <a:pt x="2987" y="1914"/>
                    <a:pt x="3021" y="1868"/>
                    <a:pt x="2988" y="1835"/>
                  </a:cubicBezTo>
                  <a:cubicBezTo>
                    <a:pt x="2917" y="1774"/>
                    <a:pt x="2856" y="1713"/>
                    <a:pt x="2795" y="1643"/>
                  </a:cubicBezTo>
                  <a:cubicBezTo>
                    <a:pt x="2785" y="1632"/>
                    <a:pt x="2773" y="1628"/>
                    <a:pt x="2760" y="1628"/>
                  </a:cubicBezTo>
                  <a:close/>
                  <a:moveTo>
                    <a:pt x="4432" y="1651"/>
                  </a:moveTo>
                  <a:cubicBezTo>
                    <a:pt x="4384" y="1651"/>
                    <a:pt x="4335" y="1708"/>
                    <a:pt x="4365" y="1754"/>
                  </a:cubicBezTo>
                  <a:cubicBezTo>
                    <a:pt x="4395" y="1805"/>
                    <a:pt x="4426" y="1845"/>
                    <a:pt x="4456" y="1886"/>
                  </a:cubicBezTo>
                  <a:cubicBezTo>
                    <a:pt x="4474" y="1912"/>
                    <a:pt x="4496" y="1923"/>
                    <a:pt x="4519" y="1923"/>
                  </a:cubicBezTo>
                  <a:cubicBezTo>
                    <a:pt x="4572" y="1923"/>
                    <a:pt x="4620" y="1859"/>
                    <a:pt x="4577" y="1794"/>
                  </a:cubicBezTo>
                  <a:cubicBezTo>
                    <a:pt x="4537" y="1754"/>
                    <a:pt x="4507" y="1713"/>
                    <a:pt x="4476" y="1673"/>
                  </a:cubicBezTo>
                  <a:cubicBezTo>
                    <a:pt x="4463" y="1657"/>
                    <a:pt x="4448" y="1651"/>
                    <a:pt x="4432" y="1651"/>
                  </a:cubicBezTo>
                  <a:close/>
                  <a:moveTo>
                    <a:pt x="2287" y="1697"/>
                  </a:moveTo>
                  <a:cubicBezTo>
                    <a:pt x="2246" y="1697"/>
                    <a:pt x="2199" y="1755"/>
                    <a:pt x="2239" y="1794"/>
                  </a:cubicBezTo>
                  <a:cubicBezTo>
                    <a:pt x="2289" y="1855"/>
                    <a:pt x="2350" y="1895"/>
                    <a:pt x="2421" y="1926"/>
                  </a:cubicBezTo>
                  <a:cubicBezTo>
                    <a:pt x="2430" y="1931"/>
                    <a:pt x="2439" y="1933"/>
                    <a:pt x="2448" y="1933"/>
                  </a:cubicBezTo>
                  <a:cubicBezTo>
                    <a:pt x="2494" y="1933"/>
                    <a:pt x="2523" y="1871"/>
                    <a:pt x="2471" y="1845"/>
                  </a:cubicBezTo>
                  <a:cubicBezTo>
                    <a:pt x="2411" y="1805"/>
                    <a:pt x="2360" y="1764"/>
                    <a:pt x="2320" y="1713"/>
                  </a:cubicBezTo>
                  <a:cubicBezTo>
                    <a:pt x="2311" y="1702"/>
                    <a:pt x="2299" y="1697"/>
                    <a:pt x="2287" y="1697"/>
                  </a:cubicBezTo>
                  <a:close/>
                  <a:moveTo>
                    <a:pt x="5177" y="1779"/>
                  </a:moveTo>
                  <a:cubicBezTo>
                    <a:pt x="5141" y="1779"/>
                    <a:pt x="5103" y="1820"/>
                    <a:pt x="5124" y="1855"/>
                  </a:cubicBezTo>
                  <a:lnTo>
                    <a:pt x="5164" y="1916"/>
                  </a:lnTo>
                  <a:cubicBezTo>
                    <a:pt x="5176" y="1930"/>
                    <a:pt x="5192" y="1937"/>
                    <a:pt x="5208" y="1937"/>
                  </a:cubicBezTo>
                  <a:cubicBezTo>
                    <a:pt x="5247" y="1937"/>
                    <a:pt x="5285" y="1898"/>
                    <a:pt x="5256" y="1855"/>
                  </a:cubicBezTo>
                  <a:lnTo>
                    <a:pt x="5215" y="1805"/>
                  </a:lnTo>
                  <a:cubicBezTo>
                    <a:pt x="5206" y="1787"/>
                    <a:pt x="5192" y="1779"/>
                    <a:pt x="5177" y="1779"/>
                  </a:cubicBezTo>
                  <a:close/>
                  <a:moveTo>
                    <a:pt x="1595" y="1645"/>
                  </a:moveTo>
                  <a:cubicBezTo>
                    <a:pt x="1533" y="1645"/>
                    <a:pt x="1475" y="1726"/>
                    <a:pt x="1540" y="1774"/>
                  </a:cubicBezTo>
                  <a:lnTo>
                    <a:pt x="1722" y="1926"/>
                  </a:lnTo>
                  <a:cubicBezTo>
                    <a:pt x="1739" y="1940"/>
                    <a:pt x="1757" y="1946"/>
                    <a:pt x="1774" y="1946"/>
                  </a:cubicBezTo>
                  <a:cubicBezTo>
                    <a:pt x="1831" y="1946"/>
                    <a:pt x="1878" y="1881"/>
                    <a:pt x="1823" y="1835"/>
                  </a:cubicBezTo>
                  <a:cubicBezTo>
                    <a:pt x="1763" y="1774"/>
                    <a:pt x="1702" y="1724"/>
                    <a:pt x="1641" y="1663"/>
                  </a:cubicBezTo>
                  <a:cubicBezTo>
                    <a:pt x="1627" y="1651"/>
                    <a:pt x="1611" y="1645"/>
                    <a:pt x="1595" y="1645"/>
                  </a:cubicBezTo>
                  <a:close/>
                  <a:moveTo>
                    <a:pt x="3627" y="1878"/>
                  </a:moveTo>
                  <a:cubicBezTo>
                    <a:pt x="3571" y="1878"/>
                    <a:pt x="3534" y="1971"/>
                    <a:pt x="3596" y="1997"/>
                  </a:cubicBezTo>
                  <a:cubicBezTo>
                    <a:pt x="3636" y="2007"/>
                    <a:pt x="3666" y="2027"/>
                    <a:pt x="3706" y="2048"/>
                  </a:cubicBezTo>
                  <a:cubicBezTo>
                    <a:pt x="3716" y="2051"/>
                    <a:pt x="3724" y="2053"/>
                    <a:pt x="3732" y="2053"/>
                  </a:cubicBezTo>
                  <a:cubicBezTo>
                    <a:pt x="3789" y="2053"/>
                    <a:pt x="3820" y="1973"/>
                    <a:pt x="3767" y="1946"/>
                  </a:cubicBezTo>
                  <a:cubicBezTo>
                    <a:pt x="3727" y="1926"/>
                    <a:pt x="3697" y="1906"/>
                    <a:pt x="3656" y="1886"/>
                  </a:cubicBezTo>
                  <a:cubicBezTo>
                    <a:pt x="3646" y="1880"/>
                    <a:pt x="3636" y="1878"/>
                    <a:pt x="3627" y="1878"/>
                  </a:cubicBezTo>
                  <a:close/>
                  <a:moveTo>
                    <a:pt x="1976" y="2017"/>
                  </a:moveTo>
                  <a:cubicBezTo>
                    <a:pt x="1864" y="2017"/>
                    <a:pt x="1864" y="2189"/>
                    <a:pt x="1976" y="2189"/>
                  </a:cubicBezTo>
                  <a:cubicBezTo>
                    <a:pt x="2087" y="2189"/>
                    <a:pt x="2087" y="2017"/>
                    <a:pt x="1976" y="2017"/>
                  </a:cubicBezTo>
                  <a:close/>
                  <a:moveTo>
                    <a:pt x="477" y="1941"/>
                  </a:moveTo>
                  <a:cubicBezTo>
                    <a:pt x="414" y="1941"/>
                    <a:pt x="369" y="2047"/>
                    <a:pt x="437" y="2098"/>
                  </a:cubicBezTo>
                  <a:lnTo>
                    <a:pt x="568" y="2189"/>
                  </a:lnTo>
                  <a:cubicBezTo>
                    <a:pt x="582" y="2200"/>
                    <a:pt x="595" y="2204"/>
                    <a:pt x="608" y="2204"/>
                  </a:cubicBezTo>
                  <a:cubicBezTo>
                    <a:pt x="672" y="2204"/>
                    <a:pt x="716" y="2098"/>
                    <a:pt x="649" y="2048"/>
                  </a:cubicBezTo>
                  <a:cubicBezTo>
                    <a:pt x="608" y="2017"/>
                    <a:pt x="568" y="1987"/>
                    <a:pt x="518" y="1956"/>
                  </a:cubicBezTo>
                  <a:cubicBezTo>
                    <a:pt x="504" y="1946"/>
                    <a:pt x="490" y="1941"/>
                    <a:pt x="477" y="1941"/>
                  </a:cubicBezTo>
                  <a:close/>
                  <a:moveTo>
                    <a:pt x="1179" y="2001"/>
                  </a:moveTo>
                  <a:cubicBezTo>
                    <a:pt x="1119" y="2001"/>
                    <a:pt x="1073" y="2083"/>
                    <a:pt x="1135" y="2118"/>
                  </a:cubicBezTo>
                  <a:lnTo>
                    <a:pt x="1307" y="2210"/>
                  </a:lnTo>
                  <a:cubicBezTo>
                    <a:pt x="1318" y="2216"/>
                    <a:pt x="1328" y="2218"/>
                    <a:pt x="1338" y="2218"/>
                  </a:cubicBezTo>
                  <a:cubicBezTo>
                    <a:pt x="1393" y="2218"/>
                    <a:pt x="1428" y="2132"/>
                    <a:pt x="1368" y="2098"/>
                  </a:cubicBezTo>
                  <a:lnTo>
                    <a:pt x="1206" y="2007"/>
                  </a:lnTo>
                  <a:cubicBezTo>
                    <a:pt x="1197" y="2003"/>
                    <a:pt x="1188" y="2001"/>
                    <a:pt x="1179" y="2001"/>
                  </a:cubicBezTo>
                  <a:close/>
                  <a:moveTo>
                    <a:pt x="3373" y="2088"/>
                  </a:moveTo>
                  <a:cubicBezTo>
                    <a:pt x="3261" y="2088"/>
                    <a:pt x="3261" y="2260"/>
                    <a:pt x="3373" y="2260"/>
                  </a:cubicBezTo>
                  <a:cubicBezTo>
                    <a:pt x="3484" y="2260"/>
                    <a:pt x="3484" y="2088"/>
                    <a:pt x="3373" y="2088"/>
                  </a:cubicBezTo>
                  <a:close/>
                  <a:moveTo>
                    <a:pt x="4847" y="1965"/>
                  </a:moveTo>
                  <a:cubicBezTo>
                    <a:pt x="4778" y="1965"/>
                    <a:pt x="4716" y="2054"/>
                    <a:pt x="4780" y="2118"/>
                  </a:cubicBezTo>
                  <a:cubicBezTo>
                    <a:pt x="4840" y="2159"/>
                    <a:pt x="4892" y="2210"/>
                    <a:pt x="4952" y="2260"/>
                  </a:cubicBezTo>
                  <a:cubicBezTo>
                    <a:pt x="4970" y="2275"/>
                    <a:pt x="4989" y="2282"/>
                    <a:pt x="5007" y="2282"/>
                  </a:cubicBezTo>
                  <a:cubicBezTo>
                    <a:pt x="5076" y="2282"/>
                    <a:pt x="5137" y="2194"/>
                    <a:pt x="5074" y="2138"/>
                  </a:cubicBezTo>
                  <a:cubicBezTo>
                    <a:pt x="5013" y="2088"/>
                    <a:pt x="4962" y="2037"/>
                    <a:pt x="4901" y="1987"/>
                  </a:cubicBezTo>
                  <a:cubicBezTo>
                    <a:pt x="4884" y="1972"/>
                    <a:pt x="4865" y="1965"/>
                    <a:pt x="4847" y="1965"/>
                  </a:cubicBezTo>
                  <a:close/>
                  <a:moveTo>
                    <a:pt x="4333" y="2055"/>
                  </a:moveTo>
                  <a:cubicBezTo>
                    <a:pt x="4286" y="2055"/>
                    <a:pt x="4254" y="2138"/>
                    <a:pt x="4304" y="2179"/>
                  </a:cubicBezTo>
                  <a:lnTo>
                    <a:pt x="4446" y="2291"/>
                  </a:lnTo>
                  <a:cubicBezTo>
                    <a:pt x="4457" y="2297"/>
                    <a:pt x="4467" y="2299"/>
                    <a:pt x="4477" y="2299"/>
                  </a:cubicBezTo>
                  <a:cubicBezTo>
                    <a:pt x="4532" y="2299"/>
                    <a:pt x="4568" y="2213"/>
                    <a:pt x="4516" y="2179"/>
                  </a:cubicBezTo>
                  <a:lnTo>
                    <a:pt x="4365" y="2068"/>
                  </a:lnTo>
                  <a:cubicBezTo>
                    <a:pt x="4354" y="2059"/>
                    <a:pt x="4343" y="2055"/>
                    <a:pt x="4333" y="2055"/>
                  </a:cubicBezTo>
                  <a:close/>
                  <a:moveTo>
                    <a:pt x="2694" y="2064"/>
                  </a:moveTo>
                  <a:cubicBezTo>
                    <a:pt x="2612" y="2064"/>
                    <a:pt x="2568" y="2180"/>
                    <a:pt x="2654" y="2240"/>
                  </a:cubicBezTo>
                  <a:cubicBezTo>
                    <a:pt x="2694" y="2270"/>
                    <a:pt x="2745" y="2311"/>
                    <a:pt x="2795" y="2341"/>
                  </a:cubicBezTo>
                  <a:cubicBezTo>
                    <a:pt x="2812" y="2354"/>
                    <a:pt x="2829" y="2360"/>
                    <a:pt x="2845" y="2360"/>
                  </a:cubicBezTo>
                  <a:cubicBezTo>
                    <a:pt x="2930" y="2360"/>
                    <a:pt x="2998" y="2210"/>
                    <a:pt x="2896" y="2159"/>
                  </a:cubicBezTo>
                  <a:cubicBezTo>
                    <a:pt x="2846" y="2129"/>
                    <a:pt x="2795" y="2108"/>
                    <a:pt x="2745" y="2078"/>
                  </a:cubicBezTo>
                  <a:cubicBezTo>
                    <a:pt x="2727" y="2068"/>
                    <a:pt x="2710" y="2064"/>
                    <a:pt x="2694" y="2064"/>
                  </a:cubicBezTo>
                  <a:close/>
                  <a:moveTo>
                    <a:pt x="121" y="2281"/>
                  </a:moveTo>
                  <a:cubicBezTo>
                    <a:pt x="50" y="2281"/>
                    <a:pt x="0" y="2381"/>
                    <a:pt x="82" y="2422"/>
                  </a:cubicBezTo>
                  <a:cubicBezTo>
                    <a:pt x="122" y="2442"/>
                    <a:pt x="153" y="2462"/>
                    <a:pt x="194" y="2473"/>
                  </a:cubicBezTo>
                  <a:cubicBezTo>
                    <a:pt x="204" y="2478"/>
                    <a:pt x="214" y="2480"/>
                    <a:pt x="224" y="2480"/>
                  </a:cubicBezTo>
                  <a:cubicBezTo>
                    <a:pt x="274" y="2480"/>
                    <a:pt x="315" y="2424"/>
                    <a:pt x="264" y="2381"/>
                  </a:cubicBezTo>
                  <a:cubicBezTo>
                    <a:pt x="234" y="2361"/>
                    <a:pt x="203" y="2331"/>
                    <a:pt x="173" y="2300"/>
                  </a:cubicBezTo>
                  <a:cubicBezTo>
                    <a:pt x="156" y="2287"/>
                    <a:pt x="138" y="2281"/>
                    <a:pt x="121" y="2281"/>
                  </a:cubicBezTo>
                  <a:close/>
                  <a:moveTo>
                    <a:pt x="1690" y="2170"/>
                  </a:moveTo>
                  <a:cubicBezTo>
                    <a:pt x="1628" y="2170"/>
                    <a:pt x="1571" y="2258"/>
                    <a:pt x="1631" y="2300"/>
                  </a:cubicBezTo>
                  <a:cubicBezTo>
                    <a:pt x="1702" y="2361"/>
                    <a:pt x="1763" y="2412"/>
                    <a:pt x="1834" y="2473"/>
                  </a:cubicBezTo>
                  <a:cubicBezTo>
                    <a:pt x="1855" y="2490"/>
                    <a:pt x="1877" y="2497"/>
                    <a:pt x="1897" y="2497"/>
                  </a:cubicBezTo>
                  <a:cubicBezTo>
                    <a:pt x="1972" y="2497"/>
                    <a:pt x="2025" y="2397"/>
                    <a:pt x="1945" y="2341"/>
                  </a:cubicBezTo>
                  <a:cubicBezTo>
                    <a:pt x="1864" y="2291"/>
                    <a:pt x="1793" y="2230"/>
                    <a:pt x="1722" y="2179"/>
                  </a:cubicBezTo>
                  <a:cubicBezTo>
                    <a:pt x="1712" y="2173"/>
                    <a:pt x="1701" y="2170"/>
                    <a:pt x="1690" y="2170"/>
                  </a:cubicBezTo>
                  <a:close/>
                  <a:moveTo>
                    <a:pt x="3685" y="2264"/>
                  </a:moveTo>
                  <a:cubicBezTo>
                    <a:pt x="3637" y="2264"/>
                    <a:pt x="3598" y="2322"/>
                    <a:pt x="3646" y="2361"/>
                  </a:cubicBezTo>
                  <a:cubicBezTo>
                    <a:pt x="3697" y="2412"/>
                    <a:pt x="3758" y="2453"/>
                    <a:pt x="3808" y="2503"/>
                  </a:cubicBezTo>
                  <a:cubicBezTo>
                    <a:pt x="3819" y="2514"/>
                    <a:pt x="3832" y="2519"/>
                    <a:pt x="3845" y="2519"/>
                  </a:cubicBezTo>
                  <a:cubicBezTo>
                    <a:pt x="3888" y="2519"/>
                    <a:pt x="3928" y="2461"/>
                    <a:pt x="3889" y="2422"/>
                  </a:cubicBezTo>
                  <a:cubicBezTo>
                    <a:pt x="3839" y="2372"/>
                    <a:pt x="3778" y="2321"/>
                    <a:pt x="3727" y="2280"/>
                  </a:cubicBezTo>
                  <a:cubicBezTo>
                    <a:pt x="3713" y="2269"/>
                    <a:pt x="3699" y="2264"/>
                    <a:pt x="3685" y="2264"/>
                  </a:cubicBezTo>
                  <a:close/>
                  <a:moveTo>
                    <a:pt x="2406" y="2326"/>
                  </a:moveTo>
                  <a:cubicBezTo>
                    <a:pt x="2338" y="2326"/>
                    <a:pt x="2295" y="2432"/>
                    <a:pt x="2370" y="2483"/>
                  </a:cubicBezTo>
                  <a:lnTo>
                    <a:pt x="2421" y="2523"/>
                  </a:lnTo>
                  <a:cubicBezTo>
                    <a:pt x="2435" y="2531"/>
                    <a:pt x="2448" y="2534"/>
                    <a:pt x="2460" y="2534"/>
                  </a:cubicBezTo>
                  <a:cubicBezTo>
                    <a:pt x="2532" y="2534"/>
                    <a:pt x="2579" y="2425"/>
                    <a:pt x="2502" y="2381"/>
                  </a:cubicBezTo>
                  <a:lnTo>
                    <a:pt x="2451" y="2341"/>
                  </a:lnTo>
                  <a:cubicBezTo>
                    <a:pt x="2436" y="2331"/>
                    <a:pt x="2420" y="2326"/>
                    <a:pt x="2406" y="2326"/>
                  </a:cubicBezTo>
                  <a:close/>
                  <a:moveTo>
                    <a:pt x="1038" y="2257"/>
                  </a:moveTo>
                  <a:cubicBezTo>
                    <a:pt x="986" y="2257"/>
                    <a:pt x="955" y="2338"/>
                    <a:pt x="1013" y="2372"/>
                  </a:cubicBezTo>
                  <a:cubicBezTo>
                    <a:pt x="1094" y="2442"/>
                    <a:pt x="1175" y="2503"/>
                    <a:pt x="1267" y="2564"/>
                  </a:cubicBezTo>
                  <a:cubicBezTo>
                    <a:pt x="1279" y="2572"/>
                    <a:pt x="1290" y="2576"/>
                    <a:pt x="1302" y="2576"/>
                  </a:cubicBezTo>
                  <a:cubicBezTo>
                    <a:pt x="1357" y="2576"/>
                    <a:pt x="1397" y="2485"/>
                    <a:pt x="1337" y="2442"/>
                  </a:cubicBezTo>
                  <a:cubicBezTo>
                    <a:pt x="1247" y="2381"/>
                    <a:pt x="1166" y="2321"/>
                    <a:pt x="1074" y="2270"/>
                  </a:cubicBezTo>
                  <a:cubicBezTo>
                    <a:pt x="1061" y="2261"/>
                    <a:pt x="1049" y="2257"/>
                    <a:pt x="1038" y="2257"/>
                  </a:cubicBezTo>
                  <a:close/>
                  <a:moveTo>
                    <a:pt x="5189" y="2419"/>
                  </a:moveTo>
                  <a:cubicBezTo>
                    <a:pt x="5137" y="2419"/>
                    <a:pt x="5107" y="2502"/>
                    <a:pt x="5164" y="2543"/>
                  </a:cubicBezTo>
                  <a:lnTo>
                    <a:pt x="5266" y="2615"/>
                  </a:lnTo>
                  <a:cubicBezTo>
                    <a:pt x="5276" y="2621"/>
                    <a:pt x="5287" y="2623"/>
                    <a:pt x="5297" y="2623"/>
                  </a:cubicBezTo>
                  <a:cubicBezTo>
                    <a:pt x="5352" y="2623"/>
                    <a:pt x="5389" y="2537"/>
                    <a:pt x="5337" y="2503"/>
                  </a:cubicBezTo>
                  <a:lnTo>
                    <a:pt x="5225" y="2432"/>
                  </a:lnTo>
                  <a:cubicBezTo>
                    <a:pt x="5213" y="2423"/>
                    <a:pt x="5200" y="2419"/>
                    <a:pt x="5189" y="2419"/>
                  </a:cubicBezTo>
                  <a:close/>
                  <a:moveTo>
                    <a:pt x="557" y="2415"/>
                  </a:moveTo>
                  <a:cubicBezTo>
                    <a:pt x="490" y="2415"/>
                    <a:pt x="433" y="2495"/>
                    <a:pt x="497" y="2543"/>
                  </a:cubicBezTo>
                  <a:lnTo>
                    <a:pt x="700" y="2705"/>
                  </a:lnTo>
                  <a:cubicBezTo>
                    <a:pt x="714" y="2718"/>
                    <a:pt x="730" y="2723"/>
                    <a:pt x="746" y="2723"/>
                  </a:cubicBezTo>
                  <a:cubicBezTo>
                    <a:pt x="808" y="2723"/>
                    <a:pt x="866" y="2643"/>
                    <a:pt x="801" y="2594"/>
                  </a:cubicBezTo>
                  <a:lnTo>
                    <a:pt x="608" y="2432"/>
                  </a:lnTo>
                  <a:cubicBezTo>
                    <a:pt x="592" y="2420"/>
                    <a:pt x="574" y="2415"/>
                    <a:pt x="557" y="2415"/>
                  </a:cubicBezTo>
                  <a:close/>
                  <a:moveTo>
                    <a:pt x="4268" y="2512"/>
                  </a:moveTo>
                  <a:cubicBezTo>
                    <a:pt x="4221" y="2512"/>
                    <a:pt x="4185" y="2571"/>
                    <a:pt x="4223" y="2624"/>
                  </a:cubicBezTo>
                  <a:cubicBezTo>
                    <a:pt x="4253" y="2665"/>
                    <a:pt x="4294" y="2705"/>
                    <a:pt x="4325" y="2756"/>
                  </a:cubicBezTo>
                  <a:cubicBezTo>
                    <a:pt x="4336" y="2770"/>
                    <a:pt x="4351" y="2776"/>
                    <a:pt x="4366" y="2776"/>
                  </a:cubicBezTo>
                  <a:cubicBezTo>
                    <a:pt x="4417" y="2776"/>
                    <a:pt x="4473" y="2709"/>
                    <a:pt x="4426" y="2655"/>
                  </a:cubicBezTo>
                  <a:lnTo>
                    <a:pt x="4314" y="2534"/>
                  </a:lnTo>
                  <a:cubicBezTo>
                    <a:pt x="4299" y="2519"/>
                    <a:pt x="4283" y="2512"/>
                    <a:pt x="4268" y="2512"/>
                  </a:cubicBezTo>
                  <a:close/>
                  <a:moveTo>
                    <a:pt x="3334" y="2651"/>
                  </a:moveTo>
                  <a:cubicBezTo>
                    <a:pt x="3283" y="2651"/>
                    <a:pt x="3238" y="2720"/>
                    <a:pt x="3292" y="2766"/>
                  </a:cubicBezTo>
                  <a:lnTo>
                    <a:pt x="3382" y="2858"/>
                  </a:lnTo>
                  <a:cubicBezTo>
                    <a:pt x="3397" y="2875"/>
                    <a:pt x="3414" y="2882"/>
                    <a:pt x="3431" y="2882"/>
                  </a:cubicBezTo>
                  <a:cubicBezTo>
                    <a:pt x="3482" y="2882"/>
                    <a:pt x="3527" y="2812"/>
                    <a:pt x="3474" y="2766"/>
                  </a:cubicBezTo>
                  <a:lnTo>
                    <a:pt x="3382" y="2675"/>
                  </a:lnTo>
                  <a:cubicBezTo>
                    <a:pt x="3368" y="2658"/>
                    <a:pt x="3351" y="2651"/>
                    <a:pt x="3334" y="2651"/>
                  </a:cubicBezTo>
                  <a:close/>
                  <a:moveTo>
                    <a:pt x="2666" y="2568"/>
                  </a:moveTo>
                  <a:cubicBezTo>
                    <a:pt x="2601" y="2568"/>
                    <a:pt x="2549" y="2651"/>
                    <a:pt x="2603" y="2705"/>
                  </a:cubicBezTo>
                  <a:cubicBezTo>
                    <a:pt x="2684" y="2786"/>
                    <a:pt x="2775" y="2858"/>
                    <a:pt x="2876" y="2898"/>
                  </a:cubicBezTo>
                  <a:cubicBezTo>
                    <a:pt x="2888" y="2903"/>
                    <a:pt x="2900" y="2906"/>
                    <a:pt x="2911" y="2906"/>
                  </a:cubicBezTo>
                  <a:cubicBezTo>
                    <a:pt x="2988" y="2906"/>
                    <a:pt x="3045" y="2800"/>
                    <a:pt x="2957" y="2756"/>
                  </a:cubicBezTo>
                  <a:cubicBezTo>
                    <a:pt x="2867" y="2716"/>
                    <a:pt x="2786" y="2665"/>
                    <a:pt x="2725" y="2594"/>
                  </a:cubicBezTo>
                  <a:cubicBezTo>
                    <a:pt x="2706" y="2575"/>
                    <a:pt x="2685" y="2568"/>
                    <a:pt x="2666" y="2568"/>
                  </a:cubicBezTo>
                  <a:close/>
                  <a:moveTo>
                    <a:pt x="1699" y="2750"/>
                  </a:moveTo>
                  <a:cubicBezTo>
                    <a:pt x="1658" y="2750"/>
                    <a:pt x="1629" y="2811"/>
                    <a:pt x="1672" y="2837"/>
                  </a:cubicBezTo>
                  <a:lnTo>
                    <a:pt x="1823" y="2928"/>
                  </a:lnTo>
                  <a:cubicBezTo>
                    <a:pt x="1831" y="2933"/>
                    <a:pt x="1839" y="2935"/>
                    <a:pt x="1846" y="2935"/>
                  </a:cubicBezTo>
                  <a:cubicBezTo>
                    <a:pt x="1885" y="2935"/>
                    <a:pt x="1907" y="2873"/>
                    <a:pt x="1864" y="2847"/>
                  </a:cubicBezTo>
                  <a:cubicBezTo>
                    <a:pt x="1814" y="2817"/>
                    <a:pt x="1773" y="2786"/>
                    <a:pt x="1722" y="2756"/>
                  </a:cubicBezTo>
                  <a:cubicBezTo>
                    <a:pt x="1714" y="2752"/>
                    <a:pt x="1706" y="2750"/>
                    <a:pt x="1699" y="2750"/>
                  </a:cubicBezTo>
                  <a:close/>
                  <a:moveTo>
                    <a:pt x="4952" y="2711"/>
                  </a:moveTo>
                  <a:cubicBezTo>
                    <a:pt x="4900" y="2711"/>
                    <a:pt x="4865" y="2780"/>
                    <a:pt x="4881" y="2837"/>
                  </a:cubicBezTo>
                  <a:cubicBezTo>
                    <a:pt x="4921" y="2908"/>
                    <a:pt x="4982" y="2939"/>
                    <a:pt x="5063" y="2969"/>
                  </a:cubicBezTo>
                  <a:cubicBezTo>
                    <a:pt x="5069" y="2970"/>
                    <a:pt x="5075" y="2971"/>
                    <a:pt x="5080" y="2971"/>
                  </a:cubicBezTo>
                  <a:cubicBezTo>
                    <a:pt x="5152" y="2971"/>
                    <a:pt x="5199" y="2855"/>
                    <a:pt x="5124" y="2817"/>
                  </a:cubicBezTo>
                  <a:cubicBezTo>
                    <a:pt x="5074" y="2797"/>
                    <a:pt x="5043" y="2756"/>
                    <a:pt x="4993" y="2726"/>
                  </a:cubicBezTo>
                  <a:cubicBezTo>
                    <a:pt x="4978" y="2716"/>
                    <a:pt x="4964" y="2711"/>
                    <a:pt x="4952" y="2711"/>
                  </a:cubicBezTo>
                  <a:close/>
                  <a:moveTo>
                    <a:pt x="3814" y="2731"/>
                  </a:moveTo>
                  <a:cubicBezTo>
                    <a:pt x="3757" y="2731"/>
                    <a:pt x="3699" y="2797"/>
                    <a:pt x="3737" y="2858"/>
                  </a:cubicBezTo>
                  <a:cubicBezTo>
                    <a:pt x="3758" y="2888"/>
                    <a:pt x="3787" y="2918"/>
                    <a:pt x="3808" y="2948"/>
                  </a:cubicBezTo>
                  <a:cubicBezTo>
                    <a:pt x="3828" y="2977"/>
                    <a:pt x="3854" y="2988"/>
                    <a:pt x="3879" y="2988"/>
                  </a:cubicBezTo>
                  <a:cubicBezTo>
                    <a:pt x="3945" y="2988"/>
                    <a:pt x="4005" y="2910"/>
                    <a:pt x="3940" y="2837"/>
                  </a:cubicBezTo>
                  <a:cubicBezTo>
                    <a:pt x="3920" y="2817"/>
                    <a:pt x="3889" y="2786"/>
                    <a:pt x="3868" y="2756"/>
                  </a:cubicBezTo>
                  <a:cubicBezTo>
                    <a:pt x="3853" y="2738"/>
                    <a:pt x="3834" y="2731"/>
                    <a:pt x="3814" y="2731"/>
                  </a:cubicBezTo>
                  <a:close/>
                  <a:moveTo>
                    <a:pt x="2300" y="2706"/>
                  </a:moveTo>
                  <a:cubicBezTo>
                    <a:pt x="2238" y="2706"/>
                    <a:pt x="2198" y="2777"/>
                    <a:pt x="2249" y="2827"/>
                  </a:cubicBezTo>
                  <a:cubicBezTo>
                    <a:pt x="2279" y="2878"/>
                    <a:pt x="2330" y="2918"/>
                    <a:pt x="2370" y="2959"/>
                  </a:cubicBezTo>
                  <a:cubicBezTo>
                    <a:pt x="2393" y="2980"/>
                    <a:pt x="2417" y="2989"/>
                    <a:pt x="2440" y="2989"/>
                  </a:cubicBezTo>
                  <a:cubicBezTo>
                    <a:pt x="2525" y="2989"/>
                    <a:pt x="2588" y="2861"/>
                    <a:pt x="2492" y="2797"/>
                  </a:cubicBezTo>
                  <a:cubicBezTo>
                    <a:pt x="2441" y="2766"/>
                    <a:pt x="2390" y="2736"/>
                    <a:pt x="2340" y="2716"/>
                  </a:cubicBezTo>
                  <a:cubicBezTo>
                    <a:pt x="2326" y="2709"/>
                    <a:pt x="2312" y="2706"/>
                    <a:pt x="2300" y="2706"/>
                  </a:cubicBezTo>
                  <a:close/>
                  <a:moveTo>
                    <a:pt x="469" y="2845"/>
                  </a:moveTo>
                  <a:cubicBezTo>
                    <a:pt x="394" y="2845"/>
                    <a:pt x="322" y="2935"/>
                    <a:pt x="396" y="3009"/>
                  </a:cubicBezTo>
                  <a:cubicBezTo>
                    <a:pt x="446" y="3060"/>
                    <a:pt x="507" y="3101"/>
                    <a:pt x="578" y="3121"/>
                  </a:cubicBezTo>
                  <a:cubicBezTo>
                    <a:pt x="585" y="3122"/>
                    <a:pt x="592" y="3123"/>
                    <a:pt x="598" y="3123"/>
                  </a:cubicBezTo>
                  <a:cubicBezTo>
                    <a:pt x="694" y="3123"/>
                    <a:pt x="724" y="2986"/>
                    <a:pt x="629" y="2948"/>
                  </a:cubicBezTo>
                  <a:cubicBezTo>
                    <a:pt x="599" y="2939"/>
                    <a:pt x="568" y="2918"/>
                    <a:pt x="548" y="2888"/>
                  </a:cubicBezTo>
                  <a:cubicBezTo>
                    <a:pt x="526" y="2858"/>
                    <a:pt x="497" y="2845"/>
                    <a:pt x="469" y="2845"/>
                  </a:cubicBezTo>
                  <a:close/>
                  <a:moveTo>
                    <a:pt x="4721" y="3015"/>
                  </a:moveTo>
                  <a:cubicBezTo>
                    <a:pt x="4670" y="3015"/>
                    <a:pt x="4623" y="3085"/>
                    <a:pt x="4669" y="3131"/>
                  </a:cubicBezTo>
                  <a:lnTo>
                    <a:pt x="4709" y="3171"/>
                  </a:lnTo>
                  <a:cubicBezTo>
                    <a:pt x="4722" y="3184"/>
                    <a:pt x="4738" y="3190"/>
                    <a:pt x="4752" y="3190"/>
                  </a:cubicBezTo>
                  <a:cubicBezTo>
                    <a:pt x="4806" y="3190"/>
                    <a:pt x="4856" y="3117"/>
                    <a:pt x="4800" y="3070"/>
                  </a:cubicBezTo>
                  <a:lnTo>
                    <a:pt x="4770" y="3040"/>
                  </a:lnTo>
                  <a:cubicBezTo>
                    <a:pt x="4755" y="3023"/>
                    <a:pt x="4738" y="3015"/>
                    <a:pt x="4721" y="3015"/>
                  </a:cubicBezTo>
                  <a:close/>
                  <a:moveTo>
                    <a:pt x="1408" y="3000"/>
                  </a:moveTo>
                  <a:cubicBezTo>
                    <a:pt x="1350" y="3000"/>
                    <a:pt x="1307" y="3088"/>
                    <a:pt x="1368" y="3131"/>
                  </a:cubicBezTo>
                  <a:cubicBezTo>
                    <a:pt x="1418" y="3151"/>
                    <a:pt x="1459" y="3182"/>
                    <a:pt x="1499" y="3202"/>
                  </a:cubicBezTo>
                  <a:cubicBezTo>
                    <a:pt x="1512" y="3210"/>
                    <a:pt x="1525" y="3213"/>
                    <a:pt x="1537" y="3213"/>
                  </a:cubicBezTo>
                  <a:cubicBezTo>
                    <a:pt x="1601" y="3213"/>
                    <a:pt x="1647" y="3113"/>
                    <a:pt x="1571" y="3070"/>
                  </a:cubicBezTo>
                  <a:cubicBezTo>
                    <a:pt x="1530" y="3050"/>
                    <a:pt x="1490" y="3029"/>
                    <a:pt x="1439" y="3009"/>
                  </a:cubicBezTo>
                  <a:cubicBezTo>
                    <a:pt x="1428" y="3003"/>
                    <a:pt x="1418" y="3000"/>
                    <a:pt x="1408" y="3000"/>
                  </a:cubicBezTo>
                  <a:close/>
                  <a:moveTo>
                    <a:pt x="206" y="3061"/>
                  </a:moveTo>
                  <a:cubicBezTo>
                    <a:pt x="159" y="3061"/>
                    <a:pt x="131" y="3137"/>
                    <a:pt x="173" y="3171"/>
                  </a:cubicBezTo>
                  <a:lnTo>
                    <a:pt x="254" y="3222"/>
                  </a:lnTo>
                  <a:cubicBezTo>
                    <a:pt x="264" y="3232"/>
                    <a:pt x="274" y="3236"/>
                    <a:pt x="283" y="3236"/>
                  </a:cubicBezTo>
                  <a:cubicBezTo>
                    <a:pt x="323" y="3236"/>
                    <a:pt x="354" y="3162"/>
                    <a:pt x="305" y="3121"/>
                  </a:cubicBezTo>
                  <a:lnTo>
                    <a:pt x="234" y="3070"/>
                  </a:lnTo>
                  <a:cubicBezTo>
                    <a:pt x="224" y="3063"/>
                    <a:pt x="215" y="3061"/>
                    <a:pt x="206" y="3061"/>
                  </a:cubicBezTo>
                  <a:close/>
                  <a:moveTo>
                    <a:pt x="2994" y="3022"/>
                  </a:moveTo>
                  <a:cubicBezTo>
                    <a:pt x="2923" y="3022"/>
                    <a:pt x="2861" y="3102"/>
                    <a:pt x="2927" y="3161"/>
                  </a:cubicBezTo>
                  <a:lnTo>
                    <a:pt x="3049" y="3283"/>
                  </a:lnTo>
                  <a:cubicBezTo>
                    <a:pt x="3061" y="3298"/>
                    <a:pt x="3078" y="3304"/>
                    <a:pt x="3095" y="3304"/>
                  </a:cubicBezTo>
                  <a:cubicBezTo>
                    <a:pt x="3148" y="3304"/>
                    <a:pt x="3205" y="3245"/>
                    <a:pt x="3160" y="3191"/>
                  </a:cubicBezTo>
                  <a:lnTo>
                    <a:pt x="3069" y="3060"/>
                  </a:lnTo>
                  <a:cubicBezTo>
                    <a:pt x="3047" y="3033"/>
                    <a:pt x="3020" y="3022"/>
                    <a:pt x="2994" y="3022"/>
                  </a:cubicBezTo>
                  <a:close/>
                  <a:moveTo>
                    <a:pt x="3340" y="3061"/>
                  </a:moveTo>
                  <a:cubicBezTo>
                    <a:pt x="3276" y="3061"/>
                    <a:pt x="3212" y="3150"/>
                    <a:pt x="3281" y="3202"/>
                  </a:cubicBezTo>
                  <a:cubicBezTo>
                    <a:pt x="3312" y="3222"/>
                    <a:pt x="3362" y="3263"/>
                    <a:pt x="3382" y="3303"/>
                  </a:cubicBezTo>
                  <a:cubicBezTo>
                    <a:pt x="3400" y="3324"/>
                    <a:pt x="3423" y="3333"/>
                    <a:pt x="3445" y="3333"/>
                  </a:cubicBezTo>
                  <a:cubicBezTo>
                    <a:pt x="3488" y="3333"/>
                    <a:pt x="3528" y="3299"/>
                    <a:pt x="3515" y="3252"/>
                  </a:cubicBezTo>
                  <a:cubicBezTo>
                    <a:pt x="3494" y="3171"/>
                    <a:pt x="3454" y="3110"/>
                    <a:pt x="3373" y="3070"/>
                  </a:cubicBezTo>
                  <a:cubicBezTo>
                    <a:pt x="3362" y="3064"/>
                    <a:pt x="3351" y="3061"/>
                    <a:pt x="3340" y="3061"/>
                  </a:cubicBezTo>
                  <a:close/>
                  <a:moveTo>
                    <a:pt x="970" y="3152"/>
                  </a:moveTo>
                  <a:cubicBezTo>
                    <a:pt x="916" y="3152"/>
                    <a:pt x="883" y="3229"/>
                    <a:pt x="943" y="3263"/>
                  </a:cubicBezTo>
                  <a:cubicBezTo>
                    <a:pt x="1013" y="3303"/>
                    <a:pt x="1094" y="3344"/>
                    <a:pt x="1166" y="3384"/>
                  </a:cubicBezTo>
                  <a:cubicBezTo>
                    <a:pt x="1175" y="3389"/>
                    <a:pt x="1184" y="3391"/>
                    <a:pt x="1192" y="3391"/>
                  </a:cubicBezTo>
                  <a:cubicBezTo>
                    <a:pt x="1239" y="3391"/>
                    <a:pt x="1267" y="3327"/>
                    <a:pt x="1216" y="3293"/>
                  </a:cubicBezTo>
                  <a:cubicBezTo>
                    <a:pt x="1145" y="3252"/>
                    <a:pt x="1074" y="3202"/>
                    <a:pt x="1004" y="3161"/>
                  </a:cubicBezTo>
                  <a:cubicBezTo>
                    <a:pt x="992" y="3155"/>
                    <a:pt x="981" y="3152"/>
                    <a:pt x="970" y="3152"/>
                  </a:cubicBezTo>
                  <a:close/>
                  <a:moveTo>
                    <a:pt x="1952" y="3159"/>
                  </a:moveTo>
                  <a:cubicBezTo>
                    <a:pt x="1898" y="3159"/>
                    <a:pt x="1864" y="3251"/>
                    <a:pt x="1915" y="3293"/>
                  </a:cubicBezTo>
                  <a:cubicBezTo>
                    <a:pt x="1955" y="3323"/>
                    <a:pt x="2006" y="3353"/>
                    <a:pt x="2046" y="3384"/>
                  </a:cubicBezTo>
                  <a:cubicBezTo>
                    <a:pt x="2059" y="3395"/>
                    <a:pt x="2072" y="3400"/>
                    <a:pt x="2084" y="3400"/>
                  </a:cubicBezTo>
                  <a:cubicBezTo>
                    <a:pt x="2141" y="3400"/>
                    <a:pt x="2184" y="3302"/>
                    <a:pt x="2117" y="3252"/>
                  </a:cubicBezTo>
                  <a:cubicBezTo>
                    <a:pt x="2077" y="3232"/>
                    <a:pt x="2036" y="3202"/>
                    <a:pt x="1985" y="3171"/>
                  </a:cubicBezTo>
                  <a:cubicBezTo>
                    <a:pt x="1974" y="3163"/>
                    <a:pt x="1962" y="3159"/>
                    <a:pt x="1952" y="3159"/>
                  </a:cubicBezTo>
                  <a:close/>
                  <a:moveTo>
                    <a:pt x="4115" y="3215"/>
                  </a:moveTo>
                  <a:cubicBezTo>
                    <a:pt x="4078" y="3215"/>
                    <a:pt x="4051" y="3264"/>
                    <a:pt x="4082" y="3303"/>
                  </a:cubicBezTo>
                  <a:lnTo>
                    <a:pt x="4172" y="3394"/>
                  </a:lnTo>
                  <a:cubicBezTo>
                    <a:pt x="4184" y="3408"/>
                    <a:pt x="4198" y="3414"/>
                    <a:pt x="4211" y="3414"/>
                  </a:cubicBezTo>
                  <a:cubicBezTo>
                    <a:pt x="4254" y="3414"/>
                    <a:pt x="4292" y="3352"/>
                    <a:pt x="4253" y="3313"/>
                  </a:cubicBezTo>
                  <a:cubicBezTo>
                    <a:pt x="4223" y="3283"/>
                    <a:pt x="4183" y="3263"/>
                    <a:pt x="4152" y="3232"/>
                  </a:cubicBezTo>
                  <a:cubicBezTo>
                    <a:pt x="4140" y="3220"/>
                    <a:pt x="4127" y="3215"/>
                    <a:pt x="4115" y="3215"/>
                  </a:cubicBezTo>
                  <a:close/>
                  <a:moveTo>
                    <a:pt x="4483" y="3275"/>
                  </a:moveTo>
                  <a:cubicBezTo>
                    <a:pt x="4436" y="3275"/>
                    <a:pt x="4401" y="3324"/>
                    <a:pt x="4426" y="3374"/>
                  </a:cubicBezTo>
                  <a:cubicBezTo>
                    <a:pt x="4456" y="3445"/>
                    <a:pt x="4516" y="3485"/>
                    <a:pt x="4577" y="3526"/>
                  </a:cubicBezTo>
                  <a:cubicBezTo>
                    <a:pt x="4587" y="3534"/>
                    <a:pt x="4598" y="3537"/>
                    <a:pt x="4608" y="3537"/>
                  </a:cubicBezTo>
                  <a:cubicBezTo>
                    <a:pt x="4655" y="3537"/>
                    <a:pt x="4702" y="3476"/>
                    <a:pt x="4669" y="3434"/>
                  </a:cubicBezTo>
                  <a:cubicBezTo>
                    <a:pt x="4628" y="3374"/>
                    <a:pt x="4588" y="3313"/>
                    <a:pt x="4516" y="3283"/>
                  </a:cubicBezTo>
                  <a:cubicBezTo>
                    <a:pt x="4505" y="3277"/>
                    <a:pt x="4494" y="3275"/>
                    <a:pt x="4483" y="3275"/>
                  </a:cubicBezTo>
                  <a:close/>
                  <a:moveTo>
                    <a:pt x="5159" y="3371"/>
                  </a:moveTo>
                  <a:cubicBezTo>
                    <a:pt x="5103" y="3371"/>
                    <a:pt x="5049" y="3450"/>
                    <a:pt x="5104" y="3506"/>
                  </a:cubicBezTo>
                  <a:lnTo>
                    <a:pt x="5155" y="3556"/>
                  </a:lnTo>
                  <a:cubicBezTo>
                    <a:pt x="5171" y="3572"/>
                    <a:pt x="5189" y="3579"/>
                    <a:pt x="5206" y="3579"/>
                  </a:cubicBezTo>
                  <a:cubicBezTo>
                    <a:pt x="5266" y="3579"/>
                    <a:pt x="5321" y="3499"/>
                    <a:pt x="5266" y="3445"/>
                  </a:cubicBezTo>
                  <a:lnTo>
                    <a:pt x="5205" y="3394"/>
                  </a:lnTo>
                  <a:cubicBezTo>
                    <a:pt x="5191" y="3378"/>
                    <a:pt x="5175" y="3371"/>
                    <a:pt x="5159" y="3371"/>
                  </a:cubicBezTo>
                  <a:close/>
                  <a:moveTo>
                    <a:pt x="514" y="3283"/>
                  </a:moveTo>
                  <a:cubicBezTo>
                    <a:pt x="463" y="3283"/>
                    <a:pt x="412" y="3338"/>
                    <a:pt x="446" y="3394"/>
                  </a:cubicBezTo>
                  <a:cubicBezTo>
                    <a:pt x="497" y="3475"/>
                    <a:pt x="568" y="3546"/>
                    <a:pt x="659" y="3587"/>
                  </a:cubicBezTo>
                  <a:cubicBezTo>
                    <a:pt x="671" y="3592"/>
                    <a:pt x="683" y="3594"/>
                    <a:pt x="694" y="3594"/>
                  </a:cubicBezTo>
                  <a:cubicBezTo>
                    <a:pt x="766" y="3594"/>
                    <a:pt x="811" y="3490"/>
                    <a:pt x="740" y="3455"/>
                  </a:cubicBezTo>
                  <a:cubicBezTo>
                    <a:pt x="669" y="3425"/>
                    <a:pt x="619" y="3384"/>
                    <a:pt x="578" y="3323"/>
                  </a:cubicBezTo>
                  <a:cubicBezTo>
                    <a:pt x="562" y="3295"/>
                    <a:pt x="538" y="3283"/>
                    <a:pt x="514" y="3283"/>
                  </a:cubicBezTo>
                  <a:close/>
                  <a:moveTo>
                    <a:pt x="3086" y="3390"/>
                  </a:moveTo>
                  <a:cubicBezTo>
                    <a:pt x="3030" y="3390"/>
                    <a:pt x="2982" y="3462"/>
                    <a:pt x="3029" y="3515"/>
                  </a:cubicBezTo>
                  <a:cubicBezTo>
                    <a:pt x="3069" y="3566"/>
                    <a:pt x="3110" y="3607"/>
                    <a:pt x="3150" y="3647"/>
                  </a:cubicBezTo>
                  <a:cubicBezTo>
                    <a:pt x="3167" y="3666"/>
                    <a:pt x="3186" y="3674"/>
                    <a:pt x="3205" y="3674"/>
                  </a:cubicBezTo>
                  <a:cubicBezTo>
                    <a:pt x="3267" y="3674"/>
                    <a:pt x="3325" y="3590"/>
                    <a:pt x="3272" y="3536"/>
                  </a:cubicBezTo>
                  <a:cubicBezTo>
                    <a:pt x="3220" y="3495"/>
                    <a:pt x="3180" y="3455"/>
                    <a:pt x="3139" y="3414"/>
                  </a:cubicBezTo>
                  <a:cubicBezTo>
                    <a:pt x="3123" y="3397"/>
                    <a:pt x="3104" y="3390"/>
                    <a:pt x="3086" y="3390"/>
                  </a:cubicBezTo>
                  <a:close/>
                  <a:moveTo>
                    <a:pt x="1682" y="3468"/>
                  </a:moveTo>
                  <a:cubicBezTo>
                    <a:pt x="1616" y="3468"/>
                    <a:pt x="1559" y="3554"/>
                    <a:pt x="1621" y="3617"/>
                  </a:cubicBezTo>
                  <a:lnTo>
                    <a:pt x="1672" y="3677"/>
                  </a:lnTo>
                  <a:cubicBezTo>
                    <a:pt x="1689" y="3693"/>
                    <a:pt x="1708" y="3699"/>
                    <a:pt x="1726" y="3699"/>
                  </a:cubicBezTo>
                  <a:cubicBezTo>
                    <a:pt x="1795" y="3699"/>
                    <a:pt x="1857" y="3610"/>
                    <a:pt x="1793" y="3546"/>
                  </a:cubicBezTo>
                  <a:lnTo>
                    <a:pt x="1742" y="3495"/>
                  </a:lnTo>
                  <a:cubicBezTo>
                    <a:pt x="1723" y="3476"/>
                    <a:pt x="1702" y="3468"/>
                    <a:pt x="1682" y="3468"/>
                  </a:cubicBezTo>
                  <a:close/>
                  <a:moveTo>
                    <a:pt x="2564" y="3409"/>
                  </a:moveTo>
                  <a:cubicBezTo>
                    <a:pt x="2501" y="3409"/>
                    <a:pt x="2465" y="3493"/>
                    <a:pt x="2492" y="3546"/>
                  </a:cubicBezTo>
                  <a:cubicBezTo>
                    <a:pt x="2522" y="3617"/>
                    <a:pt x="2583" y="3657"/>
                    <a:pt x="2644" y="3708"/>
                  </a:cubicBezTo>
                  <a:cubicBezTo>
                    <a:pt x="2665" y="3725"/>
                    <a:pt x="2688" y="3732"/>
                    <a:pt x="2710" y="3732"/>
                  </a:cubicBezTo>
                  <a:cubicBezTo>
                    <a:pt x="2794" y="3732"/>
                    <a:pt x="2868" y="3628"/>
                    <a:pt x="2795" y="3556"/>
                  </a:cubicBezTo>
                  <a:cubicBezTo>
                    <a:pt x="2735" y="3495"/>
                    <a:pt x="2674" y="3434"/>
                    <a:pt x="2593" y="3414"/>
                  </a:cubicBezTo>
                  <a:cubicBezTo>
                    <a:pt x="2583" y="3410"/>
                    <a:pt x="2573" y="3409"/>
                    <a:pt x="2564" y="3409"/>
                  </a:cubicBezTo>
                  <a:close/>
                  <a:moveTo>
                    <a:pt x="3777" y="3362"/>
                  </a:moveTo>
                  <a:cubicBezTo>
                    <a:pt x="3688" y="3362"/>
                    <a:pt x="3607" y="3479"/>
                    <a:pt x="3697" y="3546"/>
                  </a:cubicBezTo>
                  <a:cubicBezTo>
                    <a:pt x="3767" y="3607"/>
                    <a:pt x="3839" y="3657"/>
                    <a:pt x="3909" y="3718"/>
                  </a:cubicBezTo>
                  <a:cubicBezTo>
                    <a:pt x="3923" y="3730"/>
                    <a:pt x="3941" y="3735"/>
                    <a:pt x="3958" y="3735"/>
                  </a:cubicBezTo>
                  <a:cubicBezTo>
                    <a:pt x="4013" y="3735"/>
                    <a:pt x="4067" y="3681"/>
                    <a:pt x="4021" y="3627"/>
                  </a:cubicBezTo>
                  <a:lnTo>
                    <a:pt x="3868" y="3414"/>
                  </a:lnTo>
                  <a:cubicBezTo>
                    <a:pt x="3842" y="3377"/>
                    <a:pt x="3809" y="3362"/>
                    <a:pt x="3777" y="3362"/>
                  </a:cubicBezTo>
                  <a:close/>
                  <a:moveTo>
                    <a:pt x="2110" y="3684"/>
                  </a:moveTo>
                  <a:cubicBezTo>
                    <a:pt x="2028" y="3684"/>
                    <a:pt x="1993" y="3805"/>
                    <a:pt x="2066" y="3860"/>
                  </a:cubicBezTo>
                  <a:cubicBezTo>
                    <a:pt x="2077" y="3860"/>
                    <a:pt x="2097" y="3870"/>
                    <a:pt x="2107" y="3880"/>
                  </a:cubicBezTo>
                  <a:cubicBezTo>
                    <a:pt x="2124" y="3893"/>
                    <a:pt x="2142" y="3898"/>
                    <a:pt x="2158" y="3898"/>
                  </a:cubicBezTo>
                  <a:cubicBezTo>
                    <a:pt x="2244" y="3898"/>
                    <a:pt x="2297" y="3741"/>
                    <a:pt x="2178" y="3698"/>
                  </a:cubicBezTo>
                  <a:cubicBezTo>
                    <a:pt x="2168" y="3698"/>
                    <a:pt x="2158" y="3688"/>
                    <a:pt x="2138" y="3688"/>
                  </a:cubicBezTo>
                  <a:cubicBezTo>
                    <a:pt x="2128" y="3685"/>
                    <a:pt x="2119" y="3684"/>
                    <a:pt x="2110" y="3684"/>
                  </a:cubicBezTo>
                  <a:close/>
                  <a:moveTo>
                    <a:pt x="4863" y="3838"/>
                  </a:moveTo>
                  <a:cubicBezTo>
                    <a:pt x="4816" y="3838"/>
                    <a:pt x="4778" y="3890"/>
                    <a:pt x="4811" y="3931"/>
                  </a:cubicBezTo>
                  <a:cubicBezTo>
                    <a:pt x="4840" y="3981"/>
                    <a:pt x="4861" y="3981"/>
                    <a:pt x="4912" y="4001"/>
                  </a:cubicBezTo>
                  <a:cubicBezTo>
                    <a:pt x="4916" y="4003"/>
                    <a:pt x="4920" y="4003"/>
                    <a:pt x="4924" y="4003"/>
                  </a:cubicBezTo>
                  <a:cubicBezTo>
                    <a:pt x="4949" y="4003"/>
                    <a:pt x="4971" y="3976"/>
                    <a:pt x="4962" y="3941"/>
                  </a:cubicBezTo>
                  <a:cubicBezTo>
                    <a:pt x="4952" y="3900"/>
                    <a:pt x="4942" y="3880"/>
                    <a:pt x="4901" y="3850"/>
                  </a:cubicBezTo>
                  <a:cubicBezTo>
                    <a:pt x="4889" y="3841"/>
                    <a:pt x="4876" y="3838"/>
                    <a:pt x="4863" y="3838"/>
                  </a:cubicBezTo>
                  <a:close/>
                  <a:moveTo>
                    <a:pt x="1182" y="3798"/>
                  </a:moveTo>
                  <a:cubicBezTo>
                    <a:pt x="1105" y="3798"/>
                    <a:pt x="1052" y="3925"/>
                    <a:pt x="1135" y="3992"/>
                  </a:cubicBezTo>
                  <a:lnTo>
                    <a:pt x="1216" y="4042"/>
                  </a:lnTo>
                  <a:cubicBezTo>
                    <a:pt x="1234" y="4057"/>
                    <a:pt x="1253" y="4063"/>
                    <a:pt x="1269" y="4063"/>
                  </a:cubicBezTo>
                  <a:cubicBezTo>
                    <a:pt x="1344" y="4063"/>
                    <a:pt x="1390" y="3936"/>
                    <a:pt x="1307" y="3870"/>
                  </a:cubicBezTo>
                  <a:lnTo>
                    <a:pt x="1236" y="3819"/>
                  </a:lnTo>
                  <a:cubicBezTo>
                    <a:pt x="1218" y="3804"/>
                    <a:pt x="1199" y="3798"/>
                    <a:pt x="1182" y="3798"/>
                  </a:cubicBezTo>
                  <a:close/>
                  <a:moveTo>
                    <a:pt x="4470" y="3867"/>
                  </a:moveTo>
                  <a:cubicBezTo>
                    <a:pt x="4410" y="3867"/>
                    <a:pt x="4352" y="3924"/>
                    <a:pt x="4395" y="3981"/>
                  </a:cubicBezTo>
                  <a:lnTo>
                    <a:pt x="4446" y="4052"/>
                  </a:lnTo>
                  <a:cubicBezTo>
                    <a:pt x="4464" y="4076"/>
                    <a:pt x="4489" y="4086"/>
                    <a:pt x="4513" y="4086"/>
                  </a:cubicBezTo>
                  <a:cubicBezTo>
                    <a:pt x="4572" y="4086"/>
                    <a:pt x="4631" y="4029"/>
                    <a:pt x="4588" y="3971"/>
                  </a:cubicBezTo>
                  <a:lnTo>
                    <a:pt x="4537" y="3900"/>
                  </a:lnTo>
                  <a:cubicBezTo>
                    <a:pt x="4519" y="3876"/>
                    <a:pt x="4494" y="3867"/>
                    <a:pt x="4470" y="3867"/>
                  </a:cubicBezTo>
                  <a:close/>
                  <a:moveTo>
                    <a:pt x="3628" y="3857"/>
                  </a:moveTo>
                  <a:cubicBezTo>
                    <a:pt x="3571" y="3857"/>
                    <a:pt x="3525" y="3942"/>
                    <a:pt x="3575" y="3992"/>
                  </a:cubicBezTo>
                  <a:cubicBezTo>
                    <a:pt x="3616" y="4022"/>
                    <a:pt x="3646" y="4052"/>
                    <a:pt x="3677" y="4082"/>
                  </a:cubicBezTo>
                  <a:cubicBezTo>
                    <a:pt x="3697" y="4100"/>
                    <a:pt x="3717" y="4108"/>
                    <a:pt x="3736" y="4108"/>
                  </a:cubicBezTo>
                  <a:cubicBezTo>
                    <a:pt x="3803" y="4108"/>
                    <a:pt x="3848" y="4016"/>
                    <a:pt x="3778" y="3961"/>
                  </a:cubicBezTo>
                  <a:cubicBezTo>
                    <a:pt x="3737" y="3931"/>
                    <a:pt x="3706" y="3900"/>
                    <a:pt x="3666" y="3870"/>
                  </a:cubicBezTo>
                  <a:cubicBezTo>
                    <a:pt x="3653" y="3861"/>
                    <a:pt x="3641" y="3857"/>
                    <a:pt x="3628" y="3857"/>
                  </a:cubicBezTo>
                  <a:close/>
                  <a:moveTo>
                    <a:pt x="3241" y="3885"/>
                  </a:moveTo>
                  <a:cubicBezTo>
                    <a:pt x="3174" y="3885"/>
                    <a:pt x="3124" y="3969"/>
                    <a:pt x="3160" y="4022"/>
                  </a:cubicBezTo>
                  <a:cubicBezTo>
                    <a:pt x="3191" y="4062"/>
                    <a:pt x="3200" y="4093"/>
                    <a:pt x="3241" y="4123"/>
                  </a:cubicBezTo>
                  <a:cubicBezTo>
                    <a:pt x="3261" y="4143"/>
                    <a:pt x="3292" y="4143"/>
                    <a:pt x="3322" y="4143"/>
                  </a:cubicBezTo>
                  <a:cubicBezTo>
                    <a:pt x="3330" y="4148"/>
                    <a:pt x="3339" y="4150"/>
                    <a:pt x="3346" y="4150"/>
                  </a:cubicBezTo>
                  <a:cubicBezTo>
                    <a:pt x="3357" y="4150"/>
                    <a:pt x="3367" y="4145"/>
                    <a:pt x="3373" y="4133"/>
                  </a:cubicBezTo>
                  <a:cubicBezTo>
                    <a:pt x="3403" y="4093"/>
                    <a:pt x="3423" y="4052"/>
                    <a:pt x="3403" y="4001"/>
                  </a:cubicBezTo>
                  <a:cubicBezTo>
                    <a:pt x="3393" y="3931"/>
                    <a:pt x="3332" y="3911"/>
                    <a:pt x="3272" y="3890"/>
                  </a:cubicBezTo>
                  <a:cubicBezTo>
                    <a:pt x="3261" y="3887"/>
                    <a:pt x="3251" y="3885"/>
                    <a:pt x="3241" y="3885"/>
                  </a:cubicBezTo>
                  <a:close/>
                  <a:moveTo>
                    <a:pt x="733" y="3984"/>
                  </a:moveTo>
                  <a:cubicBezTo>
                    <a:pt x="696" y="3984"/>
                    <a:pt x="669" y="4032"/>
                    <a:pt x="700" y="4062"/>
                  </a:cubicBezTo>
                  <a:lnTo>
                    <a:pt x="791" y="4154"/>
                  </a:lnTo>
                  <a:cubicBezTo>
                    <a:pt x="800" y="4163"/>
                    <a:pt x="811" y="4167"/>
                    <a:pt x="822" y="4167"/>
                  </a:cubicBezTo>
                  <a:cubicBezTo>
                    <a:pt x="858" y="4167"/>
                    <a:pt x="893" y="4124"/>
                    <a:pt x="862" y="4093"/>
                  </a:cubicBezTo>
                  <a:lnTo>
                    <a:pt x="770" y="4001"/>
                  </a:lnTo>
                  <a:cubicBezTo>
                    <a:pt x="758" y="3989"/>
                    <a:pt x="745" y="3984"/>
                    <a:pt x="733" y="3984"/>
                  </a:cubicBezTo>
                  <a:close/>
                  <a:moveTo>
                    <a:pt x="1666" y="4046"/>
                  </a:moveTo>
                  <a:cubicBezTo>
                    <a:pt x="1622" y="4046"/>
                    <a:pt x="1582" y="4104"/>
                    <a:pt x="1621" y="4143"/>
                  </a:cubicBezTo>
                  <a:lnTo>
                    <a:pt x="1661" y="4184"/>
                  </a:lnTo>
                  <a:cubicBezTo>
                    <a:pt x="1673" y="4195"/>
                    <a:pt x="1686" y="4200"/>
                    <a:pt x="1698" y="4200"/>
                  </a:cubicBezTo>
                  <a:cubicBezTo>
                    <a:pt x="1742" y="4200"/>
                    <a:pt x="1782" y="4142"/>
                    <a:pt x="1742" y="4103"/>
                  </a:cubicBezTo>
                  <a:lnTo>
                    <a:pt x="1702" y="4062"/>
                  </a:lnTo>
                  <a:cubicBezTo>
                    <a:pt x="1691" y="4051"/>
                    <a:pt x="1678" y="4046"/>
                    <a:pt x="1666" y="4046"/>
                  </a:cubicBezTo>
                  <a:close/>
                  <a:moveTo>
                    <a:pt x="2628" y="3972"/>
                  </a:moveTo>
                  <a:cubicBezTo>
                    <a:pt x="2568" y="3972"/>
                    <a:pt x="2508" y="4020"/>
                    <a:pt x="2532" y="4093"/>
                  </a:cubicBezTo>
                  <a:cubicBezTo>
                    <a:pt x="2552" y="4154"/>
                    <a:pt x="2583" y="4214"/>
                    <a:pt x="2633" y="4265"/>
                  </a:cubicBezTo>
                  <a:cubicBezTo>
                    <a:pt x="2652" y="4286"/>
                    <a:pt x="2674" y="4295"/>
                    <a:pt x="2696" y="4295"/>
                  </a:cubicBezTo>
                  <a:cubicBezTo>
                    <a:pt x="2765" y="4295"/>
                    <a:pt x="2827" y="4200"/>
                    <a:pt x="2765" y="4123"/>
                  </a:cubicBezTo>
                  <a:cubicBezTo>
                    <a:pt x="2745" y="4103"/>
                    <a:pt x="2735" y="4073"/>
                    <a:pt x="2725" y="4042"/>
                  </a:cubicBezTo>
                  <a:cubicBezTo>
                    <a:pt x="2709" y="3993"/>
                    <a:pt x="2668" y="3972"/>
                    <a:pt x="2628" y="3972"/>
                  </a:cubicBezTo>
                  <a:close/>
                  <a:moveTo>
                    <a:pt x="2206" y="4087"/>
                  </a:moveTo>
                  <a:cubicBezTo>
                    <a:pt x="2155" y="4087"/>
                    <a:pt x="2105" y="4138"/>
                    <a:pt x="2147" y="4194"/>
                  </a:cubicBezTo>
                  <a:cubicBezTo>
                    <a:pt x="2168" y="4235"/>
                    <a:pt x="2198" y="4285"/>
                    <a:pt x="2228" y="4325"/>
                  </a:cubicBezTo>
                  <a:cubicBezTo>
                    <a:pt x="2246" y="4353"/>
                    <a:pt x="2271" y="4364"/>
                    <a:pt x="2296" y="4364"/>
                  </a:cubicBezTo>
                  <a:cubicBezTo>
                    <a:pt x="2355" y="4364"/>
                    <a:pt x="2413" y="4301"/>
                    <a:pt x="2370" y="4244"/>
                  </a:cubicBezTo>
                  <a:cubicBezTo>
                    <a:pt x="2340" y="4204"/>
                    <a:pt x="2309" y="4163"/>
                    <a:pt x="2269" y="4123"/>
                  </a:cubicBezTo>
                  <a:cubicBezTo>
                    <a:pt x="2253" y="4098"/>
                    <a:pt x="2230" y="4087"/>
                    <a:pt x="2206" y="4087"/>
                  </a:cubicBezTo>
                  <a:close/>
                  <a:moveTo>
                    <a:pt x="3097" y="4310"/>
                  </a:moveTo>
                  <a:cubicBezTo>
                    <a:pt x="3062" y="4310"/>
                    <a:pt x="3033" y="4351"/>
                    <a:pt x="3069" y="4386"/>
                  </a:cubicBezTo>
                  <a:cubicBezTo>
                    <a:pt x="3089" y="4417"/>
                    <a:pt x="3110" y="4437"/>
                    <a:pt x="3130" y="4457"/>
                  </a:cubicBezTo>
                  <a:cubicBezTo>
                    <a:pt x="3138" y="4468"/>
                    <a:pt x="3147" y="4472"/>
                    <a:pt x="3156" y="4472"/>
                  </a:cubicBezTo>
                  <a:cubicBezTo>
                    <a:pt x="3181" y="4472"/>
                    <a:pt x="3206" y="4436"/>
                    <a:pt x="3191" y="4406"/>
                  </a:cubicBezTo>
                  <a:cubicBezTo>
                    <a:pt x="3170" y="4386"/>
                    <a:pt x="3160" y="4356"/>
                    <a:pt x="3139" y="4336"/>
                  </a:cubicBezTo>
                  <a:cubicBezTo>
                    <a:pt x="3127" y="4318"/>
                    <a:pt x="3112" y="4310"/>
                    <a:pt x="3097" y="4310"/>
                  </a:cubicBezTo>
                  <a:close/>
                  <a:moveTo>
                    <a:pt x="4086" y="4169"/>
                  </a:moveTo>
                  <a:cubicBezTo>
                    <a:pt x="4000" y="4169"/>
                    <a:pt x="3917" y="4239"/>
                    <a:pt x="3949" y="4336"/>
                  </a:cubicBezTo>
                  <a:cubicBezTo>
                    <a:pt x="3970" y="4406"/>
                    <a:pt x="4010" y="4447"/>
                    <a:pt x="4071" y="4478"/>
                  </a:cubicBezTo>
                  <a:cubicBezTo>
                    <a:pt x="4091" y="4493"/>
                    <a:pt x="4114" y="4500"/>
                    <a:pt x="4138" y="4500"/>
                  </a:cubicBezTo>
                  <a:cubicBezTo>
                    <a:pt x="4162" y="4500"/>
                    <a:pt x="4188" y="4493"/>
                    <a:pt x="4213" y="4478"/>
                  </a:cubicBezTo>
                  <a:cubicBezTo>
                    <a:pt x="4233" y="4478"/>
                    <a:pt x="4244" y="4467"/>
                    <a:pt x="4253" y="4447"/>
                  </a:cubicBezTo>
                  <a:lnTo>
                    <a:pt x="4253" y="4447"/>
                  </a:lnTo>
                  <a:cubicBezTo>
                    <a:pt x="4244" y="4447"/>
                    <a:pt x="4244" y="4457"/>
                    <a:pt x="4244" y="4457"/>
                  </a:cubicBezTo>
                  <a:lnTo>
                    <a:pt x="4244" y="4457"/>
                  </a:lnTo>
                  <a:cubicBezTo>
                    <a:pt x="4244" y="4447"/>
                    <a:pt x="4253" y="4437"/>
                    <a:pt x="4253" y="4437"/>
                  </a:cubicBezTo>
                  <a:cubicBezTo>
                    <a:pt x="4273" y="4406"/>
                    <a:pt x="4284" y="4366"/>
                    <a:pt x="4273" y="4325"/>
                  </a:cubicBezTo>
                  <a:cubicBezTo>
                    <a:pt x="4253" y="4265"/>
                    <a:pt x="4213" y="4214"/>
                    <a:pt x="4152" y="4184"/>
                  </a:cubicBezTo>
                  <a:cubicBezTo>
                    <a:pt x="4131" y="4173"/>
                    <a:pt x="4109" y="4169"/>
                    <a:pt x="4086" y="4169"/>
                  </a:cubicBezTo>
                  <a:close/>
                  <a:moveTo>
                    <a:pt x="1317" y="4366"/>
                  </a:moveTo>
                  <a:cubicBezTo>
                    <a:pt x="1216" y="4366"/>
                    <a:pt x="1216" y="4528"/>
                    <a:pt x="1317" y="4528"/>
                  </a:cubicBezTo>
                  <a:cubicBezTo>
                    <a:pt x="1418" y="4528"/>
                    <a:pt x="1418" y="4366"/>
                    <a:pt x="1317" y="4366"/>
                  </a:cubicBezTo>
                  <a:close/>
                  <a:moveTo>
                    <a:pt x="4504" y="4307"/>
                  </a:moveTo>
                  <a:cubicBezTo>
                    <a:pt x="4451" y="4307"/>
                    <a:pt x="4401" y="4379"/>
                    <a:pt x="4456" y="4427"/>
                  </a:cubicBezTo>
                  <a:cubicBezTo>
                    <a:pt x="4487" y="4457"/>
                    <a:pt x="4527" y="4498"/>
                    <a:pt x="4568" y="4528"/>
                  </a:cubicBezTo>
                  <a:cubicBezTo>
                    <a:pt x="4582" y="4542"/>
                    <a:pt x="4597" y="4548"/>
                    <a:pt x="4611" y="4548"/>
                  </a:cubicBezTo>
                  <a:cubicBezTo>
                    <a:pt x="4659" y="4548"/>
                    <a:pt x="4697" y="4484"/>
                    <a:pt x="4658" y="4437"/>
                  </a:cubicBezTo>
                  <a:lnTo>
                    <a:pt x="4547" y="4325"/>
                  </a:lnTo>
                  <a:cubicBezTo>
                    <a:pt x="4534" y="4312"/>
                    <a:pt x="4519" y="4307"/>
                    <a:pt x="4504" y="4307"/>
                  </a:cubicBezTo>
                  <a:close/>
                  <a:moveTo>
                    <a:pt x="880" y="4337"/>
                  </a:moveTo>
                  <a:cubicBezTo>
                    <a:pt x="850" y="4337"/>
                    <a:pt x="819" y="4374"/>
                    <a:pt x="851" y="4406"/>
                  </a:cubicBezTo>
                  <a:cubicBezTo>
                    <a:pt x="902" y="4457"/>
                    <a:pt x="953" y="4498"/>
                    <a:pt x="1004" y="4548"/>
                  </a:cubicBezTo>
                  <a:cubicBezTo>
                    <a:pt x="1010" y="4555"/>
                    <a:pt x="1018" y="4558"/>
                    <a:pt x="1025" y="4558"/>
                  </a:cubicBezTo>
                  <a:cubicBezTo>
                    <a:pt x="1052" y="4558"/>
                    <a:pt x="1078" y="4521"/>
                    <a:pt x="1054" y="4498"/>
                  </a:cubicBezTo>
                  <a:lnTo>
                    <a:pt x="902" y="4346"/>
                  </a:lnTo>
                  <a:cubicBezTo>
                    <a:pt x="896" y="4339"/>
                    <a:pt x="888" y="4337"/>
                    <a:pt x="880" y="4337"/>
                  </a:cubicBezTo>
                  <a:close/>
                  <a:moveTo>
                    <a:pt x="1736" y="4573"/>
                  </a:moveTo>
                  <a:cubicBezTo>
                    <a:pt x="1693" y="4573"/>
                    <a:pt x="1652" y="4631"/>
                    <a:pt x="1692" y="4670"/>
                  </a:cubicBezTo>
                  <a:lnTo>
                    <a:pt x="1783" y="4761"/>
                  </a:lnTo>
                  <a:cubicBezTo>
                    <a:pt x="1794" y="4772"/>
                    <a:pt x="1807" y="4777"/>
                    <a:pt x="1820" y="4777"/>
                  </a:cubicBezTo>
                  <a:cubicBezTo>
                    <a:pt x="1867" y="4777"/>
                    <a:pt x="1911" y="4719"/>
                    <a:pt x="1864" y="4680"/>
                  </a:cubicBezTo>
                  <a:lnTo>
                    <a:pt x="1773" y="4589"/>
                  </a:lnTo>
                  <a:cubicBezTo>
                    <a:pt x="1762" y="4577"/>
                    <a:pt x="1749" y="4573"/>
                    <a:pt x="1736" y="4573"/>
                  </a:cubicBezTo>
                  <a:close/>
                  <a:moveTo>
                    <a:pt x="3690" y="4470"/>
                  </a:moveTo>
                  <a:cubicBezTo>
                    <a:pt x="3604" y="4470"/>
                    <a:pt x="3528" y="4585"/>
                    <a:pt x="3605" y="4670"/>
                  </a:cubicBezTo>
                  <a:cubicBezTo>
                    <a:pt x="3656" y="4741"/>
                    <a:pt x="3697" y="4781"/>
                    <a:pt x="3787" y="4791"/>
                  </a:cubicBezTo>
                  <a:cubicBezTo>
                    <a:pt x="3828" y="4791"/>
                    <a:pt x="3859" y="4751"/>
                    <a:pt x="3859" y="4721"/>
                  </a:cubicBezTo>
                  <a:cubicBezTo>
                    <a:pt x="3868" y="4629"/>
                    <a:pt x="3818" y="4579"/>
                    <a:pt x="3767" y="4508"/>
                  </a:cubicBezTo>
                  <a:cubicBezTo>
                    <a:pt x="3743" y="4481"/>
                    <a:pt x="3716" y="4470"/>
                    <a:pt x="3690" y="4470"/>
                  </a:cubicBezTo>
                  <a:close/>
                  <a:moveTo>
                    <a:pt x="1974" y="4465"/>
                  </a:moveTo>
                  <a:cubicBezTo>
                    <a:pt x="1914" y="4465"/>
                    <a:pt x="1860" y="4542"/>
                    <a:pt x="1915" y="4589"/>
                  </a:cubicBezTo>
                  <a:cubicBezTo>
                    <a:pt x="1985" y="4649"/>
                    <a:pt x="2046" y="4710"/>
                    <a:pt x="2117" y="4771"/>
                  </a:cubicBezTo>
                  <a:cubicBezTo>
                    <a:pt x="2133" y="4787"/>
                    <a:pt x="2152" y="4794"/>
                    <a:pt x="2169" y="4794"/>
                  </a:cubicBezTo>
                  <a:cubicBezTo>
                    <a:pt x="2229" y="4794"/>
                    <a:pt x="2283" y="4717"/>
                    <a:pt x="2228" y="4670"/>
                  </a:cubicBezTo>
                  <a:cubicBezTo>
                    <a:pt x="2158" y="4609"/>
                    <a:pt x="2087" y="4548"/>
                    <a:pt x="2026" y="4487"/>
                  </a:cubicBezTo>
                  <a:cubicBezTo>
                    <a:pt x="2010" y="4471"/>
                    <a:pt x="1992" y="4465"/>
                    <a:pt x="1974" y="4465"/>
                  </a:cubicBezTo>
                  <a:close/>
                  <a:moveTo>
                    <a:pt x="2870" y="4530"/>
                  </a:moveTo>
                  <a:cubicBezTo>
                    <a:pt x="2803" y="4530"/>
                    <a:pt x="2733" y="4603"/>
                    <a:pt x="2775" y="4680"/>
                  </a:cubicBezTo>
                  <a:cubicBezTo>
                    <a:pt x="2806" y="4741"/>
                    <a:pt x="2856" y="4791"/>
                    <a:pt x="2887" y="4852"/>
                  </a:cubicBezTo>
                  <a:cubicBezTo>
                    <a:pt x="2905" y="4873"/>
                    <a:pt x="2931" y="4884"/>
                    <a:pt x="2957" y="4884"/>
                  </a:cubicBezTo>
                  <a:cubicBezTo>
                    <a:pt x="3004" y="4884"/>
                    <a:pt x="3048" y="4850"/>
                    <a:pt x="3029" y="4791"/>
                  </a:cubicBezTo>
                  <a:cubicBezTo>
                    <a:pt x="3008" y="4721"/>
                    <a:pt x="2977" y="4649"/>
                    <a:pt x="2948" y="4579"/>
                  </a:cubicBezTo>
                  <a:cubicBezTo>
                    <a:pt x="2929" y="4545"/>
                    <a:pt x="2900" y="4530"/>
                    <a:pt x="2870" y="4530"/>
                  </a:cubicBezTo>
                  <a:close/>
                  <a:moveTo>
                    <a:pt x="4071" y="4663"/>
                  </a:moveTo>
                  <a:cubicBezTo>
                    <a:pt x="4003" y="4663"/>
                    <a:pt x="3946" y="4743"/>
                    <a:pt x="4010" y="4791"/>
                  </a:cubicBezTo>
                  <a:cubicBezTo>
                    <a:pt x="4041" y="4822"/>
                    <a:pt x="4071" y="4842"/>
                    <a:pt x="4102" y="4872"/>
                  </a:cubicBezTo>
                  <a:cubicBezTo>
                    <a:pt x="4118" y="4884"/>
                    <a:pt x="4136" y="4890"/>
                    <a:pt x="4153" y="4890"/>
                  </a:cubicBezTo>
                  <a:cubicBezTo>
                    <a:pt x="4220" y="4890"/>
                    <a:pt x="4277" y="4808"/>
                    <a:pt x="4213" y="4751"/>
                  </a:cubicBezTo>
                  <a:cubicBezTo>
                    <a:pt x="4183" y="4730"/>
                    <a:pt x="4152" y="4700"/>
                    <a:pt x="4122" y="4680"/>
                  </a:cubicBezTo>
                  <a:cubicBezTo>
                    <a:pt x="4106" y="4668"/>
                    <a:pt x="4088" y="4663"/>
                    <a:pt x="4071" y="4663"/>
                  </a:cubicBezTo>
                  <a:close/>
                  <a:moveTo>
                    <a:pt x="1592" y="4744"/>
                  </a:moveTo>
                  <a:cubicBezTo>
                    <a:pt x="1525" y="4744"/>
                    <a:pt x="1468" y="4830"/>
                    <a:pt x="1530" y="4892"/>
                  </a:cubicBezTo>
                  <a:lnTo>
                    <a:pt x="1560" y="4923"/>
                  </a:lnTo>
                  <a:cubicBezTo>
                    <a:pt x="1579" y="4942"/>
                    <a:pt x="1600" y="4950"/>
                    <a:pt x="1620" y="4950"/>
                  </a:cubicBezTo>
                  <a:cubicBezTo>
                    <a:pt x="1687" y="4950"/>
                    <a:pt x="1746" y="4864"/>
                    <a:pt x="1692" y="4802"/>
                  </a:cubicBezTo>
                  <a:lnTo>
                    <a:pt x="1652" y="4771"/>
                  </a:lnTo>
                  <a:cubicBezTo>
                    <a:pt x="1633" y="4752"/>
                    <a:pt x="1612" y="4744"/>
                    <a:pt x="1592" y="4744"/>
                  </a:cubicBezTo>
                  <a:close/>
                  <a:moveTo>
                    <a:pt x="3261" y="4736"/>
                  </a:moveTo>
                  <a:cubicBezTo>
                    <a:pt x="3201" y="4736"/>
                    <a:pt x="3150" y="4827"/>
                    <a:pt x="3220" y="4883"/>
                  </a:cubicBezTo>
                  <a:cubicBezTo>
                    <a:pt x="3261" y="4903"/>
                    <a:pt x="3301" y="4933"/>
                    <a:pt x="3342" y="4953"/>
                  </a:cubicBezTo>
                  <a:cubicBezTo>
                    <a:pt x="3352" y="4961"/>
                    <a:pt x="3362" y="4964"/>
                    <a:pt x="3371" y="4964"/>
                  </a:cubicBezTo>
                  <a:cubicBezTo>
                    <a:pt x="3412" y="4964"/>
                    <a:pt x="3446" y="4903"/>
                    <a:pt x="3413" y="4862"/>
                  </a:cubicBezTo>
                  <a:cubicBezTo>
                    <a:pt x="3382" y="4832"/>
                    <a:pt x="3353" y="4791"/>
                    <a:pt x="3312" y="4761"/>
                  </a:cubicBezTo>
                  <a:cubicBezTo>
                    <a:pt x="3296" y="4743"/>
                    <a:pt x="3278" y="4736"/>
                    <a:pt x="3261" y="4736"/>
                  </a:cubicBezTo>
                  <a:close/>
                  <a:moveTo>
                    <a:pt x="2546" y="4844"/>
                  </a:moveTo>
                  <a:cubicBezTo>
                    <a:pt x="2491" y="4844"/>
                    <a:pt x="2429" y="4907"/>
                    <a:pt x="2471" y="4964"/>
                  </a:cubicBezTo>
                  <a:cubicBezTo>
                    <a:pt x="2492" y="4984"/>
                    <a:pt x="2512" y="5014"/>
                    <a:pt x="2532" y="5045"/>
                  </a:cubicBezTo>
                  <a:cubicBezTo>
                    <a:pt x="2548" y="5064"/>
                    <a:pt x="2569" y="5072"/>
                    <a:pt x="2589" y="5072"/>
                  </a:cubicBezTo>
                  <a:cubicBezTo>
                    <a:pt x="2632" y="5072"/>
                    <a:pt x="2672" y="5032"/>
                    <a:pt x="2644" y="4984"/>
                  </a:cubicBezTo>
                  <a:cubicBezTo>
                    <a:pt x="2633" y="4943"/>
                    <a:pt x="2613" y="4913"/>
                    <a:pt x="2603" y="4883"/>
                  </a:cubicBezTo>
                  <a:cubicBezTo>
                    <a:pt x="2591" y="4856"/>
                    <a:pt x="2569" y="4844"/>
                    <a:pt x="2546" y="4844"/>
                  </a:cubicBezTo>
                  <a:close/>
                  <a:moveTo>
                    <a:pt x="2158" y="5034"/>
                  </a:moveTo>
                  <a:cubicBezTo>
                    <a:pt x="2087" y="5034"/>
                    <a:pt x="2087" y="5135"/>
                    <a:pt x="2158" y="5135"/>
                  </a:cubicBezTo>
                  <a:cubicBezTo>
                    <a:pt x="2219" y="5135"/>
                    <a:pt x="2219" y="5034"/>
                    <a:pt x="2158" y="5034"/>
                  </a:cubicBezTo>
                  <a:close/>
                  <a:moveTo>
                    <a:pt x="2955" y="5008"/>
                  </a:moveTo>
                  <a:cubicBezTo>
                    <a:pt x="2904" y="5008"/>
                    <a:pt x="2860" y="5068"/>
                    <a:pt x="2907" y="5115"/>
                  </a:cubicBezTo>
                  <a:lnTo>
                    <a:pt x="2998" y="5186"/>
                  </a:lnTo>
                  <a:cubicBezTo>
                    <a:pt x="3012" y="5197"/>
                    <a:pt x="3028" y="5201"/>
                    <a:pt x="3043" y="5201"/>
                  </a:cubicBezTo>
                  <a:cubicBezTo>
                    <a:pt x="3099" y="5201"/>
                    <a:pt x="3145" y="5135"/>
                    <a:pt x="3089" y="5095"/>
                  </a:cubicBezTo>
                  <a:lnTo>
                    <a:pt x="2998" y="5024"/>
                  </a:lnTo>
                  <a:cubicBezTo>
                    <a:pt x="2984" y="5013"/>
                    <a:pt x="2969" y="5008"/>
                    <a:pt x="2955" y="50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4" name="Google Shape;1324;p21"/>
            <p:cNvSpPr/>
            <p:nvPr/>
          </p:nvSpPr>
          <p:spPr>
            <a:xfrm>
              <a:off x="6276203" y="4855524"/>
              <a:ext cx="866885" cy="887588"/>
            </a:xfrm>
            <a:custGeom>
              <a:avLst/>
              <a:gdLst/>
              <a:ahLst/>
              <a:cxnLst/>
              <a:rect l="l" t="t" r="r" b="b"/>
              <a:pathLst>
                <a:path w="4905" h="5022" extrusionOk="0">
                  <a:moveTo>
                    <a:pt x="1831" y="0"/>
                  </a:moveTo>
                  <a:cubicBezTo>
                    <a:pt x="1804" y="0"/>
                    <a:pt x="1777" y="47"/>
                    <a:pt x="1804" y="65"/>
                  </a:cubicBezTo>
                  <a:cubicBezTo>
                    <a:pt x="1865" y="105"/>
                    <a:pt x="1915" y="146"/>
                    <a:pt x="1955" y="207"/>
                  </a:cubicBezTo>
                  <a:cubicBezTo>
                    <a:pt x="1964" y="222"/>
                    <a:pt x="1977" y="228"/>
                    <a:pt x="1989" y="228"/>
                  </a:cubicBezTo>
                  <a:cubicBezTo>
                    <a:pt x="2019" y="228"/>
                    <a:pt x="2048" y="192"/>
                    <a:pt x="2027" y="156"/>
                  </a:cubicBezTo>
                  <a:cubicBezTo>
                    <a:pt x="1976" y="96"/>
                    <a:pt x="1915" y="45"/>
                    <a:pt x="1844" y="4"/>
                  </a:cubicBezTo>
                  <a:cubicBezTo>
                    <a:pt x="1840" y="1"/>
                    <a:pt x="1836" y="0"/>
                    <a:pt x="1831" y="0"/>
                  </a:cubicBezTo>
                  <a:close/>
                  <a:moveTo>
                    <a:pt x="2725" y="21"/>
                  </a:moveTo>
                  <a:cubicBezTo>
                    <a:pt x="2669" y="21"/>
                    <a:pt x="2625" y="95"/>
                    <a:pt x="2675" y="136"/>
                  </a:cubicBezTo>
                  <a:cubicBezTo>
                    <a:pt x="2735" y="177"/>
                    <a:pt x="2796" y="227"/>
                    <a:pt x="2837" y="288"/>
                  </a:cubicBezTo>
                  <a:cubicBezTo>
                    <a:pt x="2850" y="304"/>
                    <a:pt x="2867" y="311"/>
                    <a:pt x="2883" y="311"/>
                  </a:cubicBezTo>
                  <a:cubicBezTo>
                    <a:pt x="2927" y="311"/>
                    <a:pt x="2967" y="261"/>
                    <a:pt x="2938" y="217"/>
                  </a:cubicBezTo>
                  <a:cubicBezTo>
                    <a:pt x="2887" y="146"/>
                    <a:pt x="2826" y="85"/>
                    <a:pt x="2765" y="35"/>
                  </a:cubicBezTo>
                  <a:cubicBezTo>
                    <a:pt x="2752" y="25"/>
                    <a:pt x="2738" y="21"/>
                    <a:pt x="2725" y="21"/>
                  </a:cubicBezTo>
                  <a:close/>
                  <a:moveTo>
                    <a:pt x="2340" y="46"/>
                  </a:moveTo>
                  <a:cubicBezTo>
                    <a:pt x="2291" y="46"/>
                    <a:pt x="2250" y="119"/>
                    <a:pt x="2290" y="166"/>
                  </a:cubicBezTo>
                  <a:cubicBezTo>
                    <a:pt x="2340" y="217"/>
                    <a:pt x="2391" y="267"/>
                    <a:pt x="2441" y="328"/>
                  </a:cubicBezTo>
                  <a:cubicBezTo>
                    <a:pt x="2454" y="341"/>
                    <a:pt x="2469" y="347"/>
                    <a:pt x="2482" y="347"/>
                  </a:cubicBezTo>
                  <a:cubicBezTo>
                    <a:pt x="2530" y="347"/>
                    <a:pt x="2570" y="274"/>
                    <a:pt x="2522" y="227"/>
                  </a:cubicBezTo>
                  <a:cubicBezTo>
                    <a:pt x="2482" y="177"/>
                    <a:pt x="2432" y="116"/>
                    <a:pt x="2381" y="65"/>
                  </a:cubicBezTo>
                  <a:cubicBezTo>
                    <a:pt x="2367" y="52"/>
                    <a:pt x="2353" y="46"/>
                    <a:pt x="2340" y="46"/>
                  </a:cubicBezTo>
                  <a:close/>
                  <a:moveTo>
                    <a:pt x="1543" y="195"/>
                  </a:moveTo>
                  <a:cubicBezTo>
                    <a:pt x="1479" y="195"/>
                    <a:pt x="1411" y="278"/>
                    <a:pt x="1480" y="339"/>
                  </a:cubicBezTo>
                  <a:cubicBezTo>
                    <a:pt x="1510" y="369"/>
                    <a:pt x="1541" y="389"/>
                    <a:pt x="1561" y="420"/>
                  </a:cubicBezTo>
                  <a:cubicBezTo>
                    <a:pt x="1574" y="431"/>
                    <a:pt x="1588" y="435"/>
                    <a:pt x="1601" y="435"/>
                  </a:cubicBezTo>
                  <a:cubicBezTo>
                    <a:pt x="1648" y="435"/>
                    <a:pt x="1685" y="376"/>
                    <a:pt x="1662" y="328"/>
                  </a:cubicBezTo>
                  <a:cubicBezTo>
                    <a:pt x="1642" y="298"/>
                    <a:pt x="1622" y="267"/>
                    <a:pt x="1601" y="227"/>
                  </a:cubicBezTo>
                  <a:cubicBezTo>
                    <a:pt x="1586" y="204"/>
                    <a:pt x="1565" y="195"/>
                    <a:pt x="1543" y="195"/>
                  </a:cubicBezTo>
                  <a:close/>
                  <a:moveTo>
                    <a:pt x="2410" y="372"/>
                  </a:moveTo>
                  <a:cubicBezTo>
                    <a:pt x="2384" y="372"/>
                    <a:pt x="2359" y="401"/>
                    <a:pt x="2381" y="429"/>
                  </a:cubicBezTo>
                  <a:lnTo>
                    <a:pt x="2452" y="541"/>
                  </a:lnTo>
                  <a:cubicBezTo>
                    <a:pt x="2461" y="553"/>
                    <a:pt x="2472" y="558"/>
                    <a:pt x="2483" y="558"/>
                  </a:cubicBezTo>
                  <a:cubicBezTo>
                    <a:pt x="2510" y="558"/>
                    <a:pt x="2537" y="529"/>
                    <a:pt x="2522" y="501"/>
                  </a:cubicBezTo>
                  <a:lnTo>
                    <a:pt x="2441" y="389"/>
                  </a:lnTo>
                  <a:cubicBezTo>
                    <a:pt x="2432" y="377"/>
                    <a:pt x="2421" y="372"/>
                    <a:pt x="2410" y="372"/>
                  </a:cubicBezTo>
                  <a:close/>
                  <a:moveTo>
                    <a:pt x="3476" y="380"/>
                  </a:moveTo>
                  <a:cubicBezTo>
                    <a:pt x="3439" y="380"/>
                    <a:pt x="3404" y="423"/>
                    <a:pt x="3434" y="460"/>
                  </a:cubicBezTo>
                  <a:lnTo>
                    <a:pt x="3606" y="642"/>
                  </a:lnTo>
                  <a:cubicBezTo>
                    <a:pt x="3620" y="656"/>
                    <a:pt x="3635" y="661"/>
                    <a:pt x="3649" y="661"/>
                  </a:cubicBezTo>
                  <a:cubicBezTo>
                    <a:pt x="3687" y="661"/>
                    <a:pt x="3717" y="621"/>
                    <a:pt x="3687" y="591"/>
                  </a:cubicBezTo>
                  <a:lnTo>
                    <a:pt x="3515" y="399"/>
                  </a:lnTo>
                  <a:cubicBezTo>
                    <a:pt x="3504" y="386"/>
                    <a:pt x="3490" y="380"/>
                    <a:pt x="3476" y="380"/>
                  </a:cubicBezTo>
                  <a:close/>
                  <a:moveTo>
                    <a:pt x="3161" y="374"/>
                  </a:moveTo>
                  <a:cubicBezTo>
                    <a:pt x="3119" y="374"/>
                    <a:pt x="3081" y="420"/>
                    <a:pt x="3110" y="470"/>
                  </a:cubicBezTo>
                  <a:lnTo>
                    <a:pt x="3231" y="652"/>
                  </a:lnTo>
                  <a:cubicBezTo>
                    <a:pt x="3242" y="669"/>
                    <a:pt x="3257" y="675"/>
                    <a:pt x="3273" y="675"/>
                  </a:cubicBezTo>
                  <a:cubicBezTo>
                    <a:pt x="3315" y="675"/>
                    <a:pt x="3359" y="626"/>
                    <a:pt x="3323" y="582"/>
                  </a:cubicBezTo>
                  <a:cubicBezTo>
                    <a:pt x="3292" y="521"/>
                    <a:pt x="3251" y="460"/>
                    <a:pt x="3211" y="399"/>
                  </a:cubicBezTo>
                  <a:cubicBezTo>
                    <a:pt x="3196" y="382"/>
                    <a:pt x="3178" y="374"/>
                    <a:pt x="3161" y="374"/>
                  </a:cubicBezTo>
                  <a:close/>
                  <a:moveTo>
                    <a:pt x="1133" y="536"/>
                  </a:moveTo>
                  <a:cubicBezTo>
                    <a:pt x="1099" y="536"/>
                    <a:pt x="1066" y="569"/>
                    <a:pt x="1075" y="602"/>
                  </a:cubicBezTo>
                  <a:cubicBezTo>
                    <a:pt x="1085" y="663"/>
                    <a:pt x="1136" y="703"/>
                    <a:pt x="1166" y="764"/>
                  </a:cubicBezTo>
                  <a:cubicBezTo>
                    <a:pt x="1172" y="777"/>
                    <a:pt x="1185" y="783"/>
                    <a:pt x="1199" y="783"/>
                  </a:cubicBezTo>
                  <a:cubicBezTo>
                    <a:pt x="1229" y="783"/>
                    <a:pt x="1264" y="757"/>
                    <a:pt x="1257" y="723"/>
                  </a:cubicBezTo>
                  <a:cubicBezTo>
                    <a:pt x="1237" y="652"/>
                    <a:pt x="1226" y="582"/>
                    <a:pt x="1156" y="541"/>
                  </a:cubicBezTo>
                  <a:cubicBezTo>
                    <a:pt x="1148" y="537"/>
                    <a:pt x="1141" y="536"/>
                    <a:pt x="1133" y="536"/>
                  </a:cubicBezTo>
                  <a:close/>
                  <a:moveTo>
                    <a:pt x="3043" y="596"/>
                  </a:moveTo>
                  <a:cubicBezTo>
                    <a:pt x="3010" y="596"/>
                    <a:pt x="2979" y="623"/>
                    <a:pt x="2999" y="663"/>
                  </a:cubicBezTo>
                  <a:cubicBezTo>
                    <a:pt x="3039" y="733"/>
                    <a:pt x="3089" y="784"/>
                    <a:pt x="3170" y="825"/>
                  </a:cubicBezTo>
                  <a:cubicBezTo>
                    <a:pt x="3177" y="829"/>
                    <a:pt x="3184" y="831"/>
                    <a:pt x="3191" y="831"/>
                  </a:cubicBezTo>
                  <a:cubicBezTo>
                    <a:pt x="3231" y="831"/>
                    <a:pt x="3255" y="760"/>
                    <a:pt x="3211" y="733"/>
                  </a:cubicBezTo>
                  <a:cubicBezTo>
                    <a:pt x="3150" y="713"/>
                    <a:pt x="3120" y="672"/>
                    <a:pt x="3089" y="622"/>
                  </a:cubicBezTo>
                  <a:cubicBezTo>
                    <a:pt x="3079" y="604"/>
                    <a:pt x="3061" y="596"/>
                    <a:pt x="3043" y="596"/>
                  </a:cubicBezTo>
                  <a:close/>
                  <a:moveTo>
                    <a:pt x="1835" y="601"/>
                  </a:moveTo>
                  <a:cubicBezTo>
                    <a:pt x="1802" y="601"/>
                    <a:pt x="1772" y="640"/>
                    <a:pt x="1793" y="683"/>
                  </a:cubicBezTo>
                  <a:cubicBezTo>
                    <a:pt x="1824" y="733"/>
                    <a:pt x="1865" y="784"/>
                    <a:pt x="1905" y="845"/>
                  </a:cubicBezTo>
                  <a:cubicBezTo>
                    <a:pt x="1913" y="862"/>
                    <a:pt x="1926" y="868"/>
                    <a:pt x="1939" y="868"/>
                  </a:cubicBezTo>
                  <a:cubicBezTo>
                    <a:pt x="1975" y="868"/>
                    <a:pt x="2015" y="821"/>
                    <a:pt x="1986" y="784"/>
                  </a:cubicBezTo>
                  <a:cubicBezTo>
                    <a:pt x="1946" y="723"/>
                    <a:pt x="1915" y="672"/>
                    <a:pt x="1874" y="622"/>
                  </a:cubicBezTo>
                  <a:cubicBezTo>
                    <a:pt x="1863" y="607"/>
                    <a:pt x="1849" y="601"/>
                    <a:pt x="1835" y="601"/>
                  </a:cubicBezTo>
                  <a:close/>
                  <a:moveTo>
                    <a:pt x="2216" y="566"/>
                  </a:moveTo>
                  <a:cubicBezTo>
                    <a:pt x="2165" y="566"/>
                    <a:pt x="2119" y="625"/>
                    <a:pt x="2158" y="672"/>
                  </a:cubicBezTo>
                  <a:lnTo>
                    <a:pt x="2249" y="825"/>
                  </a:lnTo>
                  <a:cubicBezTo>
                    <a:pt x="2263" y="863"/>
                    <a:pt x="2291" y="878"/>
                    <a:pt x="2319" y="878"/>
                  </a:cubicBezTo>
                  <a:cubicBezTo>
                    <a:pt x="2374" y="878"/>
                    <a:pt x="2431" y="820"/>
                    <a:pt x="2391" y="753"/>
                  </a:cubicBezTo>
                  <a:cubicBezTo>
                    <a:pt x="2351" y="683"/>
                    <a:pt x="2310" y="632"/>
                    <a:pt x="2259" y="582"/>
                  </a:cubicBezTo>
                  <a:cubicBezTo>
                    <a:pt x="2246" y="570"/>
                    <a:pt x="2231" y="566"/>
                    <a:pt x="2216" y="566"/>
                  </a:cubicBezTo>
                  <a:close/>
                  <a:moveTo>
                    <a:pt x="2774" y="612"/>
                  </a:moveTo>
                  <a:cubicBezTo>
                    <a:pt x="2735" y="612"/>
                    <a:pt x="2695" y="643"/>
                    <a:pt x="2715" y="683"/>
                  </a:cubicBezTo>
                  <a:cubicBezTo>
                    <a:pt x="2745" y="764"/>
                    <a:pt x="2796" y="825"/>
                    <a:pt x="2846" y="885"/>
                  </a:cubicBezTo>
                  <a:cubicBezTo>
                    <a:pt x="2860" y="898"/>
                    <a:pt x="2876" y="904"/>
                    <a:pt x="2893" y="904"/>
                  </a:cubicBezTo>
                  <a:cubicBezTo>
                    <a:pt x="2940" y="904"/>
                    <a:pt x="2985" y="859"/>
                    <a:pt x="2948" y="814"/>
                  </a:cubicBezTo>
                  <a:cubicBezTo>
                    <a:pt x="2897" y="764"/>
                    <a:pt x="2857" y="713"/>
                    <a:pt x="2826" y="642"/>
                  </a:cubicBezTo>
                  <a:cubicBezTo>
                    <a:pt x="2816" y="621"/>
                    <a:pt x="2795" y="612"/>
                    <a:pt x="2774" y="612"/>
                  </a:cubicBezTo>
                  <a:close/>
                  <a:moveTo>
                    <a:pt x="1485" y="601"/>
                  </a:moveTo>
                  <a:cubicBezTo>
                    <a:pt x="1414" y="601"/>
                    <a:pt x="1337" y="696"/>
                    <a:pt x="1419" y="764"/>
                  </a:cubicBezTo>
                  <a:cubicBezTo>
                    <a:pt x="1460" y="794"/>
                    <a:pt x="1490" y="834"/>
                    <a:pt x="1510" y="885"/>
                  </a:cubicBezTo>
                  <a:cubicBezTo>
                    <a:pt x="1522" y="910"/>
                    <a:pt x="1545" y="921"/>
                    <a:pt x="1567" y="921"/>
                  </a:cubicBezTo>
                  <a:cubicBezTo>
                    <a:pt x="1599" y="921"/>
                    <a:pt x="1631" y="897"/>
                    <a:pt x="1631" y="855"/>
                  </a:cubicBezTo>
                  <a:cubicBezTo>
                    <a:pt x="1622" y="784"/>
                    <a:pt x="1591" y="713"/>
                    <a:pt x="1550" y="642"/>
                  </a:cubicBezTo>
                  <a:cubicBezTo>
                    <a:pt x="1534" y="613"/>
                    <a:pt x="1510" y="601"/>
                    <a:pt x="1485" y="601"/>
                  </a:cubicBezTo>
                  <a:close/>
                  <a:moveTo>
                    <a:pt x="555" y="765"/>
                  </a:moveTo>
                  <a:cubicBezTo>
                    <a:pt x="524" y="765"/>
                    <a:pt x="494" y="790"/>
                    <a:pt x="488" y="825"/>
                  </a:cubicBezTo>
                  <a:cubicBezTo>
                    <a:pt x="477" y="906"/>
                    <a:pt x="548" y="966"/>
                    <a:pt x="609" y="1007"/>
                  </a:cubicBezTo>
                  <a:cubicBezTo>
                    <a:pt x="620" y="1013"/>
                    <a:pt x="630" y="1016"/>
                    <a:pt x="640" y="1016"/>
                  </a:cubicBezTo>
                  <a:cubicBezTo>
                    <a:pt x="695" y="1016"/>
                    <a:pt x="733" y="930"/>
                    <a:pt x="690" y="895"/>
                  </a:cubicBezTo>
                  <a:cubicBezTo>
                    <a:pt x="650" y="855"/>
                    <a:pt x="639" y="814"/>
                    <a:pt x="599" y="784"/>
                  </a:cubicBezTo>
                  <a:cubicBezTo>
                    <a:pt x="585" y="771"/>
                    <a:pt x="570" y="765"/>
                    <a:pt x="555" y="765"/>
                  </a:cubicBezTo>
                  <a:close/>
                  <a:moveTo>
                    <a:pt x="3489" y="920"/>
                  </a:moveTo>
                  <a:cubicBezTo>
                    <a:pt x="3435" y="920"/>
                    <a:pt x="3411" y="999"/>
                    <a:pt x="3464" y="1017"/>
                  </a:cubicBezTo>
                  <a:cubicBezTo>
                    <a:pt x="3474" y="1021"/>
                    <a:pt x="3484" y="1023"/>
                    <a:pt x="3492" y="1023"/>
                  </a:cubicBezTo>
                  <a:cubicBezTo>
                    <a:pt x="3544" y="1023"/>
                    <a:pt x="3567" y="952"/>
                    <a:pt x="3515" y="926"/>
                  </a:cubicBezTo>
                  <a:cubicBezTo>
                    <a:pt x="3505" y="922"/>
                    <a:pt x="3497" y="920"/>
                    <a:pt x="3489" y="920"/>
                  </a:cubicBezTo>
                  <a:close/>
                  <a:moveTo>
                    <a:pt x="876" y="832"/>
                  </a:moveTo>
                  <a:cubicBezTo>
                    <a:pt x="857" y="832"/>
                    <a:pt x="842" y="854"/>
                    <a:pt x="842" y="875"/>
                  </a:cubicBezTo>
                  <a:cubicBezTo>
                    <a:pt x="842" y="936"/>
                    <a:pt x="893" y="996"/>
                    <a:pt x="923" y="1057"/>
                  </a:cubicBezTo>
                  <a:cubicBezTo>
                    <a:pt x="934" y="1076"/>
                    <a:pt x="953" y="1083"/>
                    <a:pt x="971" y="1083"/>
                  </a:cubicBezTo>
                  <a:cubicBezTo>
                    <a:pt x="1003" y="1083"/>
                    <a:pt x="1033" y="1059"/>
                    <a:pt x="1014" y="1027"/>
                  </a:cubicBezTo>
                  <a:cubicBezTo>
                    <a:pt x="983" y="966"/>
                    <a:pt x="953" y="885"/>
                    <a:pt x="902" y="845"/>
                  </a:cubicBezTo>
                  <a:cubicBezTo>
                    <a:pt x="893" y="836"/>
                    <a:pt x="885" y="832"/>
                    <a:pt x="876" y="832"/>
                  </a:cubicBezTo>
                  <a:close/>
                  <a:moveTo>
                    <a:pt x="3911" y="735"/>
                  </a:moveTo>
                  <a:cubicBezTo>
                    <a:pt x="3871" y="735"/>
                    <a:pt x="3832" y="777"/>
                    <a:pt x="3869" y="814"/>
                  </a:cubicBezTo>
                  <a:cubicBezTo>
                    <a:pt x="3930" y="906"/>
                    <a:pt x="4001" y="987"/>
                    <a:pt x="4061" y="1077"/>
                  </a:cubicBezTo>
                  <a:cubicBezTo>
                    <a:pt x="4072" y="1091"/>
                    <a:pt x="4086" y="1097"/>
                    <a:pt x="4099" y="1097"/>
                  </a:cubicBezTo>
                  <a:cubicBezTo>
                    <a:pt x="4136" y="1097"/>
                    <a:pt x="4172" y="1054"/>
                    <a:pt x="4142" y="1017"/>
                  </a:cubicBezTo>
                  <a:cubicBezTo>
                    <a:pt x="4082" y="936"/>
                    <a:pt x="4021" y="845"/>
                    <a:pt x="3950" y="753"/>
                  </a:cubicBezTo>
                  <a:cubicBezTo>
                    <a:pt x="3940" y="740"/>
                    <a:pt x="3925" y="735"/>
                    <a:pt x="3911" y="735"/>
                  </a:cubicBezTo>
                  <a:close/>
                  <a:moveTo>
                    <a:pt x="2723" y="1001"/>
                  </a:moveTo>
                  <a:cubicBezTo>
                    <a:pt x="2675" y="1001"/>
                    <a:pt x="2652" y="1081"/>
                    <a:pt x="2705" y="1108"/>
                  </a:cubicBezTo>
                  <a:cubicBezTo>
                    <a:pt x="2710" y="1110"/>
                    <a:pt x="2716" y="1111"/>
                    <a:pt x="2722" y="1111"/>
                  </a:cubicBezTo>
                  <a:cubicBezTo>
                    <a:pt x="2774" y="1111"/>
                    <a:pt x="2809" y="1034"/>
                    <a:pt x="2745" y="1007"/>
                  </a:cubicBezTo>
                  <a:cubicBezTo>
                    <a:pt x="2737" y="1003"/>
                    <a:pt x="2730" y="1001"/>
                    <a:pt x="2723" y="1001"/>
                  </a:cubicBezTo>
                  <a:close/>
                  <a:moveTo>
                    <a:pt x="3201" y="1032"/>
                  </a:moveTo>
                  <a:cubicBezTo>
                    <a:pt x="3168" y="1032"/>
                    <a:pt x="3139" y="1072"/>
                    <a:pt x="3161" y="1108"/>
                  </a:cubicBezTo>
                  <a:cubicBezTo>
                    <a:pt x="3191" y="1158"/>
                    <a:pt x="3221" y="1219"/>
                    <a:pt x="3251" y="1270"/>
                  </a:cubicBezTo>
                  <a:cubicBezTo>
                    <a:pt x="3260" y="1291"/>
                    <a:pt x="3276" y="1299"/>
                    <a:pt x="3293" y="1299"/>
                  </a:cubicBezTo>
                  <a:cubicBezTo>
                    <a:pt x="3333" y="1299"/>
                    <a:pt x="3378" y="1249"/>
                    <a:pt x="3343" y="1199"/>
                  </a:cubicBezTo>
                  <a:cubicBezTo>
                    <a:pt x="3312" y="1149"/>
                    <a:pt x="3272" y="1108"/>
                    <a:pt x="3242" y="1057"/>
                  </a:cubicBezTo>
                  <a:cubicBezTo>
                    <a:pt x="3229" y="1039"/>
                    <a:pt x="3215" y="1032"/>
                    <a:pt x="3201" y="1032"/>
                  </a:cubicBezTo>
                  <a:close/>
                  <a:moveTo>
                    <a:pt x="2255" y="1020"/>
                  </a:moveTo>
                  <a:cubicBezTo>
                    <a:pt x="2217" y="1020"/>
                    <a:pt x="2179" y="1053"/>
                    <a:pt x="2198" y="1098"/>
                  </a:cubicBezTo>
                  <a:cubicBezTo>
                    <a:pt x="2229" y="1179"/>
                    <a:pt x="2279" y="1239"/>
                    <a:pt x="2340" y="1290"/>
                  </a:cubicBezTo>
                  <a:cubicBezTo>
                    <a:pt x="2352" y="1298"/>
                    <a:pt x="2363" y="1301"/>
                    <a:pt x="2374" y="1301"/>
                  </a:cubicBezTo>
                  <a:cubicBezTo>
                    <a:pt x="2420" y="1301"/>
                    <a:pt x="2452" y="1242"/>
                    <a:pt x="2411" y="1209"/>
                  </a:cubicBezTo>
                  <a:cubicBezTo>
                    <a:pt x="2360" y="1169"/>
                    <a:pt x="2330" y="1118"/>
                    <a:pt x="2310" y="1057"/>
                  </a:cubicBezTo>
                  <a:cubicBezTo>
                    <a:pt x="2299" y="1031"/>
                    <a:pt x="2277" y="1020"/>
                    <a:pt x="2255" y="1020"/>
                  </a:cubicBezTo>
                  <a:close/>
                  <a:moveTo>
                    <a:pt x="1368" y="1016"/>
                  </a:moveTo>
                  <a:cubicBezTo>
                    <a:pt x="1325" y="1016"/>
                    <a:pt x="1287" y="1075"/>
                    <a:pt x="1328" y="1108"/>
                  </a:cubicBezTo>
                  <a:cubicBezTo>
                    <a:pt x="1379" y="1158"/>
                    <a:pt x="1419" y="1209"/>
                    <a:pt x="1449" y="1270"/>
                  </a:cubicBezTo>
                  <a:cubicBezTo>
                    <a:pt x="1463" y="1297"/>
                    <a:pt x="1485" y="1308"/>
                    <a:pt x="1507" y="1308"/>
                  </a:cubicBezTo>
                  <a:cubicBezTo>
                    <a:pt x="1551" y="1308"/>
                    <a:pt x="1594" y="1263"/>
                    <a:pt x="1561" y="1209"/>
                  </a:cubicBezTo>
                  <a:cubicBezTo>
                    <a:pt x="1520" y="1138"/>
                    <a:pt x="1460" y="1077"/>
                    <a:pt x="1399" y="1027"/>
                  </a:cubicBezTo>
                  <a:cubicBezTo>
                    <a:pt x="1389" y="1019"/>
                    <a:pt x="1379" y="1016"/>
                    <a:pt x="1368" y="1016"/>
                  </a:cubicBezTo>
                  <a:close/>
                  <a:moveTo>
                    <a:pt x="4406" y="1042"/>
                  </a:moveTo>
                  <a:cubicBezTo>
                    <a:pt x="4376" y="1042"/>
                    <a:pt x="4342" y="1069"/>
                    <a:pt x="4355" y="1108"/>
                  </a:cubicBezTo>
                  <a:cubicBezTo>
                    <a:pt x="4396" y="1189"/>
                    <a:pt x="4436" y="1280"/>
                    <a:pt x="4497" y="1351"/>
                  </a:cubicBezTo>
                  <a:cubicBezTo>
                    <a:pt x="4508" y="1364"/>
                    <a:pt x="4522" y="1370"/>
                    <a:pt x="4536" y="1370"/>
                  </a:cubicBezTo>
                  <a:cubicBezTo>
                    <a:pt x="4576" y="1370"/>
                    <a:pt x="4618" y="1327"/>
                    <a:pt x="4588" y="1290"/>
                  </a:cubicBezTo>
                  <a:cubicBezTo>
                    <a:pt x="4527" y="1219"/>
                    <a:pt x="4487" y="1149"/>
                    <a:pt x="4446" y="1068"/>
                  </a:cubicBezTo>
                  <a:cubicBezTo>
                    <a:pt x="4439" y="1050"/>
                    <a:pt x="4423" y="1042"/>
                    <a:pt x="4406" y="1042"/>
                  </a:cubicBezTo>
                  <a:close/>
                  <a:moveTo>
                    <a:pt x="3724" y="1168"/>
                  </a:moveTo>
                  <a:cubicBezTo>
                    <a:pt x="3681" y="1168"/>
                    <a:pt x="3641" y="1205"/>
                    <a:pt x="3667" y="1250"/>
                  </a:cubicBezTo>
                  <a:lnTo>
                    <a:pt x="3717" y="1351"/>
                  </a:lnTo>
                  <a:cubicBezTo>
                    <a:pt x="3731" y="1375"/>
                    <a:pt x="3754" y="1385"/>
                    <a:pt x="3777" y="1385"/>
                  </a:cubicBezTo>
                  <a:cubicBezTo>
                    <a:pt x="3821" y="1385"/>
                    <a:pt x="3865" y="1347"/>
                    <a:pt x="3839" y="1300"/>
                  </a:cubicBezTo>
                  <a:lnTo>
                    <a:pt x="3788" y="1209"/>
                  </a:lnTo>
                  <a:cubicBezTo>
                    <a:pt x="3774" y="1180"/>
                    <a:pt x="3748" y="1168"/>
                    <a:pt x="3724" y="1168"/>
                  </a:cubicBezTo>
                  <a:close/>
                  <a:moveTo>
                    <a:pt x="728" y="1107"/>
                  </a:moveTo>
                  <a:cubicBezTo>
                    <a:pt x="677" y="1107"/>
                    <a:pt x="623" y="1171"/>
                    <a:pt x="659" y="1230"/>
                  </a:cubicBezTo>
                  <a:lnTo>
                    <a:pt x="731" y="1351"/>
                  </a:lnTo>
                  <a:cubicBezTo>
                    <a:pt x="743" y="1378"/>
                    <a:pt x="763" y="1389"/>
                    <a:pt x="783" y="1389"/>
                  </a:cubicBezTo>
                  <a:cubicBezTo>
                    <a:pt x="833" y="1389"/>
                    <a:pt x="887" y="1327"/>
                    <a:pt x="852" y="1270"/>
                  </a:cubicBezTo>
                  <a:cubicBezTo>
                    <a:pt x="832" y="1230"/>
                    <a:pt x="801" y="1179"/>
                    <a:pt x="781" y="1138"/>
                  </a:cubicBezTo>
                  <a:cubicBezTo>
                    <a:pt x="767" y="1116"/>
                    <a:pt x="748" y="1107"/>
                    <a:pt x="728" y="1107"/>
                  </a:cubicBezTo>
                  <a:close/>
                  <a:moveTo>
                    <a:pt x="286" y="1255"/>
                  </a:moveTo>
                  <a:cubicBezTo>
                    <a:pt x="235" y="1255"/>
                    <a:pt x="183" y="1313"/>
                    <a:pt x="224" y="1361"/>
                  </a:cubicBezTo>
                  <a:cubicBezTo>
                    <a:pt x="254" y="1392"/>
                    <a:pt x="275" y="1422"/>
                    <a:pt x="305" y="1452"/>
                  </a:cubicBezTo>
                  <a:cubicBezTo>
                    <a:pt x="318" y="1468"/>
                    <a:pt x="335" y="1475"/>
                    <a:pt x="351" y="1475"/>
                  </a:cubicBezTo>
                  <a:cubicBezTo>
                    <a:pt x="386" y="1475"/>
                    <a:pt x="417" y="1443"/>
                    <a:pt x="396" y="1401"/>
                  </a:cubicBezTo>
                  <a:cubicBezTo>
                    <a:pt x="386" y="1371"/>
                    <a:pt x="366" y="1331"/>
                    <a:pt x="346" y="1300"/>
                  </a:cubicBezTo>
                  <a:cubicBezTo>
                    <a:pt x="333" y="1268"/>
                    <a:pt x="310" y="1255"/>
                    <a:pt x="286" y="1255"/>
                  </a:cubicBezTo>
                  <a:close/>
                  <a:moveTo>
                    <a:pt x="2084" y="1206"/>
                  </a:moveTo>
                  <a:cubicBezTo>
                    <a:pt x="2027" y="1206"/>
                    <a:pt x="1973" y="1266"/>
                    <a:pt x="2016" y="1331"/>
                  </a:cubicBezTo>
                  <a:cubicBezTo>
                    <a:pt x="2047" y="1371"/>
                    <a:pt x="2067" y="1412"/>
                    <a:pt x="2097" y="1442"/>
                  </a:cubicBezTo>
                  <a:cubicBezTo>
                    <a:pt x="2114" y="1467"/>
                    <a:pt x="2137" y="1478"/>
                    <a:pt x="2160" y="1478"/>
                  </a:cubicBezTo>
                  <a:cubicBezTo>
                    <a:pt x="2221" y="1478"/>
                    <a:pt x="2283" y="1407"/>
                    <a:pt x="2239" y="1341"/>
                  </a:cubicBezTo>
                  <a:cubicBezTo>
                    <a:pt x="2209" y="1311"/>
                    <a:pt x="2178" y="1270"/>
                    <a:pt x="2148" y="1239"/>
                  </a:cubicBezTo>
                  <a:cubicBezTo>
                    <a:pt x="2130" y="1216"/>
                    <a:pt x="2107" y="1206"/>
                    <a:pt x="2084" y="1206"/>
                  </a:cubicBezTo>
                  <a:close/>
                  <a:moveTo>
                    <a:pt x="2885" y="1160"/>
                  </a:moveTo>
                  <a:cubicBezTo>
                    <a:pt x="2848" y="1160"/>
                    <a:pt x="2807" y="1205"/>
                    <a:pt x="2837" y="1250"/>
                  </a:cubicBezTo>
                  <a:cubicBezTo>
                    <a:pt x="2887" y="1320"/>
                    <a:pt x="2938" y="1401"/>
                    <a:pt x="2988" y="1482"/>
                  </a:cubicBezTo>
                  <a:cubicBezTo>
                    <a:pt x="3000" y="1500"/>
                    <a:pt x="3015" y="1508"/>
                    <a:pt x="3030" y="1508"/>
                  </a:cubicBezTo>
                  <a:cubicBezTo>
                    <a:pt x="3066" y="1508"/>
                    <a:pt x="3101" y="1465"/>
                    <a:pt x="3080" y="1422"/>
                  </a:cubicBezTo>
                  <a:lnTo>
                    <a:pt x="2918" y="1179"/>
                  </a:lnTo>
                  <a:cubicBezTo>
                    <a:pt x="2910" y="1166"/>
                    <a:pt x="2897" y="1160"/>
                    <a:pt x="2885" y="1160"/>
                  </a:cubicBezTo>
                  <a:close/>
                  <a:moveTo>
                    <a:pt x="1778" y="1279"/>
                  </a:moveTo>
                  <a:cubicBezTo>
                    <a:pt x="1732" y="1279"/>
                    <a:pt x="1686" y="1319"/>
                    <a:pt x="1712" y="1371"/>
                  </a:cubicBezTo>
                  <a:lnTo>
                    <a:pt x="1814" y="1574"/>
                  </a:lnTo>
                  <a:cubicBezTo>
                    <a:pt x="1825" y="1605"/>
                    <a:pt x="1850" y="1618"/>
                    <a:pt x="1875" y="1618"/>
                  </a:cubicBezTo>
                  <a:cubicBezTo>
                    <a:pt x="1915" y="1618"/>
                    <a:pt x="1954" y="1583"/>
                    <a:pt x="1935" y="1533"/>
                  </a:cubicBezTo>
                  <a:lnTo>
                    <a:pt x="1844" y="1320"/>
                  </a:lnTo>
                  <a:cubicBezTo>
                    <a:pt x="1830" y="1292"/>
                    <a:pt x="1804" y="1279"/>
                    <a:pt x="1778" y="1279"/>
                  </a:cubicBezTo>
                  <a:close/>
                  <a:moveTo>
                    <a:pt x="2570" y="1325"/>
                  </a:moveTo>
                  <a:cubicBezTo>
                    <a:pt x="2541" y="1325"/>
                    <a:pt x="2510" y="1349"/>
                    <a:pt x="2522" y="1392"/>
                  </a:cubicBezTo>
                  <a:cubicBezTo>
                    <a:pt x="2543" y="1462"/>
                    <a:pt x="2573" y="1543"/>
                    <a:pt x="2624" y="1604"/>
                  </a:cubicBezTo>
                  <a:cubicBezTo>
                    <a:pt x="2633" y="1619"/>
                    <a:pt x="2645" y="1625"/>
                    <a:pt x="2657" y="1625"/>
                  </a:cubicBezTo>
                  <a:cubicBezTo>
                    <a:pt x="2687" y="1625"/>
                    <a:pt x="2716" y="1589"/>
                    <a:pt x="2695" y="1554"/>
                  </a:cubicBezTo>
                  <a:cubicBezTo>
                    <a:pt x="2654" y="1493"/>
                    <a:pt x="2624" y="1432"/>
                    <a:pt x="2614" y="1361"/>
                  </a:cubicBezTo>
                  <a:cubicBezTo>
                    <a:pt x="2610" y="1336"/>
                    <a:pt x="2590" y="1325"/>
                    <a:pt x="2570" y="1325"/>
                  </a:cubicBezTo>
                  <a:close/>
                  <a:moveTo>
                    <a:pt x="1292" y="1419"/>
                  </a:moveTo>
                  <a:cubicBezTo>
                    <a:pt x="1248" y="1419"/>
                    <a:pt x="1207" y="1469"/>
                    <a:pt x="1237" y="1513"/>
                  </a:cubicBezTo>
                  <a:lnTo>
                    <a:pt x="1348" y="1655"/>
                  </a:lnTo>
                  <a:cubicBezTo>
                    <a:pt x="1359" y="1671"/>
                    <a:pt x="1374" y="1678"/>
                    <a:pt x="1390" y="1678"/>
                  </a:cubicBezTo>
                  <a:cubicBezTo>
                    <a:pt x="1432" y="1678"/>
                    <a:pt x="1476" y="1628"/>
                    <a:pt x="1439" y="1584"/>
                  </a:cubicBezTo>
                  <a:lnTo>
                    <a:pt x="1338" y="1442"/>
                  </a:lnTo>
                  <a:cubicBezTo>
                    <a:pt x="1324" y="1426"/>
                    <a:pt x="1308" y="1419"/>
                    <a:pt x="1292" y="1419"/>
                  </a:cubicBezTo>
                  <a:close/>
                  <a:moveTo>
                    <a:pt x="3395" y="1540"/>
                  </a:moveTo>
                  <a:cubicBezTo>
                    <a:pt x="3358" y="1540"/>
                    <a:pt x="3323" y="1588"/>
                    <a:pt x="3353" y="1624"/>
                  </a:cubicBezTo>
                  <a:lnTo>
                    <a:pt x="3404" y="1705"/>
                  </a:lnTo>
                  <a:cubicBezTo>
                    <a:pt x="3415" y="1723"/>
                    <a:pt x="3432" y="1730"/>
                    <a:pt x="3447" y="1730"/>
                  </a:cubicBezTo>
                  <a:cubicBezTo>
                    <a:pt x="3486" y="1730"/>
                    <a:pt x="3523" y="1687"/>
                    <a:pt x="3494" y="1644"/>
                  </a:cubicBezTo>
                  <a:lnTo>
                    <a:pt x="3434" y="1563"/>
                  </a:lnTo>
                  <a:cubicBezTo>
                    <a:pt x="3422" y="1547"/>
                    <a:pt x="3408" y="1540"/>
                    <a:pt x="3395" y="1540"/>
                  </a:cubicBezTo>
                  <a:close/>
                  <a:moveTo>
                    <a:pt x="4303" y="1524"/>
                  </a:moveTo>
                  <a:cubicBezTo>
                    <a:pt x="4269" y="1524"/>
                    <a:pt x="4230" y="1555"/>
                    <a:pt x="4244" y="1594"/>
                  </a:cubicBezTo>
                  <a:cubicBezTo>
                    <a:pt x="4264" y="1665"/>
                    <a:pt x="4295" y="1725"/>
                    <a:pt x="4335" y="1786"/>
                  </a:cubicBezTo>
                  <a:cubicBezTo>
                    <a:pt x="4348" y="1802"/>
                    <a:pt x="4363" y="1808"/>
                    <a:pt x="4378" y="1808"/>
                  </a:cubicBezTo>
                  <a:cubicBezTo>
                    <a:pt x="4423" y="1808"/>
                    <a:pt x="4467" y="1753"/>
                    <a:pt x="4436" y="1716"/>
                  </a:cubicBezTo>
                  <a:cubicBezTo>
                    <a:pt x="4396" y="1665"/>
                    <a:pt x="4365" y="1614"/>
                    <a:pt x="4345" y="1554"/>
                  </a:cubicBezTo>
                  <a:cubicBezTo>
                    <a:pt x="4338" y="1532"/>
                    <a:pt x="4321" y="1524"/>
                    <a:pt x="4303" y="1524"/>
                  </a:cubicBezTo>
                  <a:close/>
                  <a:moveTo>
                    <a:pt x="4026" y="1662"/>
                  </a:moveTo>
                  <a:cubicBezTo>
                    <a:pt x="3991" y="1662"/>
                    <a:pt x="3960" y="1694"/>
                    <a:pt x="3980" y="1736"/>
                  </a:cubicBezTo>
                  <a:cubicBezTo>
                    <a:pt x="3980" y="1756"/>
                    <a:pt x="3991" y="1766"/>
                    <a:pt x="4001" y="1786"/>
                  </a:cubicBezTo>
                  <a:cubicBezTo>
                    <a:pt x="4014" y="1812"/>
                    <a:pt x="4035" y="1823"/>
                    <a:pt x="4057" y="1823"/>
                  </a:cubicBezTo>
                  <a:cubicBezTo>
                    <a:pt x="4102" y="1823"/>
                    <a:pt x="4146" y="1777"/>
                    <a:pt x="4112" y="1736"/>
                  </a:cubicBezTo>
                  <a:cubicBezTo>
                    <a:pt x="4092" y="1716"/>
                    <a:pt x="4082" y="1695"/>
                    <a:pt x="4072" y="1685"/>
                  </a:cubicBezTo>
                  <a:cubicBezTo>
                    <a:pt x="4059" y="1669"/>
                    <a:pt x="4042" y="1662"/>
                    <a:pt x="4026" y="1662"/>
                  </a:cubicBezTo>
                  <a:close/>
                  <a:moveTo>
                    <a:pt x="2355" y="1592"/>
                  </a:moveTo>
                  <a:cubicBezTo>
                    <a:pt x="2322" y="1592"/>
                    <a:pt x="2287" y="1620"/>
                    <a:pt x="2300" y="1665"/>
                  </a:cubicBezTo>
                  <a:cubicBezTo>
                    <a:pt x="2320" y="1725"/>
                    <a:pt x="2351" y="1786"/>
                    <a:pt x="2401" y="1847"/>
                  </a:cubicBezTo>
                  <a:cubicBezTo>
                    <a:pt x="2411" y="1857"/>
                    <a:pt x="2423" y="1862"/>
                    <a:pt x="2436" y="1862"/>
                  </a:cubicBezTo>
                  <a:cubicBezTo>
                    <a:pt x="2471" y="1862"/>
                    <a:pt x="2505" y="1824"/>
                    <a:pt x="2482" y="1786"/>
                  </a:cubicBezTo>
                  <a:cubicBezTo>
                    <a:pt x="2441" y="1736"/>
                    <a:pt x="2411" y="1685"/>
                    <a:pt x="2401" y="1624"/>
                  </a:cubicBezTo>
                  <a:cubicBezTo>
                    <a:pt x="2393" y="1602"/>
                    <a:pt x="2375" y="1592"/>
                    <a:pt x="2355" y="1592"/>
                  </a:cubicBezTo>
                  <a:close/>
                  <a:moveTo>
                    <a:pt x="603" y="1533"/>
                  </a:moveTo>
                  <a:cubicBezTo>
                    <a:pt x="557" y="1533"/>
                    <a:pt x="512" y="1572"/>
                    <a:pt x="538" y="1624"/>
                  </a:cubicBezTo>
                  <a:lnTo>
                    <a:pt x="639" y="1837"/>
                  </a:lnTo>
                  <a:cubicBezTo>
                    <a:pt x="653" y="1866"/>
                    <a:pt x="679" y="1878"/>
                    <a:pt x="705" y="1878"/>
                  </a:cubicBezTo>
                  <a:cubicBezTo>
                    <a:pt x="752" y="1878"/>
                    <a:pt x="797" y="1838"/>
                    <a:pt x="771" y="1786"/>
                  </a:cubicBezTo>
                  <a:lnTo>
                    <a:pt x="670" y="1574"/>
                  </a:lnTo>
                  <a:cubicBezTo>
                    <a:pt x="655" y="1545"/>
                    <a:pt x="629" y="1533"/>
                    <a:pt x="603" y="1533"/>
                  </a:cubicBezTo>
                  <a:close/>
                  <a:moveTo>
                    <a:pt x="1954" y="1738"/>
                  </a:moveTo>
                  <a:cubicBezTo>
                    <a:pt x="1880" y="1738"/>
                    <a:pt x="1837" y="1852"/>
                    <a:pt x="1925" y="1887"/>
                  </a:cubicBezTo>
                  <a:cubicBezTo>
                    <a:pt x="1938" y="1895"/>
                    <a:pt x="1950" y="1898"/>
                    <a:pt x="1962" y="1898"/>
                  </a:cubicBezTo>
                  <a:cubicBezTo>
                    <a:pt x="2033" y="1898"/>
                    <a:pt x="2073" y="1780"/>
                    <a:pt x="1986" y="1746"/>
                  </a:cubicBezTo>
                  <a:cubicBezTo>
                    <a:pt x="1975" y="1741"/>
                    <a:pt x="1964" y="1738"/>
                    <a:pt x="1954" y="1738"/>
                  </a:cubicBezTo>
                  <a:close/>
                  <a:moveTo>
                    <a:pt x="4658" y="1622"/>
                  </a:moveTo>
                  <a:cubicBezTo>
                    <a:pt x="4627" y="1622"/>
                    <a:pt x="4600" y="1647"/>
                    <a:pt x="4619" y="1685"/>
                  </a:cubicBezTo>
                  <a:cubicBezTo>
                    <a:pt x="4648" y="1766"/>
                    <a:pt x="4679" y="1837"/>
                    <a:pt x="4709" y="1918"/>
                  </a:cubicBezTo>
                  <a:cubicBezTo>
                    <a:pt x="4717" y="1944"/>
                    <a:pt x="4738" y="1955"/>
                    <a:pt x="4760" y="1955"/>
                  </a:cubicBezTo>
                  <a:cubicBezTo>
                    <a:pt x="4798" y="1955"/>
                    <a:pt x="4840" y="1922"/>
                    <a:pt x="4821" y="1878"/>
                  </a:cubicBezTo>
                  <a:cubicBezTo>
                    <a:pt x="4781" y="1806"/>
                    <a:pt x="4740" y="1725"/>
                    <a:pt x="4709" y="1655"/>
                  </a:cubicBezTo>
                  <a:cubicBezTo>
                    <a:pt x="4698" y="1632"/>
                    <a:pt x="4677" y="1622"/>
                    <a:pt x="4658" y="1622"/>
                  </a:cubicBezTo>
                  <a:close/>
                  <a:moveTo>
                    <a:pt x="3100" y="1669"/>
                  </a:moveTo>
                  <a:cubicBezTo>
                    <a:pt x="3050" y="1669"/>
                    <a:pt x="3000" y="1710"/>
                    <a:pt x="3029" y="1766"/>
                  </a:cubicBezTo>
                  <a:cubicBezTo>
                    <a:pt x="3059" y="1817"/>
                    <a:pt x="3080" y="1867"/>
                    <a:pt x="3110" y="1908"/>
                  </a:cubicBezTo>
                  <a:cubicBezTo>
                    <a:pt x="3129" y="1946"/>
                    <a:pt x="3159" y="1961"/>
                    <a:pt x="3189" y="1961"/>
                  </a:cubicBezTo>
                  <a:cubicBezTo>
                    <a:pt x="3254" y="1961"/>
                    <a:pt x="3317" y="1889"/>
                    <a:pt x="3262" y="1827"/>
                  </a:cubicBezTo>
                  <a:cubicBezTo>
                    <a:pt x="3231" y="1786"/>
                    <a:pt x="3201" y="1746"/>
                    <a:pt x="3161" y="1695"/>
                  </a:cubicBezTo>
                  <a:cubicBezTo>
                    <a:pt x="3145" y="1677"/>
                    <a:pt x="3122" y="1669"/>
                    <a:pt x="3100" y="1669"/>
                  </a:cubicBezTo>
                  <a:close/>
                  <a:moveTo>
                    <a:pt x="1089" y="1585"/>
                  </a:moveTo>
                  <a:cubicBezTo>
                    <a:pt x="1048" y="1585"/>
                    <a:pt x="1006" y="1635"/>
                    <a:pt x="1034" y="1685"/>
                  </a:cubicBezTo>
                  <a:cubicBezTo>
                    <a:pt x="1085" y="1766"/>
                    <a:pt x="1125" y="1857"/>
                    <a:pt x="1176" y="1938"/>
                  </a:cubicBezTo>
                  <a:cubicBezTo>
                    <a:pt x="1188" y="1959"/>
                    <a:pt x="1205" y="1967"/>
                    <a:pt x="1223" y="1967"/>
                  </a:cubicBezTo>
                  <a:cubicBezTo>
                    <a:pt x="1268" y="1967"/>
                    <a:pt x="1316" y="1915"/>
                    <a:pt x="1287" y="1857"/>
                  </a:cubicBezTo>
                  <a:lnTo>
                    <a:pt x="1136" y="1614"/>
                  </a:lnTo>
                  <a:cubicBezTo>
                    <a:pt x="1124" y="1594"/>
                    <a:pt x="1107" y="1585"/>
                    <a:pt x="1089" y="1585"/>
                  </a:cubicBezTo>
                  <a:close/>
                  <a:moveTo>
                    <a:pt x="3744" y="1694"/>
                  </a:moveTo>
                  <a:cubicBezTo>
                    <a:pt x="3697" y="1694"/>
                    <a:pt x="3646" y="1741"/>
                    <a:pt x="3667" y="1797"/>
                  </a:cubicBezTo>
                  <a:cubicBezTo>
                    <a:pt x="3687" y="1837"/>
                    <a:pt x="3697" y="1878"/>
                    <a:pt x="3717" y="1918"/>
                  </a:cubicBezTo>
                  <a:cubicBezTo>
                    <a:pt x="3731" y="1959"/>
                    <a:pt x="3759" y="1976"/>
                    <a:pt x="3789" y="1976"/>
                  </a:cubicBezTo>
                  <a:cubicBezTo>
                    <a:pt x="3847" y="1976"/>
                    <a:pt x="3910" y="1911"/>
                    <a:pt x="3869" y="1837"/>
                  </a:cubicBezTo>
                  <a:cubicBezTo>
                    <a:pt x="3849" y="1806"/>
                    <a:pt x="3829" y="1766"/>
                    <a:pt x="3798" y="1725"/>
                  </a:cubicBezTo>
                  <a:cubicBezTo>
                    <a:pt x="3786" y="1704"/>
                    <a:pt x="3765" y="1694"/>
                    <a:pt x="3744" y="1694"/>
                  </a:cubicBezTo>
                  <a:close/>
                  <a:moveTo>
                    <a:pt x="2782" y="1711"/>
                  </a:moveTo>
                  <a:cubicBezTo>
                    <a:pt x="2746" y="1711"/>
                    <a:pt x="2705" y="1746"/>
                    <a:pt x="2725" y="1786"/>
                  </a:cubicBezTo>
                  <a:cubicBezTo>
                    <a:pt x="2765" y="1857"/>
                    <a:pt x="2796" y="1938"/>
                    <a:pt x="2837" y="2009"/>
                  </a:cubicBezTo>
                  <a:cubicBezTo>
                    <a:pt x="2844" y="2027"/>
                    <a:pt x="2859" y="2035"/>
                    <a:pt x="2875" y="2035"/>
                  </a:cubicBezTo>
                  <a:cubicBezTo>
                    <a:pt x="2902" y="2035"/>
                    <a:pt x="2930" y="2011"/>
                    <a:pt x="2918" y="1979"/>
                  </a:cubicBezTo>
                  <a:cubicBezTo>
                    <a:pt x="2887" y="1898"/>
                    <a:pt x="2857" y="1827"/>
                    <a:pt x="2826" y="1746"/>
                  </a:cubicBezTo>
                  <a:cubicBezTo>
                    <a:pt x="2819" y="1721"/>
                    <a:pt x="2801" y="1711"/>
                    <a:pt x="2782" y="1711"/>
                  </a:cubicBezTo>
                  <a:close/>
                  <a:moveTo>
                    <a:pt x="1663" y="1761"/>
                  </a:moveTo>
                  <a:cubicBezTo>
                    <a:pt x="1614" y="1761"/>
                    <a:pt x="1559" y="1807"/>
                    <a:pt x="1581" y="1857"/>
                  </a:cubicBezTo>
                  <a:cubicBezTo>
                    <a:pt x="1622" y="1928"/>
                    <a:pt x="1662" y="2009"/>
                    <a:pt x="1703" y="2080"/>
                  </a:cubicBezTo>
                  <a:cubicBezTo>
                    <a:pt x="1720" y="2115"/>
                    <a:pt x="1749" y="2129"/>
                    <a:pt x="1777" y="2129"/>
                  </a:cubicBezTo>
                  <a:cubicBezTo>
                    <a:pt x="1832" y="2129"/>
                    <a:pt x="1884" y="2076"/>
                    <a:pt x="1844" y="2009"/>
                  </a:cubicBezTo>
                  <a:cubicBezTo>
                    <a:pt x="1793" y="1938"/>
                    <a:pt x="1753" y="1857"/>
                    <a:pt x="1712" y="1786"/>
                  </a:cubicBezTo>
                  <a:cubicBezTo>
                    <a:pt x="1701" y="1769"/>
                    <a:pt x="1682" y="1761"/>
                    <a:pt x="1663" y="1761"/>
                  </a:cubicBezTo>
                  <a:close/>
                  <a:moveTo>
                    <a:pt x="70" y="1954"/>
                  </a:moveTo>
                  <a:cubicBezTo>
                    <a:pt x="34" y="1954"/>
                    <a:pt x="0" y="1997"/>
                    <a:pt x="22" y="2040"/>
                  </a:cubicBezTo>
                  <a:lnTo>
                    <a:pt x="62" y="2110"/>
                  </a:lnTo>
                  <a:cubicBezTo>
                    <a:pt x="71" y="2128"/>
                    <a:pt x="85" y="2135"/>
                    <a:pt x="100" y="2135"/>
                  </a:cubicBezTo>
                  <a:cubicBezTo>
                    <a:pt x="135" y="2135"/>
                    <a:pt x="175" y="2092"/>
                    <a:pt x="153" y="2049"/>
                  </a:cubicBezTo>
                  <a:lnTo>
                    <a:pt x="113" y="1979"/>
                  </a:lnTo>
                  <a:cubicBezTo>
                    <a:pt x="101" y="1961"/>
                    <a:pt x="85" y="1954"/>
                    <a:pt x="70" y="1954"/>
                  </a:cubicBezTo>
                  <a:close/>
                  <a:moveTo>
                    <a:pt x="354" y="1861"/>
                  </a:moveTo>
                  <a:cubicBezTo>
                    <a:pt x="297" y="1861"/>
                    <a:pt x="241" y="1908"/>
                    <a:pt x="265" y="1979"/>
                  </a:cubicBezTo>
                  <a:cubicBezTo>
                    <a:pt x="295" y="2049"/>
                    <a:pt x="335" y="2100"/>
                    <a:pt x="386" y="2151"/>
                  </a:cubicBezTo>
                  <a:cubicBezTo>
                    <a:pt x="402" y="2162"/>
                    <a:pt x="418" y="2167"/>
                    <a:pt x="433" y="2167"/>
                  </a:cubicBezTo>
                  <a:cubicBezTo>
                    <a:pt x="499" y="2167"/>
                    <a:pt x="553" y="2077"/>
                    <a:pt x="488" y="2019"/>
                  </a:cubicBezTo>
                  <a:cubicBezTo>
                    <a:pt x="467" y="1999"/>
                    <a:pt x="447" y="1968"/>
                    <a:pt x="447" y="1938"/>
                  </a:cubicBezTo>
                  <a:cubicBezTo>
                    <a:pt x="434" y="1884"/>
                    <a:pt x="394" y="1861"/>
                    <a:pt x="354" y="1861"/>
                  </a:cubicBezTo>
                  <a:close/>
                  <a:moveTo>
                    <a:pt x="4797" y="2104"/>
                  </a:moveTo>
                  <a:cubicBezTo>
                    <a:pt x="4772" y="2104"/>
                    <a:pt x="4751" y="2125"/>
                    <a:pt x="4770" y="2151"/>
                  </a:cubicBezTo>
                  <a:cubicBezTo>
                    <a:pt x="4781" y="2191"/>
                    <a:pt x="4801" y="2232"/>
                    <a:pt x="4821" y="2272"/>
                  </a:cubicBezTo>
                  <a:cubicBezTo>
                    <a:pt x="4828" y="2287"/>
                    <a:pt x="4843" y="2294"/>
                    <a:pt x="4857" y="2294"/>
                  </a:cubicBezTo>
                  <a:cubicBezTo>
                    <a:pt x="4881" y="2294"/>
                    <a:pt x="4904" y="2274"/>
                    <a:pt x="4891" y="2242"/>
                  </a:cubicBezTo>
                  <a:cubicBezTo>
                    <a:pt x="4871" y="2202"/>
                    <a:pt x="4851" y="2161"/>
                    <a:pt x="4841" y="2130"/>
                  </a:cubicBezTo>
                  <a:cubicBezTo>
                    <a:pt x="4830" y="2112"/>
                    <a:pt x="4813" y="2104"/>
                    <a:pt x="4797" y="2104"/>
                  </a:cubicBezTo>
                  <a:close/>
                  <a:moveTo>
                    <a:pt x="4295" y="2042"/>
                  </a:moveTo>
                  <a:cubicBezTo>
                    <a:pt x="4249" y="2042"/>
                    <a:pt x="4204" y="2083"/>
                    <a:pt x="4223" y="2141"/>
                  </a:cubicBezTo>
                  <a:lnTo>
                    <a:pt x="4284" y="2323"/>
                  </a:lnTo>
                  <a:cubicBezTo>
                    <a:pt x="4295" y="2360"/>
                    <a:pt x="4323" y="2375"/>
                    <a:pt x="4353" y="2375"/>
                  </a:cubicBezTo>
                  <a:cubicBezTo>
                    <a:pt x="4405" y="2375"/>
                    <a:pt x="4462" y="2327"/>
                    <a:pt x="4436" y="2262"/>
                  </a:cubicBezTo>
                  <a:cubicBezTo>
                    <a:pt x="4416" y="2202"/>
                    <a:pt x="4385" y="2151"/>
                    <a:pt x="4365" y="2090"/>
                  </a:cubicBezTo>
                  <a:cubicBezTo>
                    <a:pt x="4350" y="2056"/>
                    <a:pt x="4323" y="2042"/>
                    <a:pt x="4295" y="2042"/>
                  </a:cubicBezTo>
                  <a:close/>
                  <a:moveTo>
                    <a:pt x="2216" y="2170"/>
                  </a:moveTo>
                  <a:cubicBezTo>
                    <a:pt x="2165" y="2170"/>
                    <a:pt x="2111" y="2234"/>
                    <a:pt x="2148" y="2292"/>
                  </a:cubicBezTo>
                  <a:lnTo>
                    <a:pt x="2178" y="2343"/>
                  </a:lnTo>
                  <a:cubicBezTo>
                    <a:pt x="2193" y="2367"/>
                    <a:pt x="2213" y="2377"/>
                    <a:pt x="2234" y="2377"/>
                  </a:cubicBezTo>
                  <a:cubicBezTo>
                    <a:pt x="2285" y="2377"/>
                    <a:pt x="2336" y="2317"/>
                    <a:pt x="2300" y="2252"/>
                  </a:cubicBezTo>
                  <a:lnTo>
                    <a:pt x="2270" y="2202"/>
                  </a:lnTo>
                  <a:cubicBezTo>
                    <a:pt x="2255" y="2179"/>
                    <a:pt x="2236" y="2170"/>
                    <a:pt x="2216" y="2170"/>
                  </a:cubicBezTo>
                  <a:close/>
                  <a:moveTo>
                    <a:pt x="2558" y="2059"/>
                  </a:moveTo>
                  <a:cubicBezTo>
                    <a:pt x="2496" y="2059"/>
                    <a:pt x="2438" y="2125"/>
                    <a:pt x="2482" y="2191"/>
                  </a:cubicBezTo>
                  <a:cubicBezTo>
                    <a:pt x="2502" y="2242"/>
                    <a:pt x="2533" y="2283"/>
                    <a:pt x="2563" y="2333"/>
                  </a:cubicBezTo>
                  <a:cubicBezTo>
                    <a:pt x="2580" y="2365"/>
                    <a:pt x="2606" y="2377"/>
                    <a:pt x="2633" y="2377"/>
                  </a:cubicBezTo>
                  <a:cubicBezTo>
                    <a:pt x="2701" y="2377"/>
                    <a:pt x="2773" y="2294"/>
                    <a:pt x="2715" y="2222"/>
                  </a:cubicBezTo>
                  <a:cubicBezTo>
                    <a:pt x="2684" y="2181"/>
                    <a:pt x="2654" y="2141"/>
                    <a:pt x="2624" y="2090"/>
                  </a:cubicBezTo>
                  <a:cubicBezTo>
                    <a:pt x="2604" y="2068"/>
                    <a:pt x="2581" y="2059"/>
                    <a:pt x="2558" y="2059"/>
                  </a:cubicBezTo>
                  <a:close/>
                  <a:moveTo>
                    <a:pt x="3777" y="2124"/>
                  </a:moveTo>
                  <a:cubicBezTo>
                    <a:pt x="3751" y="2124"/>
                    <a:pt x="3728" y="2146"/>
                    <a:pt x="3728" y="2181"/>
                  </a:cubicBezTo>
                  <a:cubicBezTo>
                    <a:pt x="3728" y="2283"/>
                    <a:pt x="3778" y="2364"/>
                    <a:pt x="3839" y="2424"/>
                  </a:cubicBezTo>
                  <a:cubicBezTo>
                    <a:pt x="3853" y="2442"/>
                    <a:pt x="3872" y="2450"/>
                    <a:pt x="3889" y="2450"/>
                  </a:cubicBezTo>
                  <a:cubicBezTo>
                    <a:pt x="3931" y="2450"/>
                    <a:pt x="3966" y="2407"/>
                    <a:pt x="3930" y="2364"/>
                  </a:cubicBezTo>
                  <a:cubicBezTo>
                    <a:pt x="3890" y="2303"/>
                    <a:pt x="3859" y="2232"/>
                    <a:pt x="3829" y="2161"/>
                  </a:cubicBezTo>
                  <a:cubicBezTo>
                    <a:pt x="3816" y="2136"/>
                    <a:pt x="3796" y="2124"/>
                    <a:pt x="3777" y="2124"/>
                  </a:cubicBezTo>
                  <a:close/>
                  <a:moveTo>
                    <a:pt x="3422" y="2259"/>
                  </a:moveTo>
                  <a:cubicBezTo>
                    <a:pt x="3380" y="2259"/>
                    <a:pt x="3336" y="2309"/>
                    <a:pt x="3373" y="2353"/>
                  </a:cubicBezTo>
                  <a:cubicBezTo>
                    <a:pt x="3393" y="2373"/>
                    <a:pt x="3424" y="2404"/>
                    <a:pt x="3444" y="2434"/>
                  </a:cubicBezTo>
                  <a:cubicBezTo>
                    <a:pt x="3457" y="2448"/>
                    <a:pt x="3473" y="2453"/>
                    <a:pt x="3488" y="2453"/>
                  </a:cubicBezTo>
                  <a:cubicBezTo>
                    <a:pt x="3529" y="2453"/>
                    <a:pt x="3564" y="2411"/>
                    <a:pt x="3535" y="2373"/>
                  </a:cubicBezTo>
                  <a:cubicBezTo>
                    <a:pt x="3515" y="2343"/>
                    <a:pt x="3494" y="2313"/>
                    <a:pt x="3464" y="2283"/>
                  </a:cubicBezTo>
                  <a:cubicBezTo>
                    <a:pt x="3453" y="2266"/>
                    <a:pt x="3438" y="2259"/>
                    <a:pt x="3422" y="2259"/>
                  </a:cubicBezTo>
                  <a:close/>
                  <a:moveTo>
                    <a:pt x="1460" y="2257"/>
                  </a:moveTo>
                  <a:cubicBezTo>
                    <a:pt x="1430" y="2257"/>
                    <a:pt x="1396" y="2293"/>
                    <a:pt x="1419" y="2323"/>
                  </a:cubicBezTo>
                  <a:cubicBezTo>
                    <a:pt x="1449" y="2373"/>
                    <a:pt x="1480" y="2414"/>
                    <a:pt x="1510" y="2454"/>
                  </a:cubicBezTo>
                  <a:cubicBezTo>
                    <a:pt x="1519" y="2469"/>
                    <a:pt x="1531" y="2476"/>
                    <a:pt x="1544" y="2476"/>
                  </a:cubicBezTo>
                  <a:cubicBezTo>
                    <a:pt x="1573" y="2476"/>
                    <a:pt x="1602" y="2440"/>
                    <a:pt x="1581" y="2404"/>
                  </a:cubicBezTo>
                  <a:cubicBezTo>
                    <a:pt x="1550" y="2364"/>
                    <a:pt x="1520" y="2323"/>
                    <a:pt x="1490" y="2272"/>
                  </a:cubicBezTo>
                  <a:cubicBezTo>
                    <a:pt x="1482" y="2262"/>
                    <a:pt x="1471" y="2257"/>
                    <a:pt x="1460" y="2257"/>
                  </a:cubicBezTo>
                  <a:close/>
                  <a:moveTo>
                    <a:pt x="3115" y="2336"/>
                  </a:moveTo>
                  <a:cubicBezTo>
                    <a:pt x="3036" y="2336"/>
                    <a:pt x="2999" y="2451"/>
                    <a:pt x="3080" y="2495"/>
                  </a:cubicBezTo>
                  <a:cubicBezTo>
                    <a:pt x="3091" y="2500"/>
                    <a:pt x="3103" y="2502"/>
                    <a:pt x="3113" y="2502"/>
                  </a:cubicBezTo>
                  <a:cubicBezTo>
                    <a:pt x="3193" y="2502"/>
                    <a:pt x="3231" y="2379"/>
                    <a:pt x="3150" y="2343"/>
                  </a:cubicBezTo>
                  <a:cubicBezTo>
                    <a:pt x="3138" y="2338"/>
                    <a:pt x="3126" y="2336"/>
                    <a:pt x="3115" y="2336"/>
                  </a:cubicBezTo>
                  <a:close/>
                  <a:moveTo>
                    <a:pt x="4588" y="2397"/>
                  </a:moveTo>
                  <a:cubicBezTo>
                    <a:pt x="4558" y="2397"/>
                    <a:pt x="4527" y="2419"/>
                    <a:pt x="4527" y="2454"/>
                  </a:cubicBezTo>
                  <a:cubicBezTo>
                    <a:pt x="4538" y="2485"/>
                    <a:pt x="4538" y="2515"/>
                    <a:pt x="4538" y="2535"/>
                  </a:cubicBezTo>
                  <a:cubicBezTo>
                    <a:pt x="4542" y="2578"/>
                    <a:pt x="4571" y="2595"/>
                    <a:pt x="4601" y="2595"/>
                  </a:cubicBezTo>
                  <a:cubicBezTo>
                    <a:pt x="4643" y="2595"/>
                    <a:pt x="4687" y="2562"/>
                    <a:pt x="4669" y="2515"/>
                  </a:cubicBezTo>
                  <a:cubicBezTo>
                    <a:pt x="4659" y="2485"/>
                    <a:pt x="4648" y="2454"/>
                    <a:pt x="4639" y="2434"/>
                  </a:cubicBezTo>
                  <a:cubicBezTo>
                    <a:pt x="4630" y="2409"/>
                    <a:pt x="4609" y="2397"/>
                    <a:pt x="4588" y="2397"/>
                  </a:cubicBezTo>
                  <a:close/>
                  <a:moveTo>
                    <a:pt x="1103" y="2354"/>
                  </a:moveTo>
                  <a:cubicBezTo>
                    <a:pt x="1059" y="2354"/>
                    <a:pt x="1019" y="2405"/>
                    <a:pt x="1055" y="2454"/>
                  </a:cubicBezTo>
                  <a:cubicBezTo>
                    <a:pt x="1075" y="2495"/>
                    <a:pt x="1105" y="2535"/>
                    <a:pt x="1125" y="2566"/>
                  </a:cubicBezTo>
                  <a:cubicBezTo>
                    <a:pt x="1139" y="2589"/>
                    <a:pt x="1159" y="2598"/>
                    <a:pt x="1179" y="2598"/>
                  </a:cubicBezTo>
                  <a:cubicBezTo>
                    <a:pt x="1230" y="2598"/>
                    <a:pt x="1283" y="2536"/>
                    <a:pt x="1247" y="2485"/>
                  </a:cubicBezTo>
                  <a:cubicBezTo>
                    <a:pt x="1217" y="2454"/>
                    <a:pt x="1186" y="2414"/>
                    <a:pt x="1156" y="2384"/>
                  </a:cubicBezTo>
                  <a:cubicBezTo>
                    <a:pt x="1141" y="2363"/>
                    <a:pt x="1122" y="2354"/>
                    <a:pt x="1103" y="2354"/>
                  </a:cubicBezTo>
                  <a:close/>
                  <a:moveTo>
                    <a:pt x="237" y="2258"/>
                  </a:moveTo>
                  <a:cubicBezTo>
                    <a:pt x="199" y="2258"/>
                    <a:pt x="162" y="2283"/>
                    <a:pt x="173" y="2333"/>
                  </a:cubicBezTo>
                  <a:cubicBezTo>
                    <a:pt x="184" y="2424"/>
                    <a:pt x="214" y="2505"/>
                    <a:pt x="275" y="2576"/>
                  </a:cubicBezTo>
                  <a:cubicBezTo>
                    <a:pt x="289" y="2595"/>
                    <a:pt x="308" y="2603"/>
                    <a:pt x="327" y="2603"/>
                  </a:cubicBezTo>
                  <a:cubicBezTo>
                    <a:pt x="378" y="2603"/>
                    <a:pt x="430" y="2547"/>
                    <a:pt x="386" y="2495"/>
                  </a:cubicBezTo>
                  <a:cubicBezTo>
                    <a:pt x="346" y="2445"/>
                    <a:pt x="315" y="2384"/>
                    <a:pt x="305" y="2313"/>
                  </a:cubicBezTo>
                  <a:cubicBezTo>
                    <a:pt x="301" y="2276"/>
                    <a:pt x="269" y="2258"/>
                    <a:pt x="237" y="2258"/>
                  </a:cubicBezTo>
                  <a:close/>
                  <a:moveTo>
                    <a:pt x="685" y="2320"/>
                  </a:moveTo>
                  <a:cubicBezTo>
                    <a:pt x="650" y="2320"/>
                    <a:pt x="610" y="2367"/>
                    <a:pt x="639" y="2404"/>
                  </a:cubicBezTo>
                  <a:cubicBezTo>
                    <a:pt x="680" y="2465"/>
                    <a:pt x="731" y="2535"/>
                    <a:pt x="781" y="2596"/>
                  </a:cubicBezTo>
                  <a:cubicBezTo>
                    <a:pt x="789" y="2610"/>
                    <a:pt x="801" y="2615"/>
                    <a:pt x="813" y="2615"/>
                  </a:cubicBezTo>
                  <a:cubicBezTo>
                    <a:pt x="846" y="2615"/>
                    <a:pt x="882" y="2573"/>
                    <a:pt x="852" y="2535"/>
                  </a:cubicBezTo>
                  <a:cubicBezTo>
                    <a:pt x="812" y="2475"/>
                    <a:pt x="771" y="2404"/>
                    <a:pt x="720" y="2343"/>
                  </a:cubicBezTo>
                  <a:cubicBezTo>
                    <a:pt x="712" y="2327"/>
                    <a:pt x="699" y="2320"/>
                    <a:pt x="685" y="2320"/>
                  </a:cubicBezTo>
                  <a:close/>
                  <a:moveTo>
                    <a:pt x="4190" y="2374"/>
                  </a:moveTo>
                  <a:cubicBezTo>
                    <a:pt x="4154" y="2374"/>
                    <a:pt x="4116" y="2402"/>
                    <a:pt x="4122" y="2445"/>
                  </a:cubicBezTo>
                  <a:cubicBezTo>
                    <a:pt x="4122" y="2495"/>
                    <a:pt x="4133" y="2535"/>
                    <a:pt x="4142" y="2586"/>
                  </a:cubicBezTo>
                  <a:cubicBezTo>
                    <a:pt x="4151" y="2629"/>
                    <a:pt x="4182" y="2649"/>
                    <a:pt x="4212" y="2649"/>
                  </a:cubicBezTo>
                  <a:cubicBezTo>
                    <a:pt x="4252" y="2649"/>
                    <a:pt x="4291" y="2614"/>
                    <a:pt x="4274" y="2556"/>
                  </a:cubicBezTo>
                  <a:cubicBezTo>
                    <a:pt x="4264" y="2505"/>
                    <a:pt x="4254" y="2465"/>
                    <a:pt x="4244" y="2414"/>
                  </a:cubicBezTo>
                  <a:cubicBezTo>
                    <a:pt x="4235" y="2386"/>
                    <a:pt x="4213" y="2374"/>
                    <a:pt x="4190" y="2374"/>
                  </a:cubicBezTo>
                  <a:close/>
                  <a:moveTo>
                    <a:pt x="1972" y="2448"/>
                  </a:moveTo>
                  <a:cubicBezTo>
                    <a:pt x="1930" y="2448"/>
                    <a:pt x="1891" y="2487"/>
                    <a:pt x="1905" y="2535"/>
                  </a:cubicBezTo>
                  <a:cubicBezTo>
                    <a:pt x="1925" y="2596"/>
                    <a:pt x="1946" y="2647"/>
                    <a:pt x="1966" y="2697"/>
                  </a:cubicBezTo>
                  <a:cubicBezTo>
                    <a:pt x="1982" y="2737"/>
                    <a:pt x="2013" y="2753"/>
                    <a:pt x="2045" y="2753"/>
                  </a:cubicBezTo>
                  <a:cubicBezTo>
                    <a:pt x="2112" y="2753"/>
                    <a:pt x="2183" y="2682"/>
                    <a:pt x="2128" y="2607"/>
                  </a:cubicBezTo>
                  <a:cubicBezTo>
                    <a:pt x="2097" y="2566"/>
                    <a:pt x="2067" y="2515"/>
                    <a:pt x="2027" y="2475"/>
                  </a:cubicBezTo>
                  <a:cubicBezTo>
                    <a:pt x="2011" y="2456"/>
                    <a:pt x="1991" y="2448"/>
                    <a:pt x="1972" y="2448"/>
                  </a:cubicBezTo>
                  <a:close/>
                  <a:moveTo>
                    <a:pt x="2341" y="2470"/>
                  </a:moveTo>
                  <a:cubicBezTo>
                    <a:pt x="2293" y="2470"/>
                    <a:pt x="2239" y="2517"/>
                    <a:pt x="2259" y="2576"/>
                  </a:cubicBezTo>
                  <a:cubicBezTo>
                    <a:pt x="2290" y="2667"/>
                    <a:pt x="2351" y="2758"/>
                    <a:pt x="2411" y="2839"/>
                  </a:cubicBezTo>
                  <a:cubicBezTo>
                    <a:pt x="2431" y="2859"/>
                    <a:pt x="2454" y="2867"/>
                    <a:pt x="2476" y="2867"/>
                  </a:cubicBezTo>
                  <a:cubicBezTo>
                    <a:pt x="2535" y="2867"/>
                    <a:pt x="2587" y="2810"/>
                    <a:pt x="2543" y="2758"/>
                  </a:cubicBezTo>
                  <a:cubicBezTo>
                    <a:pt x="2482" y="2688"/>
                    <a:pt x="2432" y="2607"/>
                    <a:pt x="2401" y="2515"/>
                  </a:cubicBezTo>
                  <a:cubicBezTo>
                    <a:pt x="2390" y="2484"/>
                    <a:pt x="2366" y="2470"/>
                    <a:pt x="2341" y="2470"/>
                  </a:cubicBezTo>
                  <a:close/>
                  <a:moveTo>
                    <a:pt x="3324" y="2607"/>
                  </a:moveTo>
                  <a:cubicBezTo>
                    <a:pt x="3288" y="2607"/>
                    <a:pt x="3252" y="2638"/>
                    <a:pt x="3272" y="2677"/>
                  </a:cubicBezTo>
                  <a:cubicBezTo>
                    <a:pt x="3302" y="2738"/>
                    <a:pt x="3332" y="2799"/>
                    <a:pt x="3353" y="2859"/>
                  </a:cubicBezTo>
                  <a:cubicBezTo>
                    <a:pt x="3364" y="2886"/>
                    <a:pt x="3386" y="2897"/>
                    <a:pt x="3407" y="2897"/>
                  </a:cubicBezTo>
                  <a:cubicBezTo>
                    <a:pt x="3441" y="2897"/>
                    <a:pt x="3473" y="2867"/>
                    <a:pt x="3454" y="2829"/>
                  </a:cubicBezTo>
                  <a:cubicBezTo>
                    <a:pt x="3434" y="2758"/>
                    <a:pt x="3404" y="2697"/>
                    <a:pt x="3373" y="2637"/>
                  </a:cubicBezTo>
                  <a:cubicBezTo>
                    <a:pt x="3362" y="2615"/>
                    <a:pt x="3343" y="2607"/>
                    <a:pt x="3324" y="2607"/>
                  </a:cubicBezTo>
                  <a:close/>
                  <a:moveTo>
                    <a:pt x="4773" y="2768"/>
                  </a:moveTo>
                  <a:cubicBezTo>
                    <a:pt x="4748" y="2768"/>
                    <a:pt x="4724" y="2786"/>
                    <a:pt x="4729" y="2819"/>
                  </a:cubicBezTo>
                  <a:lnTo>
                    <a:pt x="4740" y="2880"/>
                  </a:lnTo>
                  <a:cubicBezTo>
                    <a:pt x="4745" y="2908"/>
                    <a:pt x="4766" y="2921"/>
                    <a:pt x="4788" y="2921"/>
                  </a:cubicBezTo>
                  <a:cubicBezTo>
                    <a:pt x="4812" y="2921"/>
                    <a:pt x="4836" y="2903"/>
                    <a:pt x="4831" y="2870"/>
                  </a:cubicBezTo>
                  <a:lnTo>
                    <a:pt x="4821" y="2809"/>
                  </a:lnTo>
                  <a:cubicBezTo>
                    <a:pt x="4816" y="2781"/>
                    <a:pt x="4794" y="2768"/>
                    <a:pt x="4773" y="2768"/>
                  </a:cubicBezTo>
                  <a:close/>
                  <a:moveTo>
                    <a:pt x="3956" y="2678"/>
                  </a:moveTo>
                  <a:cubicBezTo>
                    <a:pt x="3917" y="2678"/>
                    <a:pt x="3878" y="2729"/>
                    <a:pt x="3899" y="2778"/>
                  </a:cubicBezTo>
                  <a:lnTo>
                    <a:pt x="3991" y="2920"/>
                  </a:lnTo>
                  <a:cubicBezTo>
                    <a:pt x="4000" y="2941"/>
                    <a:pt x="4014" y="2950"/>
                    <a:pt x="4030" y="2950"/>
                  </a:cubicBezTo>
                  <a:cubicBezTo>
                    <a:pt x="4068" y="2950"/>
                    <a:pt x="4110" y="2899"/>
                    <a:pt x="4082" y="2850"/>
                  </a:cubicBezTo>
                  <a:lnTo>
                    <a:pt x="4001" y="2708"/>
                  </a:lnTo>
                  <a:cubicBezTo>
                    <a:pt x="3989" y="2687"/>
                    <a:pt x="3972" y="2678"/>
                    <a:pt x="3956" y="2678"/>
                  </a:cubicBezTo>
                  <a:close/>
                  <a:moveTo>
                    <a:pt x="1513" y="2701"/>
                  </a:moveTo>
                  <a:cubicBezTo>
                    <a:pt x="1469" y="2701"/>
                    <a:pt x="1427" y="2757"/>
                    <a:pt x="1449" y="2809"/>
                  </a:cubicBezTo>
                  <a:cubicBezTo>
                    <a:pt x="1480" y="2850"/>
                    <a:pt x="1500" y="2890"/>
                    <a:pt x="1520" y="2931"/>
                  </a:cubicBezTo>
                  <a:cubicBezTo>
                    <a:pt x="1532" y="2954"/>
                    <a:pt x="1551" y="2964"/>
                    <a:pt x="1570" y="2964"/>
                  </a:cubicBezTo>
                  <a:cubicBezTo>
                    <a:pt x="1617" y="2964"/>
                    <a:pt x="1667" y="2907"/>
                    <a:pt x="1631" y="2850"/>
                  </a:cubicBezTo>
                  <a:cubicBezTo>
                    <a:pt x="1611" y="2809"/>
                    <a:pt x="1581" y="2769"/>
                    <a:pt x="1561" y="2728"/>
                  </a:cubicBezTo>
                  <a:cubicBezTo>
                    <a:pt x="1547" y="2709"/>
                    <a:pt x="1530" y="2701"/>
                    <a:pt x="1513" y="2701"/>
                  </a:cubicBezTo>
                  <a:close/>
                  <a:moveTo>
                    <a:pt x="2881" y="2803"/>
                  </a:moveTo>
                  <a:cubicBezTo>
                    <a:pt x="2840" y="2803"/>
                    <a:pt x="2797" y="2838"/>
                    <a:pt x="2816" y="2890"/>
                  </a:cubicBezTo>
                  <a:cubicBezTo>
                    <a:pt x="2826" y="2931"/>
                    <a:pt x="2837" y="2961"/>
                    <a:pt x="2857" y="3001"/>
                  </a:cubicBezTo>
                  <a:cubicBezTo>
                    <a:pt x="2868" y="3030"/>
                    <a:pt x="2890" y="3042"/>
                    <a:pt x="2913" y="3042"/>
                  </a:cubicBezTo>
                  <a:cubicBezTo>
                    <a:pt x="2954" y="3042"/>
                    <a:pt x="2998" y="3003"/>
                    <a:pt x="2978" y="2951"/>
                  </a:cubicBezTo>
                  <a:lnTo>
                    <a:pt x="2938" y="2839"/>
                  </a:lnTo>
                  <a:cubicBezTo>
                    <a:pt x="2927" y="2814"/>
                    <a:pt x="2904" y="2803"/>
                    <a:pt x="2881" y="2803"/>
                  </a:cubicBezTo>
                  <a:close/>
                  <a:moveTo>
                    <a:pt x="1153" y="2858"/>
                  </a:moveTo>
                  <a:cubicBezTo>
                    <a:pt x="1101" y="2858"/>
                    <a:pt x="1049" y="2906"/>
                    <a:pt x="1075" y="2971"/>
                  </a:cubicBezTo>
                  <a:lnTo>
                    <a:pt x="1095" y="3032"/>
                  </a:lnTo>
                  <a:cubicBezTo>
                    <a:pt x="1110" y="3069"/>
                    <a:pt x="1140" y="3084"/>
                    <a:pt x="1170" y="3084"/>
                  </a:cubicBezTo>
                  <a:cubicBezTo>
                    <a:pt x="1221" y="3084"/>
                    <a:pt x="1272" y="3039"/>
                    <a:pt x="1247" y="2981"/>
                  </a:cubicBezTo>
                  <a:lnTo>
                    <a:pt x="1226" y="2910"/>
                  </a:lnTo>
                  <a:cubicBezTo>
                    <a:pt x="1212" y="2874"/>
                    <a:pt x="1183" y="2858"/>
                    <a:pt x="1153" y="2858"/>
                  </a:cubicBezTo>
                  <a:close/>
                  <a:moveTo>
                    <a:pt x="166" y="2935"/>
                  </a:moveTo>
                  <a:cubicBezTo>
                    <a:pt x="139" y="2935"/>
                    <a:pt x="110" y="2959"/>
                    <a:pt x="123" y="2991"/>
                  </a:cubicBezTo>
                  <a:lnTo>
                    <a:pt x="164" y="3102"/>
                  </a:lnTo>
                  <a:cubicBezTo>
                    <a:pt x="171" y="3121"/>
                    <a:pt x="186" y="3129"/>
                    <a:pt x="202" y="3129"/>
                  </a:cubicBezTo>
                  <a:cubicBezTo>
                    <a:pt x="229" y="3129"/>
                    <a:pt x="258" y="3104"/>
                    <a:pt x="245" y="3072"/>
                  </a:cubicBezTo>
                  <a:lnTo>
                    <a:pt x="204" y="2961"/>
                  </a:lnTo>
                  <a:cubicBezTo>
                    <a:pt x="197" y="2942"/>
                    <a:pt x="182" y="2935"/>
                    <a:pt x="166" y="2935"/>
                  </a:cubicBezTo>
                  <a:close/>
                  <a:moveTo>
                    <a:pt x="4405" y="2797"/>
                  </a:moveTo>
                  <a:cubicBezTo>
                    <a:pt x="4352" y="2797"/>
                    <a:pt x="4303" y="2842"/>
                    <a:pt x="4335" y="2900"/>
                  </a:cubicBezTo>
                  <a:cubicBezTo>
                    <a:pt x="4365" y="2971"/>
                    <a:pt x="4385" y="3032"/>
                    <a:pt x="4416" y="3093"/>
                  </a:cubicBezTo>
                  <a:cubicBezTo>
                    <a:pt x="4434" y="3124"/>
                    <a:pt x="4463" y="3137"/>
                    <a:pt x="4493" y="3137"/>
                  </a:cubicBezTo>
                  <a:cubicBezTo>
                    <a:pt x="4548" y="3137"/>
                    <a:pt x="4601" y="3091"/>
                    <a:pt x="4567" y="3032"/>
                  </a:cubicBezTo>
                  <a:cubicBezTo>
                    <a:pt x="4538" y="2971"/>
                    <a:pt x="4517" y="2910"/>
                    <a:pt x="4487" y="2850"/>
                  </a:cubicBezTo>
                  <a:cubicBezTo>
                    <a:pt x="4468" y="2812"/>
                    <a:pt x="4436" y="2797"/>
                    <a:pt x="4405" y="2797"/>
                  </a:cubicBezTo>
                  <a:close/>
                  <a:moveTo>
                    <a:pt x="608" y="2950"/>
                  </a:moveTo>
                  <a:cubicBezTo>
                    <a:pt x="549" y="2950"/>
                    <a:pt x="485" y="3024"/>
                    <a:pt x="528" y="3102"/>
                  </a:cubicBezTo>
                  <a:lnTo>
                    <a:pt x="569" y="3174"/>
                  </a:lnTo>
                  <a:cubicBezTo>
                    <a:pt x="583" y="3202"/>
                    <a:pt x="604" y="3213"/>
                    <a:pt x="628" y="3213"/>
                  </a:cubicBezTo>
                  <a:cubicBezTo>
                    <a:pt x="688" y="3213"/>
                    <a:pt x="757" y="3135"/>
                    <a:pt x="720" y="3062"/>
                  </a:cubicBezTo>
                  <a:lnTo>
                    <a:pt x="670" y="2991"/>
                  </a:lnTo>
                  <a:cubicBezTo>
                    <a:pt x="655" y="2962"/>
                    <a:pt x="632" y="2950"/>
                    <a:pt x="608" y="2950"/>
                  </a:cubicBezTo>
                  <a:close/>
                  <a:moveTo>
                    <a:pt x="2431" y="2981"/>
                  </a:moveTo>
                  <a:cubicBezTo>
                    <a:pt x="2382" y="2981"/>
                    <a:pt x="2337" y="3023"/>
                    <a:pt x="2360" y="3082"/>
                  </a:cubicBezTo>
                  <a:cubicBezTo>
                    <a:pt x="2371" y="3133"/>
                    <a:pt x="2391" y="3183"/>
                    <a:pt x="2411" y="3234"/>
                  </a:cubicBezTo>
                  <a:cubicBezTo>
                    <a:pt x="2423" y="3262"/>
                    <a:pt x="2450" y="3275"/>
                    <a:pt x="2476" y="3275"/>
                  </a:cubicBezTo>
                  <a:cubicBezTo>
                    <a:pt x="2515" y="3275"/>
                    <a:pt x="2555" y="3247"/>
                    <a:pt x="2543" y="3204"/>
                  </a:cubicBezTo>
                  <a:lnTo>
                    <a:pt x="2513" y="3052"/>
                  </a:lnTo>
                  <a:cubicBezTo>
                    <a:pt x="2500" y="3002"/>
                    <a:pt x="2465" y="2981"/>
                    <a:pt x="2431" y="2981"/>
                  </a:cubicBezTo>
                  <a:close/>
                  <a:moveTo>
                    <a:pt x="3243" y="3046"/>
                  </a:moveTo>
                  <a:cubicBezTo>
                    <a:pt x="3199" y="3046"/>
                    <a:pt x="3154" y="3078"/>
                    <a:pt x="3161" y="3133"/>
                  </a:cubicBezTo>
                  <a:cubicBezTo>
                    <a:pt x="3170" y="3163"/>
                    <a:pt x="3181" y="3204"/>
                    <a:pt x="3191" y="3234"/>
                  </a:cubicBezTo>
                  <a:cubicBezTo>
                    <a:pt x="3199" y="3286"/>
                    <a:pt x="3233" y="3308"/>
                    <a:pt x="3268" y="3308"/>
                  </a:cubicBezTo>
                  <a:cubicBezTo>
                    <a:pt x="3314" y="3308"/>
                    <a:pt x="3360" y="3268"/>
                    <a:pt x="3343" y="3204"/>
                  </a:cubicBezTo>
                  <a:cubicBezTo>
                    <a:pt x="3332" y="3163"/>
                    <a:pt x="3323" y="3133"/>
                    <a:pt x="3312" y="3093"/>
                  </a:cubicBezTo>
                  <a:cubicBezTo>
                    <a:pt x="3300" y="3060"/>
                    <a:pt x="3272" y="3046"/>
                    <a:pt x="3243" y="3046"/>
                  </a:cubicBezTo>
                  <a:close/>
                  <a:moveTo>
                    <a:pt x="3724" y="3036"/>
                  </a:moveTo>
                  <a:cubicBezTo>
                    <a:pt x="3689" y="3036"/>
                    <a:pt x="3650" y="3071"/>
                    <a:pt x="3656" y="3123"/>
                  </a:cubicBezTo>
                  <a:cubicBezTo>
                    <a:pt x="3677" y="3174"/>
                    <a:pt x="3687" y="3224"/>
                    <a:pt x="3697" y="3275"/>
                  </a:cubicBezTo>
                  <a:cubicBezTo>
                    <a:pt x="3704" y="3300"/>
                    <a:pt x="3726" y="3311"/>
                    <a:pt x="3749" y="3311"/>
                  </a:cubicBezTo>
                  <a:cubicBezTo>
                    <a:pt x="3791" y="3311"/>
                    <a:pt x="3838" y="3276"/>
                    <a:pt x="3818" y="3224"/>
                  </a:cubicBezTo>
                  <a:lnTo>
                    <a:pt x="3768" y="3072"/>
                  </a:lnTo>
                  <a:cubicBezTo>
                    <a:pt x="3761" y="3047"/>
                    <a:pt x="3743" y="3036"/>
                    <a:pt x="3724" y="3036"/>
                  </a:cubicBezTo>
                  <a:close/>
                  <a:moveTo>
                    <a:pt x="1436" y="3201"/>
                  </a:moveTo>
                  <a:cubicBezTo>
                    <a:pt x="1375" y="3201"/>
                    <a:pt x="1329" y="3282"/>
                    <a:pt x="1368" y="3345"/>
                  </a:cubicBezTo>
                  <a:cubicBezTo>
                    <a:pt x="1368" y="3356"/>
                    <a:pt x="1379" y="3366"/>
                    <a:pt x="1388" y="3376"/>
                  </a:cubicBezTo>
                  <a:cubicBezTo>
                    <a:pt x="1404" y="3405"/>
                    <a:pt x="1427" y="3417"/>
                    <a:pt x="1452" y="3417"/>
                  </a:cubicBezTo>
                  <a:cubicBezTo>
                    <a:pt x="1520" y="3417"/>
                    <a:pt x="1595" y="3322"/>
                    <a:pt x="1520" y="3255"/>
                  </a:cubicBezTo>
                  <a:lnTo>
                    <a:pt x="1490" y="3224"/>
                  </a:lnTo>
                  <a:cubicBezTo>
                    <a:pt x="1471" y="3208"/>
                    <a:pt x="1453" y="3201"/>
                    <a:pt x="1436" y="3201"/>
                  </a:cubicBezTo>
                  <a:close/>
                  <a:moveTo>
                    <a:pt x="2715" y="3147"/>
                  </a:moveTo>
                  <a:cubicBezTo>
                    <a:pt x="2665" y="3147"/>
                    <a:pt x="2616" y="3188"/>
                    <a:pt x="2644" y="3244"/>
                  </a:cubicBezTo>
                  <a:cubicBezTo>
                    <a:pt x="2664" y="3285"/>
                    <a:pt x="2684" y="3336"/>
                    <a:pt x="2695" y="3376"/>
                  </a:cubicBezTo>
                  <a:cubicBezTo>
                    <a:pt x="2700" y="3413"/>
                    <a:pt x="2732" y="3433"/>
                    <a:pt x="2764" y="3433"/>
                  </a:cubicBezTo>
                  <a:cubicBezTo>
                    <a:pt x="2793" y="3433"/>
                    <a:pt x="2821" y="3415"/>
                    <a:pt x="2826" y="3376"/>
                  </a:cubicBezTo>
                  <a:cubicBezTo>
                    <a:pt x="2837" y="3305"/>
                    <a:pt x="2826" y="3234"/>
                    <a:pt x="2776" y="3174"/>
                  </a:cubicBezTo>
                  <a:cubicBezTo>
                    <a:pt x="2760" y="3155"/>
                    <a:pt x="2738" y="3147"/>
                    <a:pt x="2715" y="3147"/>
                  </a:cubicBezTo>
                  <a:close/>
                  <a:moveTo>
                    <a:pt x="1924" y="3149"/>
                  </a:moveTo>
                  <a:cubicBezTo>
                    <a:pt x="1876" y="3149"/>
                    <a:pt x="1837" y="3194"/>
                    <a:pt x="1844" y="3244"/>
                  </a:cubicBezTo>
                  <a:cubicBezTo>
                    <a:pt x="1844" y="3315"/>
                    <a:pt x="1874" y="3376"/>
                    <a:pt x="1905" y="3437"/>
                  </a:cubicBezTo>
                  <a:cubicBezTo>
                    <a:pt x="1927" y="3474"/>
                    <a:pt x="1965" y="3491"/>
                    <a:pt x="2001" y="3491"/>
                  </a:cubicBezTo>
                  <a:cubicBezTo>
                    <a:pt x="2062" y="3491"/>
                    <a:pt x="2119" y="3442"/>
                    <a:pt x="2087" y="3366"/>
                  </a:cubicBezTo>
                  <a:cubicBezTo>
                    <a:pt x="2067" y="3295"/>
                    <a:pt x="2036" y="3224"/>
                    <a:pt x="1986" y="3174"/>
                  </a:cubicBezTo>
                  <a:cubicBezTo>
                    <a:pt x="1966" y="3156"/>
                    <a:pt x="1944" y="3149"/>
                    <a:pt x="1924" y="3149"/>
                  </a:cubicBezTo>
                  <a:close/>
                  <a:moveTo>
                    <a:pt x="928" y="3343"/>
                  </a:moveTo>
                  <a:cubicBezTo>
                    <a:pt x="895" y="3343"/>
                    <a:pt x="860" y="3372"/>
                    <a:pt x="872" y="3417"/>
                  </a:cubicBezTo>
                  <a:lnTo>
                    <a:pt x="893" y="3457"/>
                  </a:lnTo>
                  <a:cubicBezTo>
                    <a:pt x="900" y="3483"/>
                    <a:pt x="918" y="3494"/>
                    <a:pt x="938" y="3494"/>
                  </a:cubicBezTo>
                  <a:cubicBezTo>
                    <a:pt x="971" y="3494"/>
                    <a:pt x="1007" y="3461"/>
                    <a:pt x="994" y="3417"/>
                  </a:cubicBezTo>
                  <a:lnTo>
                    <a:pt x="974" y="3376"/>
                  </a:lnTo>
                  <a:cubicBezTo>
                    <a:pt x="966" y="3354"/>
                    <a:pt x="947" y="3343"/>
                    <a:pt x="928" y="3343"/>
                  </a:cubicBezTo>
                  <a:close/>
                  <a:moveTo>
                    <a:pt x="159" y="3289"/>
                  </a:moveTo>
                  <a:cubicBezTo>
                    <a:pt x="134" y="3289"/>
                    <a:pt x="110" y="3313"/>
                    <a:pt x="123" y="3345"/>
                  </a:cubicBezTo>
                  <a:cubicBezTo>
                    <a:pt x="143" y="3396"/>
                    <a:pt x="164" y="3457"/>
                    <a:pt x="194" y="3518"/>
                  </a:cubicBezTo>
                  <a:cubicBezTo>
                    <a:pt x="198" y="3533"/>
                    <a:pt x="209" y="3540"/>
                    <a:pt x="221" y="3540"/>
                  </a:cubicBezTo>
                  <a:cubicBezTo>
                    <a:pt x="240" y="3540"/>
                    <a:pt x="261" y="3523"/>
                    <a:pt x="254" y="3498"/>
                  </a:cubicBezTo>
                  <a:lnTo>
                    <a:pt x="194" y="3315"/>
                  </a:lnTo>
                  <a:cubicBezTo>
                    <a:pt x="186" y="3297"/>
                    <a:pt x="172" y="3289"/>
                    <a:pt x="159" y="3289"/>
                  </a:cubicBezTo>
                  <a:close/>
                  <a:moveTo>
                    <a:pt x="4541" y="3316"/>
                  </a:moveTo>
                  <a:cubicBezTo>
                    <a:pt x="4500" y="3316"/>
                    <a:pt x="4458" y="3363"/>
                    <a:pt x="4487" y="3406"/>
                  </a:cubicBezTo>
                  <a:lnTo>
                    <a:pt x="4558" y="3518"/>
                  </a:lnTo>
                  <a:cubicBezTo>
                    <a:pt x="4569" y="3534"/>
                    <a:pt x="4583" y="3541"/>
                    <a:pt x="4598" y="3541"/>
                  </a:cubicBezTo>
                  <a:cubicBezTo>
                    <a:pt x="4638" y="3541"/>
                    <a:pt x="4678" y="3491"/>
                    <a:pt x="4648" y="3447"/>
                  </a:cubicBezTo>
                  <a:lnTo>
                    <a:pt x="4588" y="3345"/>
                  </a:lnTo>
                  <a:cubicBezTo>
                    <a:pt x="4576" y="3324"/>
                    <a:pt x="4558" y="3316"/>
                    <a:pt x="4541" y="3316"/>
                  </a:cubicBezTo>
                  <a:close/>
                  <a:moveTo>
                    <a:pt x="2374" y="3333"/>
                  </a:moveTo>
                  <a:cubicBezTo>
                    <a:pt x="2331" y="3333"/>
                    <a:pt x="2291" y="3370"/>
                    <a:pt x="2310" y="3426"/>
                  </a:cubicBezTo>
                  <a:cubicBezTo>
                    <a:pt x="2330" y="3477"/>
                    <a:pt x="2340" y="3528"/>
                    <a:pt x="2360" y="3579"/>
                  </a:cubicBezTo>
                  <a:cubicBezTo>
                    <a:pt x="2372" y="3612"/>
                    <a:pt x="2400" y="3626"/>
                    <a:pt x="2428" y="3626"/>
                  </a:cubicBezTo>
                  <a:cubicBezTo>
                    <a:pt x="2477" y="3626"/>
                    <a:pt x="2528" y="3585"/>
                    <a:pt x="2502" y="3528"/>
                  </a:cubicBezTo>
                  <a:lnTo>
                    <a:pt x="2441" y="3376"/>
                  </a:lnTo>
                  <a:cubicBezTo>
                    <a:pt x="2426" y="3346"/>
                    <a:pt x="2400" y="3333"/>
                    <a:pt x="2374" y="3333"/>
                  </a:cubicBezTo>
                  <a:close/>
                  <a:moveTo>
                    <a:pt x="496" y="3480"/>
                  </a:moveTo>
                  <a:cubicBezTo>
                    <a:pt x="424" y="3480"/>
                    <a:pt x="387" y="3593"/>
                    <a:pt x="467" y="3629"/>
                  </a:cubicBezTo>
                  <a:cubicBezTo>
                    <a:pt x="478" y="3634"/>
                    <a:pt x="489" y="3636"/>
                    <a:pt x="499" y="3636"/>
                  </a:cubicBezTo>
                  <a:cubicBezTo>
                    <a:pt x="571" y="3636"/>
                    <a:pt x="608" y="3523"/>
                    <a:pt x="528" y="3487"/>
                  </a:cubicBezTo>
                  <a:cubicBezTo>
                    <a:pt x="517" y="3482"/>
                    <a:pt x="506" y="3480"/>
                    <a:pt x="496" y="3480"/>
                  </a:cubicBezTo>
                  <a:close/>
                  <a:moveTo>
                    <a:pt x="4224" y="3469"/>
                  </a:moveTo>
                  <a:cubicBezTo>
                    <a:pt x="4182" y="3469"/>
                    <a:pt x="4142" y="3511"/>
                    <a:pt x="4142" y="3558"/>
                  </a:cubicBezTo>
                  <a:cubicBezTo>
                    <a:pt x="4142" y="3629"/>
                    <a:pt x="4183" y="3690"/>
                    <a:pt x="4244" y="3730"/>
                  </a:cubicBezTo>
                  <a:cubicBezTo>
                    <a:pt x="4257" y="3741"/>
                    <a:pt x="4272" y="3746"/>
                    <a:pt x="4287" y="3746"/>
                  </a:cubicBezTo>
                  <a:cubicBezTo>
                    <a:pt x="4341" y="3746"/>
                    <a:pt x="4395" y="3685"/>
                    <a:pt x="4355" y="3629"/>
                  </a:cubicBezTo>
                  <a:cubicBezTo>
                    <a:pt x="4325" y="3588"/>
                    <a:pt x="4304" y="3548"/>
                    <a:pt x="4284" y="3507"/>
                  </a:cubicBezTo>
                  <a:cubicBezTo>
                    <a:pt x="4267" y="3480"/>
                    <a:pt x="4245" y="3469"/>
                    <a:pt x="4224" y="3469"/>
                  </a:cubicBezTo>
                  <a:close/>
                  <a:moveTo>
                    <a:pt x="3334" y="3579"/>
                  </a:moveTo>
                  <a:cubicBezTo>
                    <a:pt x="3303" y="3579"/>
                    <a:pt x="3269" y="3610"/>
                    <a:pt x="3282" y="3649"/>
                  </a:cubicBezTo>
                  <a:lnTo>
                    <a:pt x="3323" y="3761"/>
                  </a:lnTo>
                  <a:cubicBezTo>
                    <a:pt x="3330" y="3782"/>
                    <a:pt x="3347" y="3791"/>
                    <a:pt x="3365" y="3791"/>
                  </a:cubicBezTo>
                  <a:cubicBezTo>
                    <a:pt x="3399" y="3791"/>
                    <a:pt x="3437" y="3760"/>
                    <a:pt x="3424" y="3720"/>
                  </a:cubicBezTo>
                  <a:cubicBezTo>
                    <a:pt x="3404" y="3680"/>
                    <a:pt x="3393" y="3649"/>
                    <a:pt x="3373" y="3609"/>
                  </a:cubicBezTo>
                  <a:cubicBezTo>
                    <a:pt x="3366" y="3587"/>
                    <a:pt x="3350" y="3579"/>
                    <a:pt x="3334" y="3579"/>
                  </a:cubicBezTo>
                  <a:close/>
                  <a:moveTo>
                    <a:pt x="3914" y="3639"/>
                  </a:moveTo>
                  <a:cubicBezTo>
                    <a:pt x="3872" y="3639"/>
                    <a:pt x="3829" y="3678"/>
                    <a:pt x="3849" y="3730"/>
                  </a:cubicBezTo>
                  <a:lnTo>
                    <a:pt x="3859" y="3771"/>
                  </a:lnTo>
                  <a:cubicBezTo>
                    <a:pt x="3870" y="3800"/>
                    <a:pt x="3893" y="3812"/>
                    <a:pt x="3917" y="3812"/>
                  </a:cubicBezTo>
                  <a:cubicBezTo>
                    <a:pt x="3958" y="3812"/>
                    <a:pt x="4000" y="3775"/>
                    <a:pt x="3980" y="3730"/>
                  </a:cubicBezTo>
                  <a:lnTo>
                    <a:pt x="3971" y="3680"/>
                  </a:lnTo>
                  <a:cubicBezTo>
                    <a:pt x="3960" y="3651"/>
                    <a:pt x="3937" y="3639"/>
                    <a:pt x="3914" y="3639"/>
                  </a:cubicBezTo>
                  <a:close/>
                  <a:moveTo>
                    <a:pt x="1363" y="3584"/>
                  </a:moveTo>
                  <a:cubicBezTo>
                    <a:pt x="1323" y="3584"/>
                    <a:pt x="1287" y="3610"/>
                    <a:pt x="1298" y="3660"/>
                  </a:cubicBezTo>
                  <a:cubicBezTo>
                    <a:pt x="1307" y="3710"/>
                    <a:pt x="1307" y="3750"/>
                    <a:pt x="1318" y="3801"/>
                  </a:cubicBezTo>
                  <a:cubicBezTo>
                    <a:pt x="1327" y="3847"/>
                    <a:pt x="1363" y="3868"/>
                    <a:pt x="1397" y="3868"/>
                  </a:cubicBezTo>
                  <a:cubicBezTo>
                    <a:pt x="1440" y="3868"/>
                    <a:pt x="1480" y="3837"/>
                    <a:pt x="1469" y="3781"/>
                  </a:cubicBezTo>
                  <a:cubicBezTo>
                    <a:pt x="1460" y="3741"/>
                    <a:pt x="1449" y="3690"/>
                    <a:pt x="1439" y="3639"/>
                  </a:cubicBezTo>
                  <a:cubicBezTo>
                    <a:pt x="1430" y="3602"/>
                    <a:pt x="1395" y="3584"/>
                    <a:pt x="1363" y="3584"/>
                  </a:cubicBezTo>
                  <a:close/>
                  <a:moveTo>
                    <a:pt x="1744" y="3643"/>
                  </a:moveTo>
                  <a:cubicBezTo>
                    <a:pt x="1704" y="3643"/>
                    <a:pt x="1666" y="3667"/>
                    <a:pt x="1662" y="3720"/>
                  </a:cubicBezTo>
                  <a:cubicBezTo>
                    <a:pt x="1662" y="3781"/>
                    <a:pt x="1662" y="3842"/>
                    <a:pt x="1682" y="3903"/>
                  </a:cubicBezTo>
                  <a:cubicBezTo>
                    <a:pt x="1693" y="3944"/>
                    <a:pt x="1724" y="3961"/>
                    <a:pt x="1757" y="3961"/>
                  </a:cubicBezTo>
                  <a:cubicBezTo>
                    <a:pt x="1813" y="3961"/>
                    <a:pt x="1873" y="3912"/>
                    <a:pt x="1854" y="3842"/>
                  </a:cubicBezTo>
                  <a:cubicBezTo>
                    <a:pt x="1844" y="3811"/>
                    <a:pt x="1844" y="3781"/>
                    <a:pt x="1844" y="3750"/>
                  </a:cubicBezTo>
                  <a:cubicBezTo>
                    <a:pt x="1850" y="3682"/>
                    <a:pt x="1795" y="3643"/>
                    <a:pt x="1744" y="3643"/>
                  </a:cubicBezTo>
                  <a:close/>
                  <a:moveTo>
                    <a:pt x="2957" y="3569"/>
                  </a:moveTo>
                  <a:cubicBezTo>
                    <a:pt x="2889" y="3569"/>
                    <a:pt x="2820" y="3627"/>
                    <a:pt x="2857" y="3700"/>
                  </a:cubicBezTo>
                  <a:cubicBezTo>
                    <a:pt x="2897" y="3781"/>
                    <a:pt x="2938" y="3852"/>
                    <a:pt x="2978" y="3923"/>
                  </a:cubicBezTo>
                  <a:cubicBezTo>
                    <a:pt x="2991" y="3954"/>
                    <a:pt x="3022" y="3969"/>
                    <a:pt x="3051" y="3969"/>
                  </a:cubicBezTo>
                  <a:cubicBezTo>
                    <a:pt x="3087" y="3969"/>
                    <a:pt x="3121" y="3944"/>
                    <a:pt x="3110" y="3892"/>
                  </a:cubicBezTo>
                  <a:cubicBezTo>
                    <a:pt x="3089" y="3811"/>
                    <a:pt x="3080" y="3730"/>
                    <a:pt x="3059" y="3660"/>
                  </a:cubicBezTo>
                  <a:cubicBezTo>
                    <a:pt x="3047" y="3595"/>
                    <a:pt x="3002" y="3569"/>
                    <a:pt x="2957" y="3569"/>
                  </a:cubicBezTo>
                  <a:close/>
                  <a:moveTo>
                    <a:pt x="787" y="3815"/>
                  </a:moveTo>
                  <a:cubicBezTo>
                    <a:pt x="754" y="3815"/>
                    <a:pt x="718" y="3847"/>
                    <a:pt x="731" y="3892"/>
                  </a:cubicBezTo>
                  <a:lnTo>
                    <a:pt x="771" y="4004"/>
                  </a:lnTo>
                  <a:cubicBezTo>
                    <a:pt x="782" y="4025"/>
                    <a:pt x="801" y="4034"/>
                    <a:pt x="820" y="4034"/>
                  </a:cubicBezTo>
                  <a:cubicBezTo>
                    <a:pt x="856" y="4034"/>
                    <a:pt x="892" y="4003"/>
                    <a:pt x="872" y="3963"/>
                  </a:cubicBezTo>
                  <a:lnTo>
                    <a:pt x="832" y="3852"/>
                  </a:lnTo>
                  <a:cubicBezTo>
                    <a:pt x="824" y="3826"/>
                    <a:pt x="806" y="3815"/>
                    <a:pt x="787" y="3815"/>
                  </a:cubicBezTo>
                  <a:close/>
                  <a:moveTo>
                    <a:pt x="3607" y="3765"/>
                  </a:moveTo>
                  <a:cubicBezTo>
                    <a:pt x="3575" y="3765"/>
                    <a:pt x="3545" y="3792"/>
                    <a:pt x="3545" y="3831"/>
                  </a:cubicBezTo>
                  <a:cubicBezTo>
                    <a:pt x="3545" y="3912"/>
                    <a:pt x="3586" y="3963"/>
                    <a:pt x="3616" y="4024"/>
                  </a:cubicBezTo>
                  <a:cubicBezTo>
                    <a:pt x="3627" y="4042"/>
                    <a:pt x="3646" y="4050"/>
                    <a:pt x="3666" y="4050"/>
                  </a:cubicBezTo>
                  <a:cubicBezTo>
                    <a:pt x="3703" y="4050"/>
                    <a:pt x="3741" y="4023"/>
                    <a:pt x="3728" y="3984"/>
                  </a:cubicBezTo>
                  <a:cubicBezTo>
                    <a:pt x="3717" y="3912"/>
                    <a:pt x="3707" y="3842"/>
                    <a:pt x="3656" y="3791"/>
                  </a:cubicBezTo>
                  <a:cubicBezTo>
                    <a:pt x="3642" y="3773"/>
                    <a:pt x="3624" y="3765"/>
                    <a:pt x="3607" y="3765"/>
                  </a:cubicBezTo>
                  <a:close/>
                  <a:moveTo>
                    <a:pt x="2318" y="3806"/>
                  </a:moveTo>
                  <a:cubicBezTo>
                    <a:pt x="2271" y="3806"/>
                    <a:pt x="2222" y="3852"/>
                    <a:pt x="2229" y="3903"/>
                  </a:cubicBezTo>
                  <a:cubicBezTo>
                    <a:pt x="2239" y="3943"/>
                    <a:pt x="2229" y="3973"/>
                    <a:pt x="2249" y="4014"/>
                  </a:cubicBezTo>
                  <a:cubicBezTo>
                    <a:pt x="2270" y="4044"/>
                    <a:pt x="2290" y="4054"/>
                    <a:pt x="2320" y="4074"/>
                  </a:cubicBezTo>
                  <a:cubicBezTo>
                    <a:pt x="2327" y="4074"/>
                    <a:pt x="2338" y="4079"/>
                    <a:pt x="2348" y="4079"/>
                  </a:cubicBezTo>
                  <a:cubicBezTo>
                    <a:pt x="2353" y="4079"/>
                    <a:pt x="2357" y="4078"/>
                    <a:pt x="2360" y="4074"/>
                  </a:cubicBezTo>
                  <a:cubicBezTo>
                    <a:pt x="2401" y="4054"/>
                    <a:pt x="2432" y="4034"/>
                    <a:pt x="2441" y="3984"/>
                  </a:cubicBezTo>
                  <a:cubicBezTo>
                    <a:pt x="2452" y="3912"/>
                    <a:pt x="2411" y="3872"/>
                    <a:pt x="2371" y="3831"/>
                  </a:cubicBezTo>
                  <a:cubicBezTo>
                    <a:pt x="2356" y="3814"/>
                    <a:pt x="2337" y="3806"/>
                    <a:pt x="2318" y="3806"/>
                  </a:cubicBezTo>
                  <a:close/>
                  <a:moveTo>
                    <a:pt x="586" y="3905"/>
                  </a:moveTo>
                  <a:cubicBezTo>
                    <a:pt x="534" y="3905"/>
                    <a:pt x="482" y="3949"/>
                    <a:pt x="508" y="4014"/>
                  </a:cubicBezTo>
                  <a:lnTo>
                    <a:pt x="528" y="4054"/>
                  </a:lnTo>
                  <a:cubicBezTo>
                    <a:pt x="539" y="4091"/>
                    <a:pt x="567" y="4107"/>
                    <a:pt x="596" y="4107"/>
                  </a:cubicBezTo>
                  <a:cubicBezTo>
                    <a:pt x="645" y="4107"/>
                    <a:pt x="699" y="4061"/>
                    <a:pt x="680" y="4004"/>
                  </a:cubicBezTo>
                  <a:lnTo>
                    <a:pt x="659" y="3953"/>
                  </a:lnTo>
                  <a:cubicBezTo>
                    <a:pt x="645" y="3920"/>
                    <a:pt x="615" y="3905"/>
                    <a:pt x="586" y="3905"/>
                  </a:cubicBezTo>
                  <a:close/>
                  <a:moveTo>
                    <a:pt x="1023" y="3814"/>
                  </a:moveTo>
                  <a:cubicBezTo>
                    <a:pt x="979" y="3814"/>
                    <a:pt x="934" y="3855"/>
                    <a:pt x="953" y="3912"/>
                  </a:cubicBezTo>
                  <a:cubicBezTo>
                    <a:pt x="983" y="3984"/>
                    <a:pt x="1014" y="4065"/>
                    <a:pt x="1055" y="4135"/>
                  </a:cubicBezTo>
                  <a:cubicBezTo>
                    <a:pt x="1066" y="4170"/>
                    <a:pt x="1092" y="4184"/>
                    <a:pt x="1118" y="4184"/>
                  </a:cubicBezTo>
                  <a:cubicBezTo>
                    <a:pt x="1161" y="4184"/>
                    <a:pt x="1205" y="4145"/>
                    <a:pt x="1186" y="4095"/>
                  </a:cubicBezTo>
                  <a:cubicBezTo>
                    <a:pt x="1145" y="4014"/>
                    <a:pt x="1115" y="3933"/>
                    <a:pt x="1085" y="3862"/>
                  </a:cubicBezTo>
                  <a:cubicBezTo>
                    <a:pt x="1073" y="3828"/>
                    <a:pt x="1048" y="3814"/>
                    <a:pt x="1023" y="3814"/>
                  </a:cubicBezTo>
                  <a:close/>
                  <a:moveTo>
                    <a:pt x="2666" y="3938"/>
                  </a:moveTo>
                  <a:cubicBezTo>
                    <a:pt x="2618" y="3938"/>
                    <a:pt x="2565" y="3984"/>
                    <a:pt x="2594" y="4034"/>
                  </a:cubicBezTo>
                  <a:cubicBezTo>
                    <a:pt x="2603" y="4074"/>
                    <a:pt x="2624" y="4115"/>
                    <a:pt x="2644" y="4155"/>
                  </a:cubicBezTo>
                  <a:cubicBezTo>
                    <a:pt x="2658" y="4190"/>
                    <a:pt x="2683" y="4205"/>
                    <a:pt x="2709" y="4205"/>
                  </a:cubicBezTo>
                  <a:cubicBezTo>
                    <a:pt x="2759" y="4205"/>
                    <a:pt x="2809" y="4151"/>
                    <a:pt x="2776" y="4085"/>
                  </a:cubicBezTo>
                  <a:lnTo>
                    <a:pt x="2715" y="3963"/>
                  </a:lnTo>
                  <a:cubicBezTo>
                    <a:pt x="2703" y="3946"/>
                    <a:pt x="2685" y="3938"/>
                    <a:pt x="2666" y="3938"/>
                  </a:cubicBezTo>
                  <a:close/>
                  <a:moveTo>
                    <a:pt x="2046" y="4119"/>
                  </a:moveTo>
                  <a:cubicBezTo>
                    <a:pt x="2020" y="4119"/>
                    <a:pt x="1995" y="4140"/>
                    <a:pt x="2006" y="4176"/>
                  </a:cubicBezTo>
                  <a:cubicBezTo>
                    <a:pt x="2016" y="4206"/>
                    <a:pt x="2016" y="4227"/>
                    <a:pt x="2027" y="4257"/>
                  </a:cubicBezTo>
                  <a:cubicBezTo>
                    <a:pt x="2031" y="4274"/>
                    <a:pt x="2045" y="4282"/>
                    <a:pt x="2061" y="4282"/>
                  </a:cubicBezTo>
                  <a:cubicBezTo>
                    <a:pt x="2082" y="4282"/>
                    <a:pt x="2103" y="4266"/>
                    <a:pt x="2097" y="4236"/>
                  </a:cubicBezTo>
                  <a:cubicBezTo>
                    <a:pt x="2097" y="4216"/>
                    <a:pt x="2097" y="4186"/>
                    <a:pt x="2087" y="4155"/>
                  </a:cubicBezTo>
                  <a:cubicBezTo>
                    <a:pt x="2083" y="4130"/>
                    <a:pt x="2064" y="4119"/>
                    <a:pt x="2046" y="4119"/>
                  </a:cubicBezTo>
                  <a:close/>
                  <a:moveTo>
                    <a:pt x="4140" y="4112"/>
                  </a:moveTo>
                  <a:cubicBezTo>
                    <a:pt x="4097" y="4112"/>
                    <a:pt x="4053" y="4149"/>
                    <a:pt x="4072" y="4206"/>
                  </a:cubicBezTo>
                  <a:lnTo>
                    <a:pt x="4092" y="4267"/>
                  </a:lnTo>
                  <a:cubicBezTo>
                    <a:pt x="4107" y="4301"/>
                    <a:pt x="4136" y="4316"/>
                    <a:pt x="4163" y="4316"/>
                  </a:cubicBezTo>
                  <a:cubicBezTo>
                    <a:pt x="4207" y="4316"/>
                    <a:pt x="4248" y="4277"/>
                    <a:pt x="4223" y="4227"/>
                  </a:cubicBezTo>
                  <a:lnTo>
                    <a:pt x="4203" y="4155"/>
                  </a:lnTo>
                  <a:cubicBezTo>
                    <a:pt x="4192" y="4125"/>
                    <a:pt x="4166" y="4112"/>
                    <a:pt x="4140" y="4112"/>
                  </a:cubicBezTo>
                  <a:close/>
                  <a:moveTo>
                    <a:pt x="966" y="4365"/>
                  </a:moveTo>
                  <a:cubicBezTo>
                    <a:pt x="915" y="4365"/>
                    <a:pt x="888" y="4441"/>
                    <a:pt x="943" y="4459"/>
                  </a:cubicBezTo>
                  <a:cubicBezTo>
                    <a:pt x="951" y="4463"/>
                    <a:pt x="959" y="4465"/>
                    <a:pt x="967" y="4465"/>
                  </a:cubicBezTo>
                  <a:cubicBezTo>
                    <a:pt x="1013" y="4465"/>
                    <a:pt x="1035" y="4394"/>
                    <a:pt x="983" y="4368"/>
                  </a:cubicBezTo>
                  <a:cubicBezTo>
                    <a:pt x="977" y="4366"/>
                    <a:pt x="971" y="4365"/>
                    <a:pt x="966" y="4365"/>
                  </a:cubicBezTo>
                  <a:close/>
                  <a:moveTo>
                    <a:pt x="3356" y="4259"/>
                  </a:moveTo>
                  <a:cubicBezTo>
                    <a:pt x="3314" y="4259"/>
                    <a:pt x="3275" y="4287"/>
                    <a:pt x="3292" y="4338"/>
                  </a:cubicBezTo>
                  <a:lnTo>
                    <a:pt x="3302" y="4419"/>
                  </a:lnTo>
                  <a:cubicBezTo>
                    <a:pt x="3312" y="4462"/>
                    <a:pt x="3351" y="4482"/>
                    <a:pt x="3387" y="4482"/>
                  </a:cubicBezTo>
                  <a:cubicBezTo>
                    <a:pt x="3427" y="4482"/>
                    <a:pt x="3464" y="4457"/>
                    <a:pt x="3454" y="4409"/>
                  </a:cubicBezTo>
                  <a:lnTo>
                    <a:pt x="3434" y="4317"/>
                  </a:lnTo>
                  <a:cubicBezTo>
                    <a:pt x="3425" y="4277"/>
                    <a:pt x="3390" y="4259"/>
                    <a:pt x="3356" y="4259"/>
                  </a:cubicBezTo>
                  <a:close/>
                  <a:moveTo>
                    <a:pt x="1744" y="4215"/>
                  </a:moveTo>
                  <a:cubicBezTo>
                    <a:pt x="1696" y="4215"/>
                    <a:pt x="1646" y="4248"/>
                    <a:pt x="1652" y="4308"/>
                  </a:cubicBezTo>
                  <a:cubicBezTo>
                    <a:pt x="1652" y="4378"/>
                    <a:pt x="1662" y="4439"/>
                    <a:pt x="1682" y="4500"/>
                  </a:cubicBezTo>
                  <a:cubicBezTo>
                    <a:pt x="1687" y="4537"/>
                    <a:pt x="1724" y="4561"/>
                    <a:pt x="1757" y="4561"/>
                  </a:cubicBezTo>
                  <a:cubicBezTo>
                    <a:pt x="1787" y="4561"/>
                    <a:pt x="1814" y="4543"/>
                    <a:pt x="1814" y="4500"/>
                  </a:cubicBezTo>
                  <a:cubicBezTo>
                    <a:pt x="1824" y="4429"/>
                    <a:pt x="1834" y="4358"/>
                    <a:pt x="1834" y="4297"/>
                  </a:cubicBezTo>
                  <a:cubicBezTo>
                    <a:pt x="1829" y="4240"/>
                    <a:pt x="1787" y="4215"/>
                    <a:pt x="1744" y="4215"/>
                  </a:cubicBezTo>
                  <a:close/>
                  <a:moveTo>
                    <a:pt x="3720" y="4393"/>
                  </a:moveTo>
                  <a:cubicBezTo>
                    <a:pt x="3686" y="4393"/>
                    <a:pt x="3650" y="4420"/>
                    <a:pt x="3656" y="4459"/>
                  </a:cubicBezTo>
                  <a:cubicBezTo>
                    <a:pt x="3667" y="4500"/>
                    <a:pt x="3677" y="4520"/>
                    <a:pt x="3717" y="4551"/>
                  </a:cubicBezTo>
                  <a:cubicBezTo>
                    <a:pt x="3724" y="4558"/>
                    <a:pt x="3734" y="4561"/>
                    <a:pt x="3744" y="4561"/>
                  </a:cubicBezTo>
                  <a:cubicBezTo>
                    <a:pt x="3762" y="4561"/>
                    <a:pt x="3781" y="4550"/>
                    <a:pt x="3788" y="4530"/>
                  </a:cubicBezTo>
                  <a:cubicBezTo>
                    <a:pt x="3788" y="4479"/>
                    <a:pt x="3788" y="4459"/>
                    <a:pt x="3768" y="4419"/>
                  </a:cubicBezTo>
                  <a:cubicBezTo>
                    <a:pt x="3757" y="4401"/>
                    <a:pt x="3739" y="4393"/>
                    <a:pt x="3720" y="4393"/>
                  </a:cubicBezTo>
                  <a:close/>
                  <a:moveTo>
                    <a:pt x="1347" y="4355"/>
                  </a:moveTo>
                  <a:cubicBezTo>
                    <a:pt x="1307" y="4355"/>
                    <a:pt x="1267" y="4381"/>
                    <a:pt x="1277" y="4429"/>
                  </a:cubicBezTo>
                  <a:cubicBezTo>
                    <a:pt x="1287" y="4459"/>
                    <a:pt x="1298" y="4500"/>
                    <a:pt x="1307" y="4530"/>
                  </a:cubicBezTo>
                  <a:cubicBezTo>
                    <a:pt x="1312" y="4563"/>
                    <a:pt x="1337" y="4579"/>
                    <a:pt x="1361" y="4579"/>
                  </a:cubicBezTo>
                  <a:cubicBezTo>
                    <a:pt x="1390" y="4579"/>
                    <a:pt x="1419" y="4558"/>
                    <a:pt x="1419" y="4520"/>
                  </a:cubicBezTo>
                  <a:lnTo>
                    <a:pt x="1419" y="4419"/>
                  </a:lnTo>
                  <a:cubicBezTo>
                    <a:pt x="1419" y="4376"/>
                    <a:pt x="1383" y="4355"/>
                    <a:pt x="1347" y="4355"/>
                  </a:cubicBezTo>
                  <a:close/>
                  <a:moveTo>
                    <a:pt x="2983" y="4677"/>
                  </a:moveTo>
                  <a:cubicBezTo>
                    <a:pt x="2978" y="4682"/>
                    <a:pt x="2976" y="4682"/>
                    <a:pt x="2968" y="4682"/>
                  </a:cubicBezTo>
                  <a:cubicBezTo>
                    <a:pt x="2973" y="4682"/>
                    <a:pt x="2978" y="4679"/>
                    <a:pt x="2983" y="4677"/>
                  </a:cubicBezTo>
                  <a:close/>
                  <a:moveTo>
                    <a:pt x="2892" y="4366"/>
                  </a:moveTo>
                  <a:cubicBezTo>
                    <a:pt x="2834" y="4366"/>
                    <a:pt x="2781" y="4400"/>
                    <a:pt x="2776" y="4470"/>
                  </a:cubicBezTo>
                  <a:cubicBezTo>
                    <a:pt x="2765" y="4540"/>
                    <a:pt x="2776" y="4591"/>
                    <a:pt x="2816" y="4641"/>
                  </a:cubicBezTo>
                  <a:cubicBezTo>
                    <a:pt x="2842" y="4668"/>
                    <a:pt x="2876" y="4694"/>
                    <a:pt x="2918" y="4694"/>
                  </a:cubicBezTo>
                  <a:cubicBezTo>
                    <a:pt x="2925" y="4694"/>
                    <a:pt x="2931" y="4694"/>
                    <a:pt x="2938" y="4692"/>
                  </a:cubicBezTo>
                  <a:cubicBezTo>
                    <a:pt x="2957" y="4692"/>
                    <a:pt x="2976" y="4692"/>
                    <a:pt x="2986" y="4676"/>
                  </a:cubicBezTo>
                  <a:lnTo>
                    <a:pt x="2986" y="4676"/>
                  </a:lnTo>
                  <a:cubicBezTo>
                    <a:pt x="2990" y="4674"/>
                    <a:pt x="2994" y="4672"/>
                    <a:pt x="2999" y="4672"/>
                  </a:cubicBezTo>
                  <a:cubicBezTo>
                    <a:pt x="3029" y="4652"/>
                    <a:pt x="3039" y="4621"/>
                    <a:pt x="3049" y="4581"/>
                  </a:cubicBezTo>
                  <a:cubicBezTo>
                    <a:pt x="3059" y="4530"/>
                    <a:pt x="3049" y="4459"/>
                    <a:pt x="3008" y="4419"/>
                  </a:cubicBezTo>
                  <a:cubicBezTo>
                    <a:pt x="2978" y="4384"/>
                    <a:pt x="2934" y="4366"/>
                    <a:pt x="2892" y="4366"/>
                  </a:cubicBezTo>
                  <a:close/>
                  <a:moveTo>
                    <a:pt x="2015" y="4541"/>
                  </a:moveTo>
                  <a:cubicBezTo>
                    <a:pt x="1965" y="4541"/>
                    <a:pt x="1912" y="4592"/>
                    <a:pt x="1946" y="4652"/>
                  </a:cubicBezTo>
                  <a:cubicBezTo>
                    <a:pt x="1976" y="4692"/>
                    <a:pt x="1996" y="4722"/>
                    <a:pt x="2016" y="4763"/>
                  </a:cubicBezTo>
                  <a:cubicBezTo>
                    <a:pt x="2028" y="4778"/>
                    <a:pt x="2043" y="4784"/>
                    <a:pt x="2059" y="4784"/>
                  </a:cubicBezTo>
                  <a:cubicBezTo>
                    <a:pt x="2095" y="4784"/>
                    <a:pt x="2132" y="4748"/>
                    <a:pt x="2117" y="4713"/>
                  </a:cubicBezTo>
                  <a:cubicBezTo>
                    <a:pt x="2097" y="4672"/>
                    <a:pt x="2087" y="4632"/>
                    <a:pt x="2077" y="4591"/>
                  </a:cubicBezTo>
                  <a:cubicBezTo>
                    <a:pt x="2066" y="4556"/>
                    <a:pt x="2041" y="4541"/>
                    <a:pt x="2015" y="4541"/>
                  </a:cubicBezTo>
                  <a:close/>
                  <a:moveTo>
                    <a:pt x="2462" y="4476"/>
                  </a:moveTo>
                  <a:cubicBezTo>
                    <a:pt x="2396" y="4476"/>
                    <a:pt x="2325" y="4539"/>
                    <a:pt x="2351" y="4621"/>
                  </a:cubicBezTo>
                  <a:cubicBezTo>
                    <a:pt x="2371" y="4702"/>
                    <a:pt x="2391" y="4753"/>
                    <a:pt x="2462" y="4794"/>
                  </a:cubicBezTo>
                  <a:cubicBezTo>
                    <a:pt x="2473" y="4799"/>
                    <a:pt x="2483" y="4802"/>
                    <a:pt x="2493" y="4802"/>
                  </a:cubicBezTo>
                  <a:cubicBezTo>
                    <a:pt x="2518" y="4802"/>
                    <a:pt x="2538" y="4785"/>
                    <a:pt x="2553" y="4763"/>
                  </a:cubicBezTo>
                  <a:cubicBezTo>
                    <a:pt x="2594" y="4682"/>
                    <a:pt x="2573" y="4621"/>
                    <a:pt x="2553" y="4551"/>
                  </a:cubicBezTo>
                  <a:cubicBezTo>
                    <a:pt x="2538" y="4498"/>
                    <a:pt x="2501" y="4476"/>
                    <a:pt x="2462" y="4476"/>
                  </a:cubicBezTo>
                  <a:close/>
                  <a:moveTo>
                    <a:pt x="1651" y="4652"/>
                  </a:moveTo>
                  <a:cubicBezTo>
                    <a:pt x="1612" y="4652"/>
                    <a:pt x="1571" y="4683"/>
                    <a:pt x="1591" y="4722"/>
                  </a:cubicBezTo>
                  <a:lnTo>
                    <a:pt x="1642" y="4824"/>
                  </a:lnTo>
                  <a:cubicBezTo>
                    <a:pt x="1657" y="4850"/>
                    <a:pt x="1681" y="4861"/>
                    <a:pt x="1704" y="4861"/>
                  </a:cubicBezTo>
                  <a:cubicBezTo>
                    <a:pt x="1743" y="4861"/>
                    <a:pt x="1778" y="4828"/>
                    <a:pt x="1753" y="4783"/>
                  </a:cubicBezTo>
                  <a:lnTo>
                    <a:pt x="1703" y="4682"/>
                  </a:lnTo>
                  <a:cubicBezTo>
                    <a:pt x="1692" y="4661"/>
                    <a:pt x="1671" y="4652"/>
                    <a:pt x="1651" y="4652"/>
                  </a:cubicBezTo>
                  <a:close/>
                  <a:moveTo>
                    <a:pt x="3229" y="4651"/>
                  </a:moveTo>
                  <a:cubicBezTo>
                    <a:pt x="3187" y="4651"/>
                    <a:pt x="3141" y="4688"/>
                    <a:pt x="3161" y="4733"/>
                  </a:cubicBezTo>
                  <a:cubicBezTo>
                    <a:pt x="3181" y="4783"/>
                    <a:pt x="3201" y="4824"/>
                    <a:pt x="3221" y="4864"/>
                  </a:cubicBezTo>
                  <a:cubicBezTo>
                    <a:pt x="3233" y="4892"/>
                    <a:pt x="3255" y="4904"/>
                    <a:pt x="3277" y="4904"/>
                  </a:cubicBezTo>
                  <a:cubicBezTo>
                    <a:pt x="3311" y="4904"/>
                    <a:pt x="3345" y="4873"/>
                    <a:pt x="3332" y="4824"/>
                  </a:cubicBezTo>
                  <a:lnTo>
                    <a:pt x="3282" y="4692"/>
                  </a:lnTo>
                  <a:cubicBezTo>
                    <a:pt x="3275" y="4663"/>
                    <a:pt x="3252" y="4651"/>
                    <a:pt x="3229" y="4651"/>
                  </a:cubicBezTo>
                  <a:close/>
                  <a:moveTo>
                    <a:pt x="2718" y="4783"/>
                  </a:moveTo>
                  <a:cubicBezTo>
                    <a:pt x="2668" y="4783"/>
                    <a:pt x="2617" y="4825"/>
                    <a:pt x="2644" y="4884"/>
                  </a:cubicBezTo>
                  <a:cubicBezTo>
                    <a:pt x="2664" y="4915"/>
                    <a:pt x="2684" y="4945"/>
                    <a:pt x="2695" y="4976"/>
                  </a:cubicBezTo>
                  <a:cubicBezTo>
                    <a:pt x="2709" y="5008"/>
                    <a:pt x="2736" y="5021"/>
                    <a:pt x="2763" y="5021"/>
                  </a:cubicBezTo>
                  <a:cubicBezTo>
                    <a:pt x="2813" y="5021"/>
                    <a:pt x="2863" y="4977"/>
                    <a:pt x="2837" y="4925"/>
                  </a:cubicBezTo>
                  <a:cubicBezTo>
                    <a:pt x="2826" y="4895"/>
                    <a:pt x="2806" y="4864"/>
                    <a:pt x="2786" y="4824"/>
                  </a:cubicBezTo>
                  <a:cubicBezTo>
                    <a:pt x="2771" y="4795"/>
                    <a:pt x="2745" y="4783"/>
                    <a:pt x="2718" y="4783"/>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5" name="Google Shape;1325;p21"/>
            <p:cNvSpPr/>
            <p:nvPr/>
          </p:nvSpPr>
          <p:spPr>
            <a:xfrm>
              <a:off x="3585013" y="4902713"/>
              <a:ext cx="975400" cy="1304695"/>
            </a:xfrm>
            <a:custGeom>
              <a:avLst/>
              <a:gdLst/>
              <a:ahLst/>
              <a:cxnLst/>
              <a:rect l="l" t="t" r="r" b="b"/>
              <a:pathLst>
                <a:path w="5519" h="7382" extrusionOk="0">
                  <a:moveTo>
                    <a:pt x="224" y="0"/>
                  </a:moveTo>
                  <a:lnTo>
                    <a:pt x="1" y="162"/>
                  </a:lnTo>
                  <a:lnTo>
                    <a:pt x="5296" y="7382"/>
                  </a:lnTo>
                  <a:lnTo>
                    <a:pt x="5518" y="7220"/>
                  </a:lnTo>
                  <a:lnTo>
                    <a:pt x="2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6" name="Google Shape;1326;p21"/>
            <p:cNvSpPr/>
            <p:nvPr/>
          </p:nvSpPr>
          <p:spPr>
            <a:xfrm>
              <a:off x="4284719" y="5009993"/>
              <a:ext cx="975400" cy="1306639"/>
            </a:xfrm>
            <a:custGeom>
              <a:avLst/>
              <a:gdLst/>
              <a:ahLst/>
              <a:cxnLst/>
              <a:rect l="l" t="t" r="r" b="b"/>
              <a:pathLst>
                <a:path w="5519" h="7393" extrusionOk="0">
                  <a:moveTo>
                    <a:pt x="223" y="1"/>
                  </a:moveTo>
                  <a:lnTo>
                    <a:pt x="0" y="163"/>
                  </a:lnTo>
                  <a:lnTo>
                    <a:pt x="5296" y="7392"/>
                  </a:lnTo>
                  <a:lnTo>
                    <a:pt x="5519" y="7230"/>
                  </a:lnTo>
                  <a:lnTo>
                    <a:pt x="2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7" name="Google Shape;1327;p21"/>
            <p:cNvSpPr/>
            <p:nvPr/>
          </p:nvSpPr>
          <p:spPr>
            <a:xfrm>
              <a:off x="5182902" y="4356946"/>
              <a:ext cx="975577" cy="1306462"/>
            </a:xfrm>
            <a:custGeom>
              <a:avLst/>
              <a:gdLst/>
              <a:ahLst/>
              <a:cxnLst/>
              <a:rect l="l" t="t" r="r" b="b"/>
              <a:pathLst>
                <a:path w="5520" h="7392" extrusionOk="0">
                  <a:moveTo>
                    <a:pt x="224" y="1"/>
                  </a:moveTo>
                  <a:lnTo>
                    <a:pt x="1" y="163"/>
                  </a:lnTo>
                  <a:lnTo>
                    <a:pt x="5297" y="7392"/>
                  </a:lnTo>
                  <a:lnTo>
                    <a:pt x="5519" y="7230"/>
                  </a:lnTo>
                  <a:lnTo>
                    <a:pt x="2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8" name="Google Shape;1328;p21"/>
            <p:cNvSpPr/>
            <p:nvPr/>
          </p:nvSpPr>
          <p:spPr>
            <a:xfrm>
              <a:off x="4800087" y="5257073"/>
              <a:ext cx="975400" cy="1306462"/>
            </a:xfrm>
            <a:custGeom>
              <a:avLst/>
              <a:gdLst/>
              <a:ahLst/>
              <a:cxnLst/>
              <a:rect l="l" t="t" r="r" b="b"/>
              <a:pathLst>
                <a:path w="5519" h="7392" extrusionOk="0">
                  <a:moveTo>
                    <a:pt x="223" y="0"/>
                  </a:moveTo>
                  <a:lnTo>
                    <a:pt x="0" y="162"/>
                  </a:lnTo>
                  <a:lnTo>
                    <a:pt x="5296" y="7391"/>
                  </a:lnTo>
                  <a:lnTo>
                    <a:pt x="5519" y="7229"/>
                  </a:lnTo>
                  <a:lnTo>
                    <a:pt x="2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9" name="Google Shape;1329;p21"/>
            <p:cNvSpPr/>
            <p:nvPr/>
          </p:nvSpPr>
          <p:spPr>
            <a:xfrm>
              <a:off x="4594364" y="4749128"/>
              <a:ext cx="1661309" cy="1612576"/>
            </a:xfrm>
            <a:custGeom>
              <a:avLst/>
              <a:gdLst/>
              <a:ahLst/>
              <a:cxnLst/>
              <a:rect l="l" t="t" r="r" b="b"/>
              <a:pathLst>
                <a:path w="9400" h="9124" extrusionOk="0">
                  <a:moveTo>
                    <a:pt x="6320" y="1"/>
                  </a:moveTo>
                  <a:cubicBezTo>
                    <a:pt x="6275" y="1"/>
                    <a:pt x="6234" y="31"/>
                    <a:pt x="6227" y="80"/>
                  </a:cubicBezTo>
                  <a:cubicBezTo>
                    <a:pt x="6206" y="221"/>
                    <a:pt x="6197" y="343"/>
                    <a:pt x="6197" y="475"/>
                  </a:cubicBezTo>
                  <a:cubicBezTo>
                    <a:pt x="6197" y="548"/>
                    <a:pt x="6253" y="590"/>
                    <a:pt x="6307" y="590"/>
                  </a:cubicBezTo>
                  <a:cubicBezTo>
                    <a:pt x="6349" y="590"/>
                    <a:pt x="6390" y="563"/>
                    <a:pt x="6399" y="505"/>
                  </a:cubicBezTo>
                  <a:cubicBezTo>
                    <a:pt x="6409" y="414"/>
                    <a:pt x="6419" y="323"/>
                    <a:pt x="6419" y="232"/>
                  </a:cubicBezTo>
                  <a:cubicBezTo>
                    <a:pt x="6521" y="272"/>
                    <a:pt x="6632" y="302"/>
                    <a:pt x="6733" y="343"/>
                  </a:cubicBezTo>
                  <a:cubicBezTo>
                    <a:pt x="6738" y="345"/>
                    <a:pt x="6744" y="346"/>
                    <a:pt x="6750" y="346"/>
                  </a:cubicBezTo>
                  <a:cubicBezTo>
                    <a:pt x="6796" y="346"/>
                    <a:pt x="6838" y="279"/>
                    <a:pt x="6784" y="252"/>
                  </a:cubicBezTo>
                  <a:cubicBezTo>
                    <a:pt x="6652" y="171"/>
                    <a:pt x="6521" y="90"/>
                    <a:pt x="6379" y="19"/>
                  </a:cubicBezTo>
                  <a:cubicBezTo>
                    <a:pt x="6360" y="7"/>
                    <a:pt x="6340" y="1"/>
                    <a:pt x="6320" y="1"/>
                  </a:cubicBezTo>
                  <a:close/>
                  <a:moveTo>
                    <a:pt x="5552" y="335"/>
                  </a:moveTo>
                  <a:cubicBezTo>
                    <a:pt x="5506" y="335"/>
                    <a:pt x="5464" y="367"/>
                    <a:pt x="5457" y="424"/>
                  </a:cubicBezTo>
                  <a:cubicBezTo>
                    <a:pt x="5427" y="556"/>
                    <a:pt x="5417" y="687"/>
                    <a:pt x="5417" y="819"/>
                  </a:cubicBezTo>
                  <a:cubicBezTo>
                    <a:pt x="5417" y="892"/>
                    <a:pt x="5476" y="934"/>
                    <a:pt x="5533" y="934"/>
                  </a:cubicBezTo>
                  <a:cubicBezTo>
                    <a:pt x="5578" y="934"/>
                    <a:pt x="5621" y="908"/>
                    <a:pt x="5630" y="849"/>
                  </a:cubicBezTo>
                  <a:cubicBezTo>
                    <a:pt x="5639" y="748"/>
                    <a:pt x="5639" y="667"/>
                    <a:pt x="5650" y="576"/>
                  </a:cubicBezTo>
                  <a:cubicBezTo>
                    <a:pt x="5751" y="617"/>
                    <a:pt x="5852" y="647"/>
                    <a:pt x="5954" y="687"/>
                  </a:cubicBezTo>
                  <a:cubicBezTo>
                    <a:pt x="5960" y="689"/>
                    <a:pt x="5967" y="690"/>
                    <a:pt x="5973" y="690"/>
                  </a:cubicBezTo>
                  <a:cubicBezTo>
                    <a:pt x="6024" y="690"/>
                    <a:pt x="6059" y="622"/>
                    <a:pt x="6014" y="586"/>
                  </a:cubicBezTo>
                  <a:cubicBezTo>
                    <a:pt x="5873" y="515"/>
                    <a:pt x="5741" y="434"/>
                    <a:pt x="5609" y="353"/>
                  </a:cubicBezTo>
                  <a:cubicBezTo>
                    <a:pt x="5591" y="341"/>
                    <a:pt x="5571" y="335"/>
                    <a:pt x="5552" y="335"/>
                  </a:cubicBezTo>
                  <a:close/>
                  <a:moveTo>
                    <a:pt x="6608" y="639"/>
                  </a:moveTo>
                  <a:cubicBezTo>
                    <a:pt x="6559" y="639"/>
                    <a:pt x="6517" y="671"/>
                    <a:pt x="6510" y="728"/>
                  </a:cubicBezTo>
                  <a:cubicBezTo>
                    <a:pt x="6490" y="860"/>
                    <a:pt x="6480" y="991"/>
                    <a:pt x="6480" y="1123"/>
                  </a:cubicBezTo>
                  <a:cubicBezTo>
                    <a:pt x="6480" y="1195"/>
                    <a:pt x="6534" y="1236"/>
                    <a:pt x="6587" y="1236"/>
                  </a:cubicBezTo>
                  <a:cubicBezTo>
                    <a:pt x="6631" y="1236"/>
                    <a:pt x="6673" y="1207"/>
                    <a:pt x="6683" y="1143"/>
                  </a:cubicBezTo>
                  <a:cubicBezTo>
                    <a:pt x="6692" y="1052"/>
                    <a:pt x="6703" y="971"/>
                    <a:pt x="6703" y="880"/>
                  </a:cubicBezTo>
                  <a:cubicBezTo>
                    <a:pt x="6814" y="910"/>
                    <a:pt x="6915" y="950"/>
                    <a:pt x="7016" y="991"/>
                  </a:cubicBezTo>
                  <a:cubicBezTo>
                    <a:pt x="7022" y="993"/>
                    <a:pt x="7028" y="994"/>
                    <a:pt x="7034" y="994"/>
                  </a:cubicBezTo>
                  <a:cubicBezTo>
                    <a:pt x="7086" y="994"/>
                    <a:pt x="7122" y="917"/>
                    <a:pt x="7067" y="890"/>
                  </a:cubicBezTo>
                  <a:cubicBezTo>
                    <a:pt x="6935" y="809"/>
                    <a:pt x="6804" y="738"/>
                    <a:pt x="6672" y="657"/>
                  </a:cubicBezTo>
                  <a:cubicBezTo>
                    <a:pt x="6651" y="645"/>
                    <a:pt x="6629" y="639"/>
                    <a:pt x="6608" y="639"/>
                  </a:cubicBezTo>
                  <a:close/>
                  <a:moveTo>
                    <a:pt x="4775" y="680"/>
                  </a:moveTo>
                  <a:cubicBezTo>
                    <a:pt x="4726" y="680"/>
                    <a:pt x="4685" y="711"/>
                    <a:pt x="4678" y="768"/>
                  </a:cubicBezTo>
                  <a:cubicBezTo>
                    <a:pt x="4658" y="900"/>
                    <a:pt x="4647" y="1031"/>
                    <a:pt x="4647" y="1163"/>
                  </a:cubicBezTo>
                  <a:cubicBezTo>
                    <a:pt x="4647" y="1235"/>
                    <a:pt x="4701" y="1277"/>
                    <a:pt x="4754" y="1277"/>
                  </a:cubicBezTo>
                  <a:cubicBezTo>
                    <a:pt x="4798" y="1277"/>
                    <a:pt x="4840" y="1248"/>
                    <a:pt x="4850" y="1184"/>
                  </a:cubicBezTo>
                  <a:cubicBezTo>
                    <a:pt x="4860" y="1092"/>
                    <a:pt x="4870" y="1011"/>
                    <a:pt x="4870" y="920"/>
                  </a:cubicBezTo>
                  <a:cubicBezTo>
                    <a:pt x="4982" y="950"/>
                    <a:pt x="5083" y="991"/>
                    <a:pt x="5184" y="1031"/>
                  </a:cubicBezTo>
                  <a:cubicBezTo>
                    <a:pt x="5190" y="1033"/>
                    <a:pt x="5196" y="1034"/>
                    <a:pt x="5202" y="1034"/>
                  </a:cubicBezTo>
                  <a:cubicBezTo>
                    <a:pt x="5254" y="1034"/>
                    <a:pt x="5289" y="958"/>
                    <a:pt x="5234" y="930"/>
                  </a:cubicBezTo>
                  <a:cubicBezTo>
                    <a:pt x="5103" y="849"/>
                    <a:pt x="4971" y="779"/>
                    <a:pt x="4840" y="698"/>
                  </a:cubicBezTo>
                  <a:cubicBezTo>
                    <a:pt x="4819" y="686"/>
                    <a:pt x="4796" y="680"/>
                    <a:pt x="4775" y="680"/>
                  </a:cubicBezTo>
                  <a:close/>
                  <a:moveTo>
                    <a:pt x="5835" y="983"/>
                  </a:moveTo>
                  <a:cubicBezTo>
                    <a:pt x="5790" y="983"/>
                    <a:pt x="5748" y="1015"/>
                    <a:pt x="5741" y="1072"/>
                  </a:cubicBezTo>
                  <a:cubicBezTo>
                    <a:pt x="5711" y="1204"/>
                    <a:pt x="5711" y="1325"/>
                    <a:pt x="5700" y="1467"/>
                  </a:cubicBezTo>
                  <a:cubicBezTo>
                    <a:pt x="5700" y="1538"/>
                    <a:pt x="5756" y="1576"/>
                    <a:pt x="5811" y="1576"/>
                  </a:cubicBezTo>
                  <a:cubicBezTo>
                    <a:pt x="5858" y="1576"/>
                    <a:pt x="5904" y="1548"/>
                    <a:pt x="5913" y="1487"/>
                  </a:cubicBezTo>
                  <a:cubicBezTo>
                    <a:pt x="5923" y="1396"/>
                    <a:pt x="5933" y="1305"/>
                    <a:pt x="5933" y="1224"/>
                  </a:cubicBezTo>
                  <a:cubicBezTo>
                    <a:pt x="6035" y="1254"/>
                    <a:pt x="6136" y="1295"/>
                    <a:pt x="6247" y="1325"/>
                  </a:cubicBezTo>
                  <a:cubicBezTo>
                    <a:pt x="6252" y="1328"/>
                    <a:pt x="6258" y="1329"/>
                    <a:pt x="6263" y="1329"/>
                  </a:cubicBezTo>
                  <a:cubicBezTo>
                    <a:pt x="6308" y="1329"/>
                    <a:pt x="6343" y="1261"/>
                    <a:pt x="6298" y="1234"/>
                  </a:cubicBezTo>
                  <a:cubicBezTo>
                    <a:pt x="6166" y="1153"/>
                    <a:pt x="6024" y="1082"/>
                    <a:pt x="5893" y="1001"/>
                  </a:cubicBezTo>
                  <a:cubicBezTo>
                    <a:pt x="5875" y="989"/>
                    <a:pt x="5855" y="983"/>
                    <a:pt x="5835" y="983"/>
                  </a:cubicBezTo>
                  <a:close/>
                  <a:moveTo>
                    <a:pt x="4002" y="1024"/>
                  </a:moveTo>
                  <a:cubicBezTo>
                    <a:pt x="3957" y="1024"/>
                    <a:pt x="3915" y="1056"/>
                    <a:pt x="3908" y="1112"/>
                  </a:cubicBezTo>
                  <a:cubicBezTo>
                    <a:pt x="3878" y="1244"/>
                    <a:pt x="3878" y="1366"/>
                    <a:pt x="3868" y="1508"/>
                  </a:cubicBezTo>
                  <a:cubicBezTo>
                    <a:pt x="3868" y="1578"/>
                    <a:pt x="3924" y="1617"/>
                    <a:pt x="3978" y="1617"/>
                  </a:cubicBezTo>
                  <a:cubicBezTo>
                    <a:pt x="4025" y="1617"/>
                    <a:pt x="4071" y="1588"/>
                    <a:pt x="4080" y="1528"/>
                  </a:cubicBezTo>
                  <a:cubicBezTo>
                    <a:pt x="4091" y="1436"/>
                    <a:pt x="4100" y="1346"/>
                    <a:pt x="4100" y="1254"/>
                  </a:cubicBezTo>
                  <a:cubicBezTo>
                    <a:pt x="4202" y="1295"/>
                    <a:pt x="4303" y="1335"/>
                    <a:pt x="4415" y="1366"/>
                  </a:cubicBezTo>
                  <a:cubicBezTo>
                    <a:pt x="4420" y="1368"/>
                    <a:pt x="4426" y="1369"/>
                    <a:pt x="4431" y="1369"/>
                  </a:cubicBezTo>
                  <a:cubicBezTo>
                    <a:pt x="4475" y="1369"/>
                    <a:pt x="4510" y="1302"/>
                    <a:pt x="4465" y="1274"/>
                  </a:cubicBezTo>
                  <a:cubicBezTo>
                    <a:pt x="4334" y="1193"/>
                    <a:pt x="4192" y="1112"/>
                    <a:pt x="4060" y="1042"/>
                  </a:cubicBezTo>
                  <a:cubicBezTo>
                    <a:pt x="4042" y="1030"/>
                    <a:pt x="4022" y="1024"/>
                    <a:pt x="4002" y="1024"/>
                  </a:cubicBezTo>
                  <a:close/>
                  <a:moveTo>
                    <a:pt x="6893" y="1287"/>
                  </a:moveTo>
                  <a:cubicBezTo>
                    <a:pt x="6847" y="1287"/>
                    <a:pt x="6808" y="1319"/>
                    <a:pt x="6794" y="1376"/>
                  </a:cubicBezTo>
                  <a:cubicBezTo>
                    <a:pt x="6773" y="1508"/>
                    <a:pt x="6764" y="1629"/>
                    <a:pt x="6764" y="1771"/>
                  </a:cubicBezTo>
                  <a:cubicBezTo>
                    <a:pt x="6764" y="1842"/>
                    <a:pt x="6819" y="1880"/>
                    <a:pt x="6872" y="1880"/>
                  </a:cubicBezTo>
                  <a:cubicBezTo>
                    <a:pt x="6918" y="1880"/>
                    <a:pt x="6961" y="1852"/>
                    <a:pt x="6966" y="1791"/>
                  </a:cubicBezTo>
                  <a:cubicBezTo>
                    <a:pt x="6986" y="1700"/>
                    <a:pt x="6986" y="1609"/>
                    <a:pt x="6996" y="1517"/>
                  </a:cubicBezTo>
                  <a:cubicBezTo>
                    <a:pt x="7097" y="1558"/>
                    <a:pt x="7199" y="1598"/>
                    <a:pt x="7300" y="1629"/>
                  </a:cubicBezTo>
                  <a:cubicBezTo>
                    <a:pt x="7306" y="1631"/>
                    <a:pt x="7313" y="1632"/>
                    <a:pt x="7319" y="1632"/>
                  </a:cubicBezTo>
                  <a:cubicBezTo>
                    <a:pt x="7370" y="1632"/>
                    <a:pt x="7405" y="1565"/>
                    <a:pt x="7351" y="1538"/>
                  </a:cubicBezTo>
                  <a:cubicBezTo>
                    <a:pt x="7219" y="1457"/>
                    <a:pt x="7088" y="1376"/>
                    <a:pt x="6956" y="1305"/>
                  </a:cubicBezTo>
                  <a:cubicBezTo>
                    <a:pt x="6934" y="1293"/>
                    <a:pt x="6913" y="1287"/>
                    <a:pt x="6893" y="1287"/>
                  </a:cubicBezTo>
                  <a:close/>
                  <a:moveTo>
                    <a:pt x="5059" y="1327"/>
                  </a:moveTo>
                  <a:cubicBezTo>
                    <a:pt x="5014" y="1327"/>
                    <a:pt x="4975" y="1357"/>
                    <a:pt x="4961" y="1406"/>
                  </a:cubicBezTo>
                  <a:cubicBezTo>
                    <a:pt x="4941" y="1548"/>
                    <a:pt x="4931" y="1670"/>
                    <a:pt x="4931" y="1811"/>
                  </a:cubicBezTo>
                  <a:cubicBezTo>
                    <a:pt x="4931" y="1878"/>
                    <a:pt x="4989" y="1917"/>
                    <a:pt x="5043" y="1917"/>
                  </a:cubicBezTo>
                  <a:cubicBezTo>
                    <a:pt x="5087" y="1917"/>
                    <a:pt x="5129" y="1891"/>
                    <a:pt x="5133" y="1832"/>
                  </a:cubicBezTo>
                  <a:cubicBezTo>
                    <a:pt x="5153" y="1740"/>
                    <a:pt x="5153" y="1649"/>
                    <a:pt x="5164" y="1558"/>
                  </a:cubicBezTo>
                  <a:cubicBezTo>
                    <a:pt x="5265" y="1598"/>
                    <a:pt x="5366" y="1639"/>
                    <a:pt x="5468" y="1670"/>
                  </a:cubicBezTo>
                  <a:cubicBezTo>
                    <a:pt x="5474" y="1672"/>
                    <a:pt x="5481" y="1673"/>
                    <a:pt x="5487" y="1673"/>
                  </a:cubicBezTo>
                  <a:cubicBezTo>
                    <a:pt x="5538" y="1673"/>
                    <a:pt x="5572" y="1606"/>
                    <a:pt x="5518" y="1578"/>
                  </a:cubicBezTo>
                  <a:cubicBezTo>
                    <a:pt x="5387" y="1497"/>
                    <a:pt x="5255" y="1416"/>
                    <a:pt x="5123" y="1346"/>
                  </a:cubicBezTo>
                  <a:cubicBezTo>
                    <a:pt x="5102" y="1333"/>
                    <a:pt x="5080" y="1327"/>
                    <a:pt x="5059" y="1327"/>
                  </a:cubicBezTo>
                  <a:close/>
                  <a:moveTo>
                    <a:pt x="3227" y="1368"/>
                  </a:moveTo>
                  <a:cubicBezTo>
                    <a:pt x="3181" y="1368"/>
                    <a:pt x="3142" y="1398"/>
                    <a:pt x="3128" y="1447"/>
                  </a:cubicBezTo>
                  <a:cubicBezTo>
                    <a:pt x="3108" y="1589"/>
                    <a:pt x="3098" y="1710"/>
                    <a:pt x="3098" y="1841"/>
                  </a:cubicBezTo>
                  <a:cubicBezTo>
                    <a:pt x="3098" y="1915"/>
                    <a:pt x="3158" y="1957"/>
                    <a:pt x="3213" y="1957"/>
                  </a:cubicBezTo>
                  <a:cubicBezTo>
                    <a:pt x="3256" y="1957"/>
                    <a:pt x="3296" y="1930"/>
                    <a:pt x="3301" y="1872"/>
                  </a:cubicBezTo>
                  <a:cubicBezTo>
                    <a:pt x="3321" y="1781"/>
                    <a:pt x="3321" y="1690"/>
                    <a:pt x="3331" y="1598"/>
                  </a:cubicBezTo>
                  <a:cubicBezTo>
                    <a:pt x="3432" y="1639"/>
                    <a:pt x="3533" y="1670"/>
                    <a:pt x="3635" y="1710"/>
                  </a:cubicBezTo>
                  <a:cubicBezTo>
                    <a:pt x="3641" y="1712"/>
                    <a:pt x="3648" y="1713"/>
                    <a:pt x="3654" y="1713"/>
                  </a:cubicBezTo>
                  <a:cubicBezTo>
                    <a:pt x="3705" y="1713"/>
                    <a:pt x="3740" y="1646"/>
                    <a:pt x="3686" y="1619"/>
                  </a:cubicBezTo>
                  <a:cubicBezTo>
                    <a:pt x="3554" y="1538"/>
                    <a:pt x="3422" y="1457"/>
                    <a:pt x="3290" y="1386"/>
                  </a:cubicBezTo>
                  <a:cubicBezTo>
                    <a:pt x="3269" y="1374"/>
                    <a:pt x="3247" y="1368"/>
                    <a:pt x="3227" y="1368"/>
                  </a:cubicBezTo>
                  <a:close/>
                  <a:moveTo>
                    <a:pt x="6126" y="1627"/>
                  </a:moveTo>
                  <a:cubicBezTo>
                    <a:pt x="6078" y="1627"/>
                    <a:pt x="6032" y="1657"/>
                    <a:pt x="6024" y="1710"/>
                  </a:cubicBezTo>
                  <a:cubicBezTo>
                    <a:pt x="6004" y="1852"/>
                    <a:pt x="5994" y="1973"/>
                    <a:pt x="5994" y="2105"/>
                  </a:cubicBezTo>
                  <a:cubicBezTo>
                    <a:pt x="5994" y="2178"/>
                    <a:pt x="6051" y="2220"/>
                    <a:pt x="6104" y="2220"/>
                  </a:cubicBezTo>
                  <a:cubicBezTo>
                    <a:pt x="6147" y="2220"/>
                    <a:pt x="6188" y="2194"/>
                    <a:pt x="6197" y="2135"/>
                  </a:cubicBezTo>
                  <a:cubicBezTo>
                    <a:pt x="6206" y="2044"/>
                    <a:pt x="6217" y="1953"/>
                    <a:pt x="6217" y="1862"/>
                  </a:cubicBezTo>
                  <a:cubicBezTo>
                    <a:pt x="6318" y="1902"/>
                    <a:pt x="6429" y="1933"/>
                    <a:pt x="6530" y="1973"/>
                  </a:cubicBezTo>
                  <a:cubicBezTo>
                    <a:pt x="6536" y="1976"/>
                    <a:pt x="6542" y="1977"/>
                    <a:pt x="6547" y="1977"/>
                  </a:cubicBezTo>
                  <a:cubicBezTo>
                    <a:pt x="6593" y="1977"/>
                    <a:pt x="6636" y="1909"/>
                    <a:pt x="6581" y="1882"/>
                  </a:cubicBezTo>
                  <a:cubicBezTo>
                    <a:pt x="6449" y="1801"/>
                    <a:pt x="6318" y="1720"/>
                    <a:pt x="6176" y="1639"/>
                  </a:cubicBezTo>
                  <a:cubicBezTo>
                    <a:pt x="6161" y="1631"/>
                    <a:pt x="6143" y="1627"/>
                    <a:pt x="6126" y="1627"/>
                  </a:cubicBezTo>
                  <a:close/>
                  <a:moveTo>
                    <a:pt x="4293" y="1668"/>
                  </a:moveTo>
                  <a:cubicBezTo>
                    <a:pt x="4245" y="1668"/>
                    <a:pt x="4199" y="1698"/>
                    <a:pt x="4192" y="1751"/>
                  </a:cubicBezTo>
                  <a:cubicBezTo>
                    <a:pt x="4172" y="1892"/>
                    <a:pt x="4161" y="2014"/>
                    <a:pt x="4161" y="2145"/>
                  </a:cubicBezTo>
                  <a:cubicBezTo>
                    <a:pt x="4161" y="2219"/>
                    <a:pt x="4218" y="2261"/>
                    <a:pt x="4271" y="2261"/>
                  </a:cubicBezTo>
                  <a:cubicBezTo>
                    <a:pt x="4314" y="2261"/>
                    <a:pt x="4355" y="2234"/>
                    <a:pt x="4364" y="2176"/>
                  </a:cubicBezTo>
                  <a:cubicBezTo>
                    <a:pt x="4374" y="2084"/>
                    <a:pt x="4384" y="1994"/>
                    <a:pt x="4384" y="1902"/>
                  </a:cubicBezTo>
                  <a:cubicBezTo>
                    <a:pt x="4485" y="1943"/>
                    <a:pt x="4597" y="1973"/>
                    <a:pt x="4698" y="2014"/>
                  </a:cubicBezTo>
                  <a:cubicBezTo>
                    <a:pt x="4704" y="2016"/>
                    <a:pt x="4709" y="2017"/>
                    <a:pt x="4715" y="2017"/>
                  </a:cubicBezTo>
                  <a:cubicBezTo>
                    <a:pt x="4760" y="2017"/>
                    <a:pt x="4803" y="1949"/>
                    <a:pt x="4748" y="1913"/>
                  </a:cubicBezTo>
                  <a:cubicBezTo>
                    <a:pt x="4617" y="1841"/>
                    <a:pt x="4485" y="1760"/>
                    <a:pt x="4343" y="1679"/>
                  </a:cubicBezTo>
                  <a:cubicBezTo>
                    <a:pt x="4328" y="1672"/>
                    <a:pt x="4310" y="1668"/>
                    <a:pt x="4293" y="1668"/>
                  </a:cubicBezTo>
                  <a:close/>
                  <a:moveTo>
                    <a:pt x="2456" y="1707"/>
                  </a:moveTo>
                  <a:cubicBezTo>
                    <a:pt x="2409" y="1707"/>
                    <a:pt x="2366" y="1734"/>
                    <a:pt x="2359" y="1791"/>
                  </a:cubicBezTo>
                  <a:cubicBezTo>
                    <a:pt x="2339" y="1922"/>
                    <a:pt x="2329" y="2054"/>
                    <a:pt x="2329" y="2186"/>
                  </a:cubicBezTo>
                  <a:cubicBezTo>
                    <a:pt x="2329" y="2259"/>
                    <a:pt x="2385" y="2301"/>
                    <a:pt x="2439" y="2301"/>
                  </a:cubicBezTo>
                  <a:cubicBezTo>
                    <a:pt x="2482" y="2301"/>
                    <a:pt x="2522" y="2275"/>
                    <a:pt x="2531" y="2216"/>
                  </a:cubicBezTo>
                  <a:cubicBezTo>
                    <a:pt x="2541" y="2115"/>
                    <a:pt x="2552" y="2034"/>
                    <a:pt x="2552" y="1943"/>
                  </a:cubicBezTo>
                  <a:cubicBezTo>
                    <a:pt x="2653" y="1983"/>
                    <a:pt x="2764" y="2014"/>
                    <a:pt x="2865" y="2054"/>
                  </a:cubicBezTo>
                  <a:cubicBezTo>
                    <a:pt x="2871" y="2057"/>
                    <a:pt x="2876" y="2058"/>
                    <a:pt x="2882" y="2058"/>
                  </a:cubicBezTo>
                  <a:cubicBezTo>
                    <a:pt x="2926" y="2058"/>
                    <a:pt x="2961" y="1989"/>
                    <a:pt x="2916" y="1953"/>
                  </a:cubicBezTo>
                  <a:cubicBezTo>
                    <a:pt x="2784" y="1882"/>
                    <a:pt x="2653" y="1801"/>
                    <a:pt x="2511" y="1720"/>
                  </a:cubicBezTo>
                  <a:cubicBezTo>
                    <a:pt x="2494" y="1711"/>
                    <a:pt x="2474" y="1707"/>
                    <a:pt x="2456" y="1707"/>
                  </a:cubicBezTo>
                  <a:close/>
                  <a:moveTo>
                    <a:pt x="7189" y="1931"/>
                  </a:moveTo>
                  <a:cubicBezTo>
                    <a:pt x="7140" y="1931"/>
                    <a:pt x="7092" y="1961"/>
                    <a:pt x="7077" y="2014"/>
                  </a:cubicBezTo>
                  <a:cubicBezTo>
                    <a:pt x="7057" y="2145"/>
                    <a:pt x="7047" y="2277"/>
                    <a:pt x="7047" y="2408"/>
                  </a:cubicBezTo>
                  <a:cubicBezTo>
                    <a:pt x="7047" y="2482"/>
                    <a:pt x="7107" y="2524"/>
                    <a:pt x="7163" y="2524"/>
                  </a:cubicBezTo>
                  <a:cubicBezTo>
                    <a:pt x="7208" y="2524"/>
                    <a:pt x="7250" y="2497"/>
                    <a:pt x="7259" y="2439"/>
                  </a:cubicBezTo>
                  <a:cubicBezTo>
                    <a:pt x="7270" y="2348"/>
                    <a:pt x="7270" y="2257"/>
                    <a:pt x="7280" y="2165"/>
                  </a:cubicBezTo>
                  <a:cubicBezTo>
                    <a:pt x="7381" y="2206"/>
                    <a:pt x="7482" y="2237"/>
                    <a:pt x="7583" y="2277"/>
                  </a:cubicBezTo>
                  <a:cubicBezTo>
                    <a:pt x="7590" y="2279"/>
                    <a:pt x="7596" y="2280"/>
                    <a:pt x="7603" y="2280"/>
                  </a:cubicBezTo>
                  <a:cubicBezTo>
                    <a:pt x="7654" y="2280"/>
                    <a:pt x="7690" y="2212"/>
                    <a:pt x="7644" y="2176"/>
                  </a:cubicBezTo>
                  <a:cubicBezTo>
                    <a:pt x="7502" y="2105"/>
                    <a:pt x="7371" y="2024"/>
                    <a:pt x="7239" y="1943"/>
                  </a:cubicBezTo>
                  <a:cubicBezTo>
                    <a:pt x="7223" y="1935"/>
                    <a:pt x="7206" y="1931"/>
                    <a:pt x="7189" y="1931"/>
                  </a:cubicBezTo>
                  <a:close/>
                  <a:moveTo>
                    <a:pt x="5349" y="1965"/>
                  </a:moveTo>
                  <a:cubicBezTo>
                    <a:pt x="5303" y="1965"/>
                    <a:pt x="5259" y="1997"/>
                    <a:pt x="5245" y="2054"/>
                  </a:cubicBezTo>
                  <a:cubicBezTo>
                    <a:pt x="5225" y="2186"/>
                    <a:pt x="5214" y="2318"/>
                    <a:pt x="5214" y="2449"/>
                  </a:cubicBezTo>
                  <a:cubicBezTo>
                    <a:pt x="5214" y="2522"/>
                    <a:pt x="5274" y="2564"/>
                    <a:pt x="5330" y="2564"/>
                  </a:cubicBezTo>
                  <a:cubicBezTo>
                    <a:pt x="5375" y="2564"/>
                    <a:pt x="5418" y="2538"/>
                    <a:pt x="5427" y="2480"/>
                  </a:cubicBezTo>
                  <a:cubicBezTo>
                    <a:pt x="5437" y="2378"/>
                    <a:pt x="5437" y="2297"/>
                    <a:pt x="5447" y="2206"/>
                  </a:cubicBezTo>
                  <a:cubicBezTo>
                    <a:pt x="5549" y="2246"/>
                    <a:pt x="5650" y="2277"/>
                    <a:pt x="5751" y="2318"/>
                  </a:cubicBezTo>
                  <a:cubicBezTo>
                    <a:pt x="5758" y="2320"/>
                    <a:pt x="5764" y="2321"/>
                    <a:pt x="5770" y="2321"/>
                  </a:cubicBezTo>
                  <a:cubicBezTo>
                    <a:pt x="5822" y="2321"/>
                    <a:pt x="5857" y="2253"/>
                    <a:pt x="5812" y="2216"/>
                  </a:cubicBezTo>
                  <a:cubicBezTo>
                    <a:pt x="5670" y="2145"/>
                    <a:pt x="5538" y="2064"/>
                    <a:pt x="5407" y="1983"/>
                  </a:cubicBezTo>
                  <a:cubicBezTo>
                    <a:pt x="5389" y="1971"/>
                    <a:pt x="5369" y="1965"/>
                    <a:pt x="5349" y="1965"/>
                  </a:cubicBezTo>
                  <a:close/>
                  <a:moveTo>
                    <a:pt x="3516" y="2006"/>
                  </a:moveTo>
                  <a:cubicBezTo>
                    <a:pt x="3470" y="2006"/>
                    <a:pt x="3426" y="2038"/>
                    <a:pt x="3412" y="2095"/>
                  </a:cubicBezTo>
                  <a:cubicBezTo>
                    <a:pt x="3392" y="2226"/>
                    <a:pt x="3382" y="2358"/>
                    <a:pt x="3382" y="2489"/>
                  </a:cubicBezTo>
                  <a:cubicBezTo>
                    <a:pt x="3382" y="2561"/>
                    <a:pt x="3439" y="2603"/>
                    <a:pt x="3494" y="2603"/>
                  </a:cubicBezTo>
                  <a:cubicBezTo>
                    <a:pt x="3540" y="2603"/>
                    <a:pt x="3585" y="2574"/>
                    <a:pt x="3594" y="2510"/>
                  </a:cubicBezTo>
                  <a:cubicBezTo>
                    <a:pt x="3605" y="2419"/>
                    <a:pt x="3605" y="2338"/>
                    <a:pt x="3614" y="2246"/>
                  </a:cubicBezTo>
                  <a:cubicBezTo>
                    <a:pt x="3716" y="2277"/>
                    <a:pt x="3817" y="2318"/>
                    <a:pt x="3918" y="2358"/>
                  </a:cubicBezTo>
                  <a:cubicBezTo>
                    <a:pt x="3924" y="2360"/>
                    <a:pt x="3930" y="2361"/>
                    <a:pt x="3936" y="2361"/>
                  </a:cubicBezTo>
                  <a:cubicBezTo>
                    <a:pt x="3988" y="2361"/>
                    <a:pt x="4025" y="2284"/>
                    <a:pt x="3979" y="2257"/>
                  </a:cubicBezTo>
                  <a:cubicBezTo>
                    <a:pt x="3837" y="2186"/>
                    <a:pt x="3706" y="2105"/>
                    <a:pt x="3574" y="2024"/>
                  </a:cubicBezTo>
                  <a:cubicBezTo>
                    <a:pt x="3556" y="2012"/>
                    <a:pt x="3536" y="2006"/>
                    <a:pt x="3516" y="2006"/>
                  </a:cubicBezTo>
                  <a:close/>
                  <a:moveTo>
                    <a:pt x="1680" y="2046"/>
                  </a:moveTo>
                  <a:cubicBezTo>
                    <a:pt x="1633" y="2046"/>
                    <a:pt x="1594" y="2078"/>
                    <a:pt x="1580" y="2135"/>
                  </a:cubicBezTo>
                  <a:cubicBezTo>
                    <a:pt x="1559" y="2267"/>
                    <a:pt x="1549" y="2399"/>
                    <a:pt x="1549" y="2530"/>
                  </a:cubicBezTo>
                  <a:cubicBezTo>
                    <a:pt x="1549" y="2602"/>
                    <a:pt x="1606" y="2644"/>
                    <a:pt x="1662" y="2644"/>
                  </a:cubicBezTo>
                  <a:cubicBezTo>
                    <a:pt x="1708" y="2644"/>
                    <a:pt x="1753" y="2615"/>
                    <a:pt x="1762" y="2550"/>
                  </a:cubicBezTo>
                  <a:cubicBezTo>
                    <a:pt x="1772" y="2459"/>
                    <a:pt x="1772" y="2378"/>
                    <a:pt x="1782" y="2287"/>
                  </a:cubicBezTo>
                  <a:cubicBezTo>
                    <a:pt x="1883" y="2318"/>
                    <a:pt x="1985" y="2358"/>
                    <a:pt x="2086" y="2399"/>
                  </a:cubicBezTo>
                  <a:cubicBezTo>
                    <a:pt x="2092" y="2401"/>
                    <a:pt x="2098" y="2402"/>
                    <a:pt x="2103" y="2402"/>
                  </a:cubicBezTo>
                  <a:cubicBezTo>
                    <a:pt x="2156" y="2402"/>
                    <a:pt x="2192" y="2324"/>
                    <a:pt x="2147" y="2297"/>
                  </a:cubicBezTo>
                  <a:cubicBezTo>
                    <a:pt x="2005" y="2216"/>
                    <a:pt x="1873" y="2145"/>
                    <a:pt x="1742" y="2064"/>
                  </a:cubicBezTo>
                  <a:cubicBezTo>
                    <a:pt x="1721" y="2052"/>
                    <a:pt x="1699" y="2046"/>
                    <a:pt x="1680" y="2046"/>
                  </a:cubicBezTo>
                  <a:close/>
                  <a:moveTo>
                    <a:pt x="6406" y="2269"/>
                  </a:moveTo>
                  <a:cubicBezTo>
                    <a:pt x="6357" y="2269"/>
                    <a:pt x="6315" y="2301"/>
                    <a:pt x="6308" y="2358"/>
                  </a:cubicBezTo>
                  <a:cubicBezTo>
                    <a:pt x="6287" y="2489"/>
                    <a:pt x="6278" y="2621"/>
                    <a:pt x="6278" y="2753"/>
                  </a:cubicBezTo>
                  <a:cubicBezTo>
                    <a:pt x="6278" y="2825"/>
                    <a:pt x="6332" y="2866"/>
                    <a:pt x="6384" y="2866"/>
                  </a:cubicBezTo>
                  <a:cubicBezTo>
                    <a:pt x="6428" y="2866"/>
                    <a:pt x="6471" y="2837"/>
                    <a:pt x="6480" y="2773"/>
                  </a:cubicBezTo>
                  <a:cubicBezTo>
                    <a:pt x="6490" y="2682"/>
                    <a:pt x="6500" y="2601"/>
                    <a:pt x="6500" y="2510"/>
                  </a:cubicBezTo>
                  <a:cubicBezTo>
                    <a:pt x="6602" y="2540"/>
                    <a:pt x="6713" y="2581"/>
                    <a:pt x="6814" y="2621"/>
                  </a:cubicBezTo>
                  <a:cubicBezTo>
                    <a:pt x="6820" y="2623"/>
                    <a:pt x="6826" y="2624"/>
                    <a:pt x="6831" y="2624"/>
                  </a:cubicBezTo>
                  <a:cubicBezTo>
                    <a:pt x="6884" y="2624"/>
                    <a:pt x="6920" y="2547"/>
                    <a:pt x="6865" y="2520"/>
                  </a:cubicBezTo>
                  <a:cubicBezTo>
                    <a:pt x="6733" y="2439"/>
                    <a:pt x="6602" y="2368"/>
                    <a:pt x="6470" y="2287"/>
                  </a:cubicBezTo>
                  <a:cubicBezTo>
                    <a:pt x="6449" y="2275"/>
                    <a:pt x="6427" y="2269"/>
                    <a:pt x="6406" y="2269"/>
                  </a:cubicBezTo>
                  <a:close/>
                  <a:moveTo>
                    <a:pt x="4573" y="2310"/>
                  </a:moveTo>
                  <a:cubicBezTo>
                    <a:pt x="4524" y="2310"/>
                    <a:pt x="4482" y="2342"/>
                    <a:pt x="4475" y="2399"/>
                  </a:cubicBezTo>
                  <a:cubicBezTo>
                    <a:pt x="4455" y="2530"/>
                    <a:pt x="4445" y="2662"/>
                    <a:pt x="4445" y="2793"/>
                  </a:cubicBezTo>
                  <a:cubicBezTo>
                    <a:pt x="4445" y="2865"/>
                    <a:pt x="4499" y="2907"/>
                    <a:pt x="4551" y="2907"/>
                  </a:cubicBezTo>
                  <a:cubicBezTo>
                    <a:pt x="4595" y="2907"/>
                    <a:pt x="4638" y="2878"/>
                    <a:pt x="4647" y="2813"/>
                  </a:cubicBezTo>
                  <a:cubicBezTo>
                    <a:pt x="4658" y="2723"/>
                    <a:pt x="4667" y="2631"/>
                    <a:pt x="4667" y="2550"/>
                  </a:cubicBezTo>
                  <a:cubicBezTo>
                    <a:pt x="4769" y="2581"/>
                    <a:pt x="4880" y="2621"/>
                    <a:pt x="4982" y="2662"/>
                  </a:cubicBezTo>
                  <a:cubicBezTo>
                    <a:pt x="4988" y="2664"/>
                    <a:pt x="4993" y="2665"/>
                    <a:pt x="4999" y="2665"/>
                  </a:cubicBezTo>
                  <a:cubicBezTo>
                    <a:pt x="5051" y="2665"/>
                    <a:pt x="5087" y="2588"/>
                    <a:pt x="5032" y="2561"/>
                  </a:cubicBezTo>
                  <a:cubicBezTo>
                    <a:pt x="4901" y="2480"/>
                    <a:pt x="4769" y="2408"/>
                    <a:pt x="4637" y="2327"/>
                  </a:cubicBezTo>
                  <a:cubicBezTo>
                    <a:pt x="4616" y="2315"/>
                    <a:pt x="4594" y="2310"/>
                    <a:pt x="4573" y="2310"/>
                  </a:cubicBezTo>
                  <a:close/>
                  <a:moveTo>
                    <a:pt x="2741" y="2350"/>
                  </a:moveTo>
                  <a:cubicBezTo>
                    <a:pt x="2692" y="2350"/>
                    <a:pt x="2650" y="2382"/>
                    <a:pt x="2642" y="2439"/>
                  </a:cubicBezTo>
                  <a:cubicBezTo>
                    <a:pt x="2622" y="2570"/>
                    <a:pt x="2612" y="2692"/>
                    <a:pt x="2612" y="2834"/>
                  </a:cubicBezTo>
                  <a:cubicBezTo>
                    <a:pt x="2612" y="2905"/>
                    <a:pt x="2665" y="2943"/>
                    <a:pt x="2717" y="2943"/>
                  </a:cubicBezTo>
                  <a:cubicBezTo>
                    <a:pt x="2762" y="2943"/>
                    <a:pt x="2806" y="2915"/>
                    <a:pt x="2815" y="2854"/>
                  </a:cubicBezTo>
                  <a:cubicBezTo>
                    <a:pt x="2825" y="2763"/>
                    <a:pt x="2835" y="2672"/>
                    <a:pt x="2835" y="2591"/>
                  </a:cubicBezTo>
                  <a:cubicBezTo>
                    <a:pt x="2936" y="2621"/>
                    <a:pt x="3047" y="2662"/>
                    <a:pt x="3149" y="2692"/>
                  </a:cubicBezTo>
                  <a:cubicBezTo>
                    <a:pt x="3155" y="2694"/>
                    <a:pt x="3162" y="2695"/>
                    <a:pt x="3168" y="2695"/>
                  </a:cubicBezTo>
                  <a:cubicBezTo>
                    <a:pt x="3219" y="2695"/>
                    <a:pt x="3254" y="2628"/>
                    <a:pt x="3200" y="2601"/>
                  </a:cubicBezTo>
                  <a:cubicBezTo>
                    <a:pt x="3068" y="2520"/>
                    <a:pt x="2936" y="2449"/>
                    <a:pt x="2804" y="2368"/>
                  </a:cubicBezTo>
                  <a:cubicBezTo>
                    <a:pt x="2783" y="2356"/>
                    <a:pt x="2762" y="2350"/>
                    <a:pt x="2741" y="2350"/>
                  </a:cubicBezTo>
                  <a:close/>
                  <a:moveTo>
                    <a:pt x="908" y="2391"/>
                  </a:moveTo>
                  <a:cubicBezTo>
                    <a:pt x="859" y="2391"/>
                    <a:pt x="817" y="2423"/>
                    <a:pt x="810" y="2480"/>
                  </a:cubicBezTo>
                  <a:cubicBezTo>
                    <a:pt x="790" y="2611"/>
                    <a:pt x="779" y="2732"/>
                    <a:pt x="779" y="2874"/>
                  </a:cubicBezTo>
                  <a:cubicBezTo>
                    <a:pt x="779" y="2945"/>
                    <a:pt x="832" y="2984"/>
                    <a:pt x="884" y="2984"/>
                  </a:cubicBezTo>
                  <a:cubicBezTo>
                    <a:pt x="929" y="2984"/>
                    <a:pt x="973" y="2955"/>
                    <a:pt x="982" y="2894"/>
                  </a:cubicBezTo>
                  <a:cubicBezTo>
                    <a:pt x="992" y="2804"/>
                    <a:pt x="1002" y="2712"/>
                    <a:pt x="1002" y="2621"/>
                  </a:cubicBezTo>
                  <a:cubicBezTo>
                    <a:pt x="1103" y="2662"/>
                    <a:pt x="1215" y="2702"/>
                    <a:pt x="1316" y="2732"/>
                  </a:cubicBezTo>
                  <a:cubicBezTo>
                    <a:pt x="1322" y="2735"/>
                    <a:pt x="1328" y="2736"/>
                    <a:pt x="1333" y="2736"/>
                  </a:cubicBezTo>
                  <a:cubicBezTo>
                    <a:pt x="1378" y="2736"/>
                    <a:pt x="1421" y="2668"/>
                    <a:pt x="1367" y="2642"/>
                  </a:cubicBezTo>
                  <a:cubicBezTo>
                    <a:pt x="1235" y="2561"/>
                    <a:pt x="1103" y="2480"/>
                    <a:pt x="972" y="2408"/>
                  </a:cubicBezTo>
                  <a:cubicBezTo>
                    <a:pt x="951" y="2396"/>
                    <a:pt x="929" y="2391"/>
                    <a:pt x="908" y="2391"/>
                  </a:cubicBezTo>
                  <a:close/>
                  <a:moveTo>
                    <a:pt x="7465" y="2573"/>
                  </a:moveTo>
                  <a:cubicBezTo>
                    <a:pt x="7420" y="2573"/>
                    <a:pt x="7378" y="2605"/>
                    <a:pt x="7371" y="2662"/>
                  </a:cubicBezTo>
                  <a:cubicBezTo>
                    <a:pt x="7340" y="2793"/>
                    <a:pt x="7331" y="2915"/>
                    <a:pt x="7331" y="3056"/>
                  </a:cubicBezTo>
                  <a:cubicBezTo>
                    <a:pt x="7331" y="3128"/>
                    <a:pt x="7388" y="3170"/>
                    <a:pt x="7443" y="3170"/>
                  </a:cubicBezTo>
                  <a:cubicBezTo>
                    <a:pt x="7489" y="3170"/>
                    <a:pt x="7534" y="3141"/>
                    <a:pt x="7543" y="3077"/>
                  </a:cubicBezTo>
                  <a:cubicBezTo>
                    <a:pt x="7553" y="2986"/>
                    <a:pt x="7563" y="2894"/>
                    <a:pt x="7563" y="2813"/>
                  </a:cubicBezTo>
                  <a:cubicBezTo>
                    <a:pt x="7664" y="2844"/>
                    <a:pt x="7766" y="2885"/>
                    <a:pt x="7877" y="2925"/>
                  </a:cubicBezTo>
                  <a:cubicBezTo>
                    <a:pt x="7880" y="2926"/>
                    <a:pt x="7883" y="2926"/>
                    <a:pt x="7886" y="2926"/>
                  </a:cubicBezTo>
                  <a:cubicBezTo>
                    <a:pt x="7933" y="2926"/>
                    <a:pt x="7976" y="2852"/>
                    <a:pt x="7928" y="2824"/>
                  </a:cubicBezTo>
                  <a:cubicBezTo>
                    <a:pt x="7796" y="2743"/>
                    <a:pt x="7655" y="2672"/>
                    <a:pt x="7523" y="2591"/>
                  </a:cubicBezTo>
                  <a:cubicBezTo>
                    <a:pt x="7505" y="2579"/>
                    <a:pt x="7485" y="2573"/>
                    <a:pt x="7465" y="2573"/>
                  </a:cubicBezTo>
                  <a:close/>
                  <a:moveTo>
                    <a:pt x="5633" y="2613"/>
                  </a:moveTo>
                  <a:cubicBezTo>
                    <a:pt x="5588" y="2613"/>
                    <a:pt x="5546" y="2645"/>
                    <a:pt x="5538" y="2702"/>
                  </a:cubicBezTo>
                  <a:cubicBezTo>
                    <a:pt x="5508" y="2834"/>
                    <a:pt x="5498" y="2955"/>
                    <a:pt x="5498" y="3097"/>
                  </a:cubicBezTo>
                  <a:cubicBezTo>
                    <a:pt x="5498" y="3168"/>
                    <a:pt x="5553" y="3207"/>
                    <a:pt x="5608" y="3207"/>
                  </a:cubicBezTo>
                  <a:cubicBezTo>
                    <a:pt x="5655" y="3207"/>
                    <a:pt x="5701" y="3178"/>
                    <a:pt x="5711" y="3117"/>
                  </a:cubicBezTo>
                  <a:cubicBezTo>
                    <a:pt x="5720" y="3026"/>
                    <a:pt x="5731" y="2935"/>
                    <a:pt x="5731" y="2854"/>
                  </a:cubicBezTo>
                  <a:cubicBezTo>
                    <a:pt x="5832" y="2885"/>
                    <a:pt x="5933" y="2925"/>
                    <a:pt x="6044" y="2955"/>
                  </a:cubicBezTo>
                  <a:cubicBezTo>
                    <a:pt x="6050" y="2957"/>
                    <a:pt x="6055" y="2958"/>
                    <a:pt x="6061" y="2958"/>
                  </a:cubicBezTo>
                  <a:cubicBezTo>
                    <a:pt x="6105" y="2958"/>
                    <a:pt x="6140" y="2891"/>
                    <a:pt x="6095" y="2864"/>
                  </a:cubicBezTo>
                  <a:cubicBezTo>
                    <a:pt x="5963" y="2783"/>
                    <a:pt x="5822" y="2712"/>
                    <a:pt x="5690" y="2631"/>
                  </a:cubicBezTo>
                  <a:cubicBezTo>
                    <a:pt x="5672" y="2619"/>
                    <a:pt x="5652" y="2613"/>
                    <a:pt x="5633" y="2613"/>
                  </a:cubicBezTo>
                  <a:close/>
                  <a:moveTo>
                    <a:pt x="3800" y="2654"/>
                  </a:moveTo>
                  <a:cubicBezTo>
                    <a:pt x="3755" y="2654"/>
                    <a:pt x="3713" y="2686"/>
                    <a:pt x="3706" y="2743"/>
                  </a:cubicBezTo>
                  <a:cubicBezTo>
                    <a:pt x="3675" y="2874"/>
                    <a:pt x="3665" y="2996"/>
                    <a:pt x="3665" y="3137"/>
                  </a:cubicBezTo>
                  <a:cubicBezTo>
                    <a:pt x="3665" y="3208"/>
                    <a:pt x="3721" y="3247"/>
                    <a:pt x="3776" y="3247"/>
                  </a:cubicBezTo>
                  <a:cubicBezTo>
                    <a:pt x="3822" y="3247"/>
                    <a:pt x="3868" y="3219"/>
                    <a:pt x="3878" y="3158"/>
                  </a:cubicBezTo>
                  <a:cubicBezTo>
                    <a:pt x="3888" y="3067"/>
                    <a:pt x="3898" y="2975"/>
                    <a:pt x="3898" y="2885"/>
                  </a:cubicBezTo>
                  <a:cubicBezTo>
                    <a:pt x="3999" y="2925"/>
                    <a:pt x="4100" y="2966"/>
                    <a:pt x="4212" y="2996"/>
                  </a:cubicBezTo>
                  <a:cubicBezTo>
                    <a:pt x="4218" y="2998"/>
                    <a:pt x="4223" y="2999"/>
                    <a:pt x="4228" y="2999"/>
                  </a:cubicBezTo>
                  <a:cubicBezTo>
                    <a:pt x="4272" y="2999"/>
                    <a:pt x="4308" y="2932"/>
                    <a:pt x="4262" y="2905"/>
                  </a:cubicBezTo>
                  <a:cubicBezTo>
                    <a:pt x="4121" y="2824"/>
                    <a:pt x="3989" y="2743"/>
                    <a:pt x="3857" y="2672"/>
                  </a:cubicBezTo>
                  <a:cubicBezTo>
                    <a:pt x="3839" y="2660"/>
                    <a:pt x="3819" y="2654"/>
                    <a:pt x="3800" y="2654"/>
                  </a:cubicBezTo>
                  <a:close/>
                  <a:moveTo>
                    <a:pt x="1968" y="2694"/>
                  </a:moveTo>
                  <a:cubicBezTo>
                    <a:pt x="1923" y="2694"/>
                    <a:pt x="1880" y="2726"/>
                    <a:pt x="1873" y="2783"/>
                  </a:cubicBezTo>
                  <a:cubicBezTo>
                    <a:pt x="1843" y="2915"/>
                    <a:pt x="1832" y="3036"/>
                    <a:pt x="1832" y="3178"/>
                  </a:cubicBezTo>
                  <a:cubicBezTo>
                    <a:pt x="1832" y="3249"/>
                    <a:pt x="1888" y="3288"/>
                    <a:pt x="1943" y="3288"/>
                  </a:cubicBezTo>
                  <a:cubicBezTo>
                    <a:pt x="1990" y="3288"/>
                    <a:pt x="2036" y="3259"/>
                    <a:pt x="2045" y="3198"/>
                  </a:cubicBezTo>
                  <a:cubicBezTo>
                    <a:pt x="2055" y="3107"/>
                    <a:pt x="2066" y="3016"/>
                    <a:pt x="2066" y="2925"/>
                  </a:cubicBezTo>
                  <a:cubicBezTo>
                    <a:pt x="2167" y="2966"/>
                    <a:pt x="2268" y="3006"/>
                    <a:pt x="2379" y="3036"/>
                  </a:cubicBezTo>
                  <a:cubicBezTo>
                    <a:pt x="2385" y="3038"/>
                    <a:pt x="2390" y="3039"/>
                    <a:pt x="2396" y="3039"/>
                  </a:cubicBezTo>
                  <a:cubicBezTo>
                    <a:pt x="2440" y="3039"/>
                    <a:pt x="2475" y="2972"/>
                    <a:pt x="2430" y="2945"/>
                  </a:cubicBezTo>
                  <a:cubicBezTo>
                    <a:pt x="2288" y="2864"/>
                    <a:pt x="2156" y="2783"/>
                    <a:pt x="2025" y="2712"/>
                  </a:cubicBezTo>
                  <a:cubicBezTo>
                    <a:pt x="2007" y="2700"/>
                    <a:pt x="1987" y="2694"/>
                    <a:pt x="1968" y="2694"/>
                  </a:cubicBezTo>
                  <a:close/>
                  <a:moveTo>
                    <a:pt x="134" y="2735"/>
                  </a:moveTo>
                  <a:cubicBezTo>
                    <a:pt x="89" y="2735"/>
                    <a:pt x="47" y="2764"/>
                    <a:pt x="41" y="2813"/>
                  </a:cubicBezTo>
                  <a:cubicBezTo>
                    <a:pt x="10" y="2955"/>
                    <a:pt x="0" y="3077"/>
                    <a:pt x="0" y="3218"/>
                  </a:cubicBezTo>
                  <a:cubicBezTo>
                    <a:pt x="0" y="3285"/>
                    <a:pt x="58" y="3325"/>
                    <a:pt x="114" y="3325"/>
                  </a:cubicBezTo>
                  <a:cubicBezTo>
                    <a:pt x="159" y="3325"/>
                    <a:pt x="203" y="3298"/>
                    <a:pt x="212" y="3239"/>
                  </a:cubicBezTo>
                  <a:cubicBezTo>
                    <a:pt x="223" y="3148"/>
                    <a:pt x="233" y="3056"/>
                    <a:pt x="233" y="2966"/>
                  </a:cubicBezTo>
                  <a:cubicBezTo>
                    <a:pt x="334" y="3006"/>
                    <a:pt x="435" y="3036"/>
                    <a:pt x="547" y="3077"/>
                  </a:cubicBezTo>
                  <a:cubicBezTo>
                    <a:pt x="552" y="3079"/>
                    <a:pt x="558" y="3080"/>
                    <a:pt x="563" y="3080"/>
                  </a:cubicBezTo>
                  <a:cubicBezTo>
                    <a:pt x="607" y="3080"/>
                    <a:pt x="643" y="3013"/>
                    <a:pt x="597" y="2986"/>
                  </a:cubicBezTo>
                  <a:cubicBezTo>
                    <a:pt x="455" y="2905"/>
                    <a:pt x="324" y="2824"/>
                    <a:pt x="192" y="2753"/>
                  </a:cubicBezTo>
                  <a:cubicBezTo>
                    <a:pt x="174" y="2740"/>
                    <a:pt x="153" y="2735"/>
                    <a:pt x="134" y="2735"/>
                  </a:cubicBezTo>
                  <a:close/>
                  <a:moveTo>
                    <a:pt x="6691" y="2917"/>
                  </a:moveTo>
                  <a:cubicBezTo>
                    <a:pt x="6645" y="2917"/>
                    <a:pt x="6605" y="2949"/>
                    <a:pt x="6591" y="3006"/>
                  </a:cubicBezTo>
                  <a:cubicBezTo>
                    <a:pt x="6571" y="3137"/>
                    <a:pt x="6561" y="3259"/>
                    <a:pt x="6561" y="3401"/>
                  </a:cubicBezTo>
                  <a:cubicBezTo>
                    <a:pt x="6561" y="3472"/>
                    <a:pt x="6614" y="3510"/>
                    <a:pt x="6666" y="3510"/>
                  </a:cubicBezTo>
                  <a:cubicBezTo>
                    <a:pt x="6710" y="3510"/>
                    <a:pt x="6754" y="3482"/>
                    <a:pt x="6764" y="3421"/>
                  </a:cubicBezTo>
                  <a:cubicBezTo>
                    <a:pt x="6784" y="3330"/>
                    <a:pt x="6784" y="3239"/>
                    <a:pt x="6784" y="3148"/>
                  </a:cubicBezTo>
                  <a:cubicBezTo>
                    <a:pt x="6895" y="3188"/>
                    <a:pt x="6996" y="3229"/>
                    <a:pt x="7097" y="3259"/>
                  </a:cubicBezTo>
                  <a:cubicBezTo>
                    <a:pt x="7104" y="3261"/>
                    <a:pt x="7110" y="3262"/>
                    <a:pt x="7117" y="3262"/>
                  </a:cubicBezTo>
                  <a:cubicBezTo>
                    <a:pt x="7168" y="3262"/>
                    <a:pt x="7202" y="3195"/>
                    <a:pt x="7148" y="3168"/>
                  </a:cubicBezTo>
                  <a:cubicBezTo>
                    <a:pt x="7016" y="3087"/>
                    <a:pt x="6885" y="3006"/>
                    <a:pt x="6753" y="2935"/>
                  </a:cubicBezTo>
                  <a:cubicBezTo>
                    <a:pt x="6732" y="2923"/>
                    <a:pt x="6711" y="2917"/>
                    <a:pt x="6691" y="2917"/>
                  </a:cubicBezTo>
                  <a:close/>
                  <a:moveTo>
                    <a:pt x="4855" y="2957"/>
                  </a:moveTo>
                  <a:cubicBezTo>
                    <a:pt x="4807" y="2957"/>
                    <a:pt x="4766" y="2987"/>
                    <a:pt x="4759" y="3036"/>
                  </a:cubicBezTo>
                  <a:cubicBezTo>
                    <a:pt x="4739" y="3178"/>
                    <a:pt x="4728" y="3299"/>
                    <a:pt x="4728" y="3441"/>
                  </a:cubicBezTo>
                  <a:cubicBezTo>
                    <a:pt x="4728" y="3508"/>
                    <a:pt x="4783" y="3547"/>
                    <a:pt x="4836" y="3547"/>
                  </a:cubicBezTo>
                  <a:cubicBezTo>
                    <a:pt x="4880" y="3547"/>
                    <a:pt x="4921" y="3521"/>
                    <a:pt x="4931" y="3461"/>
                  </a:cubicBezTo>
                  <a:cubicBezTo>
                    <a:pt x="4951" y="3371"/>
                    <a:pt x="4951" y="3279"/>
                    <a:pt x="4951" y="3188"/>
                  </a:cubicBezTo>
                  <a:cubicBezTo>
                    <a:pt x="5063" y="3229"/>
                    <a:pt x="5164" y="3269"/>
                    <a:pt x="5265" y="3299"/>
                  </a:cubicBezTo>
                  <a:cubicBezTo>
                    <a:pt x="5272" y="3302"/>
                    <a:pt x="5278" y="3303"/>
                    <a:pt x="5284" y="3303"/>
                  </a:cubicBezTo>
                  <a:cubicBezTo>
                    <a:pt x="5336" y="3303"/>
                    <a:pt x="5369" y="3235"/>
                    <a:pt x="5315" y="3209"/>
                  </a:cubicBezTo>
                  <a:cubicBezTo>
                    <a:pt x="5184" y="3128"/>
                    <a:pt x="5052" y="3047"/>
                    <a:pt x="4921" y="2975"/>
                  </a:cubicBezTo>
                  <a:cubicBezTo>
                    <a:pt x="4899" y="2963"/>
                    <a:pt x="4877" y="2957"/>
                    <a:pt x="4855" y="2957"/>
                  </a:cubicBezTo>
                  <a:close/>
                  <a:moveTo>
                    <a:pt x="3023" y="2998"/>
                  </a:moveTo>
                  <a:cubicBezTo>
                    <a:pt x="2975" y="2998"/>
                    <a:pt x="2933" y="3028"/>
                    <a:pt x="2926" y="3077"/>
                  </a:cubicBezTo>
                  <a:cubicBezTo>
                    <a:pt x="2906" y="3218"/>
                    <a:pt x="2896" y="3340"/>
                    <a:pt x="2896" y="3472"/>
                  </a:cubicBezTo>
                  <a:cubicBezTo>
                    <a:pt x="2896" y="3545"/>
                    <a:pt x="2952" y="3587"/>
                    <a:pt x="3006" y="3587"/>
                  </a:cubicBezTo>
                  <a:cubicBezTo>
                    <a:pt x="3049" y="3587"/>
                    <a:pt x="3089" y="3560"/>
                    <a:pt x="3098" y="3502"/>
                  </a:cubicBezTo>
                  <a:cubicBezTo>
                    <a:pt x="3119" y="3411"/>
                    <a:pt x="3119" y="3320"/>
                    <a:pt x="3119" y="3229"/>
                  </a:cubicBezTo>
                  <a:cubicBezTo>
                    <a:pt x="3230" y="3269"/>
                    <a:pt x="3331" y="3299"/>
                    <a:pt x="3432" y="3340"/>
                  </a:cubicBezTo>
                  <a:cubicBezTo>
                    <a:pt x="3439" y="3342"/>
                    <a:pt x="3445" y="3343"/>
                    <a:pt x="3452" y="3343"/>
                  </a:cubicBezTo>
                  <a:cubicBezTo>
                    <a:pt x="3503" y="3343"/>
                    <a:pt x="3537" y="3276"/>
                    <a:pt x="3483" y="3249"/>
                  </a:cubicBezTo>
                  <a:cubicBezTo>
                    <a:pt x="3351" y="3168"/>
                    <a:pt x="3220" y="3087"/>
                    <a:pt x="3088" y="3016"/>
                  </a:cubicBezTo>
                  <a:cubicBezTo>
                    <a:pt x="3066" y="3004"/>
                    <a:pt x="3044" y="2998"/>
                    <a:pt x="3023" y="2998"/>
                  </a:cubicBezTo>
                  <a:close/>
                  <a:moveTo>
                    <a:pt x="1199" y="3035"/>
                  </a:moveTo>
                  <a:cubicBezTo>
                    <a:pt x="1147" y="3035"/>
                    <a:pt x="1101" y="3065"/>
                    <a:pt x="1094" y="3117"/>
                  </a:cubicBezTo>
                  <a:cubicBezTo>
                    <a:pt x="1073" y="3259"/>
                    <a:pt x="1063" y="3380"/>
                    <a:pt x="1063" y="3512"/>
                  </a:cubicBezTo>
                  <a:cubicBezTo>
                    <a:pt x="1063" y="3585"/>
                    <a:pt x="1119" y="3627"/>
                    <a:pt x="1173" y="3627"/>
                  </a:cubicBezTo>
                  <a:cubicBezTo>
                    <a:pt x="1216" y="3627"/>
                    <a:pt x="1256" y="3601"/>
                    <a:pt x="1265" y="3542"/>
                  </a:cubicBezTo>
                  <a:cubicBezTo>
                    <a:pt x="1286" y="3452"/>
                    <a:pt x="1286" y="3360"/>
                    <a:pt x="1286" y="3269"/>
                  </a:cubicBezTo>
                  <a:cubicBezTo>
                    <a:pt x="1397" y="3310"/>
                    <a:pt x="1499" y="3340"/>
                    <a:pt x="1600" y="3380"/>
                  </a:cubicBezTo>
                  <a:cubicBezTo>
                    <a:pt x="1607" y="3383"/>
                    <a:pt x="1613" y="3384"/>
                    <a:pt x="1619" y="3384"/>
                  </a:cubicBezTo>
                  <a:cubicBezTo>
                    <a:pt x="1670" y="3384"/>
                    <a:pt x="1704" y="3315"/>
                    <a:pt x="1650" y="3279"/>
                  </a:cubicBezTo>
                  <a:cubicBezTo>
                    <a:pt x="1519" y="3209"/>
                    <a:pt x="1387" y="3128"/>
                    <a:pt x="1256" y="3047"/>
                  </a:cubicBezTo>
                  <a:cubicBezTo>
                    <a:pt x="1237" y="3039"/>
                    <a:pt x="1218" y="3035"/>
                    <a:pt x="1199" y="3035"/>
                  </a:cubicBezTo>
                  <a:close/>
                  <a:moveTo>
                    <a:pt x="7748" y="3221"/>
                  </a:moveTo>
                  <a:cubicBezTo>
                    <a:pt x="7703" y="3221"/>
                    <a:pt x="7661" y="3250"/>
                    <a:pt x="7655" y="3299"/>
                  </a:cubicBezTo>
                  <a:cubicBezTo>
                    <a:pt x="7634" y="3441"/>
                    <a:pt x="7624" y="3563"/>
                    <a:pt x="7624" y="3704"/>
                  </a:cubicBezTo>
                  <a:cubicBezTo>
                    <a:pt x="7618" y="3771"/>
                    <a:pt x="7674" y="3811"/>
                    <a:pt x="7729" y="3811"/>
                  </a:cubicBezTo>
                  <a:cubicBezTo>
                    <a:pt x="7773" y="3811"/>
                    <a:pt x="7817" y="3784"/>
                    <a:pt x="7826" y="3725"/>
                  </a:cubicBezTo>
                  <a:cubicBezTo>
                    <a:pt x="7837" y="3634"/>
                    <a:pt x="7847" y="3542"/>
                    <a:pt x="7847" y="3452"/>
                  </a:cubicBezTo>
                  <a:cubicBezTo>
                    <a:pt x="7948" y="3492"/>
                    <a:pt x="8049" y="3533"/>
                    <a:pt x="8161" y="3563"/>
                  </a:cubicBezTo>
                  <a:cubicBezTo>
                    <a:pt x="8166" y="3565"/>
                    <a:pt x="8172" y="3566"/>
                    <a:pt x="8177" y="3566"/>
                  </a:cubicBezTo>
                  <a:cubicBezTo>
                    <a:pt x="8221" y="3566"/>
                    <a:pt x="8257" y="3499"/>
                    <a:pt x="8211" y="3472"/>
                  </a:cubicBezTo>
                  <a:cubicBezTo>
                    <a:pt x="8080" y="3391"/>
                    <a:pt x="7938" y="3310"/>
                    <a:pt x="7806" y="3239"/>
                  </a:cubicBezTo>
                  <a:cubicBezTo>
                    <a:pt x="7788" y="3226"/>
                    <a:pt x="7767" y="3221"/>
                    <a:pt x="7748" y="3221"/>
                  </a:cubicBezTo>
                  <a:close/>
                  <a:moveTo>
                    <a:pt x="5924" y="3257"/>
                  </a:moveTo>
                  <a:cubicBezTo>
                    <a:pt x="5875" y="3257"/>
                    <a:pt x="5829" y="3288"/>
                    <a:pt x="5822" y="3340"/>
                  </a:cubicBezTo>
                  <a:cubicBezTo>
                    <a:pt x="5801" y="3482"/>
                    <a:pt x="5792" y="3603"/>
                    <a:pt x="5792" y="3735"/>
                  </a:cubicBezTo>
                  <a:cubicBezTo>
                    <a:pt x="5786" y="3808"/>
                    <a:pt x="5843" y="3850"/>
                    <a:pt x="5898" y="3850"/>
                  </a:cubicBezTo>
                  <a:cubicBezTo>
                    <a:pt x="5942" y="3850"/>
                    <a:pt x="5985" y="3824"/>
                    <a:pt x="5994" y="3765"/>
                  </a:cubicBezTo>
                  <a:cubicBezTo>
                    <a:pt x="6004" y="3674"/>
                    <a:pt x="6014" y="3583"/>
                    <a:pt x="6014" y="3492"/>
                  </a:cubicBezTo>
                  <a:cubicBezTo>
                    <a:pt x="6116" y="3533"/>
                    <a:pt x="6217" y="3563"/>
                    <a:pt x="6328" y="3603"/>
                  </a:cubicBezTo>
                  <a:cubicBezTo>
                    <a:pt x="6333" y="3605"/>
                    <a:pt x="6339" y="3606"/>
                    <a:pt x="6344" y="3606"/>
                  </a:cubicBezTo>
                  <a:cubicBezTo>
                    <a:pt x="6389" y="3606"/>
                    <a:pt x="6424" y="3539"/>
                    <a:pt x="6379" y="3512"/>
                  </a:cubicBezTo>
                  <a:cubicBezTo>
                    <a:pt x="6247" y="3431"/>
                    <a:pt x="6105" y="3350"/>
                    <a:pt x="5974" y="3269"/>
                  </a:cubicBezTo>
                  <a:cubicBezTo>
                    <a:pt x="5958" y="3261"/>
                    <a:pt x="5941" y="3257"/>
                    <a:pt x="5924" y="3257"/>
                  </a:cubicBezTo>
                  <a:close/>
                  <a:moveTo>
                    <a:pt x="4091" y="3298"/>
                  </a:moveTo>
                  <a:cubicBezTo>
                    <a:pt x="4043" y="3298"/>
                    <a:pt x="3997" y="3328"/>
                    <a:pt x="3989" y="3380"/>
                  </a:cubicBezTo>
                  <a:cubicBezTo>
                    <a:pt x="3969" y="3512"/>
                    <a:pt x="3959" y="3644"/>
                    <a:pt x="3959" y="3776"/>
                  </a:cubicBezTo>
                  <a:cubicBezTo>
                    <a:pt x="3953" y="3849"/>
                    <a:pt x="4010" y="3891"/>
                    <a:pt x="4066" y="3891"/>
                  </a:cubicBezTo>
                  <a:cubicBezTo>
                    <a:pt x="4109" y="3891"/>
                    <a:pt x="4152" y="3864"/>
                    <a:pt x="4161" y="3806"/>
                  </a:cubicBezTo>
                  <a:cubicBezTo>
                    <a:pt x="4172" y="3715"/>
                    <a:pt x="4181" y="3623"/>
                    <a:pt x="4181" y="3533"/>
                  </a:cubicBezTo>
                  <a:cubicBezTo>
                    <a:pt x="4283" y="3573"/>
                    <a:pt x="4384" y="3603"/>
                    <a:pt x="4496" y="3644"/>
                  </a:cubicBezTo>
                  <a:cubicBezTo>
                    <a:pt x="4501" y="3646"/>
                    <a:pt x="4507" y="3647"/>
                    <a:pt x="4512" y="3647"/>
                  </a:cubicBezTo>
                  <a:cubicBezTo>
                    <a:pt x="4556" y="3647"/>
                    <a:pt x="4591" y="3578"/>
                    <a:pt x="4546" y="3542"/>
                  </a:cubicBezTo>
                  <a:cubicBezTo>
                    <a:pt x="4415" y="3472"/>
                    <a:pt x="4273" y="3391"/>
                    <a:pt x="4141" y="3310"/>
                  </a:cubicBezTo>
                  <a:cubicBezTo>
                    <a:pt x="4125" y="3302"/>
                    <a:pt x="4108" y="3298"/>
                    <a:pt x="4091" y="3298"/>
                  </a:cubicBezTo>
                  <a:close/>
                  <a:moveTo>
                    <a:pt x="2252" y="3337"/>
                  </a:moveTo>
                  <a:cubicBezTo>
                    <a:pt x="2206" y="3337"/>
                    <a:pt x="2164" y="3364"/>
                    <a:pt x="2156" y="3421"/>
                  </a:cubicBezTo>
                  <a:cubicBezTo>
                    <a:pt x="2136" y="3553"/>
                    <a:pt x="2126" y="3684"/>
                    <a:pt x="2126" y="3816"/>
                  </a:cubicBezTo>
                  <a:cubicBezTo>
                    <a:pt x="2121" y="3889"/>
                    <a:pt x="2178" y="3931"/>
                    <a:pt x="2233" y="3931"/>
                  </a:cubicBezTo>
                  <a:cubicBezTo>
                    <a:pt x="2277" y="3931"/>
                    <a:pt x="2320" y="3905"/>
                    <a:pt x="2329" y="3846"/>
                  </a:cubicBezTo>
                  <a:cubicBezTo>
                    <a:pt x="2339" y="3745"/>
                    <a:pt x="2349" y="3664"/>
                    <a:pt x="2349" y="3573"/>
                  </a:cubicBezTo>
                  <a:cubicBezTo>
                    <a:pt x="2450" y="3614"/>
                    <a:pt x="2552" y="3644"/>
                    <a:pt x="2663" y="3684"/>
                  </a:cubicBezTo>
                  <a:cubicBezTo>
                    <a:pt x="2668" y="3686"/>
                    <a:pt x="2674" y="3687"/>
                    <a:pt x="2679" y="3687"/>
                  </a:cubicBezTo>
                  <a:cubicBezTo>
                    <a:pt x="2723" y="3687"/>
                    <a:pt x="2758" y="3619"/>
                    <a:pt x="2714" y="3583"/>
                  </a:cubicBezTo>
                  <a:cubicBezTo>
                    <a:pt x="2582" y="3512"/>
                    <a:pt x="2440" y="3431"/>
                    <a:pt x="2309" y="3350"/>
                  </a:cubicBezTo>
                  <a:cubicBezTo>
                    <a:pt x="2291" y="3341"/>
                    <a:pt x="2271" y="3337"/>
                    <a:pt x="2252" y="3337"/>
                  </a:cubicBezTo>
                  <a:close/>
                  <a:moveTo>
                    <a:pt x="418" y="3373"/>
                  </a:moveTo>
                  <a:cubicBezTo>
                    <a:pt x="373" y="3373"/>
                    <a:pt x="331" y="3405"/>
                    <a:pt x="324" y="3461"/>
                  </a:cubicBezTo>
                  <a:cubicBezTo>
                    <a:pt x="304" y="3593"/>
                    <a:pt x="293" y="3725"/>
                    <a:pt x="293" y="3857"/>
                  </a:cubicBezTo>
                  <a:cubicBezTo>
                    <a:pt x="288" y="3928"/>
                    <a:pt x="343" y="3970"/>
                    <a:pt x="397" y="3970"/>
                  </a:cubicBezTo>
                  <a:cubicBezTo>
                    <a:pt x="442" y="3970"/>
                    <a:pt x="487" y="3941"/>
                    <a:pt x="496" y="3877"/>
                  </a:cubicBezTo>
                  <a:cubicBezTo>
                    <a:pt x="506" y="3785"/>
                    <a:pt x="516" y="3704"/>
                    <a:pt x="516" y="3614"/>
                  </a:cubicBezTo>
                  <a:cubicBezTo>
                    <a:pt x="617" y="3644"/>
                    <a:pt x="719" y="3684"/>
                    <a:pt x="830" y="3725"/>
                  </a:cubicBezTo>
                  <a:cubicBezTo>
                    <a:pt x="835" y="3727"/>
                    <a:pt x="840" y="3728"/>
                    <a:pt x="845" y="3728"/>
                  </a:cubicBezTo>
                  <a:cubicBezTo>
                    <a:pt x="890" y="3728"/>
                    <a:pt x="927" y="3651"/>
                    <a:pt x="881" y="3623"/>
                  </a:cubicBezTo>
                  <a:cubicBezTo>
                    <a:pt x="749" y="3553"/>
                    <a:pt x="608" y="3472"/>
                    <a:pt x="476" y="3391"/>
                  </a:cubicBezTo>
                  <a:cubicBezTo>
                    <a:pt x="457" y="3379"/>
                    <a:pt x="437" y="3373"/>
                    <a:pt x="418" y="3373"/>
                  </a:cubicBezTo>
                  <a:close/>
                  <a:moveTo>
                    <a:pt x="6976" y="3559"/>
                  </a:moveTo>
                  <a:cubicBezTo>
                    <a:pt x="6929" y="3559"/>
                    <a:pt x="6889" y="3586"/>
                    <a:pt x="6875" y="3644"/>
                  </a:cubicBezTo>
                  <a:cubicBezTo>
                    <a:pt x="6854" y="3776"/>
                    <a:pt x="6845" y="3907"/>
                    <a:pt x="6845" y="4039"/>
                  </a:cubicBezTo>
                  <a:cubicBezTo>
                    <a:pt x="6845" y="4112"/>
                    <a:pt x="6904" y="4154"/>
                    <a:pt x="6959" y="4154"/>
                  </a:cubicBezTo>
                  <a:cubicBezTo>
                    <a:pt x="7002" y="4154"/>
                    <a:pt x="7042" y="4127"/>
                    <a:pt x="7047" y="4069"/>
                  </a:cubicBezTo>
                  <a:cubicBezTo>
                    <a:pt x="7067" y="3978"/>
                    <a:pt x="7067" y="3887"/>
                    <a:pt x="7077" y="3796"/>
                  </a:cubicBezTo>
                  <a:cubicBezTo>
                    <a:pt x="7178" y="3836"/>
                    <a:pt x="7280" y="3866"/>
                    <a:pt x="7381" y="3907"/>
                  </a:cubicBezTo>
                  <a:cubicBezTo>
                    <a:pt x="7387" y="3909"/>
                    <a:pt x="7394" y="3910"/>
                    <a:pt x="7400" y="3910"/>
                  </a:cubicBezTo>
                  <a:cubicBezTo>
                    <a:pt x="7451" y="3910"/>
                    <a:pt x="7486" y="3842"/>
                    <a:pt x="7432" y="3806"/>
                  </a:cubicBezTo>
                  <a:cubicBezTo>
                    <a:pt x="7300" y="3735"/>
                    <a:pt x="7169" y="3654"/>
                    <a:pt x="7037" y="3573"/>
                  </a:cubicBezTo>
                  <a:cubicBezTo>
                    <a:pt x="7016" y="3564"/>
                    <a:pt x="6995" y="3559"/>
                    <a:pt x="6976" y="3559"/>
                  </a:cubicBezTo>
                  <a:close/>
                  <a:moveTo>
                    <a:pt x="5142" y="3596"/>
                  </a:moveTo>
                  <a:cubicBezTo>
                    <a:pt x="5095" y="3596"/>
                    <a:pt x="5057" y="3627"/>
                    <a:pt x="5042" y="3684"/>
                  </a:cubicBezTo>
                  <a:cubicBezTo>
                    <a:pt x="5022" y="3816"/>
                    <a:pt x="5012" y="3947"/>
                    <a:pt x="5012" y="4079"/>
                  </a:cubicBezTo>
                  <a:cubicBezTo>
                    <a:pt x="5012" y="4151"/>
                    <a:pt x="5069" y="4193"/>
                    <a:pt x="5123" y="4193"/>
                  </a:cubicBezTo>
                  <a:cubicBezTo>
                    <a:pt x="5168" y="4193"/>
                    <a:pt x="5210" y="4164"/>
                    <a:pt x="5214" y="4100"/>
                  </a:cubicBezTo>
                  <a:cubicBezTo>
                    <a:pt x="5234" y="4008"/>
                    <a:pt x="5234" y="3927"/>
                    <a:pt x="5245" y="3836"/>
                  </a:cubicBezTo>
                  <a:cubicBezTo>
                    <a:pt x="5346" y="3877"/>
                    <a:pt x="5447" y="3907"/>
                    <a:pt x="5549" y="3947"/>
                  </a:cubicBezTo>
                  <a:cubicBezTo>
                    <a:pt x="5555" y="3950"/>
                    <a:pt x="5562" y="3951"/>
                    <a:pt x="5568" y="3951"/>
                  </a:cubicBezTo>
                  <a:cubicBezTo>
                    <a:pt x="5619" y="3951"/>
                    <a:pt x="5653" y="3882"/>
                    <a:pt x="5599" y="3846"/>
                  </a:cubicBezTo>
                  <a:cubicBezTo>
                    <a:pt x="5468" y="3776"/>
                    <a:pt x="5336" y="3695"/>
                    <a:pt x="5204" y="3614"/>
                  </a:cubicBezTo>
                  <a:cubicBezTo>
                    <a:pt x="5183" y="3602"/>
                    <a:pt x="5162" y="3596"/>
                    <a:pt x="5142" y="3596"/>
                  </a:cubicBezTo>
                  <a:close/>
                  <a:moveTo>
                    <a:pt x="3309" y="3636"/>
                  </a:moveTo>
                  <a:cubicBezTo>
                    <a:pt x="3263" y="3636"/>
                    <a:pt x="3224" y="3668"/>
                    <a:pt x="3209" y="3725"/>
                  </a:cubicBezTo>
                  <a:cubicBezTo>
                    <a:pt x="3189" y="3857"/>
                    <a:pt x="3179" y="3988"/>
                    <a:pt x="3179" y="4120"/>
                  </a:cubicBezTo>
                  <a:cubicBezTo>
                    <a:pt x="3179" y="4192"/>
                    <a:pt x="3237" y="4233"/>
                    <a:pt x="3290" y="4233"/>
                  </a:cubicBezTo>
                  <a:cubicBezTo>
                    <a:pt x="3335" y="4233"/>
                    <a:pt x="3377" y="4204"/>
                    <a:pt x="3382" y="4140"/>
                  </a:cubicBezTo>
                  <a:cubicBezTo>
                    <a:pt x="3402" y="4049"/>
                    <a:pt x="3402" y="3968"/>
                    <a:pt x="3412" y="3877"/>
                  </a:cubicBezTo>
                  <a:cubicBezTo>
                    <a:pt x="3513" y="3907"/>
                    <a:pt x="3614" y="3947"/>
                    <a:pt x="3716" y="3988"/>
                  </a:cubicBezTo>
                  <a:cubicBezTo>
                    <a:pt x="3722" y="3990"/>
                    <a:pt x="3728" y="3991"/>
                    <a:pt x="3733" y="3991"/>
                  </a:cubicBezTo>
                  <a:cubicBezTo>
                    <a:pt x="3785" y="3991"/>
                    <a:pt x="3821" y="3914"/>
                    <a:pt x="3767" y="3887"/>
                  </a:cubicBezTo>
                  <a:cubicBezTo>
                    <a:pt x="3635" y="3816"/>
                    <a:pt x="3503" y="3735"/>
                    <a:pt x="3371" y="3654"/>
                  </a:cubicBezTo>
                  <a:cubicBezTo>
                    <a:pt x="3350" y="3642"/>
                    <a:pt x="3329" y="3636"/>
                    <a:pt x="3309" y="3636"/>
                  </a:cubicBezTo>
                  <a:close/>
                  <a:moveTo>
                    <a:pt x="1477" y="3677"/>
                  </a:moveTo>
                  <a:cubicBezTo>
                    <a:pt x="1430" y="3677"/>
                    <a:pt x="1391" y="3708"/>
                    <a:pt x="1377" y="3765"/>
                  </a:cubicBezTo>
                  <a:cubicBezTo>
                    <a:pt x="1357" y="3897"/>
                    <a:pt x="1346" y="4028"/>
                    <a:pt x="1346" y="4160"/>
                  </a:cubicBezTo>
                  <a:cubicBezTo>
                    <a:pt x="1346" y="4232"/>
                    <a:pt x="1404" y="4274"/>
                    <a:pt x="1458" y="4274"/>
                  </a:cubicBezTo>
                  <a:cubicBezTo>
                    <a:pt x="1502" y="4274"/>
                    <a:pt x="1544" y="4245"/>
                    <a:pt x="1549" y="4181"/>
                  </a:cubicBezTo>
                  <a:cubicBezTo>
                    <a:pt x="1569" y="4089"/>
                    <a:pt x="1569" y="4008"/>
                    <a:pt x="1580" y="3917"/>
                  </a:cubicBezTo>
                  <a:cubicBezTo>
                    <a:pt x="1681" y="3947"/>
                    <a:pt x="1782" y="3988"/>
                    <a:pt x="1883" y="4028"/>
                  </a:cubicBezTo>
                  <a:cubicBezTo>
                    <a:pt x="1889" y="4030"/>
                    <a:pt x="1895" y="4031"/>
                    <a:pt x="1901" y="4031"/>
                  </a:cubicBezTo>
                  <a:cubicBezTo>
                    <a:pt x="1953" y="4031"/>
                    <a:pt x="1988" y="3955"/>
                    <a:pt x="1934" y="3927"/>
                  </a:cubicBezTo>
                  <a:cubicBezTo>
                    <a:pt x="1802" y="3846"/>
                    <a:pt x="1670" y="3776"/>
                    <a:pt x="1539" y="3695"/>
                  </a:cubicBezTo>
                  <a:cubicBezTo>
                    <a:pt x="1518" y="3683"/>
                    <a:pt x="1497" y="3677"/>
                    <a:pt x="1477" y="3677"/>
                  </a:cubicBezTo>
                  <a:close/>
                  <a:moveTo>
                    <a:pt x="8032" y="3859"/>
                  </a:moveTo>
                  <a:cubicBezTo>
                    <a:pt x="7987" y="3859"/>
                    <a:pt x="7945" y="3891"/>
                    <a:pt x="7938" y="3947"/>
                  </a:cubicBezTo>
                  <a:cubicBezTo>
                    <a:pt x="7918" y="4079"/>
                    <a:pt x="7907" y="4211"/>
                    <a:pt x="7907" y="4343"/>
                  </a:cubicBezTo>
                  <a:cubicBezTo>
                    <a:pt x="7907" y="4414"/>
                    <a:pt x="7962" y="4456"/>
                    <a:pt x="8014" y="4456"/>
                  </a:cubicBezTo>
                  <a:cubicBezTo>
                    <a:pt x="8058" y="4456"/>
                    <a:pt x="8101" y="4427"/>
                    <a:pt x="8110" y="4363"/>
                  </a:cubicBezTo>
                  <a:cubicBezTo>
                    <a:pt x="8120" y="4271"/>
                    <a:pt x="8130" y="4190"/>
                    <a:pt x="8130" y="4100"/>
                  </a:cubicBezTo>
                  <a:cubicBezTo>
                    <a:pt x="8231" y="4140"/>
                    <a:pt x="8343" y="4170"/>
                    <a:pt x="8444" y="4211"/>
                  </a:cubicBezTo>
                  <a:cubicBezTo>
                    <a:pt x="8450" y="4213"/>
                    <a:pt x="8455" y="4214"/>
                    <a:pt x="8461" y="4214"/>
                  </a:cubicBezTo>
                  <a:cubicBezTo>
                    <a:pt x="8506" y="4214"/>
                    <a:pt x="8549" y="4145"/>
                    <a:pt x="8495" y="4109"/>
                  </a:cubicBezTo>
                  <a:cubicBezTo>
                    <a:pt x="8363" y="4039"/>
                    <a:pt x="8231" y="3958"/>
                    <a:pt x="8090" y="3877"/>
                  </a:cubicBezTo>
                  <a:cubicBezTo>
                    <a:pt x="8071" y="3865"/>
                    <a:pt x="8051" y="3859"/>
                    <a:pt x="8032" y="3859"/>
                  </a:cubicBezTo>
                  <a:close/>
                  <a:moveTo>
                    <a:pt x="6200" y="3899"/>
                  </a:moveTo>
                  <a:cubicBezTo>
                    <a:pt x="6154" y="3899"/>
                    <a:pt x="6112" y="3931"/>
                    <a:pt x="6105" y="3988"/>
                  </a:cubicBezTo>
                  <a:cubicBezTo>
                    <a:pt x="6085" y="4120"/>
                    <a:pt x="6075" y="4251"/>
                    <a:pt x="6075" y="4383"/>
                  </a:cubicBezTo>
                  <a:cubicBezTo>
                    <a:pt x="6075" y="4455"/>
                    <a:pt x="6129" y="4497"/>
                    <a:pt x="6182" y="4497"/>
                  </a:cubicBezTo>
                  <a:cubicBezTo>
                    <a:pt x="6226" y="4497"/>
                    <a:pt x="6268" y="4468"/>
                    <a:pt x="6278" y="4403"/>
                  </a:cubicBezTo>
                  <a:cubicBezTo>
                    <a:pt x="6287" y="4312"/>
                    <a:pt x="6298" y="4231"/>
                    <a:pt x="6298" y="4140"/>
                  </a:cubicBezTo>
                  <a:cubicBezTo>
                    <a:pt x="6399" y="4170"/>
                    <a:pt x="6510" y="4211"/>
                    <a:pt x="6611" y="4251"/>
                  </a:cubicBezTo>
                  <a:cubicBezTo>
                    <a:pt x="6616" y="4253"/>
                    <a:pt x="6622" y="4254"/>
                    <a:pt x="6627" y="4254"/>
                  </a:cubicBezTo>
                  <a:cubicBezTo>
                    <a:pt x="6673" y="4254"/>
                    <a:pt x="6717" y="4178"/>
                    <a:pt x="6662" y="4150"/>
                  </a:cubicBezTo>
                  <a:cubicBezTo>
                    <a:pt x="6530" y="4069"/>
                    <a:pt x="6399" y="3998"/>
                    <a:pt x="6257" y="3917"/>
                  </a:cubicBezTo>
                  <a:cubicBezTo>
                    <a:pt x="6239" y="3905"/>
                    <a:pt x="6219" y="3899"/>
                    <a:pt x="6200" y="3899"/>
                  </a:cubicBezTo>
                  <a:close/>
                  <a:moveTo>
                    <a:pt x="4367" y="3940"/>
                  </a:moveTo>
                  <a:cubicBezTo>
                    <a:pt x="4321" y="3940"/>
                    <a:pt x="4280" y="3972"/>
                    <a:pt x="4273" y="4028"/>
                  </a:cubicBezTo>
                  <a:cubicBezTo>
                    <a:pt x="4253" y="4160"/>
                    <a:pt x="4242" y="4282"/>
                    <a:pt x="4242" y="4424"/>
                  </a:cubicBezTo>
                  <a:cubicBezTo>
                    <a:pt x="4242" y="4495"/>
                    <a:pt x="4296" y="4537"/>
                    <a:pt x="4349" y="4537"/>
                  </a:cubicBezTo>
                  <a:cubicBezTo>
                    <a:pt x="4393" y="4537"/>
                    <a:pt x="4435" y="4508"/>
                    <a:pt x="4445" y="4444"/>
                  </a:cubicBezTo>
                  <a:cubicBezTo>
                    <a:pt x="4455" y="4352"/>
                    <a:pt x="4465" y="4262"/>
                    <a:pt x="4465" y="4181"/>
                  </a:cubicBezTo>
                  <a:cubicBezTo>
                    <a:pt x="4566" y="4211"/>
                    <a:pt x="4678" y="4251"/>
                    <a:pt x="4779" y="4292"/>
                  </a:cubicBezTo>
                  <a:cubicBezTo>
                    <a:pt x="4784" y="4294"/>
                    <a:pt x="4789" y="4295"/>
                    <a:pt x="4794" y="4295"/>
                  </a:cubicBezTo>
                  <a:cubicBezTo>
                    <a:pt x="4840" y="4295"/>
                    <a:pt x="4884" y="4218"/>
                    <a:pt x="4829" y="4190"/>
                  </a:cubicBezTo>
                  <a:cubicBezTo>
                    <a:pt x="4698" y="4109"/>
                    <a:pt x="4566" y="4039"/>
                    <a:pt x="4424" y="3958"/>
                  </a:cubicBezTo>
                  <a:cubicBezTo>
                    <a:pt x="4406" y="3946"/>
                    <a:pt x="4386" y="3940"/>
                    <a:pt x="4367" y="3940"/>
                  </a:cubicBezTo>
                  <a:close/>
                  <a:moveTo>
                    <a:pt x="2535" y="3980"/>
                  </a:moveTo>
                  <a:cubicBezTo>
                    <a:pt x="2489" y="3980"/>
                    <a:pt x="2447" y="4012"/>
                    <a:pt x="2440" y="4069"/>
                  </a:cubicBezTo>
                  <a:cubicBezTo>
                    <a:pt x="2420" y="4201"/>
                    <a:pt x="2410" y="4322"/>
                    <a:pt x="2410" y="4464"/>
                  </a:cubicBezTo>
                  <a:cubicBezTo>
                    <a:pt x="2410" y="4535"/>
                    <a:pt x="2463" y="4573"/>
                    <a:pt x="2515" y="4573"/>
                  </a:cubicBezTo>
                  <a:cubicBezTo>
                    <a:pt x="2559" y="4573"/>
                    <a:pt x="2603" y="4545"/>
                    <a:pt x="2612" y="4484"/>
                  </a:cubicBezTo>
                  <a:cubicBezTo>
                    <a:pt x="2622" y="4393"/>
                    <a:pt x="2633" y="4302"/>
                    <a:pt x="2633" y="4221"/>
                  </a:cubicBezTo>
                  <a:cubicBezTo>
                    <a:pt x="2734" y="4251"/>
                    <a:pt x="2845" y="4292"/>
                    <a:pt x="2946" y="4322"/>
                  </a:cubicBezTo>
                  <a:cubicBezTo>
                    <a:pt x="2952" y="4325"/>
                    <a:pt x="2957" y="4326"/>
                    <a:pt x="2963" y="4326"/>
                  </a:cubicBezTo>
                  <a:cubicBezTo>
                    <a:pt x="3009" y="4326"/>
                    <a:pt x="3051" y="4258"/>
                    <a:pt x="2997" y="4231"/>
                  </a:cubicBezTo>
                  <a:cubicBezTo>
                    <a:pt x="2865" y="4150"/>
                    <a:pt x="2734" y="4079"/>
                    <a:pt x="2592" y="3998"/>
                  </a:cubicBezTo>
                  <a:cubicBezTo>
                    <a:pt x="2574" y="3986"/>
                    <a:pt x="2554" y="3980"/>
                    <a:pt x="2535" y="3980"/>
                  </a:cubicBezTo>
                  <a:close/>
                  <a:moveTo>
                    <a:pt x="702" y="4021"/>
                  </a:moveTo>
                  <a:cubicBezTo>
                    <a:pt x="656" y="4021"/>
                    <a:pt x="615" y="4053"/>
                    <a:pt x="608" y="4109"/>
                  </a:cubicBezTo>
                  <a:cubicBezTo>
                    <a:pt x="587" y="4241"/>
                    <a:pt x="577" y="4363"/>
                    <a:pt x="577" y="4505"/>
                  </a:cubicBezTo>
                  <a:cubicBezTo>
                    <a:pt x="577" y="4575"/>
                    <a:pt x="630" y="4614"/>
                    <a:pt x="682" y="4614"/>
                  </a:cubicBezTo>
                  <a:cubicBezTo>
                    <a:pt x="726" y="4614"/>
                    <a:pt x="770" y="4585"/>
                    <a:pt x="779" y="4525"/>
                  </a:cubicBezTo>
                  <a:cubicBezTo>
                    <a:pt x="790" y="4433"/>
                    <a:pt x="800" y="4343"/>
                    <a:pt x="800" y="4251"/>
                  </a:cubicBezTo>
                  <a:cubicBezTo>
                    <a:pt x="901" y="4292"/>
                    <a:pt x="1013" y="4332"/>
                    <a:pt x="1114" y="4363"/>
                  </a:cubicBezTo>
                  <a:cubicBezTo>
                    <a:pt x="1119" y="4365"/>
                    <a:pt x="1125" y="4366"/>
                    <a:pt x="1131" y="4366"/>
                  </a:cubicBezTo>
                  <a:cubicBezTo>
                    <a:pt x="1176" y="4366"/>
                    <a:pt x="1218" y="4299"/>
                    <a:pt x="1164" y="4271"/>
                  </a:cubicBezTo>
                  <a:cubicBezTo>
                    <a:pt x="1033" y="4190"/>
                    <a:pt x="901" y="4109"/>
                    <a:pt x="759" y="4039"/>
                  </a:cubicBezTo>
                  <a:cubicBezTo>
                    <a:pt x="741" y="4027"/>
                    <a:pt x="721" y="4021"/>
                    <a:pt x="702" y="4021"/>
                  </a:cubicBezTo>
                  <a:close/>
                  <a:moveTo>
                    <a:pt x="7262" y="4203"/>
                  </a:moveTo>
                  <a:cubicBezTo>
                    <a:pt x="7217" y="4203"/>
                    <a:pt x="7175" y="4235"/>
                    <a:pt x="7169" y="4292"/>
                  </a:cubicBezTo>
                  <a:cubicBezTo>
                    <a:pt x="7138" y="4424"/>
                    <a:pt x="7128" y="4545"/>
                    <a:pt x="7128" y="4687"/>
                  </a:cubicBezTo>
                  <a:cubicBezTo>
                    <a:pt x="7128" y="4759"/>
                    <a:pt x="7185" y="4800"/>
                    <a:pt x="7241" y="4800"/>
                  </a:cubicBezTo>
                  <a:cubicBezTo>
                    <a:pt x="7287" y="4800"/>
                    <a:pt x="7331" y="4771"/>
                    <a:pt x="7340" y="4707"/>
                  </a:cubicBezTo>
                  <a:cubicBezTo>
                    <a:pt x="7351" y="4616"/>
                    <a:pt x="7351" y="4525"/>
                    <a:pt x="7361" y="4444"/>
                  </a:cubicBezTo>
                  <a:cubicBezTo>
                    <a:pt x="7462" y="4474"/>
                    <a:pt x="7563" y="4514"/>
                    <a:pt x="7664" y="4555"/>
                  </a:cubicBezTo>
                  <a:cubicBezTo>
                    <a:pt x="7668" y="4555"/>
                    <a:pt x="7672" y="4556"/>
                    <a:pt x="7675" y="4556"/>
                  </a:cubicBezTo>
                  <a:cubicBezTo>
                    <a:pt x="7731" y="4556"/>
                    <a:pt x="7773" y="4483"/>
                    <a:pt x="7725" y="4454"/>
                  </a:cubicBezTo>
                  <a:cubicBezTo>
                    <a:pt x="7583" y="4373"/>
                    <a:pt x="7452" y="4302"/>
                    <a:pt x="7320" y="4221"/>
                  </a:cubicBezTo>
                  <a:cubicBezTo>
                    <a:pt x="7302" y="4209"/>
                    <a:pt x="7282" y="4203"/>
                    <a:pt x="7262" y="4203"/>
                  </a:cubicBezTo>
                  <a:close/>
                  <a:moveTo>
                    <a:pt x="5430" y="4244"/>
                  </a:moveTo>
                  <a:cubicBezTo>
                    <a:pt x="5385" y="4244"/>
                    <a:pt x="5343" y="4275"/>
                    <a:pt x="5336" y="4332"/>
                  </a:cubicBezTo>
                  <a:cubicBezTo>
                    <a:pt x="5306" y="4464"/>
                    <a:pt x="5295" y="4586"/>
                    <a:pt x="5295" y="4727"/>
                  </a:cubicBezTo>
                  <a:cubicBezTo>
                    <a:pt x="5295" y="4798"/>
                    <a:pt x="5351" y="4837"/>
                    <a:pt x="5406" y="4837"/>
                  </a:cubicBezTo>
                  <a:cubicBezTo>
                    <a:pt x="5453" y="4837"/>
                    <a:pt x="5499" y="4808"/>
                    <a:pt x="5508" y="4748"/>
                  </a:cubicBezTo>
                  <a:cubicBezTo>
                    <a:pt x="5518" y="4656"/>
                    <a:pt x="5518" y="4565"/>
                    <a:pt x="5528" y="4484"/>
                  </a:cubicBezTo>
                  <a:cubicBezTo>
                    <a:pt x="5630" y="4514"/>
                    <a:pt x="5731" y="4555"/>
                    <a:pt x="5832" y="4586"/>
                  </a:cubicBezTo>
                  <a:cubicBezTo>
                    <a:pt x="5839" y="4588"/>
                    <a:pt x="5845" y="4589"/>
                    <a:pt x="5851" y="4589"/>
                  </a:cubicBezTo>
                  <a:cubicBezTo>
                    <a:pt x="5903" y="4589"/>
                    <a:pt x="5938" y="4522"/>
                    <a:pt x="5893" y="4494"/>
                  </a:cubicBezTo>
                  <a:cubicBezTo>
                    <a:pt x="5751" y="4413"/>
                    <a:pt x="5619" y="4343"/>
                    <a:pt x="5488" y="4262"/>
                  </a:cubicBezTo>
                  <a:cubicBezTo>
                    <a:pt x="5470" y="4249"/>
                    <a:pt x="5450" y="4244"/>
                    <a:pt x="5430" y="4244"/>
                  </a:cubicBezTo>
                  <a:close/>
                  <a:moveTo>
                    <a:pt x="3597" y="4284"/>
                  </a:moveTo>
                  <a:cubicBezTo>
                    <a:pt x="3552" y="4284"/>
                    <a:pt x="3510" y="4316"/>
                    <a:pt x="3503" y="4373"/>
                  </a:cubicBezTo>
                  <a:cubicBezTo>
                    <a:pt x="3473" y="4505"/>
                    <a:pt x="3463" y="4626"/>
                    <a:pt x="3463" y="4768"/>
                  </a:cubicBezTo>
                  <a:cubicBezTo>
                    <a:pt x="3463" y="4839"/>
                    <a:pt x="3519" y="4877"/>
                    <a:pt x="3573" y="4877"/>
                  </a:cubicBezTo>
                  <a:cubicBezTo>
                    <a:pt x="3620" y="4877"/>
                    <a:pt x="3666" y="4849"/>
                    <a:pt x="3675" y="4788"/>
                  </a:cubicBezTo>
                  <a:cubicBezTo>
                    <a:pt x="3686" y="4697"/>
                    <a:pt x="3686" y="4606"/>
                    <a:pt x="3695" y="4514"/>
                  </a:cubicBezTo>
                  <a:cubicBezTo>
                    <a:pt x="3797" y="4555"/>
                    <a:pt x="3898" y="4595"/>
                    <a:pt x="3999" y="4626"/>
                  </a:cubicBezTo>
                  <a:cubicBezTo>
                    <a:pt x="4006" y="4628"/>
                    <a:pt x="4012" y="4629"/>
                    <a:pt x="4019" y="4629"/>
                  </a:cubicBezTo>
                  <a:cubicBezTo>
                    <a:pt x="4070" y="4629"/>
                    <a:pt x="4105" y="4562"/>
                    <a:pt x="4060" y="4535"/>
                  </a:cubicBezTo>
                  <a:cubicBezTo>
                    <a:pt x="3918" y="4454"/>
                    <a:pt x="3787" y="4373"/>
                    <a:pt x="3655" y="4302"/>
                  </a:cubicBezTo>
                  <a:cubicBezTo>
                    <a:pt x="3637" y="4290"/>
                    <a:pt x="3617" y="4284"/>
                    <a:pt x="3597" y="4284"/>
                  </a:cubicBezTo>
                  <a:close/>
                  <a:moveTo>
                    <a:pt x="1764" y="4324"/>
                  </a:moveTo>
                  <a:cubicBezTo>
                    <a:pt x="1719" y="4324"/>
                    <a:pt x="1678" y="4354"/>
                    <a:pt x="1670" y="4403"/>
                  </a:cubicBezTo>
                  <a:cubicBezTo>
                    <a:pt x="1640" y="4545"/>
                    <a:pt x="1630" y="4667"/>
                    <a:pt x="1630" y="4808"/>
                  </a:cubicBezTo>
                  <a:cubicBezTo>
                    <a:pt x="1630" y="4879"/>
                    <a:pt x="1686" y="4918"/>
                    <a:pt x="1741" y="4918"/>
                  </a:cubicBezTo>
                  <a:cubicBezTo>
                    <a:pt x="1787" y="4918"/>
                    <a:pt x="1834" y="4889"/>
                    <a:pt x="1843" y="4829"/>
                  </a:cubicBezTo>
                  <a:cubicBezTo>
                    <a:pt x="1853" y="4737"/>
                    <a:pt x="1853" y="4646"/>
                    <a:pt x="1863" y="4555"/>
                  </a:cubicBezTo>
                  <a:cubicBezTo>
                    <a:pt x="1964" y="4595"/>
                    <a:pt x="2066" y="4636"/>
                    <a:pt x="2167" y="4667"/>
                  </a:cubicBezTo>
                  <a:cubicBezTo>
                    <a:pt x="2174" y="4669"/>
                    <a:pt x="2180" y="4670"/>
                    <a:pt x="2186" y="4670"/>
                  </a:cubicBezTo>
                  <a:cubicBezTo>
                    <a:pt x="2237" y="4670"/>
                    <a:pt x="2272" y="4603"/>
                    <a:pt x="2228" y="4575"/>
                  </a:cubicBezTo>
                  <a:cubicBezTo>
                    <a:pt x="2086" y="4494"/>
                    <a:pt x="1954" y="4413"/>
                    <a:pt x="1823" y="4343"/>
                  </a:cubicBezTo>
                  <a:cubicBezTo>
                    <a:pt x="1804" y="4330"/>
                    <a:pt x="1783" y="4324"/>
                    <a:pt x="1764" y="4324"/>
                  </a:cubicBezTo>
                  <a:close/>
                  <a:moveTo>
                    <a:pt x="8319" y="4507"/>
                  </a:moveTo>
                  <a:cubicBezTo>
                    <a:pt x="8270" y="4507"/>
                    <a:pt x="8228" y="4539"/>
                    <a:pt x="8222" y="4595"/>
                  </a:cubicBezTo>
                  <a:cubicBezTo>
                    <a:pt x="8201" y="4727"/>
                    <a:pt x="8191" y="4849"/>
                    <a:pt x="8191" y="4991"/>
                  </a:cubicBezTo>
                  <a:cubicBezTo>
                    <a:pt x="8191" y="5061"/>
                    <a:pt x="8244" y="5100"/>
                    <a:pt x="8296" y="5100"/>
                  </a:cubicBezTo>
                  <a:cubicBezTo>
                    <a:pt x="8340" y="5100"/>
                    <a:pt x="8384" y="5071"/>
                    <a:pt x="8393" y="5011"/>
                  </a:cubicBezTo>
                  <a:cubicBezTo>
                    <a:pt x="8404" y="4919"/>
                    <a:pt x="8414" y="4829"/>
                    <a:pt x="8414" y="4748"/>
                  </a:cubicBezTo>
                  <a:cubicBezTo>
                    <a:pt x="8525" y="4778"/>
                    <a:pt x="8627" y="4818"/>
                    <a:pt x="8728" y="4849"/>
                  </a:cubicBezTo>
                  <a:cubicBezTo>
                    <a:pt x="8734" y="4851"/>
                    <a:pt x="8741" y="4852"/>
                    <a:pt x="8747" y="4852"/>
                  </a:cubicBezTo>
                  <a:cubicBezTo>
                    <a:pt x="8798" y="4852"/>
                    <a:pt x="8832" y="4785"/>
                    <a:pt x="8778" y="4757"/>
                  </a:cubicBezTo>
                  <a:cubicBezTo>
                    <a:pt x="8647" y="4676"/>
                    <a:pt x="8515" y="4606"/>
                    <a:pt x="8384" y="4525"/>
                  </a:cubicBezTo>
                  <a:cubicBezTo>
                    <a:pt x="8362" y="4513"/>
                    <a:pt x="8340" y="4507"/>
                    <a:pt x="8319" y="4507"/>
                  </a:cubicBezTo>
                  <a:close/>
                  <a:moveTo>
                    <a:pt x="6487" y="4547"/>
                  </a:moveTo>
                  <a:cubicBezTo>
                    <a:pt x="6438" y="4547"/>
                    <a:pt x="6396" y="4579"/>
                    <a:pt x="6389" y="4636"/>
                  </a:cubicBezTo>
                  <a:cubicBezTo>
                    <a:pt x="6368" y="4768"/>
                    <a:pt x="6359" y="4889"/>
                    <a:pt x="6359" y="5031"/>
                  </a:cubicBezTo>
                  <a:cubicBezTo>
                    <a:pt x="6359" y="5102"/>
                    <a:pt x="6411" y="5140"/>
                    <a:pt x="6463" y="5140"/>
                  </a:cubicBezTo>
                  <a:cubicBezTo>
                    <a:pt x="6508" y="5140"/>
                    <a:pt x="6552" y="5112"/>
                    <a:pt x="6561" y="5051"/>
                  </a:cubicBezTo>
                  <a:cubicBezTo>
                    <a:pt x="6571" y="4960"/>
                    <a:pt x="6581" y="4869"/>
                    <a:pt x="6581" y="4778"/>
                  </a:cubicBezTo>
                  <a:cubicBezTo>
                    <a:pt x="6692" y="4818"/>
                    <a:pt x="6794" y="4859"/>
                    <a:pt x="6895" y="4889"/>
                  </a:cubicBezTo>
                  <a:cubicBezTo>
                    <a:pt x="6901" y="4892"/>
                    <a:pt x="6908" y="4893"/>
                    <a:pt x="6914" y="4893"/>
                  </a:cubicBezTo>
                  <a:cubicBezTo>
                    <a:pt x="6965" y="4893"/>
                    <a:pt x="7000" y="4825"/>
                    <a:pt x="6946" y="4798"/>
                  </a:cubicBezTo>
                  <a:cubicBezTo>
                    <a:pt x="6814" y="4717"/>
                    <a:pt x="6683" y="4636"/>
                    <a:pt x="6551" y="4565"/>
                  </a:cubicBezTo>
                  <a:cubicBezTo>
                    <a:pt x="6529" y="4553"/>
                    <a:pt x="6507" y="4547"/>
                    <a:pt x="6487" y="4547"/>
                  </a:cubicBezTo>
                  <a:close/>
                  <a:moveTo>
                    <a:pt x="4652" y="4588"/>
                  </a:moveTo>
                  <a:cubicBezTo>
                    <a:pt x="4604" y="4588"/>
                    <a:pt x="4563" y="4617"/>
                    <a:pt x="4556" y="4667"/>
                  </a:cubicBezTo>
                  <a:cubicBezTo>
                    <a:pt x="4536" y="4808"/>
                    <a:pt x="4526" y="4930"/>
                    <a:pt x="4526" y="5072"/>
                  </a:cubicBezTo>
                  <a:cubicBezTo>
                    <a:pt x="4526" y="5138"/>
                    <a:pt x="4581" y="5177"/>
                    <a:pt x="4633" y="5177"/>
                  </a:cubicBezTo>
                  <a:cubicBezTo>
                    <a:pt x="4677" y="5177"/>
                    <a:pt x="4719" y="5151"/>
                    <a:pt x="4728" y="5092"/>
                  </a:cubicBezTo>
                  <a:cubicBezTo>
                    <a:pt x="4739" y="5000"/>
                    <a:pt x="4748" y="4910"/>
                    <a:pt x="4748" y="4818"/>
                  </a:cubicBezTo>
                  <a:cubicBezTo>
                    <a:pt x="4860" y="4859"/>
                    <a:pt x="4961" y="4899"/>
                    <a:pt x="5063" y="4930"/>
                  </a:cubicBezTo>
                  <a:cubicBezTo>
                    <a:pt x="5069" y="4932"/>
                    <a:pt x="5076" y="4933"/>
                    <a:pt x="5082" y="4933"/>
                  </a:cubicBezTo>
                  <a:cubicBezTo>
                    <a:pt x="5133" y="4933"/>
                    <a:pt x="5167" y="4866"/>
                    <a:pt x="5113" y="4838"/>
                  </a:cubicBezTo>
                  <a:cubicBezTo>
                    <a:pt x="4982" y="4757"/>
                    <a:pt x="4850" y="4676"/>
                    <a:pt x="4718" y="4606"/>
                  </a:cubicBezTo>
                  <a:cubicBezTo>
                    <a:pt x="4697" y="4593"/>
                    <a:pt x="4674" y="4588"/>
                    <a:pt x="4652" y="4588"/>
                  </a:cubicBezTo>
                  <a:close/>
                  <a:moveTo>
                    <a:pt x="2820" y="4628"/>
                  </a:moveTo>
                  <a:cubicBezTo>
                    <a:pt x="2772" y="4628"/>
                    <a:pt x="2731" y="4658"/>
                    <a:pt x="2723" y="4707"/>
                  </a:cubicBezTo>
                  <a:cubicBezTo>
                    <a:pt x="2703" y="4849"/>
                    <a:pt x="2693" y="4970"/>
                    <a:pt x="2693" y="5102"/>
                  </a:cubicBezTo>
                  <a:cubicBezTo>
                    <a:pt x="2693" y="5175"/>
                    <a:pt x="2750" y="5217"/>
                    <a:pt x="2804" y="5217"/>
                  </a:cubicBezTo>
                  <a:cubicBezTo>
                    <a:pt x="2846" y="5217"/>
                    <a:pt x="2887" y="5191"/>
                    <a:pt x="2896" y="5132"/>
                  </a:cubicBezTo>
                  <a:cubicBezTo>
                    <a:pt x="2906" y="5041"/>
                    <a:pt x="2916" y="4950"/>
                    <a:pt x="2916" y="4859"/>
                  </a:cubicBezTo>
                  <a:cubicBezTo>
                    <a:pt x="3027" y="4899"/>
                    <a:pt x="3128" y="4930"/>
                    <a:pt x="3230" y="4970"/>
                  </a:cubicBezTo>
                  <a:cubicBezTo>
                    <a:pt x="3236" y="4973"/>
                    <a:pt x="3243" y="4974"/>
                    <a:pt x="3249" y="4974"/>
                  </a:cubicBezTo>
                  <a:cubicBezTo>
                    <a:pt x="3300" y="4974"/>
                    <a:pt x="3335" y="4906"/>
                    <a:pt x="3281" y="4879"/>
                  </a:cubicBezTo>
                  <a:cubicBezTo>
                    <a:pt x="3149" y="4798"/>
                    <a:pt x="3017" y="4717"/>
                    <a:pt x="2885" y="4646"/>
                  </a:cubicBezTo>
                  <a:cubicBezTo>
                    <a:pt x="2864" y="4634"/>
                    <a:pt x="2841" y="4628"/>
                    <a:pt x="2820" y="4628"/>
                  </a:cubicBezTo>
                  <a:close/>
                  <a:moveTo>
                    <a:pt x="997" y="4665"/>
                  </a:moveTo>
                  <a:cubicBezTo>
                    <a:pt x="945" y="4665"/>
                    <a:pt x="898" y="4695"/>
                    <a:pt x="891" y="4748"/>
                  </a:cubicBezTo>
                  <a:cubicBezTo>
                    <a:pt x="871" y="4889"/>
                    <a:pt x="860" y="5011"/>
                    <a:pt x="860" y="5142"/>
                  </a:cubicBezTo>
                  <a:cubicBezTo>
                    <a:pt x="860" y="5216"/>
                    <a:pt x="917" y="5258"/>
                    <a:pt x="971" y="5258"/>
                  </a:cubicBezTo>
                  <a:cubicBezTo>
                    <a:pt x="1013" y="5258"/>
                    <a:pt x="1054" y="5231"/>
                    <a:pt x="1063" y="5173"/>
                  </a:cubicBezTo>
                  <a:cubicBezTo>
                    <a:pt x="1073" y="5081"/>
                    <a:pt x="1083" y="4991"/>
                    <a:pt x="1083" y="4899"/>
                  </a:cubicBezTo>
                  <a:cubicBezTo>
                    <a:pt x="1195" y="4940"/>
                    <a:pt x="1296" y="4970"/>
                    <a:pt x="1397" y="5011"/>
                  </a:cubicBezTo>
                  <a:cubicBezTo>
                    <a:pt x="1404" y="5013"/>
                    <a:pt x="1410" y="5014"/>
                    <a:pt x="1417" y="5014"/>
                  </a:cubicBezTo>
                  <a:cubicBezTo>
                    <a:pt x="1468" y="5014"/>
                    <a:pt x="1502" y="4946"/>
                    <a:pt x="1448" y="4910"/>
                  </a:cubicBezTo>
                  <a:cubicBezTo>
                    <a:pt x="1316" y="4838"/>
                    <a:pt x="1184" y="4757"/>
                    <a:pt x="1053" y="4676"/>
                  </a:cubicBezTo>
                  <a:cubicBezTo>
                    <a:pt x="1035" y="4669"/>
                    <a:pt x="1015" y="4665"/>
                    <a:pt x="997" y="4665"/>
                  </a:cubicBezTo>
                  <a:close/>
                  <a:moveTo>
                    <a:pt x="7545" y="4851"/>
                  </a:moveTo>
                  <a:cubicBezTo>
                    <a:pt x="7500" y="4851"/>
                    <a:pt x="7459" y="4880"/>
                    <a:pt x="7452" y="4930"/>
                  </a:cubicBezTo>
                  <a:cubicBezTo>
                    <a:pt x="7421" y="5072"/>
                    <a:pt x="7421" y="5193"/>
                    <a:pt x="7412" y="5335"/>
                  </a:cubicBezTo>
                  <a:cubicBezTo>
                    <a:pt x="7412" y="5402"/>
                    <a:pt x="7469" y="5441"/>
                    <a:pt x="7525" y="5441"/>
                  </a:cubicBezTo>
                  <a:cubicBezTo>
                    <a:pt x="7571" y="5441"/>
                    <a:pt x="7615" y="5414"/>
                    <a:pt x="7624" y="5355"/>
                  </a:cubicBezTo>
                  <a:cubicBezTo>
                    <a:pt x="7634" y="5264"/>
                    <a:pt x="7644" y="5173"/>
                    <a:pt x="7644" y="5081"/>
                  </a:cubicBezTo>
                  <a:cubicBezTo>
                    <a:pt x="7745" y="5122"/>
                    <a:pt x="7847" y="5162"/>
                    <a:pt x="7958" y="5193"/>
                  </a:cubicBezTo>
                  <a:cubicBezTo>
                    <a:pt x="7964" y="5195"/>
                    <a:pt x="7969" y="5196"/>
                    <a:pt x="7975" y="5196"/>
                  </a:cubicBezTo>
                  <a:cubicBezTo>
                    <a:pt x="8018" y="5196"/>
                    <a:pt x="8054" y="5129"/>
                    <a:pt x="8009" y="5102"/>
                  </a:cubicBezTo>
                  <a:cubicBezTo>
                    <a:pt x="7877" y="5021"/>
                    <a:pt x="7736" y="4940"/>
                    <a:pt x="7604" y="4869"/>
                  </a:cubicBezTo>
                  <a:cubicBezTo>
                    <a:pt x="7585" y="4857"/>
                    <a:pt x="7564" y="4851"/>
                    <a:pt x="7545" y="4851"/>
                  </a:cubicBezTo>
                  <a:close/>
                  <a:moveTo>
                    <a:pt x="5721" y="4888"/>
                  </a:moveTo>
                  <a:cubicBezTo>
                    <a:pt x="5673" y="4888"/>
                    <a:pt x="5627" y="4918"/>
                    <a:pt x="5619" y="4970"/>
                  </a:cubicBezTo>
                  <a:cubicBezTo>
                    <a:pt x="5589" y="5112"/>
                    <a:pt x="5589" y="5234"/>
                    <a:pt x="5579" y="5365"/>
                  </a:cubicBezTo>
                  <a:cubicBezTo>
                    <a:pt x="5579" y="5438"/>
                    <a:pt x="5638" y="5480"/>
                    <a:pt x="5695" y="5480"/>
                  </a:cubicBezTo>
                  <a:cubicBezTo>
                    <a:pt x="5740" y="5480"/>
                    <a:pt x="5783" y="5454"/>
                    <a:pt x="5792" y="5396"/>
                  </a:cubicBezTo>
                  <a:cubicBezTo>
                    <a:pt x="5801" y="5304"/>
                    <a:pt x="5812" y="5213"/>
                    <a:pt x="5812" y="5122"/>
                  </a:cubicBezTo>
                  <a:cubicBezTo>
                    <a:pt x="5913" y="5162"/>
                    <a:pt x="6014" y="5193"/>
                    <a:pt x="6125" y="5234"/>
                  </a:cubicBezTo>
                  <a:cubicBezTo>
                    <a:pt x="6131" y="5236"/>
                    <a:pt x="6136" y="5237"/>
                    <a:pt x="6142" y="5237"/>
                  </a:cubicBezTo>
                  <a:cubicBezTo>
                    <a:pt x="6186" y="5237"/>
                    <a:pt x="6221" y="5170"/>
                    <a:pt x="6176" y="5142"/>
                  </a:cubicBezTo>
                  <a:cubicBezTo>
                    <a:pt x="6044" y="5061"/>
                    <a:pt x="5903" y="4980"/>
                    <a:pt x="5771" y="4899"/>
                  </a:cubicBezTo>
                  <a:cubicBezTo>
                    <a:pt x="5756" y="4891"/>
                    <a:pt x="5738" y="4888"/>
                    <a:pt x="5721" y="4888"/>
                  </a:cubicBezTo>
                  <a:close/>
                  <a:moveTo>
                    <a:pt x="3888" y="4928"/>
                  </a:moveTo>
                  <a:cubicBezTo>
                    <a:pt x="3840" y="4928"/>
                    <a:pt x="3794" y="4958"/>
                    <a:pt x="3787" y="5011"/>
                  </a:cubicBezTo>
                  <a:cubicBezTo>
                    <a:pt x="3756" y="5142"/>
                    <a:pt x="3756" y="5274"/>
                    <a:pt x="3746" y="5405"/>
                  </a:cubicBezTo>
                  <a:cubicBezTo>
                    <a:pt x="3746" y="5479"/>
                    <a:pt x="3806" y="5521"/>
                    <a:pt x="3862" y="5521"/>
                  </a:cubicBezTo>
                  <a:cubicBezTo>
                    <a:pt x="3907" y="5521"/>
                    <a:pt x="3950" y="5494"/>
                    <a:pt x="3959" y="5436"/>
                  </a:cubicBezTo>
                  <a:cubicBezTo>
                    <a:pt x="3969" y="5345"/>
                    <a:pt x="3979" y="5254"/>
                    <a:pt x="3979" y="5162"/>
                  </a:cubicBezTo>
                  <a:cubicBezTo>
                    <a:pt x="4080" y="5203"/>
                    <a:pt x="4181" y="5234"/>
                    <a:pt x="4293" y="5274"/>
                  </a:cubicBezTo>
                  <a:cubicBezTo>
                    <a:pt x="4299" y="5276"/>
                    <a:pt x="4304" y="5277"/>
                    <a:pt x="4309" y="5277"/>
                  </a:cubicBezTo>
                  <a:cubicBezTo>
                    <a:pt x="4353" y="5277"/>
                    <a:pt x="4389" y="5209"/>
                    <a:pt x="4343" y="5173"/>
                  </a:cubicBezTo>
                  <a:cubicBezTo>
                    <a:pt x="4212" y="5102"/>
                    <a:pt x="4070" y="5021"/>
                    <a:pt x="3938" y="4940"/>
                  </a:cubicBezTo>
                  <a:cubicBezTo>
                    <a:pt x="3923" y="4932"/>
                    <a:pt x="3905" y="4928"/>
                    <a:pt x="3888" y="4928"/>
                  </a:cubicBezTo>
                  <a:close/>
                  <a:moveTo>
                    <a:pt x="2049" y="4962"/>
                  </a:moveTo>
                  <a:cubicBezTo>
                    <a:pt x="2004" y="4962"/>
                    <a:pt x="1961" y="4994"/>
                    <a:pt x="1954" y="5051"/>
                  </a:cubicBezTo>
                  <a:cubicBezTo>
                    <a:pt x="1924" y="5183"/>
                    <a:pt x="1924" y="5315"/>
                    <a:pt x="1913" y="5446"/>
                  </a:cubicBezTo>
                  <a:cubicBezTo>
                    <a:pt x="1913" y="5519"/>
                    <a:pt x="1973" y="5561"/>
                    <a:pt x="2030" y="5561"/>
                  </a:cubicBezTo>
                  <a:cubicBezTo>
                    <a:pt x="2075" y="5561"/>
                    <a:pt x="2117" y="5535"/>
                    <a:pt x="2126" y="5477"/>
                  </a:cubicBezTo>
                  <a:cubicBezTo>
                    <a:pt x="2136" y="5375"/>
                    <a:pt x="2147" y="5294"/>
                    <a:pt x="2147" y="5203"/>
                  </a:cubicBezTo>
                  <a:cubicBezTo>
                    <a:pt x="2248" y="5243"/>
                    <a:pt x="2349" y="5274"/>
                    <a:pt x="2460" y="5315"/>
                  </a:cubicBezTo>
                  <a:cubicBezTo>
                    <a:pt x="2466" y="5317"/>
                    <a:pt x="2471" y="5318"/>
                    <a:pt x="2477" y="5318"/>
                  </a:cubicBezTo>
                  <a:cubicBezTo>
                    <a:pt x="2521" y="5318"/>
                    <a:pt x="2556" y="5249"/>
                    <a:pt x="2511" y="5213"/>
                  </a:cubicBezTo>
                  <a:cubicBezTo>
                    <a:pt x="2379" y="5142"/>
                    <a:pt x="2237" y="5061"/>
                    <a:pt x="2106" y="4980"/>
                  </a:cubicBezTo>
                  <a:cubicBezTo>
                    <a:pt x="2088" y="4968"/>
                    <a:pt x="2068" y="4962"/>
                    <a:pt x="2049" y="4962"/>
                  </a:cubicBezTo>
                  <a:close/>
                  <a:moveTo>
                    <a:pt x="8612" y="5151"/>
                  </a:moveTo>
                  <a:cubicBezTo>
                    <a:pt x="8563" y="5151"/>
                    <a:pt x="8520" y="5181"/>
                    <a:pt x="8505" y="5234"/>
                  </a:cubicBezTo>
                  <a:cubicBezTo>
                    <a:pt x="8485" y="5375"/>
                    <a:pt x="8474" y="5497"/>
                    <a:pt x="8474" y="5628"/>
                  </a:cubicBezTo>
                  <a:cubicBezTo>
                    <a:pt x="8474" y="5702"/>
                    <a:pt x="8531" y="5744"/>
                    <a:pt x="8584" y="5744"/>
                  </a:cubicBezTo>
                  <a:cubicBezTo>
                    <a:pt x="8627" y="5744"/>
                    <a:pt x="8668" y="5717"/>
                    <a:pt x="8677" y="5659"/>
                  </a:cubicBezTo>
                  <a:cubicBezTo>
                    <a:pt x="8697" y="5567"/>
                    <a:pt x="8697" y="5477"/>
                    <a:pt x="8697" y="5385"/>
                  </a:cubicBezTo>
                  <a:cubicBezTo>
                    <a:pt x="8809" y="5426"/>
                    <a:pt x="8910" y="5456"/>
                    <a:pt x="9011" y="5497"/>
                  </a:cubicBezTo>
                  <a:cubicBezTo>
                    <a:pt x="9018" y="5499"/>
                    <a:pt x="9024" y="5500"/>
                    <a:pt x="9031" y="5500"/>
                  </a:cubicBezTo>
                  <a:cubicBezTo>
                    <a:pt x="9082" y="5500"/>
                    <a:pt x="9116" y="5432"/>
                    <a:pt x="9062" y="5396"/>
                  </a:cubicBezTo>
                  <a:cubicBezTo>
                    <a:pt x="8930" y="5324"/>
                    <a:pt x="8798" y="5243"/>
                    <a:pt x="8667" y="5162"/>
                  </a:cubicBezTo>
                  <a:cubicBezTo>
                    <a:pt x="8649" y="5155"/>
                    <a:pt x="8630" y="5151"/>
                    <a:pt x="8612" y="5151"/>
                  </a:cubicBezTo>
                  <a:close/>
                  <a:moveTo>
                    <a:pt x="6774" y="5190"/>
                  </a:moveTo>
                  <a:cubicBezTo>
                    <a:pt x="6727" y="5190"/>
                    <a:pt x="6686" y="5217"/>
                    <a:pt x="6672" y="5274"/>
                  </a:cubicBezTo>
                  <a:cubicBezTo>
                    <a:pt x="6652" y="5405"/>
                    <a:pt x="6642" y="5537"/>
                    <a:pt x="6642" y="5669"/>
                  </a:cubicBezTo>
                  <a:cubicBezTo>
                    <a:pt x="6642" y="5742"/>
                    <a:pt x="6699" y="5784"/>
                    <a:pt x="6752" y="5784"/>
                  </a:cubicBezTo>
                  <a:cubicBezTo>
                    <a:pt x="6795" y="5784"/>
                    <a:pt x="6836" y="5758"/>
                    <a:pt x="6845" y="5699"/>
                  </a:cubicBezTo>
                  <a:cubicBezTo>
                    <a:pt x="6865" y="5608"/>
                    <a:pt x="6865" y="5517"/>
                    <a:pt x="6865" y="5426"/>
                  </a:cubicBezTo>
                  <a:cubicBezTo>
                    <a:pt x="6976" y="5466"/>
                    <a:pt x="7077" y="5497"/>
                    <a:pt x="7178" y="5537"/>
                  </a:cubicBezTo>
                  <a:cubicBezTo>
                    <a:pt x="7185" y="5540"/>
                    <a:pt x="7191" y="5541"/>
                    <a:pt x="7198" y="5541"/>
                  </a:cubicBezTo>
                  <a:cubicBezTo>
                    <a:pt x="7249" y="5541"/>
                    <a:pt x="7284" y="5472"/>
                    <a:pt x="7229" y="5436"/>
                  </a:cubicBezTo>
                  <a:cubicBezTo>
                    <a:pt x="7097" y="5365"/>
                    <a:pt x="6966" y="5284"/>
                    <a:pt x="6834" y="5203"/>
                  </a:cubicBezTo>
                  <a:cubicBezTo>
                    <a:pt x="6814" y="5194"/>
                    <a:pt x="6793" y="5190"/>
                    <a:pt x="6774" y="5190"/>
                  </a:cubicBezTo>
                  <a:close/>
                  <a:moveTo>
                    <a:pt x="4940" y="5226"/>
                  </a:moveTo>
                  <a:cubicBezTo>
                    <a:pt x="4893" y="5226"/>
                    <a:pt x="4854" y="5258"/>
                    <a:pt x="4840" y="5315"/>
                  </a:cubicBezTo>
                  <a:cubicBezTo>
                    <a:pt x="4820" y="5446"/>
                    <a:pt x="4809" y="5578"/>
                    <a:pt x="4809" y="5709"/>
                  </a:cubicBezTo>
                  <a:cubicBezTo>
                    <a:pt x="4809" y="5781"/>
                    <a:pt x="4863" y="5823"/>
                    <a:pt x="4916" y="5823"/>
                  </a:cubicBezTo>
                  <a:cubicBezTo>
                    <a:pt x="4960" y="5823"/>
                    <a:pt x="5002" y="5794"/>
                    <a:pt x="5012" y="5729"/>
                  </a:cubicBezTo>
                  <a:cubicBezTo>
                    <a:pt x="5032" y="5639"/>
                    <a:pt x="5032" y="5558"/>
                    <a:pt x="5032" y="5466"/>
                  </a:cubicBezTo>
                  <a:cubicBezTo>
                    <a:pt x="5144" y="5507"/>
                    <a:pt x="5245" y="5537"/>
                    <a:pt x="5346" y="5578"/>
                  </a:cubicBezTo>
                  <a:cubicBezTo>
                    <a:pt x="5353" y="5580"/>
                    <a:pt x="5359" y="5581"/>
                    <a:pt x="5365" y="5581"/>
                  </a:cubicBezTo>
                  <a:cubicBezTo>
                    <a:pt x="5416" y="5581"/>
                    <a:pt x="5451" y="5513"/>
                    <a:pt x="5396" y="5477"/>
                  </a:cubicBezTo>
                  <a:cubicBezTo>
                    <a:pt x="5265" y="5405"/>
                    <a:pt x="5133" y="5324"/>
                    <a:pt x="5002" y="5243"/>
                  </a:cubicBezTo>
                  <a:cubicBezTo>
                    <a:pt x="4981" y="5231"/>
                    <a:pt x="4960" y="5226"/>
                    <a:pt x="4940" y="5226"/>
                  </a:cubicBezTo>
                  <a:close/>
                  <a:moveTo>
                    <a:pt x="3107" y="5266"/>
                  </a:moveTo>
                  <a:cubicBezTo>
                    <a:pt x="3061" y="5266"/>
                    <a:pt x="3021" y="5298"/>
                    <a:pt x="3007" y="5355"/>
                  </a:cubicBezTo>
                  <a:cubicBezTo>
                    <a:pt x="2987" y="5486"/>
                    <a:pt x="2977" y="5618"/>
                    <a:pt x="2977" y="5750"/>
                  </a:cubicBezTo>
                  <a:cubicBezTo>
                    <a:pt x="2977" y="5822"/>
                    <a:pt x="3031" y="5863"/>
                    <a:pt x="3084" y="5863"/>
                  </a:cubicBezTo>
                  <a:cubicBezTo>
                    <a:pt x="3128" y="5863"/>
                    <a:pt x="3170" y="5834"/>
                    <a:pt x="3179" y="5770"/>
                  </a:cubicBezTo>
                  <a:cubicBezTo>
                    <a:pt x="3200" y="5679"/>
                    <a:pt x="3200" y="5598"/>
                    <a:pt x="3200" y="5507"/>
                  </a:cubicBezTo>
                  <a:cubicBezTo>
                    <a:pt x="3311" y="5537"/>
                    <a:pt x="3412" y="5578"/>
                    <a:pt x="3513" y="5618"/>
                  </a:cubicBezTo>
                  <a:cubicBezTo>
                    <a:pt x="3519" y="5620"/>
                    <a:pt x="3525" y="5621"/>
                    <a:pt x="3531" y="5621"/>
                  </a:cubicBezTo>
                  <a:cubicBezTo>
                    <a:pt x="3583" y="5621"/>
                    <a:pt x="3619" y="5544"/>
                    <a:pt x="3564" y="5517"/>
                  </a:cubicBezTo>
                  <a:cubicBezTo>
                    <a:pt x="3432" y="5436"/>
                    <a:pt x="3301" y="5365"/>
                    <a:pt x="3169" y="5284"/>
                  </a:cubicBezTo>
                  <a:cubicBezTo>
                    <a:pt x="3148" y="5272"/>
                    <a:pt x="3127" y="5266"/>
                    <a:pt x="3107" y="5266"/>
                  </a:cubicBezTo>
                  <a:close/>
                  <a:moveTo>
                    <a:pt x="1275" y="5307"/>
                  </a:moveTo>
                  <a:cubicBezTo>
                    <a:pt x="1228" y="5307"/>
                    <a:pt x="1189" y="5339"/>
                    <a:pt x="1175" y="5396"/>
                  </a:cubicBezTo>
                  <a:cubicBezTo>
                    <a:pt x="1154" y="5527"/>
                    <a:pt x="1144" y="5659"/>
                    <a:pt x="1144" y="5790"/>
                  </a:cubicBezTo>
                  <a:cubicBezTo>
                    <a:pt x="1144" y="5862"/>
                    <a:pt x="1198" y="5904"/>
                    <a:pt x="1251" y="5904"/>
                  </a:cubicBezTo>
                  <a:cubicBezTo>
                    <a:pt x="1295" y="5904"/>
                    <a:pt x="1337" y="5875"/>
                    <a:pt x="1346" y="5810"/>
                  </a:cubicBezTo>
                  <a:cubicBezTo>
                    <a:pt x="1367" y="5720"/>
                    <a:pt x="1367" y="5639"/>
                    <a:pt x="1367" y="5547"/>
                  </a:cubicBezTo>
                  <a:cubicBezTo>
                    <a:pt x="1478" y="5578"/>
                    <a:pt x="1580" y="5618"/>
                    <a:pt x="1681" y="5659"/>
                  </a:cubicBezTo>
                  <a:cubicBezTo>
                    <a:pt x="1687" y="5661"/>
                    <a:pt x="1693" y="5662"/>
                    <a:pt x="1698" y="5662"/>
                  </a:cubicBezTo>
                  <a:cubicBezTo>
                    <a:pt x="1750" y="5662"/>
                    <a:pt x="1786" y="5585"/>
                    <a:pt x="1731" y="5558"/>
                  </a:cubicBezTo>
                  <a:cubicBezTo>
                    <a:pt x="1600" y="5477"/>
                    <a:pt x="1468" y="5405"/>
                    <a:pt x="1337" y="5324"/>
                  </a:cubicBezTo>
                  <a:cubicBezTo>
                    <a:pt x="1316" y="5312"/>
                    <a:pt x="1294" y="5307"/>
                    <a:pt x="1275" y="5307"/>
                  </a:cubicBezTo>
                  <a:close/>
                  <a:moveTo>
                    <a:pt x="7830" y="5489"/>
                  </a:moveTo>
                  <a:cubicBezTo>
                    <a:pt x="7784" y="5489"/>
                    <a:pt x="7742" y="5521"/>
                    <a:pt x="7736" y="5578"/>
                  </a:cubicBezTo>
                  <a:cubicBezTo>
                    <a:pt x="7715" y="5709"/>
                    <a:pt x="7705" y="5841"/>
                    <a:pt x="7705" y="5972"/>
                  </a:cubicBezTo>
                  <a:cubicBezTo>
                    <a:pt x="7705" y="6044"/>
                    <a:pt x="7759" y="6086"/>
                    <a:pt x="7812" y="6086"/>
                  </a:cubicBezTo>
                  <a:cubicBezTo>
                    <a:pt x="7855" y="6086"/>
                    <a:pt x="7898" y="6057"/>
                    <a:pt x="7907" y="5993"/>
                  </a:cubicBezTo>
                  <a:cubicBezTo>
                    <a:pt x="7918" y="5902"/>
                    <a:pt x="7928" y="5821"/>
                    <a:pt x="7928" y="5729"/>
                  </a:cubicBezTo>
                  <a:cubicBezTo>
                    <a:pt x="8029" y="5770"/>
                    <a:pt x="8141" y="5801"/>
                    <a:pt x="8242" y="5841"/>
                  </a:cubicBezTo>
                  <a:cubicBezTo>
                    <a:pt x="8247" y="5843"/>
                    <a:pt x="8252" y="5844"/>
                    <a:pt x="8257" y="5844"/>
                  </a:cubicBezTo>
                  <a:cubicBezTo>
                    <a:pt x="8301" y="5844"/>
                    <a:pt x="8338" y="5767"/>
                    <a:pt x="8292" y="5740"/>
                  </a:cubicBezTo>
                  <a:cubicBezTo>
                    <a:pt x="8161" y="5669"/>
                    <a:pt x="8029" y="5588"/>
                    <a:pt x="7887" y="5507"/>
                  </a:cubicBezTo>
                  <a:cubicBezTo>
                    <a:pt x="7869" y="5495"/>
                    <a:pt x="7849" y="5489"/>
                    <a:pt x="7830" y="5489"/>
                  </a:cubicBezTo>
                  <a:close/>
                  <a:moveTo>
                    <a:pt x="5998" y="5529"/>
                  </a:moveTo>
                  <a:cubicBezTo>
                    <a:pt x="5952" y="5529"/>
                    <a:pt x="5910" y="5561"/>
                    <a:pt x="5903" y="5618"/>
                  </a:cubicBezTo>
                  <a:cubicBezTo>
                    <a:pt x="5882" y="5750"/>
                    <a:pt x="5873" y="5882"/>
                    <a:pt x="5873" y="6013"/>
                  </a:cubicBezTo>
                  <a:cubicBezTo>
                    <a:pt x="5873" y="6085"/>
                    <a:pt x="5927" y="6126"/>
                    <a:pt x="5979" y="6126"/>
                  </a:cubicBezTo>
                  <a:cubicBezTo>
                    <a:pt x="6023" y="6126"/>
                    <a:pt x="6066" y="6098"/>
                    <a:pt x="6075" y="6033"/>
                  </a:cubicBezTo>
                  <a:cubicBezTo>
                    <a:pt x="6085" y="5942"/>
                    <a:pt x="6095" y="5861"/>
                    <a:pt x="6095" y="5770"/>
                  </a:cubicBezTo>
                  <a:cubicBezTo>
                    <a:pt x="6197" y="5801"/>
                    <a:pt x="6308" y="5841"/>
                    <a:pt x="6409" y="5882"/>
                  </a:cubicBezTo>
                  <a:cubicBezTo>
                    <a:pt x="6414" y="5884"/>
                    <a:pt x="6419" y="5885"/>
                    <a:pt x="6424" y="5885"/>
                  </a:cubicBezTo>
                  <a:cubicBezTo>
                    <a:pt x="6469" y="5885"/>
                    <a:pt x="6505" y="5807"/>
                    <a:pt x="6460" y="5780"/>
                  </a:cubicBezTo>
                  <a:cubicBezTo>
                    <a:pt x="6328" y="5699"/>
                    <a:pt x="6197" y="5628"/>
                    <a:pt x="6055" y="5547"/>
                  </a:cubicBezTo>
                  <a:cubicBezTo>
                    <a:pt x="6037" y="5535"/>
                    <a:pt x="6017" y="5529"/>
                    <a:pt x="5998" y="5529"/>
                  </a:cubicBezTo>
                  <a:close/>
                  <a:moveTo>
                    <a:pt x="4165" y="5570"/>
                  </a:moveTo>
                  <a:cubicBezTo>
                    <a:pt x="4119" y="5570"/>
                    <a:pt x="4077" y="5602"/>
                    <a:pt x="4070" y="5659"/>
                  </a:cubicBezTo>
                  <a:cubicBezTo>
                    <a:pt x="4050" y="5790"/>
                    <a:pt x="4040" y="5912"/>
                    <a:pt x="4040" y="6053"/>
                  </a:cubicBezTo>
                  <a:cubicBezTo>
                    <a:pt x="4040" y="6125"/>
                    <a:pt x="4094" y="6167"/>
                    <a:pt x="4146" y="6167"/>
                  </a:cubicBezTo>
                  <a:cubicBezTo>
                    <a:pt x="4190" y="6167"/>
                    <a:pt x="4233" y="6138"/>
                    <a:pt x="4242" y="6074"/>
                  </a:cubicBezTo>
                  <a:cubicBezTo>
                    <a:pt x="4253" y="5983"/>
                    <a:pt x="4262" y="5891"/>
                    <a:pt x="4262" y="5810"/>
                  </a:cubicBezTo>
                  <a:cubicBezTo>
                    <a:pt x="4364" y="5841"/>
                    <a:pt x="4475" y="5882"/>
                    <a:pt x="4577" y="5922"/>
                  </a:cubicBezTo>
                  <a:cubicBezTo>
                    <a:pt x="4579" y="5923"/>
                    <a:pt x="4582" y="5923"/>
                    <a:pt x="4585" y="5923"/>
                  </a:cubicBezTo>
                  <a:cubicBezTo>
                    <a:pt x="4632" y="5923"/>
                    <a:pt x="4675" y="5849"/>
                    <a:pt x="4627" y="5821"/>
                  </a:cubicBezTo>
                  <a:cubicBezTo>
                    <a:pt x="4496" y="5740"/>
                    <a:pt x="4364" y="5669"/>
                    <a:pt x="4222" y="5588"/>
                  </a:cubicBezTo>
                  <a:cubicBezTo>
                    <a:pt x="4204" y="5576"/>
                    <a:pt x="4184" y="5570"/>
                    <a:pt x="4165" y="5570"/>
                  </a:cubicBezTo>
                  <a:close/>
                  <a:moveTo>
                    <a:pt x="2333" y="5610"/>
                  </a:moveTo>
                  <a:cubicBezTo>
                    <a:pt x="2287" y="5610"/>
                    <a:pt x="2245" y="5642"/>
                    <a:pt x="2237" y="5699"/>
                  </a:cubicBezTo>
                  <a:cubicBezTo>
                    <a:pt x="2217" y="5831"/>
                    <a:pt x="2207" y="5952"/>
                    <a:pt x="2207" y="6094"/>
                  </a:cubicBezTo>
                  <a:cubicBezTo>
                    <a:pt x="2207" y="6165"/>
                    <a:pt x="2260" y="6204"/>
                    <a:pt x="2312" y="6204"/>
                  </a:cubicBezTo>
                  <a:cubicBezTo>
                    <a:pt x="2357" y="6204"/>
                    <a:pt x="2401" y="6175"/>
                    <a:pt x="2410" y="6114"/>
                  </a:cubicBezTo>
                  <a:cubicBezTo>
                    <a:pt x="2420" y="6023"/>
                    <a:pt x="2430" y="5932"/>
                    <a:pt x="2430" y="5851"/>
                  </a:cubicBezTo>
                  <a:cubicBezTo>
                    <a:pt x="2531" y="5882"/>
                    <a:pt x="2642" y="5922"/>
                    <a:pt x="2744" y="5952"/>
                  </a:cubicBezTo>
                  <a:cubicBezTo>
                    <a:pt x="2749" y="5954"/>
                    <a:pt x="2755" y="5955"/>
                    <a:pt x="2760" y="5955"/>
                  </a:cubicBezTo>
                  <a:cubicBezTo>
                    <a:pt x="2804" y="5955"/>
                    <a:pt x="2839" y="5888"/>
                    <a:pt x="2795" y="5861"/>
                  </a:cubicBezTo>
                  <a:cubicBezTo>
                    <a:pt x="2663" y="5780"/>
                    <a:pt x="2531" y="5709"/>
                    <a:pt x="2390" y="5628"/>
                  </a:cubicBezTo>
                  <a:cubicBezTo>
                    <a:pt x="2372" y="5616"/>
                    <a:pt x="2352" y="5610"/>
                    <a:pt x="2333" y="5610"/>
                  </a:cubicBezTo>
                  <a:close/>
                  <a:moveTo>
                    <a:pt x="8889" y="5793"/>
                  </a:moveTo>
                  <a:cubicBezTo>
                    <a:pt x="8842" y="5793"/>
                    <a:pt x="8803" y="5825"/>
                    <a:pt x="8789" y="5882"/>
                  </a:cubicBezTo>
                  <a:cubicBezTo>
                    <a:pt x="8768" y="6013"/>
                    <a:pt x="8758" y="6145"/>
                    <a:pt x="8758" y="6276"/>
                  </a:cubicBezTo>
                  <a:cubicBezTo>
                    <a:pt x="8758" y="6348"/>
                    <a:pt x="8815" y="6390"/>
                    <a:pt x="8871" y="6390"/>
                  </a:cubicBezTo>
                  <a:cubicBezTo>
                    <a:pt x="8917" y="6390"/>
                    <a:pt x="8962" y="6361"/>
                    <a:pt x="8971" y="6296"/>
                  </a:cubicBezTo>
                  <a:cubicBezTo>
                    <a:pt x="8981" y="6206"/>
                    <a:pt x="8981" y="6125"/>
                    <a:pt x="8991" y="6033"/>
                  </a:cubicBezTo>
                  <a:cubicBezTo>
                    <a:pt x="9092" y="6064"/>
                    <a:pt x="9194" y="6104"/>
                    <a:pt x="9295" y="6145"/>
                  </a:cubicBezTo>
                  <a:cubicBezTo>
                    <a:pt x="9301" y="6147"/>
                    <a:pt x="9307" y="6148"/>
                    <a:pt x="9312" y="6148"/>
                  </a:cubicBezTo>
                  <a:cubicBezTo>
                    <a:pt x="9364" y="6148"/>
                    <a:pt x="9400" y="6071"/>
                    <a:pt x="9345" y="6044"/>
                  </a:cubicBezTo>
                  <a:cubicBezTo>
                    <a:pt x="9214" y="5963"/>
                    <a:pt x="9082" y="5891"/>
                    <a:pt x="8951" y="5810"/>
                  </a:cubicBezTo>
                  <a:cubicBezTo>
                    <a:pt x="8929" y="5798"/>
                    <a:pt x="8908" y="5793"/>
                    <a:pt x="8889" y="5793"/>
                  </a:cubicBezTo>
                  <a:close/>
                  <a:moveTo>
                    <a:pt x="7056" y="5833"/>
                  </a:moveTo>
                  <a:cubicBezTo>
                    <a:pt x="7009" y="5833"/>
                    <a:pt x="6970" y="5865"/>
                    <a:pt x="6956" y="5922"/>
                  </a:cubicBezTo>
                  <a:cubicBezTo>
                    <a:pt x="6935" y="6053"/>
                    <a:pt x="6926" y="6175"/>
                    <a:pt x="6926" y="6317"/>
                  </a:cubicBezTo>
                  <a:cubicBezTo>
                    <a:pt x="6926" y="6388"/>
                    <a:pt x="6981" y="6426"/>
                    <a:pt x="7036" y="6426"/>
                  </a:cubicBezTo>
                  <a:cubicBezTo>
                    <a:pt x="7082" y="6426"/>
                    <a:pt x="7128" y="6398"/>
                    <a:pt x="7138" y="6337"/>
                  </a:cubicBezTo>
                  <a:cubicBezTo>
                    <a:pt x="7148" y="6246"/>
                    <a:pt x="7148" y="6155"/>
                    <a:pt x="7158" y="6074"/>
                  </a:cubicBezTo>
                  <a:cubicBezTo>
                    <a:pt x="7259" y="6104"/>
                    <a:pt x="7361" y="6145"/>
                    <a:pt x="7462" y="6175"/>
                  </a:cubicBezTo>
                  <a:cubicBezTo>
                    <a:pt x="7468" y="6177"/>
                    <a:pt x="7475" y="6178"/>
                    <a:pt x="7481" y="6178"/>
                  </a:cubicBezTo>
                  <a:cubicBezTo>
                    <a:pt x="7532" y="6178"/>
                    <a:pt x="7567" y="6111"/>
                    <a:pt x="7513" y="6084"/>
                  </a:cubicBezTo>
                  <a:cubicBezTo>
                    <a:pt x="7381" y="6003"/>
                    <a:pt x="7250" y="5932"/>
                    <a:pt x="7118" y="5851"/>
                  </a:cubicBezTo>
                  <a:cubicBezTo>
                    <a:pt x="7097" y="5839"/>
                    <a:pt x="7076" y="5833"/>
                    <a:pt x="7056" y="5833"/>
                  </a:cubicBezTo>
                  <a:close/>
                  <a:moveTo>
                    <a:pt x="5223" y="5874"/>
                  </a:moveTo>
                  <a:cubicBezTo>
                    <a:pt x="5177" y="5874"/>
                    <a:pt x="5138" y="5906"/>
                    <a:pt x="5123" y="5963"/>
                  </a:cubicBezTo>
                  <a:cubicBezTo>
                    <a:pt x="5103" y="6094"/>
                    <a:pt x="5093" y="6215"/>
                    <a:pt x="5093" y="6357"/>
                  </a:cubicBezTo>
                  <a:cubicBezTo>
                    <a:pt x="5093" y="6428"/>
                    <a:pt x="5148" y="6467"/>
                    <a:pt x="5202" y="6467"/>
                  </a:cubicBezTo>
                  <a:cubicBezTo>
                    <a:pt x="5247" y="6467"/>
                    <a:pt x="5291" y="6438"/>
                    <a:pt x="5295" y="6377"/>
                  </a:cubicBezTo>
                  <a:cubicBezTo>
                    <a:pt x="5315" y="6287"/>
                    <a:pt x="5315" y="6195"/>
                    <a:pt x="5326" y="6114"/>
                  </a:cubicBezTo>
                  <a:cubicBezTo>
                    <a:pt x="5427" y="6145"/>
                    <a:pt x="5528" y="6185"/>
                    <a:pt x="5630" y="6215"/>
                  </a:cubicBezTo>
                  <a:cubicBezTo>
                    <a:pt x="5636" y="6218"/>
                    <a:pt x="5643" y="6219"/>
                    <a:pt x="5649" y="6219"/>
                  </a:cubicBezTo>
                  <a:cubicBezTo>
                    <a:pt x="5700" y="6219"/>
                    <a:pt x="5734" y="6151"/>
                    <a:pt x="5680" y="6125"/>
                  </a:cubicBezTo>
                  <a:cubicBezTo>
                    <a:pt x="5549" y="6044"/>
                    <a:pt x="5417" y="5972"/>
                    <a:pt x="5285" y="5891"/>
                  </a:cubicBezTo>
                  <a:cubicBezTo>
                    <a:pt x="5264" y="5879"/>
                    <a:pt x="5243" y="5874"/>
                    <a:pt x="5223" y="5874"/>
                  </a:cubicBezTo>
                  <a:close/>
                  <a:moveTo>
                    <a:pt x="3391" y="5914"/>
                  </a:moveTo>
                  <a:cubicBezTo>
                    <a:pt x="3344" y="5914"/>
                    <a:pt x="3305" y="5946"/>
                    <a:pt x="3290" y="6003"/>
                  </a:cubicBezTo>
                  <a:cubicBezTo>
                    <a:pt x="3270" y="6134"/>
                    <a:pt x="3260" y="6256"/>
                    <a:pt x="3260" y="6398"/>
                  </a:cubicBezTo>
                  <a:cubicBezTo>
                    <a:pt x="3260" y="6469"/>
                    <a:pt x="3316" y="6507"/>
                    <a:pt x="3369" y="6507"/>
                  </a:cubicBezTo>
                  <a:cubicBezTo>
                    <a:pt x="3414" y="6507"/>
                    <a:pt x="3458" y="6479"/>
                    <a:pt x="3463" y="6418"/>
                  </a:cubicBezTo>
                  <a:cubicBezTo>
                    <a:pt x="3483" y="6327"/>
                    <a:pt x="3483" y="6236"/>
                    <a:pt x="3493" y="6145"/>
                  </a:cubicBezTo>
                  <a:cubicBezTo>
                    <a:pt x="3594" y="6185"/>
                    <a:pt x="3695" y="6226"/>
                    <a:pt x="3797" y="6256"/>
                  </a:cubicBezTo>
                  <a:cubicBezTo>
                    <a:pt x="3803" y="6258"/>
                    <a:pt x="3810" y="6259"/>
                    <a:pt x="3816" y="6259"/>
                  </a:cubicBezTo>
                  <a:cubicBezTo>
                    <a:pt x="3867" y="6259"/>
                    <a:pt x="3902" y="6192"/>
                    <a:pt x="3848" y="6165"/>
                  </a:cubicBezTo>
                  <a:cubicBezTo>
                    <a:pt x="3716" y="6084"/>
                    <a:pt x="3584" y="6003"/>
                    <a:pt x="3452" y="5932"/>
                  </a:cubicBezTo>
                  <a:cubicBezTo>
                    <a:pt x="3431" y="5920"/>
                    <a:pt x="3410" y="5914"/>
                    <a:pt x="3391" y="5914"/>
                  </a:cubicBezTo>
                  <a:close/>
                  <a:moveTo>
                    <a:pt x="1557" y="5954"/>
                  </a:moveTo>
                  <a:cubicBezTo>
                    <a:pt x="1511" y="5954"/>
                    <a:pt x="1472" y="5984"/>
                    <a:pt x="1458" y="6033"/>
                  </a:cubicBezTo>
                  <a:cubicBezTo>
                    <a:pt x="1438" y="6175"/>
                    <a:pt x="1427" y="6296"/>
                    <a:pt x="1427" y="6438"/>
                  </a:cubicBezTo>
                  <a:cubicBezTo>
                    <a:pt x="1427" y="6505"/>
                    <a:pt x="1486" y="6544"/>
                    <a:pt x="1540" y="6544"/>
                  </a:cubicBezTo>
                  <a:cubicBezTo>
                    <a:pt x="1584" y="6544"/>
                    <a:pt x="1626" y="6518"/>
                    <a:pt x="1630" y="6458"/>
                  </a:cubicBezTo>
                  <a:cubicBezTo>
                    <a:pt x="1650" y="6368"/>
                    <a:pt x="1650" y="6276"/>
                    <a:pt x="1661" y="6185"/>
                  </a:cubicBezTo>
                  <a:cubicBezTo>
                    <a:pt x="1762" y="6226"/>
                    <a:pt x="1863" y="6266"/>
                    <a:pt x="1964" y="6296"/>
                  </a:cubicBezTo>
                  <a:cubicBezTo>
                    <a:pt x="1971" y="6299"/>
                    <a:pt x="1978" y="6300"/>
                    <a:pt x="1984" y="6300"/>
                  </a:cubicBezTo>
                  <a:cubicBezTo>
                    <a:pt x="2035" y="6300"/>
                    <a:pt x="2069" y="6232"/>
                    <a:pt x="2015" y="6206"/>
                  </a:cubicBezTo>
                  <a:cubicBezTo>
                    <a:pt x="1883" y="6125"/>
                    <a:pt x="1751" y="6044"/>
                    <a:pt x="1620" y="5972"/>
                  </a:cubicBezTo>
                  <a:cubicBezTo>
                    <a:pt x="1598" y="5960"/>
                    <a:pt x="1577" y="5954"/>
                    <a:pt x="1557" y="5954"/>
                  </a:cubicBezTo>
                  <a:close/>
                  <a:moveTo>
                    <a:pt x="8117" y="6137"/>
                  </a:moveTo>
                  <a:cubicBezTo>
                    <a:pt x="8068" y="6137"/>
                    <a:pt x="8026" y="6169"/>
                    <a:pt x="8019" y="6226"/>
                  </a:cubicBezTo>
                  <a:cubicBezTo>
                    <a:pt x="7999" y="6357"/>
                    <a:pt x="7988" y="6479"/>
                    <a:pt x="7988" y="6620"/>
                  </a:cubicBezTo>
                  <a:cubicBezTo>
                    <a:pt x="7988" y="6691"/>
                    <a:pt x="8041" y="6730"/>
                    <a:pt x="8093" y="6730"/>
                  </a:cubicBezTo>
                  <a:cubicBezTo>
                    <a:pt x="8138" y="6730"/>
                    <a:pt x="8181" y="6702"/>
                    <a:pt x="8191" y="6641"/>
                  </a:cubicBezTo>
                  <a:cubicBezTo>
                    <a:pt x="8201" y="6550"/>
                    <a:pt x="8211" y="6458"/>
                    <a:pt x="8211" y="6377"/>
                  </a:cubicBezTo>
                  <a:cubicBezTo>
                    <a:pt x="8312" y="6408"/>
                    <a:pt x="8424" y="6449"/>
                    <a:pt x="8525" y="6479"/>
                  </a:cubicBezTo>
                  <a:cubicBezTo>
                    <a:pt x="8531" y="6481"/>
                    <a:pt x="8536" y="6482"/>
                    <a:pt x="8542" y="6482"/>
                  </a:cubicBezTo>
                  <a:cubicBezTo>
                    <a:pt x="8587" y="6482"/>
                    <a:pt x="8630" y="6415"/>
                    <a:pt x="8576" y="6388"/>
                  </a:cubicBezTo>
                  <a:cubicBezTo>
                    <a:pt x="8444" y="6307"/>
                    <a:pt x="8312" y="6236"/>
                    <a:pt x="8181" y="6155"/>
                  </a:cubicBezTo>
                  <a:cubicBezTo>
                    <a:pt x="8160" y="6143"/>
                    <a:pt x="8138" y="6137"/>
                    <a:pt x="8117" y="6137"/>
                  </a:cubicBezTo>
                  <a:close/>
                  <a:moveTo>
                    <a:pt x="6285" y="6177"/>
                  </a:moveTo>
                  <a:cubicBezTo>
                    <a:pt x="6236" y="6177"/>
                    <a:pt x="6193" y="6209"/>
                    <a:pt x="6186" y="6266"/>
                  </a:cubicBezTo>
                  <a:cubicBezTo>
                    <a:pt x="6166" y="6398"/>
                    <a:pt x="6156" y="6519"/>
                    <a:pt x="6156" y="6661"/>
                  </a:cubicBezTo>
                  <a:cubicBezTo>
                    <a:pt x="6156" y="6732"/>
                    <a:pt x="6209" y="6771"/>
                    <a:pt x="6261" y="6771"/>
                  </a:cubicBezTo>
                  <a:cubicBezTo>
                    <a:pt x="6305" y="6771"/>
                    <a:pt x="6349" y="6742"/>
                    <a:pt x="6359" y="6681"/>
                  </a:cubicBezTo>
                  <a:cubicBezTo>
                    <a:pt x="6368" y="6590"/>
                    <a:pt x="6379" y="6499"/>
                    <a:pt x="6379" y="6408"/>
                  </a:cubicBezTo>
                  <a:cubicBezTo>
                    <a:pt x="6480" y="6449"/>
                    <a:pt x="6591" y="6489"/>
                    <a:pt x="6692" y="6519"/>
                  </a:cubicBezTo>
                  <a:cubicBezTo>
                    <a:pt x="6698" y="6521"/>
                    <a:pt x="6704" y="6522"/>
                    <a:pt x="6709" y="6522"/>
                  </a:cubicBezTo>
                  <a:cubicBezTo>
                    <a:pt x="6755" y="6522"/>
                    <a:pt x="6798" y="6455"/>
                    <a:pt x="6743" y="6428"/>
                  </a:cubicBezTo>
                  <a:cubicBezTo>
                    <a:pt x="6611" y="6347"/>
                    <a:pt x="6480" y="6266"/>
                    <a:pt x="6348" y="6195"/>
                  </a:cubicBezTo>
                  <a:cubicBezTo>
                    <a:pt x="6327" y="6183"/>
                    <a:pt x="6305" y="6177"/>
                    <a:pt x="6285" y="6177"/>
                  </a:cubicBezTo>
                  <a:close/>
                  <a:moveTo>
                    <a:pt x="4450" y="6218"/>
                  </a:moveTo>
                  <a:cubicBezTo>
                    <a:pt x="4402" y="6218"/>
                    <a:pt x="4361" y="6247"/>
                    <a:pt x="4354" y="6296"/>
                  </a:cubicBezTo>
                  <a:cubicBezTo>
                    <a:pt x="4334" y="6438"/>
                    <a:pt x="4323" y="6560"/>
                    <a:pt x="4323" y="6701"/>
                  </a:cubicBezTo>
                  <a:cubicBezTo>
                    <a:pt x="4323" y="6768"/>
                    <a:pt x="4378" y="6807"/>
                    <a:pt x="4431" y="6807"/>
                  </a:cubicBezTo>
                  <a:cubicBezTo>
                    <a:pt x="4475" y="6807"/>
                    <a:pt x="4516" y="6781"/>
                    <a:pt x="4526" y="6722"/>
                  </a:cubicBezTo>
                  <a:cubicBezTo>
                    <a:pt x="4536" y="6631"/>
                    <a:pt x="4546" y="6539"/>
                    <a:pt x="4546" y="6449"/>
                  </a:cubicBezTo>
                  <a:cubicBezTo>
                    <a:pt x="4647" y="6489"/>
                    <a:pt x="4759" y="6530"/>
                    <a:pt x="4860" y="6560"/>
                  </a:cubicBezTo>
                  <a:cubicBezTo>
                    <a:pt x="4866" y="6562"/>
                    <a:pt x="4871" y="6563"/>
                    <a:pt x="4877" y="6563"/>
                  </a:cubicBezTo>
                  <a:cubicBezTo>
                    <a:pt x="4922" y="6563"/>
                    <a:pt x="4964" y="6496"/>
                    <a:pt x="4910" y="6469"/>
                  </a:cubicBezTo>
                  <a:cubicBezTo>
                    <a:pt x="4779" y="6388"/>
                    <a:pt x="4647" y="6307"/>
                    <a:pt x="4516" y="6236"/>
                  </a:cubicBezTo>
                  <a:cubicBezTo>
                    <a:pt x="4494" y="6223"/>
                    <a:pt x="4472" y="6218"/>
                    <a:pt x="4450" y="6218"/>
                  </a:cubicBezTo>
                  <a:close/>
                  <a:moveTo>
                    <a:pt x="2627" y="6254"/>
                  </a:moveTo>
                  <a:cubicBezTo>
                    <a:pt x="2575" y="6254"/>
                    <a:pt x="2529" y="6285"/>
                    <a:pt x="2521" y="6337"/>
                  </a:cubicBezTo>
                  <a:cubicBezTo>
                    <a:pt x="2501" y="6479"/>
                    <a:pt x="2491" y="6600"/>
                    <a:pt x="2491" y="6732"/>
                  </a:cubicBezTo>
                  <a:cubicBezTo>
                    <a:pt x="2491" y="6805"/>
                    <a:pt x="2547" y="6847"/>
                    <a:pt x="2601" y="6847"/>
                  </a:cubicBezTo>
                  <a:cubicBezTo>
                    <a:pt x="2644" y="6847"/>
                    <a:pt x="2684" y="6821"/>
                    <a:pt x="2693" y="6762"/>
                  </a:cubicBezTo>
                  <a:cubicBezTo>
                    <a:pt x="2703" y="6671"/>
                    <a:pt x="2714" y="6580"/>
                    <a:pt x="2714" y="6489"/>
                  </a:cubicBezTo>
                  <a:cubicBezTo>
                    <a:pt x="2815" y="6530"/>
                    <a:pt x="2926" y="6560"/>
                    <a:pt x="3027" y="6600"/>
                  </a:cubicBezTo>
                  <a:cubicBezTo>
                    <a:pt x="3033" y="6602"/>
                    <a:pt x="3038" y="6603"/>
                    <a:pt x="3044" y="6603"/>
                  </a:cubicBezTo>
                  <a:cubicBezTo>
                    <a:pt x="3090" y="6603"/>
                    <a:pt x="3132" y="6536"/>
                    <a:pt x="3078" y="6509"/>
                  </a:cubicBezTo>
                  <a:lnTo>
                    <a:pt x="2683" y="6266"/>
                  </a:lnTo>
                  <a:cubicBezTo>
                    <a:pt x="2664" y="6258"/>
                    <a:pt x="2645" y="6254"/>
                    <a:pt x="2627" y="6254"/>
                  </a:cubicBezTo>
                  <a:close/>
                  <a:moveTo>
                    <a:pt x="7343" y="6481"/>
                  </a:moveTo>
                  <a:cubicBezTo>
                    <a:pt x="7298" y="6481"/>
                    <a:pt x="7256" y="6511"/>
                    <a:pt x="7250" y="6560"/>
                  </a:cubicBezTo>
                  <a:cubicBezTo>
                    <a:pt x="7219" y="6701"/>
                    <a:pt x="7209" y="6823"/>
                    <a:pt x="7209" y="6965"/>
                  </a:cubicBezTo>
                  <a:cubicBezTo>
                    <a:pt x="7209" y="7031"/>
                    <a:pt x="7267" y="7071"/>
                    <a:pt x="7323" y="7071"/>
                  </a:cubicBezTo>
                  <a:cubicBezTo>
                    <a:pt x="7368" y="7071"/>
                    <a:pt x="7412" y="7044"/>
                    <a:pt x="7421" y="6985"/>
                  </a:cubicBezTo>
                  <a:cubicBezTo>
                    <a:pt x="7432" y="6894"/>
                    <a:pt x="7442" y="6803"/>
                    <a:pt x="7442" y="6712"/>
                  </a:cubicBezTo>
                  <a:cubicBezTo>
                    <a:pt x="7543" y="6752"/>
                    <a:pt x="7644" y="6782"/>
                    <a:pt x="7745" y="6823"/>
                  </a:cubicBezTo>
                  <a:cubicBezTo>
                    <a:pt x="7752" y="6825"/>
                    <a:pt x="7758" y="6826"/>
                    <a:pt x="7765" y="6826"/>
                  </a:cubicBezTo>
                  <a:cubicBezTo>
                    <a:pt x="7816" y="6826"/>
                    <a:pt x="7852" y="6759"/>
                    <a:pt x="7806" y="6732"/>
                  </a:cubicBezTo>
                  <a:cubicBezTo>
                    <a:pt x="7664" y="6651"/>
                    <a:pt x="7533" y="6570"/>
                    <a:pt x="7401" y="6499"/>
                  </a:cubicBezTo>
                  <a:cubicBezTo>
                    <a:pt x="7383" y="6486"/>
                    <a:pt x="7362" y="6481"/>
                    <a:pt x="7343" y="6481"/>
                  </a:cubicBezTo>
                  <a:close/>
                  <a:moveTo>
                    <a:pt x="5519" y="6518"/>
                  </a:moveTo>
                  <a:cubicBezTo>
                    <a:pt x="5471" y="6518"/>
                    <a:pt x="5424" y="6548"/>
                    <a:pt x="5417" y="6600"/>
                  </a:cubicBezTo>
                  <a:cubicBezTo>
                    <a:pt x="5387" y="6742"/>
                    <a:pt x="5376" y="6863"/>
                    <a:pt x="5376" y="6995"/>
                  </a:cubicBezTo>
                  <a:cubicBezTo>
                    <a:pt x="5376" y="7068"/>
                    <a:pt x="5436" y="7110"/>
                    <a:pt x="5492" y="7110"/>
                  </a:cubicBezTo>
                  <a:cubicBezTo>
                    <a:pt x="5537" y="7110"/>
                    <a:pt x="5580" y="7084"/>
                    <a:pt x="5589" y="7025"/>
                  </a:cubicBezTo>
                  <a:cubicBezTo>
                    <a:pt x="5599" y="6935"/>
                    <a:pt x="5609" y="6843"/>
                    <a:pt x="5609" y="6752"/>
                  </a:cubicBezTo>
                  <a:cubicBezTo>
                    <a:pt x="5711" y="6793"/>
                    <a:pt x="5812" y="6823"/>
                    <a:pt x="5913" y="6863"/>
                  </a:cubicBezTo>
                  <a:cubicBezTo>
                    <a:pt x="5920" y="6866"/>
                    <a:pt x="5926" y="6867"/>
                    <a:pt x="5932" y="6867"/>
                  </a:cubicBezTo>
                  <a:cubicBezTo>
                    <a:pt x="5984" y="6867"/>
                    <a:pt x="6019" y="6799"/>
                    <a:pt x="5974" y="6773"/>
                  </a:cubicBezTo>
                  <a:cubicBezTo>
                    <a:pt x="5832" y="6692"/>
                    <a:pt x="5700" y="6611"/>
                    <a:pt x="5569" y="6530"/>
                  </a:cubicBezTo>
                  <a:cubicBezTo>
                    <a:pt x="5553" y="6522"/>
                    <a:pt x="5536" y="6518"/>
                    <a:pt x="5519" y="6518"/>
                  </a:cubicBezTo>
                  <a:close/>
                  <a:moveTo>
                    <a:pt x="3686" y="6558"/>
                  </a:moveTo>
                  <a:cubicBezTo>
                    <a:pt x="3638" y="6558"/>
                    <a:pt x="3592" y="6589"/>
                    <a:pt x="3584" y="6641"/>
                  </a:cubicBezTo>
                  <a:cubicBezTo>
                    <a:pt x="3554" y="6773"/>
                    <a:pt x="3544" y="6904"/>
                    <a:pt x="3544" y="7036"/>
                  </a:cubicBezTo>
                  <a:cubicBezTo>
                    <a:pt x="3544" y="7109"/>
                    <a:pt x="3603" y="7151"/>
                    <a:pt x="3660" y="7151"/>
                  </a:cubicBezTo>
                  <a:cubicBezTo>
                    <a:pt x="3704" y="7151"/>
                    <a:pt x="3747" y="7124"/>
                    <a:pt x="3756" y="7066"/>
                  </a:cubicBezTo>
                  <a:cubicBezTo>
                    <a:pt x="3767" y="6975"/>
                    <a:pt x="3776" y="6884"/>
                    <a:pt x="3776" y="6793"/>
                  </a:cubicBezTo>
                  <a:cubicBezTo>
                    <a:pt x="3878" y="6833"/>
                    <a:pt x="3979" y="6863"/>
                    <a:pt x="4080" y="6904"/>
                  </a:cubicBezTo>
                  <a:cubicBezTo>
                    <a:pt x="4087" y="6906"/>
                    <a:pt x="4093" y="6907"/>
                    <a:pt x="4099" y="6907"/>
                  </a:cubicBezTo>
                  <a:cubicBezTo>
                    <a:pt x="4151" y="6907"/>
                    <a:pt x="4186" y="6839"/>
                    <a:pt x="4141" y="6803"/>
                  </a:cubicBezTo>
                  <a:cubicBezTo>
                    <a:pt x="3999" y="6732"/>
                    <a:pt x="3868" y="6651"/>
                    <a:pt x="3736" y="6570"/>
                  </a:cubicBezTo>
                  <a:cubicBezTo>
                    <a:pt x="3720" y="6562"/>
                    <a:pt x="3703" y="6558"/>
                    <a:pt x="3686" y="6558"/>
                  </a:cubicBezTo>
                  <a:close/>
                  <a:moveTo>
                    <a:pt x="1846" y="6593"/>
                  </a:moveTo>
                  <a:cubicBezTo>
                    <a:pt x="1801" y="6593"/>
                    <a:pt x="1759" y="6624"/>
                    <a:pt x="1751" y="6681"/>
                  </a:cubicBezTo>
                  <a:cubicBezTo>
                    <a:pt x="1721" y="6813"/>
                    <a:pt x="1711" y="6944"/>
                    <a:pt x="1711" y="7076"/>
                  </a:cubicBezTo>
                  <a:cubicBezTo>
                    <a:pt x="1711" y="7149"/>
                    <a:pt x="1771" y="7191"/>
                    <a:pt x="1827" y="7191"/>
                  </a:cubicBezTo>
                  <a:cubicBezTo>
                    <a:pt x="1872" y="7191"/>
                    <a:pt x="1915" y="7165"/>
                    <a:pt x="1924" y="7106"/>
                  </a:cubicBezTo>
                  <a:cubicBezTo>
                    <a:pt x="1934" y="7005"/>
                    <a:pt x="1944" y="6924"/>
                    <a:pt x="1944" y="6833"/>
                  </a:cubicBezTo>
                  <a:cubicBezTo>
                    <a:pt x="2045" y="6874"/>
                    <a:pt x="2147" y="6904"/>
                    <a:pt x="2248" y="6944"/>
                  </a:cubicBezTo>
                  <a:cubicBezTo>
                    <a:pt x="2254" y="6947"/>
                    <a:pt x="2261" y="6948"/>
                    <a:pt x="2267" y="6948"/>
                  </a:cubicBezTo>
                  <a:cubicBezTo>
                    <a:pt x="2318" y="6948"/>
                    <a:pt x="2353" y="6879"/>
                    <a:pt x="2309" y="6843"/>
                  </a:cubicBezTo>
                  <a:cubicBezTo>
                    <a:pt x="2167" y="6773"/>
                    <a:pt x="2035" y="6692"/>
                    <a:pt x="1904" y="6611"/>
                  </a:cubicBezTo>
                  <a:cubicBezTo>
                    <a:pt x="1885" y="6598"/>
                    <a:pt x="1865" y="6593"/>
                    <a:pt x="1846" y="6593"/>
                  </a:cubicBezTo>
                  <a:close/>
                  <a:moveTo>
                    <a:pt x="6569" y="6820"/>
                  </a:moveTo>
                  <a:cubicBezTo>
                    <a:pt x="6520" y="6820"/>
                    <a:pt x="6477" y="6847"/>
                    <a:pt x="6470" y="6904"/>
                  </a:cubicBezTo>
                  <a:cubicBezTo>
                    <a:pt x="6449" y="7036"/>
                    <a:pt x="6440" y="7167"/>
                    <a:pt x="6440" y="7299"/>
                  </a:cubicBezTo>
                  <a:cubicBezTo>
                    <a:pt x="6440" y="7372"/>
                    <a:pt x="6496" y="7414"/>
                    <a:pt x="6550" y="7414"/>
                  </a:cubicBezTo>
                  <a:cubicBezTo>
                    <a:pt x="6592" y="7414"/>
                    <a:pt x="6633" y="7388"/>
                    <a:pt x="6642" y="7329"/>
                  </a:cubicBezTo>
                  <a:cubicBezTo>
                    <a:pt x="6662" y="7238"/>
                    <a:pt x="6662" y="7147"/>
                    <a:pt x="6662" y="7056"/>
                  </a:cubicBezTo>
                  <a:cubicBezTo>
                    <a:pt x="6773" y="7097"/>
                    <a:pt x="6875" y="7127"/>
                    <a:pt x="6976" y="7167"/>
                  </a:cubicBezTo>
                  <a:cubicBezTo>
                    <a:pt x="6982" y="7169"/>
                    <a:pt x="6989" y="7170"/>
                    <a:pt x="6995" y="7170"/>
                  </a:cubicBezTo>
                  <a:cubicBezTo>
                    <a:pt x="7046" y="7170"/>
                    <a:pt x="7081" y="7102"/>
                    <a:pt x="7027" y="7066"/>
                  </a:cubicBezTo>
                  <a:cubicBezTo>
                    <a:pt x="6895" y="6995"/>
                    <a:pt x="6764" y="6914"/>
                    <a:pt x="6632" y="6833"/>
                  </a:cubicBezTo>
                  <a:cubicBezTo>
                    <a:pt x="6611" y="6824"/>
                    <a:pt x="6589" y="6820"/>
                    <a:pt x="6569" y="6820"/>
                  </a:cubicBezTo>
                  <a:close/>
                  <a:moveTo>
                    <a:pt x="4735" y="6856"/>
                  </a:moveTo>
                  <a:cubicBezTo>
                    <a:pt x="4686" y="6856"/>
                    <a:pt x="4644" y="6888"/>
                    <a:pt x="4637" y="6944"/>
                  </a:cubicBezTo>
                  <a:cubicBezTo>
                    <a:pt x="4617" y="7076"/>
                    <a:pt x="4607" y="7208"/>
                    <a:pt x="4607" y="7340"/>
                  </a:cubicBezTo>
                  <a:cubicBezTo>
                    <a:pt x="4607" y="7411"/>
                    <a:pt x="4661" y="7453"/>
                    <a:pt x="4714" y="7453"/>
                  </a:cubicBezTo>
                  <a:cubicBezTo>
                    <a:pt x="4757" y="7453"/>
                    <a:pt x="4800" y="7424"/>
                    <a:pt x="4809" y="7360"/>
                  </a:cubicBezTo>
                  <a:cubicBezTo>
                    <a:pt x="4829" y="7268"/>
                    <a:pt x="4829" y="7187"/>
                    <a:pt x="4829" y="7097"/>
                  </a:cubicBezTo>
                  <a:cubicBezTo>
                    <a:pt x="4941" y="7137"/>
                    <a:pt x="5042" y="7167"/>
                    <a:pt x="5144" y="7208"/>
                  </a:cubicBezTo>
                  <a:cubicBezTo>
                    <a:pt x="5150" y="7210"/>
                    <a:pt x="5157" y="7211"/>
                    <a:pt x="5163" y="7211"/>
                  </a:cubicBezTo>
                  <a:cubicBezTo>
                    <a:pt x="5214" y="7211"/>
                    <a:pt x="5248" y="7142"/>
                    <a:pt x="5194" y="7106"/>
                  </a:cubicBezTo>
                  <a:cubicBezTo>
                    <a:pt x="5063" y="7036"/>
                    <a:pt x="4931" y="6955"/>
                    <a:pt x="4799" y="6874"/>
                  </a:cubicBezTo>
                  <a:cubicBezTo>
                    <a:pt x="4778" y="6862"/>
                    <a:pt x="4756" y="6856"/>
                    <a:pt x="4735" y="6856"/>
                  </a:cubicBezTo>
                  <a:close/>
                  <a:moveTo>
                    <a:pt x="2902" y="6896"/>
                  </a:moveTo>
                  <a:cubicBezTo>
                    <a:pt x="2854" y="6896"/>
                    <a:pt x="2812" y="6928"/>
                    <a:pt x="2804" y="6985"/>
                  </a:cubicBezTo>
                  <a:cubicBezTo>
                    <a:pt x="2784" y="7117"/>
                    <a:pt x="2774" y="7248"/>
                    <a:pt x="2774" y="7380"/>
                  </a:cubicBezTo>
                  <a:cubicBezTo>
                    <a:pt x="2774" y="7452"/>
                    <a:pt x="2829" y="7493"/>
                    <a:pt x="2881" y="7493"/>
                  </a:cubicBezTo>
                  <a:cubicBezTo>
                    <a:pt x="2925" y="7493"/>
                    <a:pt x="2968" y="7465"/>
                    <a:pt x="2977" y="7400"/>
                  </a:cubicBezTo>
                  <a:cubicBezTo>
                    <a:pt x="2987" y="7309"/>
                    <a:pt x="2997" y="7228"/>
                    <a:pt x="2997" y="7137"/>
                  </a:cubicBezTo>
                  <a:cubicBezTo>
                    <a:pt x="3108" y="7167"/>
                    <a:pt x="3209" y="7208"/>
                    <a:pt x="3311" y="7248"/>
                  </a:cubicBezTo>
                  <a:cubicBezTo>
                    <a:pt x="3317" y="7250"/>
                    <a:pt x="3323" y="7251"/>
                    <a:pt x="3328" y="7251"/>
                  </a:cubicBezTo>
                  <a:cubicBezTo>
                    <a:pt x="3380" y="7251"/>
                    <a:pt x="3416" y="7175"/>
                    <a:pt x="3362" y="7147"/>
                  </a:cubicBezTo>
                  <a:cubicBezTo>
                    <a:pt x="3230" y="7066"/>
                    <a:pt x="3098" y="6995"/>
                    <a:pt x="2966" y="6914"/>
                  </a:cubicBezTo>
                  <a:cubicBezTo>
                    <a:pt x="2945" y="6902"/>
                    <a:pt x="2923" y="6896"/>
                    <a:pt x="2902" y="6896"/>
                  </a:cubicBezTo>
                  <a:close/>
                  <a:moveTo>
                    <a:pt x="5795" y="7160"/>
                  </a:moveTo>
                  <a:cubicBezTo>
                    <a:pt x="5749" y="7160"/>
                    <a:pt x="5707" y="7191"/>
                    <a:pt x="5700" y="7248"/>
                  </a:cubicBezTo>
                  <a:cubicBezTo>
                    <a:pt x="5680" y="7380"/>
                    <a:pt x="5670" y="7511"/>
                    <a:pt x="5670" y="7643"/>
                  </a:cubicBezTo>
                  <a:cubicBezTo>
                    <a:pt x="5664" y="7715"/>
                    <a:pt x="5719" y="7757"/>
                    <a:pt x="5774" y="7757"/>
                  </a:cubicBezTo>
                  <a:cubicBezTo>
                    <a:pt x="5819" y="7757"/>
                    <a:pt x="5863" y="7728"/>
                    <a:pt x="5873" y="7664"/>
                  </a:cubicBezTo>
                  <a:cubicBezTo>
                    <a:pt x="5882" y="7572"/>
                    <a:pt x="5893" y="7491"/>
                    <a:pt x="5893" y="7400"/>
                  </a:cubicBezTo>
                  <a:cubicBezTo>
                    <a:pt x="5994" y="7430"/>
                    <a:pt x="6095" y="7471"/>
                    <a:pt x="6206" y="7511"/>
                  </a:cubicBezTo>
                  <a:cubicBezTo>
                    <a:pt x="6211" y="7513"/>
                    <a:pt x="6216" y="7514"/>
                    <a:pt x="6221" y="7514"/>
                  </a:cubicBezTo>
                  <a:cubicBezTo>
                    <a:pt x="6266" y="7514"/>
                    <a:pt x="6303" y="7438"/>
                    <a:pt x="6257" y="7410"/>
                  </a:cubicBezTo>
                  <a:cubicBezTo>
                    <a:pt x="6125" y="7329"/>
                    <a:pt x="5984" y="7259"/>
                    <a:pt x="5852" y="7178"/>
                  </a:cubicBezTo>
                  <a:cubicBezTo>
                    <a:pt x="5834" y="7165"/>
                    <a:pt x="5814" y="7160"/>
                    <a:pt x="5795" y="7160"/>
                  </a:cubicBezTo>
                  <a:close/>
                  <a:moveTo>
                    <a:pt x="3962" y="7200"/>
                  </a:moveTo>
                  <a:cubicBezTo>
                    <a:pt x="3916" y="7200"/>
                    <a:pt x="3875" y="7232"/>
                    <a:pt x="3868" y="7289"/>
                  </a:cubicBezTo>
                  <a:cubicBezTo>
                    <a:pt x="3848" y="7421"/>
                    <a:pt x="3837" y="7542"/>
                    <a:pt x="3837" y="7684"/>
                  </a:cubicBezTo>
                  <a:cubicBezTo>
                    <a:pt x="3832" y="7756"/>
                    <a:pt x="3887" y="7797"/>
                    <a:pt x="3941" y="7797"/>
                  </a:cubicBezTo>
                  <a:cubicBezTo>
                    <a:pt x="3986" y="7797"/>
                    <a:pt x="4030" y="7768"/>
                    <a:pt x="4040" y="7704"/>
                  </a:cubicBezTo>
                  <a:cubicBezTo>
                    <a:pt x="4050" y="7613"/>
                    <a:pt x="4060" y="7522"/>
                    <a:pt x="4060" y="7441"/>
                  </a:cubicBezTo>
                  <a:cubicBezTo>
                    <a:pt x="4161" y="7471"/>
                    <a:pt x="4262" y="7511"/>
                    <a:pt x="4374" y="7552"/>
                  </a:cubicBezTo>
                  <a:cubicBezTo>
                    <a:pt x="4377" y="7552"/>
                    <a:pt x="4380" y="7553"/>
                    <a:pt x="4383" y="7553"/>
                  </a:cubicBezTo>
                  <a:cubicBezTo>
                    <a:pt x="4430" y="7553"/>
                    <a:pt x="4472" y="7479"/>
                    <a:pt x="4424" y="7451"/>
                  </a:cubicBezTo>
                  <a:cubicBezTo>
                    <a:pt x="4293" y="7370"/>
                    <a:pt x="4151" y="7299"/>
                    <a:pt x="4019" y="7218"/>
                  </a:cubicBezTo>
                  <a:cubicBezTo>
                    <a:pt x="4001" y="7206"/>
                    <a:pt x="3981" y="7200"/>
                    <a:pt x="3962" y="7200"/>
                  </a:cubicBezTo>
                  <a:close/>
                  <a:moveTo>
                    <a:pt x="2130" y="7241"/>
                  </a:moveTo>
                  <a:cubicBezTo>
                    <a:pt x="2084" y="7241"/>
                    <a:pt x="2042" y="7272"/>
                    <a:pt x="2035" y="7329"/>
                  </a:cubicBezTo>
                  <a:cubicBezTo>
                    <a:pt x="2015" y="7461"/>
                    <a:pt x="2005" y="7583"/>
                    <a:pt x="2005" y="7724"/>
                  </a:cubicBezTo>
                  <a:cubicBezTo>
                    <a:pt x="1999" y="7795"/>
                    <a:pt x="2053" y="7833"/>
                    <a:pt x="2106" y="7833"/>
                  </a:cubicBezTo>
                  <a:cubicBezTo>
                    <a:pt x="2152" y="7833"/>
                    <a:pt x="2198" y="7805"/>
                    <a:pt x="2207" y="7745"/>
                  </a:cubicBezTo>
                  <a:cubicBezTo>
                    <a:pt x="2217" y="7653"/>
                    <a:pt x="2228" y="7562"/>
                    <a:pt x="2228" y="7481"/>
                  </a:cubicBezTo>
                  <a:cubicBezTo>
                    <a:pt x="2329" y="7511"/>
                    <a:pt x="2430" y="7552"/>
                    <a:pt x="2541" y="7583"/>
                  </a:cubicBezTo>
                  <a:cubicBezTo>
                    <a:pt x="2547" y="7585"/>
                    <a:pt x="2552" y="7586"/>
                    <a:pt x="2558" y="7586"/>
                  </a:cubicBezTo>
                  <a:cubicBezTo>
                    <a:pt x="2602" y="7586"/>
                    <a:pt x="2637" y="7519"/>
                    <a:pt x="2592" y="7491"/>
                  </a:cubicBezTo>
                  <a:cubicBezTo>
                    <a:pt x="2460" y="7410"/>
                    <a:pt x="2318" y="7340"/>
                    <a:pt x="2187" y="7259"/>
                  </a:cubicBezTo>
                  <a:cubicBezTo>
                    <a:pt x="2169" y="7246"/>
                    <a:pt x="2149" y="7241"/>
                    <a:pt x="2130" y="7241"/>
                  </a:cubicBezTo>
                  <a:close/>
                  <a:moveTo>
                    <a:pt x="5020" y="7504"/>
                  </a:moveTo>
                  <a:cubicBezTo>
                    <a:pt x="4974" y="7504"/>
                    <a:pt x="4935" y="7536"/>
                    <a:pt x="4921" y="7592"/>
                  </a:cubicBezTo>
                  <a:cubicBezTo>
                    <a:pt x="4901" y="7724"/>
                    <a:pt x="4890" y="7846"/>
                    <a:pt x="4890" y="7988"/>
                  </a:cubicBezTo>
                  <a:cubicBezTo>
                    <a:pt x="4890" y="8058"/>
                    <a:pt x="4946" y="8097"/>
                    <a:pt x="4999" y="8097"/>
                  </a:cubicBezTo>
                  <a:cubicBezTo>
                    <a:pt x="5045" y="8097"/>
                    <a:pt x="5088" y="8068"/>
                    <a:pt x="5093" y="8008"/>
                  </a:cubicBezTo>
                  <a:cubicBezTo>
                    <a:pt x="5113" y="7916"/>
                    <a:pt x="5113" y="7826"/>
                    <a:pt x="5123" y="7745"/>
                  </a:cubicBezTo>
                  <a:cubicBezTo>
                    <a:pt x="5225" y="7775"/>
                    <a:pt x="5326" y="7815"/>
                    <a:pt x="5427" y="7846"/>
                  </a:cubicBezTo>
                  <a:cubicBezTo>
                    <a:pt x="5434" y="7848"/>
                    <a:pt x="5440" y="7849"/>
                    <a:pt x="5446" y="7849"/>
                  </a:cubicBezTo>
                  <a:cubicBezTo>
                    <a:pt x="5498" y="7849"/>
                    <a:pt x="5531" y="7782"/>
                    <a:pt x="5477" y="7754"/>
                  </a:cubicBezTo>
                  <a:cubicBezTo>
                    <a:pt x="5346" y="7673"/>
                    <a:pt x="5214" y="7603"/>
                    <a:pt x="5083" y="7522"/>
                  </a:cubicBezTo>
                  <a:cubicBezTo>
                    <a:pt x="5062" y="7510"/>
                    <a:pt x="5040" y="7504"/>
                    <a:pt x="5020" y="7504"/>
                  </a:cubicBezTo>
                  <a:close/>
                  <a:moveTo>
                    <a:pt x="3188" y="7544"/>
                  </a:moveTo>
                  <a:cubicBezTo>
                    <a:pt x="3141" y="7544"/>
                    <a:pt x="3102" y="7576"/>
                    <a:pt x="3088" y="7633"/>
                  </a:cubicBezTo>
                  <a:cubicBezTo>
                    <a:pt x="3068" y="7765"/>
                    <a:pt x="3058" y="7886"/>
                    <a:pt x="3058" y="8028"/>
                  </a:cubicBezTo>
                  <a:cubicBezTo>
                    <a:pt x="3058" y="8099"/>
                    <a:pt x="3114" y="8137"/>
                    <a:pt x="3167" y="8137"/>
                  </a:cubicBezTo>
                  <a:cubicBezTo>
                    <a:pt x="3212" y="8137"/>
                    <a:pt x="3256" y="8109"/>
                    <a:pt x="3260" y="8048"/>
                  </a:cubicBezTo>
                  <a:cubicBezTo>
                    <a:pt x="3281" y="7957"/>
                    <a:pt x="3281" y="7866"/>
                    <a:pt x="3290" y="7775"/>
                  </a:cubicBezTo>
                  <a:cubicBezTo>
                    <a:pt x="3392" y="7815"/>
                    <a:pt x="3493" y="7856"/>
                    <a:pt x="3594" y="7886"/>
                  </a:cubicBezTo>
                  <a:cubicBezTo>
                    <a:pt x="3601" y="7889"/>
                    <a:pt x="3607" y="7890"/>
                    <a:pt x="3613" y="7890"/>
                  </a:cubicBezTo>
                  <a:cubicBezTo>
                    <a:pt x="3665" y="7890"/>
                    <a:pt x="3699" y="7822"/>
                    <a:pt x="3645" y="7795"/>
                  </a:cubicBezTo>
                  <a:cubicBezTo>
                    <a:pt x="3513" y="7714"/>
                    <a:pt x="3382" y="7633"/>
                    <a:pt x="3250" y="7562"/>
                  </a:cubicBezTo>
                  <a:cubicBezTo>
                    <a:pt x="3229" y="7550"/>
                    <a:pt x="3208" y="7544"/>
                    <a:pt x="3188" y="7544"/>
                  </a:cubicBezTo>
                  <a:close/>
                  <a:moveTo>
                    <a:pt x="4244" y="7848"/>
                  </a:moveTo>
                  <a:cubicBezTo>
                    <a:pt x="4199" y="7848"/>
                    <a:pt x="4158" y="7877"/>
                    <a:pt x="4151" y="7927"/>
                  </a:cubicBezTo>
                  <a:cubicBezTo>
                    <a:pt x="4131" y="8069"/>
                    <a:pt x="4121" y="8190"/>
                    <a:pt x="4121" y="8332"/>
                  </a:cubicBezTo>
                  <a:cubicBezTo>
                    <a:pt x="4121" y="8399"/>
                    <a:pt x="4176" y="8438"/>
                    <a:pt x="4228" y="8438"/>
                  </a:cubicBezTo>
                  <a:cubicBezTo>
                    <a:pt x="4272" y="8438"/>
                    <a:pt x="4314" y="8411"/>
                    <a:pt x="4323" y="8352"/>
                  </a:cubicBezTo>
                  <a:cubicBezTo>
                    <a:pt x="4334" y="8261"/>
                    <a:pt x="4343" y="8170"/>
                    <a:pt x="4343" y="8078"/>
                  </a:cubicBezTo>
                  <a:cubicBezTo>
                    <a:pt x="4445" y="8119"/>
                    <a:pt x="4556" y="8159"/>
                    <a:pt x="4658" y="8190"/>
                  </a:cubicBezTo>
                  <a:cubicBezTo>
                    <a:pt x="4663" y="8192"/>
                    <a:pt x="4669" y="8193"/>
                    <a:pt x="4674" y="8193"/>
                  </a:cubicBezTo>
                  <a:cubicBezTo>
                    <a:pt x="4720" y="8193"/>
                    <a:pt x="4762" y="8126"/>
                    <a:pt x="4708" y="8099"/>
                  </a:cubicBezTo>
                  <a:cubicBezTo>
                    <a:pt x="4577" y="8018"/>
                    <a:pt x="4445" y="7937"/>
                    <a:pt x="4303" y="7866"/>
                  </a:cubicBezTo>
                  <a:cubicBezTo>
                    <a:pt x="4284" y="7854"/>
                    <a:pt x="4264" y="7848"/>
                    <a:pt x="4244" y="7848"/>
                  </a:cubicBezTo>
                  <a:close/>
                  <a:moveTo>
                    <a:pt x="2421" y="7885"/>
                  </a:moveTo>
                  <a:cubicBezTo>
                    <a:pt x="2373" y="7885"/>
                    <a:pt x="2326" y="7915"/>
                    <a:pt x="2318" y="7967"/>
                  </a:cubicBezTo>
                  <a:cubicBezTo>
                    <a:pt x="2298" y="8109"/>
                    <a:pt x="2288" y="8231"/>
                    <a:pt x="2288" y="8362"/>
                  </a:cubicBezTo>
                  <a:cubicBezTo>
                    <a:pt x="2288" y="8435"/>
                    <a:pt x="2345" y="8477"/>
                    <a:pt x="2399" y="8477"/>
                  </a:cubicBezTo>
                  <a:cubicBezTo>
                    <a:pt x="2441" y="8477"/>
                    <a:pt x="2482" y="8451"/>
                    <a:pt x="2491" y="8393"/>
                  </a:cubicBezTo>
                  <a:cubicBezTo>
                    <a:pt x="2501" y="8301"/>
                    <a:pt x="2511" y="8210"/>
                    <a:pt x="2511" y="8119"/>
                  </a:cubicBezTo>
                  <a:cubicBezTo>
                    <a:pt x="2612" y="8159"/>
                    <a:pt x="2723" y="8190"/>
                    <a:pt x="2825" y="8231"/>
                  </a:cubicBezTo>
                  <a:cubicBezTo>
                    <a:pt x="2830" y="8233"/>
                    <a:pt x="2836" y="8234"/>
                    <a:pt x="2841" y="8234"/>
                  </a:cubicBezTo>
                  <a:cubicBezTo>
                    <a:pt x="2887" y="8234"/>
                    <a:pt x="2930" y="8167"/>
                    <a:pt x="2876" y="8139"/>
                  </a:cubicBezTo>
                  <a:cubicBezTo>
                    <a:pt x="2744" y="8058"/>
                    <a:pt x="2612" y="7977"/>
                    <a:pt x="2471" y="7896"/>
                  </a:cubicBezTo>
                  <a:cubicBezTo>
                    <a:pt x="2455" y="7888"/>
                    <a:pt x="2438" y="7885"/>
                    <a:pt x="2421" y="7885"/>
                  </a:cubicBezTo>
                  <a:close/>
                  <a:moveTo>
                    <a:pt x="3477" y="8187"/>
                  </a:moveTo>
                  <a:cubicBezTo>
                    <a:pt x="3431" y="8187"/>
                    <a:pt x="3386" y="8214"/>
                    <a:pt x="3371" y="8271"/>
                  </a:cubicBezTo>
                  <a:cubicBezTo>
                    <a:pt x="3351" y="8402"/>
                    <a:pt x="3341" y="8534"/>
                    <a:pt x="3341" y="8666"/>
                  </a:cubicBezTo>
                  <a:cubicBezTo>
                    <a:pt x="3341" y="8739"/>
                    <a:pt x="3401" y="8781"/>
                    <a:pt x="3457" y="8781"/>
                  </a:cubicBezTo>
                  <a:cubicBezTo>
                    <a:pt x="3502" y="8781"/>
                    <a:pt x="3545" y="8754"/>
                    <a:pt x="3554" y="8696"/>
                  </a:cubicBezTo>
                  <a:cubicBezTo>
                    <a:pt x="3564" y="8605"/>
                    <a:pt x="3564" y="8514"/>
                    <a:pt x="3574" y="8423"/>
                  </a:cubicBezTo>
                  <a:cubicBezTo>
                    <a:pt x="3675" y="8463"/>
                    <a:pt x="3776" y="8494"/>
                    <a:pt x="3878" y="8534"/>
                  </a:cubicBezTo>
                  <a:cubicBezTo>
                    <a:pt x="3884" y="8537"/>
                    <a:pt x="3891" y="8538"/>
                    <a:pt x="3897" y="8538"/>
                  </a:cubicBezTo>
                  <a:cubicBezTo>
                    <a:pt x="3948" y="8538"/>
                    <a:pt x="3984" y="8469"/>
                    <a:pt x="3938" y="8433"/>
                  </a:cubicBezTo>
                  <a:cubicBezTo>
                    <a:pt x="3797" y="8362"/>
                    <a:pt x="3665" y="8281"/>
                    <a:pt x="3533" y="8200"/>
                  </a:cubicBezTo>
                  <a:cubicBezTo>
                    <a:pt x="3516" y="8191"/>
                    <a:pt x="3496" y="8187"/>
                    <a:pt x="3477" y="8187"/>
                  </a:cubicBezTo>
                  <a:close/>
                  <a:moveTo>
                    <a:pt x="2700" y="8526"/>
                  </a:moveTo>
                  <a:cubicBezTo>
                    <a:pt x="2652" y="8526"/>
                    <a:pt x="2609" y="8558"/>
                    <a:pt x="2602" y="8615"/>
                  </a:cubicBezTo>
                  <a:cubicBezTo>
                    <a:pt x="2582" y="8747"/>
                    <a:pt x="2572" y="8879"/>
                    <a:pt x="2572" y="9010"/>
                  </a:cubicBezTo>
                  <a:cubicBezTo>
                    <a:pt x="2572" y="9082"/>
                    <a:pt x="2626" y="9123"/>
                    <a:pt x="2679" y="9123"/>
                  </a:cubicBezTo>
                  <a:cubicBezTo>
                    <a:pt x="2723" y="9123"/>
                    <a:pt x="2765" y="9095"/>
                    <a:pt x="2774" y="9030"/>
                  </a:cubicBezTo>
                  <a:cubicBezTo>
                    <a:pt x="2784" y="8939"/>
                    <a:pt x="2795" y="8858"/>
                    <a:pt x="2795" y="8767"/>
                  </a:cubicBezTo>
                  <a:cubicBezTo>
                    <a:pt x="2906" y="8798"/>
                    <a:pt x="3007" y="8838"/>
                    <a:pt x="3108" y="8879"/>
                  </a:cubicBezTo>
                  <a:cubicBezTo>
                    <a:pt x="3114" y="8881"/>
                    <a:pt x="3120" y="8881"/>
                    <a:pt x="3126" y="8881"/>
                  </a:cubicBezTo>
                  <a:cubicBezTo>
                    <a:pt x="3178" y="8881"/>
                    <a:pt x="3214" y="8804"/>
                    <a:pt x="3159" y="8777"/>
                  </a:cubicBezTo>
                  <a:cubicBezTo>
                    <a:pt x="3027" y="8696"/>
                    <a:pt x="2896" y="8625"/>
                    <a:pt x="2764" y="8544"/>
                  </a:cubicBezTo>
                  <a:cubicBezTo>
                    <a:pt x="2743" y="8532"/>
                    <a:pt x="2721" y="8526"/>
                    <a:pt x="2700" y="8526"/>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0" name="Google Shape;1330;p21"/>
            <p:cNvSpPr/>
            <p:nvPr/>
          </p:nvSpPr>
          <p:spPr>
            <a:xfrm>
              <a:off x="4027035" y="5359051"/>
              <a:ext cx="753598" cy="712439"/>
            </a:xfrm>
            <a:custGeom>
              <a:avLst/>
              <a:gdLst/>
              <a:ahLst/>
              <a:cxnLst/>
              <a:rect l="l" t="t" r="r" b="b"/>
              <a:pathLst>
                <a:path w="4264" h="4031" extrusionOk="0">
                  <a:moveTo>
                    <a:pt x="1833" y="1"/>
                  </a:moveTo>
                  <a:lnTo>
                    <a:pt x="0" y="3595"/>
                  </a:lnTo>
                  <a:lnTo>
                    <a:pt x="4263" y="4030"/>
                  </a:lnTo>
                  <a:lnTo>
                    <a:pt x="1833" y="1"/>
                  </a:ln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1" name="Google Shape;1331;p21"/>
            <p:cNvSpPr/>
            <p:nvPr/>
          </p:nvSpPr>
          <p:spPr>
            <a:xfrm>
              <a:off x="5115034" y="5038625"/>
              <a:ext cx="717721" cy="717918"/>
            </a:xfrm>
            <a:custGeom>
              <a:avLst/>
              <a:gdLst/>
              <a:ahLst/>
              <a:cxnLst/>
              <a:rect l="l" t="t" r="r" b="b"/>
              <a:pathLst>
                <a:path w="4061" h="4062" extrusionOk="0">
                  <a:moveTo>
                    <a:pt x="2025" y="1"/>
                  </a:moveTo>
                  <a:lnTo>
                    <a:pt x="0" y="2036"/>
                  </a:lnTo>
                  <a:lnTo>
                    <a:pt x="2025" y="4061"/>
                  </a:lnTo>
                  <a:lnTo>
                    <a:pt x="4061" y="2036"/>
                  </a:lnTo>
                  <a:lnTo>
                    <a:pt x="2025" y="1"/>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2" name="Google Shape;1332;p21"/>
            <p:cNvSpPr/>
            <p:nvPr/>
          </p:nvSpPr>
          <p:spPr>
            <a:xfrm>
              <a:off x="3513434" y="5093060"/>
              <a:ext cx="517303" cy="386530"/>
            </a:xfrm>
            <a:custGeom>
              <a:avLst/>
              <a:gdLst/>
              <a:ahLst/>
              <a:cxnLst/>
              <a:rect l="l" t="t" r="r" b="b"/>
              <a:pathLst>
                <a:path w="2927" h="2187" extrusionOk="0">
                  <a:moveTo>
                    <a:pt x="672" y="1"/>
                  </a:moveTo>
                  <a:cubicBezTo>
                    <a:pt x="659" y="1"/>
                    <a:pt x="646" y="8"/>
                    <a:pt x="638" y="27"/>
                  </a:cubicBezTo>
                  <a:lnTo>
                    <a:pt x="577" y="179"/>
                  </a:lnTo>
                  <a:cubicBezTo>
                    <a:pt x="537" y="169"/>
                    <a:pt x="496" y="169"/>
                    <a:pt x="446" y="169"/>
                  </a:cubicBezTo>
                  <a:cubicBezTo>
                    <a:pt x="395" y="169"/>
                    <a:pt x="386" y="250"/>
                    <a:pt x="446" y="260"/>
                  </a:cubicBezTo>
                  <a:cubicBezTo>
                    <a:pt x="476" y="260"/>
                    <a:pt x="507" y="280"/>
                    <a:pt x="548" y="291"/>
                  </a:cubicBezTo>
                  <a:cubicBezTo>
                    <a:pt x="527" y="321"/>
                    <a:pt x="517" y="351"/>
                    <a:pt x="507" y="381"/>
                  </a:cubicBezTo>
                  <a:cubicBezTo>
                    <a:pt x="494" y="419"/>
                    <a:pt x="525" y="445"/>
                    <a:pt x="554" y="445"/>
                  </a:cubicBezTo>
                  <a:cubicBezTo>
                    <a:pt x="572" y="445"/>
                    <a:pt x="590" y="435"/>
                    <a:pt x="598" y="412"/>
                  </a:cubicBezTo>
                  <a:lnTo>
                    <a:pt x="629" y="321"/>
                  </a:lnTo>
                  <a:cubicBezTo>
                    <a:pt x="669" y="331"/>
                    <a:pt x="699" y="341"/>
                    <a:pt x="739" y="341"/>
                  </a:cubicBezTo>
                  <a:cubicBezTo>
                    <a:pt x="743" y="342"/>
                    <a:pt x="746" y="342"/>
                    <a:pt x="749" y="342"/>
                  </a:cubicBezTo>
                  <a:cubicBezTo>
                    <a:pt x="795" y="342"/>
                    <a:pt x="828" y="269"/>
                    <a:pt x="780" y="240"/>
                  </a:cubicBezTo>
                  <a:cubicBezTo>
                    <a:pt x="750" y="219"/>
                    <a:pt x="710" y="199"/>
                    <a:pt x="669" y="189"/>
                  </a:cubicBezTo>
                  <a:cubicBezTo>
                    <a:pt x="679" y="149"/>
                    <a:pt x="699" y="98"/>
                    <a:pt x="710" y="48"/>
                  </a:cubicBezTo>
                  <a:cubicBezTo>
                    <a:pt x="716" y="22"/>
                    <a:pt x="694" y="1"/>
                    <a:pt x="672" y="1"/>
                  </a:cubicBezTo>
                  <a:close/>
                  <a:moveTo>
                    <a:pt x="1306" y="112"/>
                  </a:moveTo>
                  <a:cubicBezTo>
                    <a:pt x="1292" y="112"/>
                    <a:pt x="1280" y="120"/>
                    <a:pt x="1277" y="138"/>
                  </a:cubicBezTo>
                  <a:lnTo>
                    <a:pt x="1216" y="291"/>
                  </a:lnTo>
                  <a:cubicBezTo>
                    <a:pt x="1175" y="280"/>
                    <a:pt x="1124" y="280"/>
                    <a:pt x="1084" y="280"/>
                  </a:cubicBezTo>
                  <a:cubicBezTo>
                    <a:pt x="1023" y="280"/>
                    <a:pt x="1023" y="351"/>
                    <a:pt x="1074" y="372"/>
                  </a:cubicBezTo>
                  <a:cubicBezTo>
                    <a:pt x="1104" y="372"/>
                    <a:pt x="1144" y="392"/>
                    <a:pt x="1175" y="402"/>
                  </a:cubicBezTo>
                  <a:lnTo>
                    <a:pt x="1144" y="493"/>
                  </a:lnTo>
                  <a:cubicBezTo>
                    <a:pt x="1132" y="531"/>
                    <a:pt x="1162" y="556"/>
                    <a:pt x="1192" y="556"/>
                  </a:cubicBezTo>
                  <a:cubicBezTo>
                    <a:pt x="1210" y="556"/>
                    <a:pt x="1228" y="546"/>
                    <a:pt x="1236" y="523"/>
                  </a:cubicBezTo>
                  <a:lnTo>
                    <a:pt x="1266" y="432"/>
                  </a:lnTo>
                  <a:cubicBezTo>
                    <a:pt x="1297" y="442"/>
                    <a:pt x="1337" y="453"/>
                    <a:pt x="1367" y="453"/>
                  </a:cubicBezTo>
                  <a:cubicBezTo>
                    <a:pt x="1371" y="453"/>
                    <a:pt x="1374" y="453"/>
                    <a:pt x="1377" y="453"/>
                  </a:cubicBezTo>
                  <a:cubicBezTo>
                    <a:pt x="1431" y="453"/>
                    <a:pt x="1456" y="380"/>
                    <a:pt x="1408" y="351"/>
                  </a:cubicBezTo>
                  <a:cubicBezTo>
                    <a:pt x="1378" y="331"/>
                    <a:pt x="1337" y="311"/>
                    <a:pt x="1297" y="300"/>
                  </a:cubicBezTo>
                  <a:cubicBezTo>
                    <a:pt x="1317" y="260"/>
                    <a:pt x="1327" y="210"/>
                    <a:pt x="1347" y="159"/>
                  </a:cubicBezTo>
                  <a:cubicBezTo>
                    <a:pt x="1354" y="133"/>
                    <a:pt x="1328" y="112"/>
                    <a:pt x="1306" y="112"/>
                  </a:cubicBezTo>
                  <a:close/>
                  <a:moveTo>
                    <a:pt x="1919" y="234"/>
                  </a:moveTo>
                  <a:cubicBezTo>
                    <a:pt x="1905" y="234"/>
                    <a:pt x="1891" y="242"/>
                    <a:pt x="1884" y="260"/>
                  </a:cubicBezTo>
                  <a:cubicBezTo>
                    <a:pt x="1873" y="311"/>
                    <a:pt x="1853" y="361"/>
                    <a:pt x="1833" y="412"/>
                  </a:cubicBezTo>
                  <a:cubicBezTo>
                    <a:pt x="1783" y="412"/>
                    <a:pt x="1742" y="412"/>
                    <a:pt x="1702" y="402"/>
                  </a:cubicBezTo>
                  <a:cubicBezTo>
                    <a:pt x="1641" y="402"/>
                    <a:pt x="1641" y="483"/>
                    <a:pt x="1691" y="493"/>
                  </a:cubicBezTo>
                  <a:cubicBezTo>
                    <a:pt x="1722" y="503"/>
                    <a:pt x="1763" y="513"/>
                    <a:pt x="1792" y="523"/>
                  </a:cubicBezTo>
                  <a:lnTo>
                    <a:pt x="1763" y="615"/>
                  </a:lnTo>
                  <a:cubicBezTo>
                    <a:pt x="1743" y="654"/>
                    <a:pt x="1778" y="681"/>
                    <a:pt x="1811" y="681"/>
                  </a:cubicBezTo>
                  <a:cubicBezTo>
                    <a:pt x="1829" y="681"/>
                    <a:pt x="1846" y="673"/>
                    <a:pt x="1853" y="655"/>
                  </a:cubicBezTo>
                  <a:cubicBezTo>
                    <a:pt x="1864" y="615"/>
                    <a:pt x="1864" y="584"/>
                    <a:pt x="1873" y="554"/>
                  </a:cubicBezTo>
                  <a:cubicBezTo>
                    <a:pt x="1914" y="564"/>
                    <a:pt x="1945" y="574"/>
                    <a:pt x="1985" y="584"/>
                  </a:cubicBezTo>
                  <a:cubicBezTo>
                    <a:pt x="2046" y="584"/>
                    <a:pt x="2076" y="513"/>
                    <a:pt x="2026" y="473"/>
                  </a:cubicBezTo>
                  <a:cubicBezTo>
                    <a:pt x="1995" y="453"/>
                    <a:pt x="1954" y="442"/>
                    <a:pt x="1914" y="432"/>
                  </a:cubicBezTo>
                  <a:cubicBezTo>
                    <a:pt x="1934" y="381"/>
                    <a:pt x="1945" y="331"/>
                    <a:pt x="1954" y="291"/>
                  </a:cubicBezTo>
                  <a:cubicBezTo>
                    <a:pt x="1967" y="258"/>
                    <a:pt x="1943" y="234"/>
                    <a:pt x="1919" y="234"/>
                  </a:cubicBezTo>
                  <a:close/>
                  <a:moveTo>
                    <a:pt x="2652" y="385"/>
                  </a:moveTo>
                  <a:cubicBezTo>
                    <a:pt x="2639" y="385"/>
                    <a:pt x="2627" y="393"/>
                    <a:pt x="2623" y="412"/>
                  </a:cubicBezTo>
                  <a:lnTo>
                    <a:pt x="2562" y="564"/>
                  </a:lnTo>
                  <a:cubicBezTo>
                    <a:pt x="2521" y="554"/>
                    <a:pt x="2471" y="554"/>
                    <a:pt x="2431" y="554"/>
                  </a:cubicBezTo>
                  <a:cubicBezTo>
                    <a:pt x="2370" y="554"/>
                    <a:pt x="2370" y="624"/>
                    <a:pt x="2420" y="645"/>
                  </a:cubicBezTo>
                  <a:cubicBezTo>
                    <a:pt x="2461" y="645"/>
                    <a:pt x="2492" y="665"/>
                    <a:pt x="2521" y="675"/>
                  </a:cubicBezTo>
                  <a:lnTo>
                    <a:pt x="2492" y="766"/>
                  </a:lnTo>
                  <a:cubicBezTo>
                    <a:pt x="2479" y="804"/>
                    <a:pt x="2509" y="830"/>
                    <a:pt x="2538" y="830"/>
                  </a:cubicBezTo>
                  <a:cubicBezTo>
                    <a:pt x="2557" y="830"/>
                    <a:pt x="2575" y="820"/>
                    <a:pt x="2582" y="797"/>
                  </a:cubicBezTo>
                  <a:lnTo>
                    <a:pt x="2613" y="705"/>
                  </a:lnTo>
                  <a:cubicBezTo>
                    <a:pt x="2643" y="716"/>
                    <a:pt x="2683" y="726"/>
                    <a:pt x="2714" y="726"/>
                  </a:cubicBezTo>
                  <a:cubicBezTo>
                    <a:pt x="2718" y="726"/>
                    <a:pt x="2721" y="727"/>
                    <a:pt x="2725" y="727"/>
                  </a:cubicBezTo>
                  <a:cubicBezTo>
                    <a:pt x="2778" y="727"/>
                    <a:pt x="2802" y="653"/>
                    <a:pt x="2755" y="624"/>
                  </a:cubicBezTo>
                  <a:cubicBezTo>
                    <a:pt x="2724" y="604"/>
                    <a:pt x="2683" y="584"/>
                    <a:pt x="2643" y="574"/>
                  </a:cubicBezTo>
                  <a:cubicBezTo>
                    <a:pt x="2663" y="534"/>
                    <a:pt x="2674" y="483"/>
                    <a:pt x="2694" y="432"/>
                  </a:cubicBezTo>
                  <a:cubicBezTo>
                    <a:pt x="2700" y="407"/>
                    <a:pt x="2675" y="385"/>
                    <a:pt x="2652" y="385"/>
                  </a:cubicBezTo>
                  <a:close/>
                  <a:moveTo>
                    <a:pt x="793" y="796"/>
                  </a:moveTo>
                  <a:cubicBezTo>
                    <a:pt x="780" y="796"/>
                    <a:pt x="767" y="802"/>
                    <a:pt x="760" y="817"/>
                  </a:cubicBezTo>
                  <a:lnTo>
                    <a:pt x="699" y="969"/>
                  </a:lnTo>
                  <a:lnTo>
                    <a:pt x="568" y="969"/>
                  </a:lnTo>
                  <a:cubicBezTo>
                    <a:pt x="517" y="969"/>
                    <a:pt x="507" y="1040"/>
                    <a:pt x="557" y="1050"/>
                  </a:cubicBezTo>
                  <a:cubicBezTo>
                    <a:pt x="598" y="1060"/>
                    <a:pt x="629" y="1070"/>
                    <a:pt x="658" y="1080"/>
                  </a:cubicBezTo>
                  <a:lnTo>
                    <a:pt x="629" y="1171"/>
                  </a:lnTo>
                  <a:cubicBezTo>
                    <a:pt x="615" y="1211"/>
                    <a:pt x="649" y="1242"/>
                    <a:pt x="680" y="1242"/>
                  </a:cubicBezTo>
                  <a:cubicBezTo>
                    <a:pt x="697" y="1242"/>
                    <a:pt x="712" y="1233"/>
                    <a:pt x="719" y="1212"/>
                  </a:cubicBezTo>
                  <a:cubicBezTo>
                    <a:pt x="730" y="1182"/>
                    <a:pt x="739" y="1151"/>
                    <a:pt x="750" y="1110"/>
                  </a:cubicBezTo>
                  <a:cubicBezTo>
                    <a:pt x="780" y="1131"/>
                    <a:pt x="820" y="1141"/>
                    <a:pt x="861" y="1141"/>
                  </a:cubicBezTo>
                  <a:cubicBezTo>
                    <a:pt x="864" y="1142"/>
                    <a:pt x="867" y="1142"/>
                    <a:pt x="869" y="1142"/>
                  </a:cubicBezTo>
                  <a:cubicBezTo>
                    <a:pt x="915" y="1142"/>
                    <a:pt x="940" y="1068"/>
                    <a:pt x="901" y="1029"/>
                  </a:cubicBezTo>
                  <a:cubicBezTo>
                    <a:pt x="861" y="1009"/>
                    <a:pt x="831" y="999"/>
                    <a:pt x="791" y="989"/>
                  </a:cubicBezTo>
                  <a:cubicBezTo>
                    <a:pt x="800" y="939"/>
                    <a:pt x="811" y="898"/>
                    <a:pt x="831" y="847"/>
                  </a:cubicBezTo>
                  <a:cubicBezTo>
                    <a:pt x="837" y="815"/>
                    <a:pt x="815" y="796"/>
                    <a:pt x="793" y="796"/>
                  </a:cubicBezTo>
                  <a:close/>
                  <a:moveTo>
                    <a:pt x="1423" y="907"/>
                  </a:moveTo>
                  <a:cubicBezTo>
                    <a:pt x="1409" y="907"/>
                    <a:pt x="1395" y="913"/>
                    <a:pt x="1387" y="928"/>
                  </a:cubicBezTo>
                  <a:cubicBezTo>
                    <a:pt x="1378" y="979"/>
                    <a:pt x="1358" y="1029"/>
                    <a:pt x="1337" y="1080"/>
                  </a:cubicBezTo>
                  <a:lnTo>
                    <a:pt x="1205" y="1080"/>
                  </a:lnTo>
                  <a:cubicBezTo>
                    <a:pt x="1144" y="1080"/>
                    <a:pt x="1144" y="1151"/>
                    <a:pt x="1196" y="1161"/>
                  </a:cubicBezTo>
                  <a:cubicBezTo>
                    <a:pt x="1225" y="1171"/>
                    <a:pt x="1266" y="1182"/>
                    <a:pt x="1297" y="1191"/>
                  </a:cubicBezTo>
                  <a:lnTo>
                    <a:pt x="1266" y="1283"/>
                  </a:lnTo>
                  <a:cubicBezTo>
                    <a:pt x="1253" y="1322"/>
                    <a:pt x="1287" y="1353"/>
                    <a:pt x="1318" y="1353"/>
                  </a:cubicBezTo>
                  <a:cubicBezTo>
                    <a:pt x="1335" y="1353"/>
                    <a:pt x="1350" y="1345"/>
                    <a:pt x="1358" y="1323"/>
                  </a:cubicBezTo>
                  <a:cubicBezTo>
                    <a:pt x="1367" y="1293"/>
                    <a:pt x="1378" y="1252"/>
                    <a:pt x="1387" y="1222"/>
                  </a:cubicBezTo>
                  <a:cubicBezTo>
                    <a:pt x="1418" y="1232"/>
                    <a:pt x="1459" y="1242"/>
                    <a:pt x="1489" y="1252"/>
                  </a:cubicBezTo>
                  <a:cubicBezTo>
                    <a:pt x="1549" y="1252"/>
                    <a:pt x="1580" y="1182"/>
                    <a:pt x="1529" y="1141"/>
                  </a:cubicBezTo>
                  <a:cubicBezTo>
                    <a:pt x="1499" y="1121"/>
                    <a:pt x="1459" y="1110"/>
                    <a:pt x="1418" y="1101"/>
                  </a:cubicBezTo>
                  <a:cubicBezTo>
                    <a:pt x="1439" y="1050"/>
                    <a:pt x="1448" y="999"/>
                    <a:pt x="1459" y="959"/>
                  </a:cubicBezTo>
                  <a:cubicBezTo>
                    <a:pt x="1472" y="927"/>
                    <a:pt x="1448" y="907"/>
                    <a:pt x="1423" y="907"/>
                  </a:cubicBezTo>
                  <a:close/>
                  <a:moveTo>
                    <a:pt x="2037" y="1031"/>
                  </a:moveTo>
                  <a:cubicBezTo>
                    <a:pt x="2024" y="1031"/>
                    <a:pt x="2012" y="1036"/>
                    <a:pt x="2006" y="1050"/>
                  </a:cubicBezTo>
                  <a:cubicBezTo>
                    <a:pt x="1985" y="1110"/>
                    <a:pt x="1975" y="1161"/>
                    <a:pt x="1954" y="1212"/>
                  </a:cubicBezTo>
                  <a:cubicBezTo>
                    <a:pt x="1904" y="1202"/>
                    <a:pt x="1864" y="1202"/>
                    <a:pt x="1823" y="1202"/>
                  </a:cubicBezTo>
                  <a:cubicBezTo>
                    <a:pt x="1763" y="1202"/>
                    <a:pt x="1752" y="1272"/>
                    <a:pt x="1813" y="1283"/>
                  </a:cubicBezTo>
                  <a:cubicBezTo>
                    <a:pt x="1844" y="1293"/>
                    <a:pt x="1873" y="1303"/>
                    <a:pt x="1914" y="1323"/>
                  </a:cubicBezTo>
                  <a:cubicBezTo>
                    <a:pt x="1904" y="1353"/>
                    <a:pt x="1894" y="1384"/>
                    <a:pt x="1873" y="1414"/>
                  </a:cubicBezTo>
                  <a:cubicBezTo>
                    <a:pt x="1860" y="1447"/>
                    <a:pt x="1898" y="1475"/>
                    <a:pt x="1929" y="1475"/>
                  </a:cubicBezTo>
                  <a:cubicBezTo>
                    <a:pt x="1946" y="1475"/>
                    <a:pt x="1961" y="1467"/>
                    <a:pt x="1965" y="1445"/>
                  </a:cubicBezTo>
                  <a:lnTo>
                    <a:pt x="1995" y="1353"/>
                  </a:lnTo>
                  <a:cubicBezTo>
                    <a:pt x="2035" y="1364"/>
                    <a:pt x="2066" y="1374"/>
                    <a:pt x="2107" y="1374"/>
                  </a:cubicBezTo>
                  <a:cubicBezTo>
                    <a:pt x="2110" y="1374"/>
                    <a:pt x="2114" y="1375"/>
                    <a:pt x="2117" y="1375"/>
                  </a:cubicBezTo>
                  <a:cubicBezTo>
                    <a:pt x="2171" y="1375"/>
                    <a:pt x="2194" y="1301"/>
                    <a:pt x="2147" y="1272"/>
                  </a:cubicBezTo>
                  <a:cubicBezTo>
                    <a:pt x="2116" y="1242"/>
                    <a:pt x="2076" y="1232"/>
                    <a:pt x="2035" y="1222"/>
                  </a:cubicBezTo>
                  <a:cubicBezTo>
                    <a:pt x="2046" y="1171"/>
                    <a:pt x="2066" y="1131"/>
                    <a:pt x="2076" y="1080"/>
                  </a:cubicBezTo>
                  <a:cubicBezTo>
                    <a:pt x="2090" y="1053"/>
                    <a:pt x="2063" y="1031"/>
                    <a:pt x="2037" y="1031"/>
                  </a:cubicBezTo>
                  <a:close/>
                  <a:moveTo>
                    <a:pt x="2770" y="1180"/>
                  </a:moveTo>
                  <a:cubicBezTo>
                    <a:pt x="2756" y="1180"/>
                    <a:pt x="2742" y="1187"/>
                    <a:pt x="2734" y="1202"/>
                  </a:cubicBezTo>
                  <a:cubicBezTo>
                    <a:pt x="2724" y="1252"/>
                    <a:pt x="2704" y="1303"/>
                    <a:pt x="2683" y="1353"/>
                  </a:cubicBezTo>
                  <a:lnTo>
                    <a:pt x="2552" y="1353"/>
                  </a:lnTo>
                  <a:cubicBezTo>
                    <a:pt x="2549" y="1353"/>
                    <a:pt x="2546" y="1353"/>
                    <a:pt x="2543" y="1353"/>
                  </a:cubicBezTo>
                  <a:cubicBezTo>
                    <a:pt x="2492" y="1353"/>
                    <a:pt x="2494" y="1425"/>
                    <a:pt x="2542" y="1434"/>
                  </a:cubicBezTo>
                  <a:cubicBezTo>
                    <a:pt x="2572" y="1445"/>
                    <a:pt x="2613" y="1455"/>
                    <a:pt x="2643" y="1465"/>
                  </a:cubicBezTo>
                  <a:lnTo>
                    <a:pt x="2613" y="1556"/>
                  </a:lnTo>
                  <a:cubicBezTo>
                    <a:pt x="2600" y="1595"/>
                    <a:pt x="2634" y="1626"/>
                    <a:pt x="2665" y="1626"/>
                  </a:cubicBezTo>
                  <a:cubicBezTo>
                    <a:pt x="2681" y="1626"/>
                    <a:pt x="2697" y="1618"/>
                    <a:pt x="2704" y="1596"/>
                  </a:cubicBezTo>
                  <a:cubicBezTo>
                    <a:pt x="2714" y="1566"/>
                    <a:pt x="2724" y="1526"/>
                    <a:pt x="2734" y="1495"/>
                  </a:cubicBezTo>
                  <a:cubicBezTo>
                    <a:pt x="2764" y="1506"/>
                    <a:pt x="2805" y="1515"/>
                    <a:pt x="2836" y="1526"/>
                  </a:cubicBezTo>
                  <a:cubicBezTo>
                    <a:pt x="2896" y="1526"/>
                    <a:pt x="2926" y="1455"/>
                    <a:pt x="2876" y="1414"/>
                  </a:cubicBezTo>
                  <a:cubicBezTo>
                    <a:pt x="2845" y="1394"/>
                    <a:pt x="2805" y="1384"/>
                    <a:pt x="2764" y="1374"/>
                  </a:cubicBezTo>
                  <a:cubicBezTo>
                    <a:pt x="2785" y="1323"/>
                    <a:pt x="2795" y="1272"/>
                    <a:pt x="2805" y="1232"/>
                  </a:cubicBezTo>
                  <a:cubicBezTo>
                    <a:pt x="2818" y="1200"/>
                    <a:pt x="2794" y="1180"/>
                    <a:pt x="2770" y="1180"/>
                  </a:cubicBezTo>
                  <a:close/>
                  <a:moveTo>
                    <a:pt x="283" y="1357"/>
                  </a:moveTo>
                  <a:cubicBezTo>
                    <a:pt x="270" y="1357"/>
                    <a:pt x="257" y="1365"/>
                    <a:pt x="253" y="1384"/>
                  </a:cubicBezTo>
                  <a:lnTo>
                    <a:pt x="193" y="1536"/>
                  </a:lnTo>
                  <a:cubicBezTo>
                    <a:pt x="152" y="1526"/>
                    <a:pt x="102" y="1526"/>
                    <a:pt x="62" y="1526"/>
                  </a:cubicBezTo>
                  <a:cubicBezTo>
                    <a:pt x="1" y="1526"/>
                    <a:pt x="1" y="1596"/>
                    <a:pt x="51" y="1617"/>
                  </a:cubicBezTo>
                  <a:cubicBezTo>
                    <a:pt x="82" y="1617"/>
                    <a:pt x="122" y="1637"/>
                    <a:pt x="152" y="1647"/>
                  </a:cubicBezTo>
                  <a:lnTo>
                    <a:pt x="122" y="1738"/>
                  </a:lnTo>
                  <a:cubicBezTo>
                    <a:pt x="110" y="1776"/>
                    <a:pt x="140" y="1802"/>
                    <a:pt x="169" y="1802"/>
                  </a:cubicBezTo>
                  <a:cubicBezTo>
                    <a:pt x="187" y="1802"/>
                    <a:pt x="205" y="1792"/>
                    <a:pt x="213" y="1769"/>
                  </a:cubicBezTo>
                  <a:lnTo>
                    <a:pt x="244" y="1677"/>
                  </a:lnTo>
                  <a:cubicBezTo>
                    <a:pt x="274" y="1688"/>
                    <a:pt x="314" y="1698"/>
                    <a:pt x="345" y="1698"/>
                  </a:cubicBezTo>
                  <a:cubicBezTo>
                    <a:pt x="349" y="1698"/>
                    <a:pt x="352" y="1699"/>
                    <a:pt x="356" y="1699"/>
                  </a:cubicBezTo>
                  <a:cubicBezTo>
                    <a:pt x="409" y="1699"/>
                    <a:pt x="433" y="1625"/>
                    <a:pt x="386" y="1596"/>
                  </a:cubicBezTo>
                  <a:cubicBezTo>
                    <a:pt x="355" y="1576"/>
                    <a:pt x="314" y="1556"/>
                    <a:pt x="274" y="1546"/>
                  </a:cubicBezTo>
                  <a:cubicBezTo>
                    <a:pt x="294" y="1506"/>
                    <a:pt x="305" y="1455"/>
                    <a:pt x="314" y="1404"/>
                  </a:cubicBezTo>
                  <a:cubicBezTo>
                    <a:pt x="327" y="1379"/>
                    <a:pt x="304" y="1357"/>
                    <a:pt x="283" y="1357"/>
                  </a:cubicBezTo>
                  <a:close/>
                  <a:moveTo>
                    <a:pt x="915" y="1469"/>
                  </a:moveTo>
                  <a:cubicBezTo>
                    <a:pt x="902" y="1469"/>
                    <a:pt x="889" y="1476"/>
                    <a:pt x="881" y="1495"/>
                  </a:cubicBezTo>
                  <a:cubicBezTo>
                    <a:pt x="861" y="1546"/>
                    <a:pt x="841" y="1596"/>
                    <a:pt x="831" y="1647"/>
                  </a:cubicBezTo>
                  <a:cubicBezTo>
                    <a:pt x="780" y="1637"/>
                    <a:pt x="739" y="1637"/>
                    <a:pt x="699" y="1637"/>
                  </a:cubicBezTo>
                  <a:cubicBezTo>
                    <a:pt x="638" y="1637"/>
                    <a:pt x="629" y="1708"/>
                    <a:pt x="689" y="1728"/>
                  </a:cubicBezTo>
                  <a:cubicBezTo>
                    <a:pt x="719" y="1728"/>
                    <a:pt x="750" y="1749"/>
                    <a:pt x="791" y="1758"/>
                  </a:cubicBezTo>
                  <a:cubicBezTo>
                    <a:pt x="780" y="1789"/>
                    <a:pt x="760" y="1819"/>
                    <a:pt x="750" y="1850"/>
                  </a:cubicBezTo>
                  <a:cubicBezTo>
                    <a:pt x="738" y="1887"/>
                    <a:pt x="771" y="1913"/>
                    <a:pt x="801" y="1913"/>
                  </a:cubicBezTo>
                  <a:cubicBezTo>
                    <a:pt x="820" y="1913"/>
                    <a:pt x="837" y="1903"/>
                    <a:pt x="841" y="1880"/>
                  </a:cubicBezTo>
                  <a:lnTo>
                    <a:pt x="872" y="1789"/>
                  </a:lnTo>
                  <a:cubicBezTo>
                    <a:pt x="912" y="1799"/>
                    <a:pt x="942" y="1809"/>
                    <a:pt x="982" y="1809"/>
                  </a:cubicBezTo>
                  <a:cubicBezTo>
                    <a:pt x="985" y="1810"/>
                    <a:pt x="988" y="1810"/>
                    <a:pt x="991" y="1810"/>
                  </a:cubicBezTo>
                  <a:cubicBezTo>
                    <a:pt x="1038" y="1810"/>
                    <a:pt x="1071" y="1736"/>
                    <a:pt x="1023" y="1708"/>
                  </a:cubicBezTo>
                  <a:cubicBezTo>
                    <a:pt x="993" y="1688"/>
                    <a:pt x="953" y="1668"/>
                    <a:pt x="912" y="1657"/>
                  </a:cubicBezTo>
                  <a:cubicBezTo>
                    <a:pt x="922" y="1617"/>
                    <a:pt x="942" y="1566"/>
                    <a:pt x="953" y="1515"/>
                  </a:cubicBezTo>
                  <a:cubicBezTo>
                    <a:pt x="959" y="1490"/>
                    <a:pt x="937" y="1469"/>
                    <a:pt x="915" y="1469"/>
                  </a:cubicBezTo>
                  <a:close/>
                  <a:moveTo>
                    <a:pt x="1532" y="1591"/>
                  </a:moveTo>
                  <a:cubicBezTo>
                    <a:pt x="1519" y="1591"/>
                    <a:pt x="1507" y="1598"/>
                    <a:pt x="1499" y="1617"/>
                  </a:cubicBezTo>
                  <a:lnTo>
                    <a:pt x="1439" y="1769"/>
                  </a:lnTo>
                  <a:cubicBezTo>
                    <a:pt x="1398" y="1769"/>
                    <a:pt x="1347" y="1769"/>
                    <a:pt x="1306" y="1758"/>
                  </a:cubicBezTo>
                  <a:cubicBezTo>
                    <a:pt x="1256" y="1758"/>
                    <a:pt x="1246" y="1839"/>
                    <a:pt x="1297" y="1850"/>
                  </a:cubicBezTo>
                  <a:cubicBezTo>
                    <a:pt x="1337" y="1860"/>
                    <a:pt x="1367" y="1870"/>
                    <a:pt x="1398" y="1880"/>
                  </a:cubicBezTo>
                  <a:lnTo>
                    <a:pt x="1367" y="1971"/>
                  </a:lnTo>
                  <a:cubicBezTo>
                    <a:pt x="1354" y="2011"/>
                    <a:pt x="1388" y="2037"/>
                    <a:pt x="1419" y="2037"/>
                  </a:cubicBezTo>
                  <a:cubicBezTo>
                    <a:pt x="1436" y="2037"/>
                    <a:pt x="1452" y="2030"/>
                    <a:pt x="1459" y="2012"/>
                  </a:cubicBezTo>
                  <a:cubicBezTo>
                    <a:pt x="1468" y="1971"/>
                    <a:pt x="1479" y="1941"/>
                    <a:pt x="1489" y="1911"/>
                  </a:cubicBezTo>
                  <a:cubicBezTo>
                    <a:pt x="1520" y="1920"/>
                    <a:pt x="1560" y="1931"/>
                    <a:pt x="1601" y="1941"/>
                  </a:cubicBezTo>
                  <a:cubicBezTo>
                    <a:pt x="1651" y="1941"/>
                    <a:pt x="1682" y="1870"/>
                    <a:pt x="1641" y="1830"/>
                  </a:cubicBezTo>
                  <a:cubicBezTo>
                    <a:pt x="1601" y="1809"/>
                    <a:pt x="1570" y="1799"/>
                    <a:pt x="1529" y="1789"/>
                  </a:cubicBezTo>
                  <a:cubicBezTo>
                    <a:pt x="1540" y="1738"/>
                    <a:pt x="1549" y="1688"/>
                    <a:pt x="1570" y="1647"/>
                  </a:cubicBezTo>
                  <a:cubicBezTo>
                    <a:pt x="1576" y="1615"/>
                    <a:pt x="1554" y="1591"/>
                    <a:pt x="1532" y="1591"/>
                  </a:cubicBezTo>
                  <a:close/>
                  <a:moveTo>
                    <a:pt x="2262" y="1742"/>
                  </a:moveTo>
                  <a:cubicBezTo>
                    <a:pt x="2249" y="1742"/>
                    <a:pt x="2236" y="1750"/>
                    <a:pt x="2228" y="1769"/>
                  </a:cubicBezTo>
                  <a:cubicBezTo>
                    <a:pt x="2208" y="1819"/>
                    <a:pt x="2188" y="1870"/>
                    <a:pt x="2177" y="1920"/>
                  </a:cubicBezTo>
                  <a:cubicBezTo>
                    <a:pt x="2127" y="1911"/>
                    <a:pt x="2087" y="1911"/>
                    <a:pt x="2046" y="1911"/>
                  </a:cubicBezTo>
                  <a:cubicBezTo>
                    <a:pt x="1985" y="1911"/>
                    <a:pt x="1975" y="1981"/>
                    <a:pt x="2035" y="2001"/>
                  </a:cubicBezTo>
                  <a:cubicBezTo>
                    <a:pt x="2066" y="2001"/>
                    <a:pt x="2096" y="2022"/>
                    <a:pt x="2137" y="2032"/>
                  </a:cubicBezTo>
                  <a:cubicBezTo>
                    <a:pt x="2127" y="2062"/>
                    <a:pt x="2107" y="2093"/>
                    <a:pt x="2096" y="2123"/>
                  </a:cubicBezTo>
                  <a:cubicBezTo>
                    <a:pt x="2084" y="2160"/>
                    <a:pt x="2118" y="2187"/>
                    <a:pt x="2148" y="2187"/>
                  </a:cubicBezTo>
                  <a:cubicBezTo>
                    <a:pt x="2167" y="2187"/>
                    <a:pt x="2184" y="2177"/>
                    <a:pt x="2188" y="2154"/>
                  </a:cubicBezTo>
                  <a:lnTo>
                    <a:pt x="2218" y="2062"/>
                  </a:lnTo>
                  <a:cubicBezTo>
                    <a:pt x="2258" y="2073"/>
                    <a:pt x="2289" y="2082"/>
                    <a:pt x="2330" y="2082"/>
                  </a:cubicBezTo>
                  <a:cubicBezTo>
                    <a:pt x="2333" y="2083"/>
                    <a:pt x="2336" y="2083"/>
                    <a:pt x="2338" y="2083"/>
                  </a:cubicBezTo>
                  <a:cubicBezTo>
                    <a:pt x="2384" y="2083"/>
                    <a:pt x="2417" y="2010"/>
                    <a:pt x="2370" y="1981"/>
                  </a:cubicBezTo>
                  <a:cubicBezTo>
                    <a:pt x="2339" y="1961"/>
                    <a:pt x="2299" y="1941"/>
                    <a:pt x="2258" y="1931"/>
                  </a:cubicBezTo>
                  <a:cubicBezTo>
                    <a:pt x="2269" y="1890"/>
                    <a:pt x="2289" y="1839"/>
                    <a:pt x="2299" y="1789"/>
                  </a:cubicBezTo>
                  <a:cubicBezTo>
                    <a:pt x="2305" y="1764"/>
                    <a:pt x="2284" y="1742"/>
                    <a:pt x="2262" y="17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3" name="Google Shape;1333;p21"/>
            <p:cNvSpPr/>
            <p:nvPr/>
          </p:nvSpPr>
          <p:spPr>
            <a:xfrm>
              <a:off x="5544508" y="-139269"/>
              <a:ext cx="516773" cy="386530"/>
            </a:xfrm>
            <a:custGeom>
              <a:avLst/>
              <a:gdLst/>
              <a:ahLst/>
              <a:cxnLst/>
              <a:rect l="l" t="t" r="r" b="b"/>
              <a:pathLst>
                <a:path w="2924" h="2187" extrusionOk="0">
                  <a:moveTo>
                    <a:pt x="673" y="1"/>
                  </a:moveTo>
                  <a:cubicBezTo>
                    <a:pt x="660" y="1"/>
                    <a:pt x="646" y="9"/>
                    <a:pt x="638" y="27"/>
                  </a:cubicBezTo>
                  <a:cubicBezTo>
                    <a:pt x="618" y="77"/>
                    <a:pt x="598" y="128"/>
                    <a:pt x="587" y="179"/>
                  </a:cubicBezTo>
                  <a:cubicBezTo>
                    <a:pt x="537" y="179"/>
                    <a:pt x="497" y="179"/>
                    <a:pt x="456" y="169"/>
                  </a:cubicBezTo>
                  <a:cubicBezTo>
                    <a:pt x="395" y="169"/>
                    <a:pt x="385" y="250"/>
                    <a:pt x="446" y="260"/>
                  </a:cubicBezTo>
                  <a:cubicBezTo>
                    <a:pt x="476" y="270"/>
                    <a:pt x="506" y="280"/>
                    <a:pt x="547" y="290"/>
                  </a:cubicBezTo>
                  <a:cubicBezTo>
                    <a:pt x="537" y="320"/>
                    <a:pt x="527" y="351"/>
                    <a:pt x="506" y="381"/>
                  </a:cubicBezTo>
                  <a:cubicBezTo>
                    <a:pt x="493" y="421"/>
                    <a:pt x="531" y="447"/>
                    <a:pt x="562" y="447"/>
                  </a:cubicBezTo>
                  <a:cubicBezTo>
                    <a:pt x="579" y="447"/>
                    <a:pt x="594" y="440"/>
                    <a:pt x="598" y="422"/>
                  </a:cubicBezTo>
                  <a:cubicBezTo>
                    <a:pt x="608" y="381"/>
                    <a:pt x="618" y="351"/>
                    <a:pt x="628" y="320"/>
                  </a:cubicBezTo>
                  <a:cubicBezTo>
                    <a:pt x="668" y="331"/>
                    <a:pt x="699" y="341"/>
                    <a:pt x="740" y="351"/>
                  </a:cubicBezTo>
                  <a:cubicBezTo>
                    <a:pt x="800" y="351"/>
                    <a:pt x="830" y="270"/>
                    <a:pt x="780" y="239"/>
                  </a:cubicBezTo>
                  <a:cubicBezTo>
                    <a:pt x="749" y="219"/>
                    <a:pt x="709" y="209"/>
                    <a:pt x="668" y="199"/>
                  </a:cubicBezTo>
                  <a:cubicBezTo>
                    <a:pt x="679" y="149"/>
                    <a:pt x="699" y="98"/>
                    <a:pt x="709" y="57"/>
                  </a:cubicBezTo>
                  <a:cubicBezTo>
                    <a:pt x="722" y="25"/>
                    <a:pt x="698" y="1"/>
                    <a:pt x="673" y="1"/>
                  </a:cubicBezTo>
                  <a:close/>
                  <a:moveTo>
                    <a:pt x="1304" y="112"/>
                  </a:moveTo>
                  <a:cubicBezTo>
                    <a:pt x="1291" y="112"/>
                    <a:pt x="1280" y="120"/>
                    <a:pt x="1276" y="138"/>
                  </a:cubicBezTo>
                  <a:lnTo>
                    <a:pt x="1215" y="290"/>
                  </a:lnTo>
                  <a:cubicBezTo>
                    <a:pt x="1175" y="290"/>
                    <a:pt x="1124" y="280"/>
                    <a:pt x="1084" y="280"/>
                  </a:cubicBezTo>
                  <a:cubicBezTo>
                    <a:pt x="1033" y="280"/>
                    <a:pt x="1023" y="361"/>
                    <a:pt x="1073" y="371"/>
                  </a:cubicBezTo>
                  <a:cubicBezTo>
                    <a:pt x="1114" y="381"/>
                    <a:pt x="1145" y="392"/>
                    <a:pt x="1175" y="401"/>
                  </a:cubicBezTo>
                  <a:lnTo>
                    <a:pt x="1145" y="493"/>
                  </a:lnTo>
                  <a:cubicBezTo>
                    <a:pt x="1132" y="530"/>
                    <a:pt x="1162" y="556"/>
                    <a:pt x="1191" y="556"/>
                  </a:cubicBezTo>
                  <a:cubicBezTo>
                    <a:pt x="1209" y="556"/>
                    <a:pt x="1228" y="546"/>
                    <a:pt x="1235" y="523"/>
                  </a:cubicBezTo>
                  <a:lnTo>
                    <a:pt x="1266" y="432"/>
                  </a:lnTo>
                  <a:cubicBezTo>
                    <a:pt x="1296" y="442"/>
                    <a:pt x="1337" y="452"/>
                    <a:pt x="1367" y="462"/>
                  </a:cubicBezTo>
                  <a:cubicBezTo>
                    <a:pt x="1428" y="462"/>
                    <a:pt x="1458" y="381"/>
                    <a:pt x="1418" y="351"/>
                  </a:cubicBezTo>
                  <a:cubicBezTo>
                    <a:pt x="1377" y="331"/>
                    <a:pt x="1337" y="311"/>
                    <a:pt x="1307" y="300"/>
                  </a:cubicBezTo>
                  <a:cubicBezTo>
                    <a:pt x="1316" y="260"/>
                    <a:pt x="1327" y="209"/>
                    <a:pt x="1347" y="169"/>
                  </a:cubicBezTo>
                  <a:cubicBezTo>
                    <a:pt x="1353" y="136"/>
                    <a:pt x="1327" y="112"/>
                    <a:pt x="1304" y="112"/>
                  </a:cubicBezTo>
                  <a:close/>
                  <a:moveTo>
                    <a:pt x="1922" y="238"/>
                  </a:moveTo>
                  <a:cubicBezTo>
                    <a:pt x="1909" y="238"/>
                    <a:pt x="1897" y="245"/>
                    <a:pt x="1894" y="260"/>
                  </a:cubicBezTo>
                  <a:lnTo>
                    <a:pt x="1833" y="412"/>
                  </a:lnTo>
                  <a:lnTo>
                    <a:pt x="1701" y="412"/>
                  </a:lnTo>
                  <a:cubicBezTo>
                    <a:pt x="1640" y="412"/>
                    <a:pt x="1640" y="482"/>
                    <a:pt x="1691" y="493"/>
                  </a:cubicBezTo>
                  <a:cubicBezTo>
                    <a:pt x="1721" y="503"/>
                    <a:pt x="1762" y="513"/>
                    <a:pt x="1793" y="523"/>
                  </a:cubicBezTo>
                  <a:lnTo>
                    <a:pt x="1762" y="614"/>
                  </a:lnTo>
                  <a:cubicBezTo>
                    <a:pt x="1749" y="654"/>
                    <a:pt x="1783" y="685"/>
                    <a:pt x="1814" y="685"/>
                  </a:cubicBezTo>
                  <a:cubicBezTo>
                    <a:pt x="1831" y="685"/>
                    <a:pt x="1846" y="676"/>
                    <a:pt x="1853" y="655"/>
                  </a:cubicBezTo>
                  <a:cubicBezTo>
                    <a:pt x="1863" y="624"/>
                    <a:pt x="1874" y="594"/>
                    <a:pt x="1883" y="554"/>
                  </a:cubicBezTo>
                  <a:cubicBezTo>
                    <a:pt x="1914" y="574"/>
                    <a:pt x="1955" y="584"/>
                    <a:pt x="1985" y="584"/>
                  </a:cubicBezTo>
                  <a:cubicBezTo>
                    <a:pt x="2045" y="584"/>
                    <a:pt x="2076" y="513"/>
                    <a:pt x="2025" y="473"/>
                  </a:cubicBezTo>
                  <a:cubicBezTo>
                    <a:pt x="1995" y="452"/>
                    <a:pt x="1955" y="442"/>
                    <a:pt x="1914" y="432"/>
                  </a:cubicBezTo>
                  <a:cubicBezTo>
                    <a:pt x="1934" y="381"/>
                    <a:pt x="1944" y="341"/>
                    <a:pt x="1964" y="290"/>
                  </a:cubicBezTo>
                  <a:cubicBezTo>
                    <a:pt x="1971" y="258"/>
                    <a:pt x="1945" y="238"/>
                    <a:pt x="1922" y="238"/>
                  </a:cubicBezTo>
                  <a:close/>
                  <a:moveTo>
                    <a:pt x="2651" y="386"/>
                  </a:moveTo>
                  <a:cubicBezTo>
                    <a:pt x="2638" y="386"/>
                    <a:pt x="2626" y="393"/>
                    <a:pt x="2623" y="412"/>
                  </a:cubicBezTo>
                  <a:lnTo>
                    <a:pt x="2562" y="563"/>
                  </a:lnTo>
                  <a:cubicBezTo>
                    <a:pt x="2522" y="563"/>
                    <a:pt x="2471" y="554"/>
                    <a:pt x="2430" y="554"/>
                  </a:cubicBezTo>
                  <a:cubicBezTo>
                    <a:pt x="2380" y="554"/>
                    <a:pt x="2369" y="635"/>
                    <a:pt x="2420" y="644"/>
                  </a:cubicBezTo>
                  <a:cubicBezTo>
                    <a:pt x="2461" y="655"/>
                    <a:pt x="2491" y="665"/>
                    <a:pt x="2522" y="675"/>
                  </a:cubicBezTo>
                  <a:lnTo>
                    <a:pt x="2491" y="766"/>
                  </a:lnTo>
                  <a:cubicBezTo>
                    <a:pt x="2478" y="804"/>
                    <a:pt x="2509" y="830"/>
                    <a:pt x="2538" y="830"/>
                  </a:cubicBezTo>
                  <a:cubicBezTo>
                    <a:pt x="2557" y="830"/>
                    <a:pt x="2575" y="820"/>
                    <a:pt x="2582" y="797"/>
                  </a:cubicBezTo>
                  <a:lnTo>
                    <a:pt x="2612" y="705"/>
                  </a:lnTo>
                  <a:cubicBezTo>
                    <a:pt x="2643" y="716"/>
                    <a:pt x="2684" y="725"/>
                    <a:pt x="2714" y="736"/>
                  </a:cubicBezTo>
                  <a:cubicBezTo>
                    <a:pt x="2774" y="736"/>
                    <a:pt x="2805" y="655"/>
                    <a:pt x="2765" y="624"/>
                  </a:cubicBezTo>
                  <a:cubicBezTo>
                    <a:pt x="2724" y="604"/>
                    <a:pt x="2693" y="584"/>
                    <a:pt x="2653" y="574"/>
                  </a:cubicBezTo>
                  <a:cubicBezTo>
                    <a:pt x="2663" y="533"/>
                    <a:pt x="2673" y="482"/>
                    <a:pt x="2693" y="442"/>
                  </a:cubicBezTo>
                  <a:cubicBezTo>
                    <a:pt x="2700" y="410"/>
                    <a:pt x="2673" y="386"/>
                    <a:pt x="2651" y="386"/>
                  </a:cubicBezTo>
                  <a:close/>
                  <a:moveTo>
                    <a:pt x="790" y="798"/>
                  </a:moveTo>
                  <a:cubicBezTo>
                    <a:pt x="778" y="798"/>
                    <a:pt x="767" y="803"/>
                    <a:pt x="760" y="817"/>
                  </a:cubicBezTo>
                  <a:cubicBezTo>
                    <a:pt x="740" y="878"/>
                    <a:pt x="719" y="928"/>
                    <a:pt x="709" y="979"/>
                  </a:cubicBezTo>
                  <a:cubicBezTo>
                    <a:pt x="659" y="968"/>
                    <a:pt x="618" y="968"/>
                    <a:pt x="567" y="968"/>
                  </a:cubicBezTo>
                  <a:cubicBezTo>
                    <a:pt x="517" y="968"/>
                    <a:pt x="506" y="1040"/>
                    <a:pt x="567" y="1049"/>
                  </a:cubicBezTo>
                  <a:cubicBezTo>
                    <a:pt x="598" y="1060"/>
                    <a:pt x="628" y="1070"/>
                    <a:pt x="668" y="1090"/>
                  </a:cubicBezTo>
                  <a:cubicBezTo>
                    <a:pt x="648" y="1121"/>
                    <a:pt x="638" y="1151"/>
                    <a:pt x="628" y="1181"/>
                  </a:cubicBezTo>
                  <a:cubicBezTo>
                    <a:pt x="615" y="1214"/>
                    <a:pt x="652" y="1242"/>
                    <a:pt x="683" y="1242"/>
                  </a:cubicBezTo>
                  <a:cubicBezTo>
                    <a:pt x="700" y="1242"/>
                    <a:pt x="716" y="1233"/>
                    <a:pt x="719" y="1211"/>
                  </a:cubicBezTo>
                  <a:lnTo>
                    <a:pt x="749" y="1121"/>
                  </a:lnTo>
                  <a:cubicBezTo>
                    <a:pt x="790" y="1130"/>
                    <a:pt x="821" y="1141"/>
                    <a:pt x="861" y="1141"/>
                  </a:cubicBezTo>
                  <a:cubicBezTo>
                    <a:pt x="864" y="1141"/>
                    <a:pt x="867" y="1142"/>
                    <a:pt x="869" y="1142"/>
                  </a:cubicBezTo>
                  <a:cubicBezTo>
                    <a:pt x="916" y="1142"/>
                    <a:pt x="949" y="1068"/>
                    <a:pt x="902" y="1040"/>
                  </a:cubicBezTo>
                  <a:cubicBezTo>
                    <a:pt x="871" y="1009"/>
                    <a:pt x="830" y="999"/>
                    <a:pt x="790" y="989"/>
                  </a:cubicBezTo>
                  <a:cubicBezTo>
                    <a:pt x="800" y="938"/>
                    <a:pt x="821" y="898"/>
                    <a:pt x="830" y="847"/>
                  </a:cubicBezTo>
                  <a:cubicBezTo>
                    <a:pt x="837" y="820"/>
                    <a:pt x="813" y="798"/>
                    <a:pt x="790" y="798"/>
                  </a:cubicBezTo>
                  <a:close/>
                  <a:moveTo>
                    <a:pt x="1426" y="906"/>
                  </a:moveTo>
                  <a:cubicBezTo>
                    <a:pt x="1413" y="906"/>
                    <a:pt x="1401" y="913"/>
                    <a:pt x="1397" y="928"/>
                  </a:cubicBezTo>
                  <a:cubicBezTo>
                    <a:pt x="1377" y="979"/>
                    <a:pt x="1357" y="1029"/>
                    <a:pt x="1337" y="1090"/>
                  </a:cubicBezTo>
                  <a:cubicBezTo>
                    <a:pt x="1296" y="1080"/>
                    <a:pt x="1246" y="1080"/>
                    <a:pt x="1205" y="1080"/>
                  </a:cubicBezTo>
                  <a:cubicBezTo>
                    <a:pt x="1145" y="1080"/>
                    <a:pt x="1145" y="1151"/>
                    <a:pt x="1195" y="1161"/>
                  </a:cubicBezTo>
                  <a:cubicBezTo>
                    <a:pt x="1235" y="1171"/>
                    <a:pt x="1266" y="1181"/>
                    <a:pt x="1296" y="1202"/>
                  </a:cubicBezTo>
                  <a:cubicBezTo>
                    <a:pt x="1286" y="1222"/>
                    <a:pt x="1276" y="1252"/>
                    <a:pt x="1266" y="1283"/>
                  </a:cubicBezTo>
                  <a:cubicBezTo>
                    <a:pt x="1253" y="1322"/>
                    <a:pt x="1287" y="1353"/>
                    <a:pt x="1318" y="1353"/>
                  </a:cubicBezTo>
                  <a:cubicBezTo>
                    <a:pt x="1334" y="1353"/>
                    <a:pt x="1350" y="1344"/>
                    <a:pt x="1357" y="1323"/>
                  </a:cubicBezTo>
                  <a:lnTo>
                    <a:pt x="1388" y="1232"/>
                  </a:lnTo>
                  <a:cubicBezTo>
                    <a:pt x="1418" y="1242"/>
                    <a:pt x="1458" y="1252"/>
                    <a:pt x="1489" y="1252"/>
                  </a:cubicBezTo>
                  <a:cubicBezTo>
                    <a:pt x="1493" y="1253"/>
                    <a:pt x="1496" y="1253"/>
                    <a:pt x="1500" y="1253"/>
                  </a:cubicBezTo>
                  <a:cubicBezTo>
                    <a:pt x="1553" y="1253"/>
                    <a:pt x="1577" y="1180"/>
                    <a:pt x="1529" y="1151"/>
                  </a:cubicBezTo>
                  <a:cubicBezTo>
                    <a:pt x="1499" y="1121"/>
                    <a:pt x="1458" y="1110"/>
                    <a:pt x="1418" y="1100"/>
                  </a:cubicBezTo>
                  <a:cubicBezTo>
                    <a:pt x="1438" y="1049"/>
                    <a:pt x="1448" y="1009"/>
                    <a:pt x="1469" y="959"/>
                  </a:cubicBezTo>
                  <a:cubicBezTo>
                    <a:pt x="1475" y="926"/>
                    <a:pt x="1449" y="906"/>
                    <a:pt x="1426" y="906"/>
                  </a:cubicBezTo>
                  <a:close/>
                  <a:moveTo>
                    <a:pt x="2041" y="1033"/>
                  </a:moveTo>
                  <a:cubicBezTo>
                    <a:pt x="2027" y="1033"/>
                    <a:pt x="2012" y="1041"/>
                    <a:pt x="2005" y="1060"/>
                  </a:cubicBezTo>
                  <a:cubicBezTo>
                    <a:pt x="1995" y="1110"/>
                    <a:pt x="1975" y="1161"/>
                    <a:pt x="1955" y="1211"/>
                  </a:cubicBezTo>
                  <a:cubicBezTo>
                    <a:pt x="1904" y="1202"/>
                    <a:pt x="1863" y="1202"/>
                    <a:pt x="1823" y="1202"/>
                  </a:cubicBezTo>
                  <a:cubicBezTo>
                    <a:pt x="1762" y="1202"/>
                    <a:pt x="1762" y="1283"/>
                    <a:pt x="1813" y="1292"/>
                  </a:cubicBezTo>
                  <a:cubicBezTo>
                    <a:pt x="1843" y="1292"/>
                    <a:pt x="1883" y="1313"/>
                    <a:pt x="1914" y="1323"/>
                  </a:cubicBezTo>
                  <a:lnTo>
                    <a:pt x="1883" y="1414"/>
                  </a:lnTo>
                  <a:cubicBezTo>
                    <a:pt x="1871" y="1452"/>
                    <a:pt x="1901" y="1478"/>
                    <a:pt x="1931" y="1478"/>
                  </a:cubicBezTo>
                  <a:cubicBezTo>
                    <a:pt x="1949" y="1478"/>
                    <a:pt x="1967" y="1468"/>
                    <a:pt x="1975" y="1445"/>
                  </a:cubicBezTo>
                  <a:cubicBezTo>
                    <a:pt x="1985" y="1414"/>
                    <a:pt x="1995" y="1384"/>
                    <a:pt x="1995" y="1353"/>
                  </a:cubicBezTo>
                  <a:cubicBezTo>
                    <a:pt x="2036" y="1364"/>
                    <a:pt x="2076" y="1373"/>
                    <a:pt x="2106" y="1373"/>
                  </a:cubicBezTo>
                  <a:cubicBezTo>
                    <a:pt x="2110" y="1374"/>
                    <a:pt x="2113" y="1374"/>
                    <a:pt x="2117" y="1374"/>
                  </a:cubicBezTo>
                  <a:cubicBezTo>
                    <a:pt x="2170" y="1374"/>
                    <a:pt x="2195" y="1301"/>
                    <a:pt x="2147" y="1272"/>
                  </a:cubicBezTo>
                  <a:cubicBezTo>
                    <a:pt x="2117" y="1252"/>
                    <a:pt x="2076" y="1232"/>
                    <a:pt x="2036" y="1222"/>
                  </a:cubicBezTo>
                  <a:cubicBezTo>
                    <a:pt x="2056" y="1181"/>
                    <a:pt x="2066" y="1130"/>
                    <a:pt x="2076" y="1080"/>
                  </a:cubicBezTo>
                  <a:cubicBezTo>
                    <a:pt x="2089" y="1055"/>
                    <a:pt x="2066" y="1033"/>
                    <a:pt x="2041" y="1033"/>
                  </a:cubicBezTo>
                  <a:close/>
                  <a:moveTo>
                    <a:pt x="2773" y="1180"/>
                  </a:moveTo>
                  <a:cubicBezTo>
                    <a:pt x="2760" y="1180"/>
                    <a:pt x="2748" y="1187"/>
                    <a:pt x="2744" y="1202"/>
                  </a:cubicBezTo>
                  <a:cubicBezTo>
                    <a:pt x="2724" y="1252"/>
                    <a:pt x="2704" y="1303"/>
                    <a:pt x="2684" y="1364"/>
                  </a:cubicBezTo>
                  <a:cubicBezTo>
                    <a:pt x="2643" y="1353"/>
                    <a:pt x="2592" y="1353"/>
                    <a:pt x="2552" y="1353"/>
                  </a:cubicBezTo>
                  <a:cubicBezTo>
                    <a:pt x="2491" y="1353"/>
                    <a:pt x="2491" y="1424"/>
                    <a:pt x="2542" y="1434"/>
                  </a:cubicBezTo>
                  <a:cubicBezTo>
                    <a:pt x="2582" y="1445"/>
                    <a:pt x="2612" y="1454"/>
                    <a:pt x="2643" y="1465"/>
                  </a:cubicBezTo>
                  <a:lnTo>
                    <a:pt x="2612" y="1556"/>
                  </a:lnTo>
                  <a:cubicBezTo>
                    <a:pt x="2599" y="1595"/>
                    <a:pt x="2633" y="1626"/>
                    <a:pt x="2664" y="1626"/>
                  </a:cubicBezTo>
                  <a:cubicBezTo>
                    <a:pt x="2681" y="1626"/>
                    <a:pt x="2697" y="1617"/>
                    <a:pt x="2704" y="1596"/>
                  </a:cubicBezTo>
                  <a:lnTo>
                    <a:pt x="2734" y="1505"/>
                  </a:lnTo>
                  <a:cubicBezTo>
                    <a:pt x="2765" y="1515"/>
                    <a:pt x="2805" y="1526"/>
                    <a:pt x="2835" y="1526"/>
                  </a:cubicBezTo>
                  <a:cubicBezTo>
                    <a:pt x="2838" y="1526"/>
                    <a:pt x="2842" y="1526"/>
                    <a:pt x="2845" y="1526"/>
                  </a:cubicBezTo>
                  <a:cubicBezTo>
                    <a:pt x="2899" y="1526"/>
                    <a:pt x="2924" y="1453"/>
                    <a:pt x="2876" y="1424"/>
                  </a:cubicBezTo>
                  <a:cubicBezTo>
                    <a:pt x="2846" y="1394"/>
                    <a:pt x="2805" y="1384"/>
                    <a:pt x="2765" y="1373"/>
                  </a:cubicBezTo>
                  <a:cubicBezTo>
                    <a:pt x="2785" y="1323"/>
                    <a:pt x="2795" y="1283"/>
                    <a:pt x="2815" y="1232"/>
                  </a:cubicBezTo>
                  <a:cubicBezTo>
                    <a:pt x="2821" y="1200"/>
                    <a:pt x="2795" y="1180"/>
                    <a:pt x="2773" y="1180"/>
                  </a:cubicBezTo>
                  <a:close/>
                  <a:moveTo>
                    <a:pt x="282" y="1358"/>
                  </a:moveTo>
                  <a:cubicBezTo>
                    <a:pt x="269" y="1358"/>
                    <a:pt x="257" y="1365"/>
                    <a:pt x="254" y="1384"/>
                  </a:cubicBezTo>
                  <a:lnTo>
                    <a:pt x="193" y="1535"/>
                  </a:lnTo>
                  <a:cubicBezTo>
                    <a:pt x="152" y="1535"/>
                    <a:pt x="101" y="1535"/>
                    <a:pt x="61" y="1526"/>
                  </a:cubicBezTo>
                  <a:cubicBezTo>
                    <a:pt x="11" y="1526"/>
                    <a:pt x="0" y="1607"/>
                    <a:pt x="51" y="1616"/>
                  </a:cubicBezTo>
                  <a:cubicBezTo>
                    <a:pt x="92" y="1627"/>
                    <a:pt x="122" y="1637"/>
                    <a:pt x="152" y="1647"/>
                  </a:cubicBezTo>
                  <a:lnTo>
                    <a:pt x="122" y="1738"/>
                  </a:lnTo>
                  <a:cubicBezTo>
                    <a:pt x="108" y="1777"/>
                    <a:pt x="142" y="1804"/>
                    <a:pt x="173" y="1804"/>
                  </a:cubicBezTo>
                  <a:cubicBezTo>
                    <a:pt x="190" y="1804"/>
                    <a:pt x="206" y="1796"/>
                    <a:pt x="213" y="1778"/>
                  </a:cubicBezTo>
                  <a:cubicBezTo>
                    <a:pt x="223" y="1738"/>
                    <a:pt x="233" y="1708"/>
                    <a:pt x="243" y="1677"/>
                  </a:cubicBezTo>
                  <a:cubicBezTo>
                    <a:pt x="274" y="1688"/>
                    <a:pt x="314" y="1697"/>
                    <a:pt x="344" y="1708"/>
                  </a:cubicBezTo>
                  <a:cubicBezTo>
                    <a:pt x="405" y="1708"/>
                    <a:pt x="436" y="1627"/>
                    <a:pt x="385" y="1596"/>
                  </a:cubicBezTo>
                  <a:cubicBezTo>
                    <a:pt x="355" y="1576"/>
                    <a:pt x="314" y="1566"/>
                    <a:pt x="274" y="1556"/>
                  </a:cubicBezTo>
                  <a:cubicBezTo>
                    <a:pt x="294" y="1505"/>
                    <a:pt x="304" y="1454"/>
                    <a:pt x="324" y="1414"/>
                  </a:cubicBezTo>
                  <a:cubicBezTo>
                    <a:pt x="331" y="1382"/>
                    <a:pt x="304" y="1358"/>
                    <a:pt x="282" y="1358"/>
                  </a:cubicBezTo>
                  <a:close/>
                  <a:moveTo>
                    <a:pt x="916" y="1469"/>
                  </a:moveTo>
                  <a:cubicBezTo>
                    <a:pt x="903" y="1469"/>
                    <a:pt x="889" y="1477"/>
                    <a:pt x="881" y="1495"/>
                  </a:cubicBezTo>
                  <a:cubicBezTo>
                    <a:pt x="861" y="1546"/>
                    <a:pt x="851" y="1596"/>
                    <a:pt x="830" y="1647"/>
                  </a:cubicBezTo>
                  <a:cubicBezTo>
                    <a:pt x="780" y="1647"/>
                    <a:pt x="740" y="1637"/>
                    <a:pt x="699" y="1637"/>
                  </a:cubicBezTo>
                  <a:cubicBezTo>
                    <a:pt x="638" y="1637"/>
                    <a:pt x="638" y="1718"/>
                    <a:pt x="689" y="1728"/>
                  </a:cubicBezTo>
                  <a:cubicBezTo>
                    <a:pt x="719" y="1738"/>
                    <a:pt x="749" y="1748"/>
                    <a:pt x="790" y="1758"/>
                  </a:cubicBezTo>
                  <a:lnTo>
                    <a:pt x="760" y="1850"/>
                  </a:lnTo>
                  <a:cubicBezTo>
                    <a:pt x="741" y="1887"/>
                    <a:pt x="772" y="1913"/>
                    <a:pt x="804" y="1913"/>
                  </a:cubicBezTo>
                  <a:cubicBezTo>
                    <a:pt x="823" y="1913"/>
                    <a:pt x="843" y="1903"/>
                    <a:pt x="851" y="1880"/>
                  </a:cubicBezTo>
                  <a:cubicBezTo>
                    <a:pt x="851" y="1850"/>
                    <a:pt x="861" y="1819"/>
                    <a:pt x="871" y="1789"/>
                  </a:cubicBezTo>
                  <a:cubicBezTo>
                    <a:pt x="911" y="1799"/>
                    <a:pt x="942" y="1809"/>
                    <a:pt x="983" y="1819"/>
                  </a:cubicBezTo>
                  <a:cubicBezTo>
                    <a:pt x="1043" y="1819"/>
                    <a:pt x="1073" y="1738"/>
                    <a:pt x="1023" y="1708"/>
                  </a:cubicBezTo>
                  <a:cubicBezTo>
                    <a:pt x="992" y="1688"/>
                    <a:pt x="952" y="1667"/>
                    <a:pt x="911" y="1657"/>
                  </a:cubicBezTo>
                  <a:cubicBezTo>
                    <a:pt x="922" y="1616"/>
                    <a:pt x="942" y="1566"/>
                    <a:pt x="952" y="1526"/>
                  </a:cubicBezTo>
                  <a:cubicBezTo>
                    <a:pt x="965" y="1493"/>
                    <a:pt x="941" y="1469"/>
                    <a:pt x="916" y="1469"/>
                  </a:cubicBezTo>
                  <a:close/>
                  <a:moveTo>
                    <a:pt x="1532" y="1595"/>
                  </a:moveTo>
                  <a:cubicBezTo>
                    <a:pt x="1519" y="1595"/>
                    <a:pt x="1506" y="1602"/>
                    <a:pt x="1499" y="1616"/>
                  </a:cubicBezTo>
                  <a:cubicBezTo>
                    <a:pt x="1478" y="1667"/>
                    <a:pt x="1458" y="1718"/>
                    <a:pt x="1448" y="1769"/>
                  </a:cubicBezTo>
                  <a:lnTo>
                    <a:pt x="1307" y="1769"/>
                  </a:lnTo>
                  <a:cubicBezTo>
                    <a:pt x="1256" y="1769"/>
                    <a:pt x="1246" y="1839"/>
                    <a:pt x="1307" y="1850"/>
                  </a:cubicBezTo>
                  <a:cubicBezTo>
                    <a:pt x="1337" y="1859"/>
                    <a:pt x="1367" y="1870"/>
                    <a:pt x="1408" y="1880"/>
                  </a:cubicBezTo>
                  <a:cubicBezTo>
                    <a:pt x="1388" y="1910"/>
                    <a:pt x="1377" y="1940"/>
                    <a:pt x="1367" y="1971"/>
                  </a:cubicBezTo>
                  <a:cubicBezTo>
                    <a:pt x="1354" y="2011"/>
                    <a:pt x="1393" y="2042"/>
                    <a:pt x="1424" y="2042"/>
                  </a:cubicBezTo>
                  <a:cubicBezTo>
                    <a:pt x="1440" y="2042"/>
                    <a:pt x="1455" y="2033"/>
                    <a:pt x="1458" y="2012"/>
                  </a:cubicBezTo>
                  <a:cubicBezTo>
                    <a:pt x="1469" y="1981"/>
                    <a:pt x="1478" y="1951"/>
                    <a:pt x="1489" y="1910"/>
                  </a:cubicBezTo>
                  <a:cubicBezTo>
                    <a:pt x="1529" y="1931"/>
                    <a:pt x="1559" y="1940"/>
                    <a:pt x="1600" y="1940"/>
                  </a:cubicBezTo>
                  <a:cubicBezTo>
                    <a:pt x="1651" y="1940"/>
                    <a:pt x="1691" y="1870"/>
                    <a:pt x="1640" y="1829"/>
                  </a:cubicBezTo>
                  <a:cubicBezTo>
                    <a:pt x="1610" y="1809"/>
                    <a:pt x="1570" y="1799"/>
                    <a:pt x="1529" y="1789"/>
                  </a:cubicBezTo>
                  <a:cubicBezTo>
                    <a:pt x="1539" y="1738"/>
                    <a:pt x="1559" y="1697"/>
                    <a:pt x="1570" y="1647"/>
                  </a:cubicBezTo>
                  <a:cubicBezTo>
                    <a:pt x="1576" y="1615"/>
                    <a:pt x="1554" y="1595"/>
                    <a:pt x="1532" y="1595"/>
                  </a:cubicBezTo>
                  <a:close/>
                  <a:moveTo>
                    <a:pt x="2263" y="1742"/>
                  </a:moveTo>
                  <a:cubicBezTo>
                    <a:pt x="2249" y="1742"/>
                    <a:pt x="2235" y="1750"/>
                    <a:pt x="2228" y="1769"/>
                  </a:cubicBezTo>
                  <a:cubicBezTo>
                    <a:pt x="2207" y="1819"/>
                    <a:pt x="2198" y="1870"/>
                    <a:pt x="2177" y="1920"/>
                  </a:cubicBezTo>
                  <a:cubicBezTo>
                    <a:pt x="2126" y="1920"/>
                    <a:pt x="2086" y="1910"/>
                    <a:pt x="2045" y="1910"/>
                  </a:cubicBezTo>
                  <a:cubicBezTo>
                    <a:pt x="1985" y="1910"/>
                    <a:pt x="1985" y="1991"/>
                    <a:pt x="2036" y="2001"/>
                  </a:cubicBezTo>
                  <a:cubicBezTo>
                    <a:pt x="2066" y="2012"/>
                    <a:pt x="2106" y="2021"/>
                    <a:pt x="2137" y="2032"/>
                  </a:cubicBezTo>
                  <a:lnTo>
                    <a:pt x="2106" y="2123"/>
                  </a:lnTo>
                  <a:cubicBezTo>
                    <a:pt x="2088" y="2160"/>
                    <a:pt x="2119" y="2186"/>
                    <a:pt x="2151" y="2186"/>
                  </a:cubicBezTo>
                  <a:cubicBezTo>
                    <a:pt x="2170" y="2186"/>
                    <a:pt x="2190" y="2177"/>
                    <a:pt x="2198" y="2153"/>
                  </a:cubicBezTo>
                  <a:cubicBezTo>
                    <a:pt x="2198" y="2123"/>
                    <a:pt x="2207" y="2093"/>
                    <a:pt x="2218" y="2062"/>
                  </a:cubicBezTo>
                  <a:cubicBezTo>
                    <a:pt x="2258" y="2072"/>
                    <a:pt x="2288" y="2082"/>
                    <a:pt x="2329" y="2093"/>
                  </a:cubicBezTo>
                  <a:cubicBezTo>
                    <a:pt x="2390" y="2093"/>
                    <a:pt x="2420" y="2012"/>
                    <a:pt x="2369" y="1981"/>
                  </a:cubicBezTo>
                  <a:cubicBezTo>
                    <a:pt x="2339" y="1961"/>
                    <a:pt x="2299" y="1940"/>
                    <a:pt x="2258" y="1931"/>
                  </a:cubicBezTo>
                  <a:cubicBezTo>
                    <a:pt x="2279" y="1890"/>
                    <a:pt x="2288" y="1839"/>
                    <a:pt x="2299" y="1799"/>
                  </a:cubicBezTo>
                  <a:cubicBezTo>
                    <a:pt x="2312" y="1767"/>
                    <a:pt x="2287" y="1742"/>
                    <a:pt x="2263" y="17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4" name="Google Shape;1334;p21"/>
            <p:cNvSpPr/>
            <p:nvPr/>
          </p:nvSpPr>
          <p:spPr>
            <a:xfrm>
              <a:off x="3806996" y="-495926"/>
              <a:ext cx="517127" cy="386530"/>
            </a:xfrm>
            <a:custGeom>
              <a:avLst/>
              <a:gdLst/>
              <a:ahLst/>
              <a:cxnLst/>
              <a:rect l="l" t="t" r="r" b="b"/>
              <a:pathLst>
                <a:path w="2926" h="2187" extrusionOk="0">
                  <a:moveTo>
                    <a:pt x="663" y="1"/>
                  </a:moveTo>
                  <a:cubicBezTo>
                    <a:pt x="652" y="1"/>
                    <a:pt x="641" y="7"/>
                    <a:pt x="638" y="20"/>
                  </a:cubicBezTo>
                  <a:cubicBezTo>
                    <a:pt x="617" y="70"/>
                    <a:pt x="597" y="131"/>
                    <a:pt x="577" y="182"/>
                  </a:cubicBezTo>
                  <a:cubicBezTo>
                    <a:pt x="536" y="172"/>
                    <a:pt x="486" y="172"/>
                    <a:pt x="446" y="172"/>
                  </a:cubicBezTo>
                  <a:cubicBezTo>
                    <a:pt x="395" y="172"/>
                    <a:pt x="385" y="243"/>
                    <a:pt x="435" y="253"/>
                  </a:cubicBezTo>
                  <a:cubicBezTo>
                    <a:pt x="476" y="263"/>
                    <a:pt x="507" y="273"/>
                    <a:pt x="536" y="293"/>
                  </a:cubicBezTo>
                  <a:lnTo>
                    <a:pt x="507" y="385"/>
                  </a:lnTo>
                  <a:cubicBezTo>
                    <a:pt x="494" y="417"/>
                    <a:pt x="526" y="445"/>
                    <a:pt x="557" y="445"/>
                  </a:cubicBezTo>
                  <a:cubicBezTo>
                    <a:pt x="574" y="445"/>
                    <a:pt x="590" y="436"/>
                    <a:pt x="597" y="415"/>
                  </a:cubicBezTo>
                  <a:lnTo>
                    <a:pt x="628" y="324"/>
                  </a:lnTo>
                  <a:cubicBezTo>
                    <a:pt x="658" y="334"/>
                    <a:pt x="698" y="344"/>
                    <a:pt x="739" y="344"/>
                  </a:cubicBezTo>
                  <a:cubicBezTo>
                    <a:pt x="742" y="345"/>
                    <a:pt x="745" y="345"/>
                    <a:pt x="747" y="345"/>
                  </a:cubicBezTo>
                  <a:cubicBezTo>
                    <a:pt x="793" y="345"/>
                    <a:pt x="818" y="271"/>
                    <a:pt x="779" y="243"/>
                  </a:cubicBezTo>
                  <a:cubicBezTo>
                    <a:pt x="739" y="212"/>
                    <a:pt x="709" y="202"/>
                    <a:pt x="669" y="192"/>
                  </a:cubicBezTo>
                  <a:cubicBezTo>
                    <a:pt x="678" y="142"/>
                    <a:pt x="689" y="101"/>
                    <a:pt x="709" y="50"/>
                  </a:cubicBezTo>
                  <a:cubicBezTo>
                    <a:pt x="715" y="23"/>
                    <a:pt x="686" y="1"/>
                    <a:pt x="663" y="1"/>
                  </a:cubicBezTo>
                  <a:close/>
                  <a:moveTo>
                    <a:pt x="1301" y="110"/>
                  </a:moveTo>
                  <a:cubicBezTo>
                    <a:pt x="1287" y="110"/>
                    <a:pt x="1273" y="116"/>
                    <a:pt x="1265" y="131"/>
                  </a:cubicBezTo>
                  <a:cubicBezTo>
                    <a:pt x="1256" y="182"/>
                    <a:pt x="1235" y="232"/>
                    <a:pt x="1215" y="283"/>
                  </a:cubicBezTo>
                  <a:lnTo>
                    <a:pt x="1083" y="283"/>
                  </a:lnTo>
                  <a:cubicBezTo>
                    <a:pt x="1022" y="283"/>
                    <a:pt x="1022" y="354"/>
                    <a:pt x="1073" y="364"/>
                  </a:cubicBezTo>
                  <a:cubicBezTo>
                    <a:pt x="1103" y="374"/>
                    <a:pt x="1144" y="385"/>
                    <a:pt x="1175" y="394"/>
                  </a:cubicBezTo>
                  <a:lnTo>
                    <a:pt x="1144" y="486"/>
                  </a:lnTo>
                  <a:cubicBezTo>
                    <a:pt x="1131" y="526"/>
                    <a:pt x="1165" y="556"/>
                    <a:pt x="1196" y="556"/>
                  </a:cubicBezTo>
                  <a:cubicBezTo>
                    <a:pt x="1213" y="556"/>
                    <a:pt x="1228" y="548"/>
                    <a:pt x="1235" y="526"/>
                  </a:cubicBezTo>
                  <a:cubicBezTo>
                    <a:pt x="1245" y="496"/>
                    <a:pt x="1256" y="466"/>
                    <a:pt x="1256" y="425"/>
                  </a:cubicBezTo>
                  <a:cubicBezTo>
                    <a:pt x="1296" y="445"/>
                    <a:pt x="1326" y="455"/>
                    <a:pt x="1367" y="455"/>
                  </a:cubicBezTo>
                  <a:cubicBezTo>
                    <a:pt x="1370" y="456"/>
                    <a:pt x="1374" y="456"/>
                    <a:pt x="1377" y="456"/>
                  </a:cubicBezTo>
                  <a:cubicBezTo>
                    <a:pt x="1431" y="456"/>
                    <a:pt x="1455" y="382"/>
                    <a:pt x="1407" y="344"/>
                  </a:cubicBezTo>
                  <a:cubicBezTo>
                    <a:pt x="1377" y="324"/>
                    <a:pt x="1337" y="313"/>
                    <a:pt x="1296" y="304"/>
                  </a:cubicBezTo>
                  <a:cubicBezTo>
                    <a:pt x="1316" y="253"/>
                    <a:pt x="1326" y="212"/>
                    <a:pt x="1337" y="162"/>
                  </a:cubicBezTo>
                  <a:cubicBezTo>
                    <a:pt x="1350" y="130"/>
                    <a:pt x="1326" y="110"/>
                    <a:pt x="1301" y="110"/>
                  </a:cubicBezTo>
                  <a:close/>
                  <a:moveTo>
                    <a:pt x="1920" y="236"/>
                  </a:moveTo>
                  <a:cubicBezTo>
                    <a:pt x="1906" y="236"/>
                    <a:pt x="1891" y="244"/>
                    <a:pt x="1883" y="263"/>
                  </a:cubicBezTo>
                  <a:cubicBezTo>
                    <a:pt x="1863" y="313"/>
                    <a:pt x="1843" y="364"/>
                    <a:pt x="1832" y="415"/>
                  </a:cubicBezTo>
                  <a:cubicBezTo>
                    <a:pt x="1782" y="405"/>
                    <a:pt x="1742" y="405"/>
                    <a:pt x="1701" y="405"/>
                  </a:cubicBezTo>
                  <a:cubicBezTo>
                    <a:pt x="1640" y="405"/>
                    <a:pt x="1630" y="475"/>
                    <a:pt x="1691" y="496"/>
                  </a:cubicBezTo>
                  <a:cubicBezTo>
                    <a:pt x="1721" y="496"/>
                    <a:pt x="1751" y="516"/>
                    <a:pt x="1792" y="526"/>
                  </a:cubicBezTo>
                  <a:cubicBezTo>
                    <a:pt x="1782" y="556"/>
                    <a:pt x="1772" y="587"/>
                    <a:pt x="1751" y="617"/>
                  </a:cubicBezTo>
                  <a:cubicBezTo>
                    <a:pt x="1739" y="655"/>
                    <a:pt x="1773" y="681"/>
                    <a:pt x="1803" y="681"/>
                  </a:cubicBezTo>
                  <a:cubicBezTo>
                    <a:pt x="1822" y="681"/>
                    <a:pt x="1839" y="671"/>
                    <a:pt x="1843" y="648"/>
                  </a:cubicBezTo>
                  <a:lnTo>
                    <a:pt x="1873" y="556"/>
                  </a:lnTo>
                  <a:cubicBezTo>
                    <a:pt x="1913" y="567"/>
                    <a:pt x="1944" y="577"/>
                    <a:pt x="1985" y="577"/>
                  </a:cubicBezTo>
                  <a:cubicBezTo>
                    <a:pt x="1988" y="577"/>
                    <a:pt x="1992" y="578"/>
                    <a:pt x="1995" y="578"/>
                  </a:cubicBezTo>
                  <a:cubicBezTo>
                    <a:pt x="2049" y="578"/>
                    <a:pt x="2072" y="504"/>
                    <a:pt x="2025" y="475"/>
                  </a:cubicBezTo>
                  <a:cubicBezTo>
                    <a:pt x="1994" y="455"/>
                    <a:pt x="1954" y="435"/>
                    <a:pt x="1913" y="425"/>
                  </a:cubicBezTo>
                  <a:cubicBezTo>
                    <a:pt x="1924" y="385"/>
                    <a:pt x="1944" y="334"/>
                    <a:pt x="1954" y="283"/>
                  </a:cubicBezTo>
                  <a:cubicBezTo>
                    <a:pt x="1967" y="258"/>
                    <a:pt x="1944" y="236"/>
                    <a:pt x="1920" y="236"/>
                  </a:cubicBezTo>
                  <a:close/>
                  <a:moveTo>
                    <a:pt x="2648" y="383"/>
                  </a:moveTo>
                  <a:cubicBezTo>
                    <a:pt x="2634" y="383"/>
                    <a:pt x="2620" y="390"/>
                    <a:pt x="2612" y="405"/>
                  </a:cubicBezTo>
                  <a:cubicBezTo>
                    <a:pt x="2602" y="455"/>
                    <a:pt x="2582" y="506"/>
                    <a:pt x="2561" y="556"/>
                  </a:cubicBezTo>
                  <a:lnTo>
                    <a:pt x="2430" y="556"/>
                  </a:lnTo>
                  <a:cubicBezTo>
                    <a:pt x="2369" y="556"/>
                    <a:pt x="2369" y="628"/>
                    <a:pt x="2420" y="637"/>
                  </a:cubicBezTo>
                  <a:cubicBezTo>
                    <a:pt x="2450" y="648"/>
                    <a:pt x="2491" y="658"/>
                    <a:pt x="2521" y="668"/>
                  </a:cubicBezTo>
                  <a:lnTo>
                    <a:pt x="2491" y="759"/>
                  </a:lnTo>
                  <a:cubicBezTo>
                    <a:pt x="2478" y="798"/>
                    <a:pt x="2512" y="829"/>
                    <a:pt x="2543" y="829"/>
                  </a:cubicBezTo>
                  <a:cubicBezTo>
                    <a:pt x="2559" y="829"/>
                    <a:pt x="2575" y="821"/>
                    <a:pt x="2582" y="799"/>
                  </a:cubicBezTo>
                  <a:cubicBezTo>
                    <a:pt x="2592" y="769"/>
                    <a:pt x="2602" y="739"/>
                    <a:pt x="2602" y="698"/>
                  </a:cubicBezTo>
                  <a:cubicBezTo>
                    <a:pt x="2642" y="718"/>
                    <a:pt x="2683" y="729"/>
                    <a:pt x="2714" y="729"/>
                  </a:cubicBezTo>
                  <a:cubicBezTo>
                    <a:pt x="2717" y="729"/>
                    <a:pt x="2720" y="730"/>
                    <a:pt x="2724" y="730"/>
                  </a:cubicBezTo>
                  <a:cubicBezTo>
                    <a:pt x="2778" y="730"/>
                    <a:pt x="2802" y="655"/>
                    <a:pt x="2754" y="617"/>
                  </a:cubicBezTo>
                  <a:cubicBezTo>
                    <a:pt x="2723" y="597"/>
                    <a:pt x="2683" y="587"/>
                    <a:pt x="2642" y="577"/>
                  </a:cubicBezTo>
                  <a:cubicBezTo>
                    <a:pt x="2663" y="526"/>
                    <a:pt x="2673" y="486"/>
                    <a:pt x="2683" y="435"/>
                  </a:cubicBezTo>
                  <a:cubicBezTo>
                    <a:pt x="2696" y="403"/>
                    <a:pt x="2672" y="383"/>
                    <a:pt x="2648" y="383"/>
                  </a:cubicBezTo>
                  <a:close/>
                  <a:moveTo>
                    <a:pt x="787" y="794"/>
                  </a:moveTo>
                  <a:cubicBezTo>
                    <a:pt x="775" y="794"/>
                    <a:pt x="763" y="802"/>
                    <a:pt x="759" y="820"/>
                  </a:cubicBezTo>
                  <a:lnTo>
                    <a:pt x="698" y="972"/>
                  </a:lnTo>
                  <a:cubicBezTo>
                    <a:pt x="658" y="972"/>
                    <a:pt x="608" y="961"/>
                    <a:pt x="567" y="961"/>
                  </a:cubicBezTo>
                  <a:cubicBezTo>
                    <a:pt x="516" y="961"/>
                    <a:pt x="507" y="1042"/>
                    <a:pt x="557" y="1053"/>
                  </a:cubicBezTo>
                  <a:cubicBezTo>
                    <a:pt x="597" y="1063"/>
                    <a:pt x="628" y="1073"/>
                    <a:pt x="658" y="1083"/>
                  </a:cubicBezTo>
                  <a:lnTo>
                    <a:pt x="628" y="1174"/>
                  </a:lnTo>
                  <a:cubicBezTo>
                    <a:pt x="615" y="1214"/>
                    <a:pt x="648" y="1240"/>
                    <a:pt x="679" y="1240"/>
                  </a:cubicBezTo>
                  <a:cubicBezTo>
                    <a:pt x="696" y="1240"/>
                    <a:pt x="712" y="1233"/>
                    <a:pt x="719" y="1215"/>
                  </a:cubicBezTo>
                  <a:cubicBezTo>
                    <a:pt x="729" y="1174"/>
                    <a:pt x="739" y="1144"/>
                    <a:pt x="750" y="1114"/>
                  </a:cubicBezTo>
                  <a:cubicBezTo>
                    <a:pt x="779" y="1123"/>
                    <a:pt x="820" y="1134"/>
                    <a:pt x="851" y="1144"/>
                  </a:cubicBezTo>
                  <a:cubicBezTo>
                    <a:pt x="911" y="1144"/>
                    <a:pt x="941" y="1063"/>
                    <a:pt x="891" y="1033"/>
                  </a:cubicBezTo>
                  <a:cubicBezTo>
                    <a:pt x="860" y="1012"/>
                    <a:pt x="820" y="1002"/>
                    <a:pt x="790" y="992"/>
                  </a:cubicBezTo>
                  <a:cubicBezTo>
                    <a:pt x="800" y="941"/>
                    <a:pt x="810" y="891"/>
                    <a:pt x="831" y="850"/>
                  </a:cubicBezTo>
                  <a:cubicBezTo>
                    <a:pt x="837" y="818"/>
                    <a:pt x="810" y="794"/>
                    <a:pt x="787" y="794"/>
                  </a:cubicBezTo>
                  <a:close/>
                  <a:moveTo>
                    <a:pt x="1424" y="905"/>
                  </a:moveTo>
                  <a:cubicBezTo>
                    <a:pt x="1409" y="905"/>
                    <a:pt x="1395" y="912"/>
                    <a:pt x="1387" y="931"/>
                  </a:cubicBezTo>
                  <a:cubicBezTo>
                    <a:pt x="1367" y="982"/>
                    <a:pt x="1357" y="1033"/>
                    <a:pt x="1337" y="1083"/>
                  </a:cubicBezTo>
                  <a:cubicBezTo>
                    <a:pt x="1286" y="1083"/>
                    <a:pt x="1245" y="1073"/>
                    <a:pt x="1205" y="1073"/>
                  </a:cubicBezTo>
                  <a:cubicBezTo>
                    <a:pt x="1144" y="1073"/>
                    <a:pt x="1144" y="1154"/>
                    <a:pt x="1195" y="1164"/>
                  </a:cubicBezTo>
                  <a:cubicBezTo>
                    <a:pt x="1225" y="1174"/>
                    <a:pt x="1265" y="1184"/>
                    <a:pt x="1296" y="1195"/>
                  </a:cubicBezTo>
                  <a:lnTo>
                    <a:pt x="1265" y="1285"/>
                  </a:lnTo>
                  <a:cubicBezTo>
                    <a:pt x="1247" y="1323"/>
                    <a:pt x="1279" y="1349"/>
                    <a:pt x="1310" y="1349"/>
                  </a:cubicBezTo>
                  <a:cubicBezTo>
                    <a:pt x="1330" y="1349"/>
                    <a:pt x="1349" y="1339"/>
                    <a:pt x="1357" y="1316"/>
                  </a:cubicBezTo>
                  <a:cubicBezTo>
                    <a:pt x="1357" y="1285"/>
                    <a:pt x="1367" y="1255"/>
                    <a:pt x="1377" y="1225"/>
                  </a:cubicBezTo>
                  <a:cubicBezTo>
                    <a:pt x="1418" y="1235"/>
                    <a:pt x="1448" y="1245"/>
                    <a:pt x="1488" y="1255"/>
                  </a:cubicBezTo>
                  <a:cubicBezTo>
                    <a:pt x="1549" y="1255"/>
                    <a:pt x="1580" y="1174"/>
                    <a:pt x="1529" y="1144"/>
                  </a:cubicBezTo>
                  <a:cubicBezTo>
                    <a:pt x="1499" y="1123"/>
                    <a:pt x="1458" y="1103"/>
                    <a:pt x="1418" y="1093"/>
                  </a:cubicBezTo>
                  <a:cubicBezTo>
                    <a:pt x="1427" y="1053"/>
                    <a:pt x="1448" y="1002"/>
                    <a:pt x="1458" y="952"/>
                  </a:cubicBezTo>
                  <a:cubicBezTo>
                    <a:pt x="1471" y="926"/>
                    <a:pt x="1448" y="905"/>
                    <a:pt x="1424" y="905"/>
                  </a:cubicBezTo>
                  <a:close/>
                  <a:moveTo>
                    <a:pt x="2038" y="1031"/>
                  </a:moveTo>
                  <a:cubicBezTo>
                    <a:pt x="2025" y="1031"/>
                    <a:pt x="2012" y="1038"/>
                    <a:pt x="2005" y="1053"/>
                  </a:cubicBezTo>
                  <a:cubicBezTo>
                    <a:pt x="1985" y="1103"/>
                    <a:pt x="1964" y="1154"/>
                    <a:pt x="1954" y="1204"/>
                  </a:cubicBezTo>
                  <a:lnTo>
                    <a:pt x="1812" y="1204"/>
                  </a:lnTo>
                  <a:cubicBezTo>
                    <a:pt x="1762" y="1204"/>
                    <a:pt x="1751" y="1276"/>
                    <a:pt x="1812" y="1285"/>
                  </a:cubicBezTo>
                  <a:cubicBezTo>
                    <a:pt x="1843" y="1296"/>
                    <a:pt x="1873" y="1306"/>
                    <a:pt x="1913" y="1316"/>
                  </a:cubicBezTo>
                  <a:cubicBezTo>
                    <a:pt x="1904" y="1346"/>
                    <a:pt x="1883" y="1377"/>
                    <a:pt x="1873" y="1407"/>
                  </a:cubicBezTo>
                  <a:cubicBezTo>
                    <a:pt x="1860" y="1446"/>
                    <a:pt x="1898" y="1477"/>
                    <a:pt x="1929" y="1477"/>
                  </a:cubicBezTo>
                  <a:cubicBezTo>
                    <a:pt x="1946" y="1477"/>
                    <a:pt x="1961" y="1469"/>
                    <a:pt x="1964" y="1447"/>
                  </a:cubicBezTo>
                  <a:cubicBezTo>
                    <a:pt x="1974" y="1417"/>
                    <a:pt x="1985" y="1377"/>
                    <a:pt x="1994" y="1346"/>
                  </a:cubicBezTo>
                  <a:cubicBezTo>
                    <a:pt x="2035" y="1357"/>
                    <a:pt x="2066" y="1377"/>
                    <a:pt x="2106" y="1377"/>
                  </a:cubicBezTo>
                  <a:cubicBezTo>
                    <a:pt x="2156" y="1377"/>
                    <a:pt x="2197" y="1306"/>
                    <a:pt x="2147" y="1265"/>
                  </a:cubicBezTo>
                  <a:cubicBezTo>
                    <a:pt x="2116" y="1245"/>
                    <a:pt x="2075" y="1235"/>
                    <a:pt x="2035" y="1225"/>
                  </a:cubicBezTo>
                  <a:cubicBezTo>
                    <a:pt x="2045" y="1174"/>
                    <a:pt x="2066" y="1134"/>
                    <a:pt x="2075" y="1083"/>
                  </a:cubicBezTo>
                  <a:cubicBezTo>
                    <a:pt x="2082" y="1051"/>
                    <a:pt x="2060" y="1031"/>
                    <a:pt x="2038" y="1031"/>
                  </a:cubicBezTo>
                  <a:close/>
                  <a:moveTo>
                    <a:pt x="2770" y="1178"/>
                  </a:moveTo>
                  <a:cubicBezTo>
                    <a:pt x="2756" y="1178"/>
                    <a:pt x="2742" y="1186"/>
                    <a:pt x="2734" y="1204"/>
                  </a:cubicBezTo>
                  <a:cubicBezTo>
                    <a:pt x="2714" y="1255"/>
                    <a:pt x="2703" y="1306"/>
                    <a:pt x="2683" y="1357"/>
                  </a:cubicBezTo>
                  <a:cubicBezTo>
                    <a:pt x="2633" y="1357"/>
                    <a:pt x="2592" y="1346"/>
                    <a:pt x="2552" y="1346"/>
                  </a:cubicBezTo>
                  <a:cubicBezTo>
                    <a:pt x="2491" y="1346"/>
                    <a:pt x="2491" y="1427"/>
                    <a:pt x="2541" y="1438"/>
                  </a:cubicBezTo>
                  <a:cubicBezTo>
                    <a:pt x="2572" y="1447"/>
                    <a:pt x="2612" y="1458"/>
                    <a:pt x="2642" y="1468"/>
                  </a:cubicBezTo>
                  <a:lnTo>
                    <a:pt x="2612" y="1559"/>
                  </a:lnTo>
                  <a:cubicBezTo>
                    <a:pt x="2593" y="1597"/>
                    <a:pt x="2625" y="1622"/>
                    <a:pt x="2656" y="1622"/>
                  </a:cubicBezTo>
                  <a:cubicBezTo>
                    <a:pt x="2676" y="1622"/>
                    <a:pt x="2695" y="1612"/>
                    <a:pt x="2703" y="1589"/>
                  </a:cubicBezTo>
                  <a:cubicBezTo>
                    <a:pt x="2703" y="1559"/>
                    <a:pt x="2714" y="1528"/>
                    <a:pt x="2723" y="1498"/>
                  </a:cubicBezTo>
                  <a:cubicBezTo>
                    <a:pt x="2764" y="1508"/>
                    <a:pt x="2795" y="1519"/>
                    <a:pt x="2835" y="1528"/>
                  </a:cubicBezTo>
                  <a:cubicBezTo>
                    <a:pt x="2896" y="1528"/>
                    <a:pt x="2926" y="1447"/>
                    <a:pt x="2876" y="1417"/>
                  </a:cubicBezTo>
                  <a:cubicBezTo>
                    <a:pt x="2845" y="1397"/>
                    <a:pt x="2804" y="1377"/>
                    <a:pt x="2764" y="1366"/>
                  </a:cubicBezTo>
                  <a:cubicBezTo>
                    <a:pt x="2784" y="1326"/>
                    <a:pt x="2795" y="1276"/>
                    <a:pt x="2804" y="1225"/>
                  </a:cubicBezTo>
                  <a:cubicBezTo>
                    <a:pt x="2817" y="1199"/>
                    <a:pt x="2794" y="1178"/>
                    <a:pt x="2770" y="1178"/>
                  </a:cubicBezTo>
                  <a:close/>
                  <a:moveTo>
                    <a:pt x="275" y="1358"/>
                  </a:moveTo>
                  <a:cubicBezTo>
                    <a:pt x="262" y="1358"/>
                    <a:pt x="250" y="1363"/>
                    <a:pt x="243" y="1377"/>
                  </a:cubicBezTo>
                  <a:cubicBezTo>
                    <a:pt x="233" y="1427"/>
                    <a:pt x="212" y="1488"/>
                    <a:pt x="192" y="1539"/>
                  </a:cubicBezTo>
                  <a:cubicBezTo>
                    <a:pt x="142" y="1528"/>
                    <a:pt x="102" y="1528"/>
                    <a:pt x="61" y="1528"/>
                  </a:cubicBezTo>
                  <a:cubicBezTo>
                    <a:pt x="0" y="1528"/>
                    <a:pt x="0" y="1600"/>
                    <a:pt x="50" y="1609"/>
                  </a:cubicBezTo>
                  <a:cubicBezTo>
                    <a:pt x="81" y="1620"/>
                    <a:pt x="122" y="1630"/>
                    <a:pt x="152" y="1650"/>
                  </a:cubicBezTo>
                  <a:lnTo>
                    <a:pt x="122" y="1741"/>
                  </a:lnTo>
                  <a:cubicBezTo>
                    <a:pt x="102" y="1774"/>
                    <a:pt x="137" y="1802"/>
                    <a:pt x="169" y="1802"/>
                  </a:cubicBezTo>
                  <a:cubicBezTo>
                    <a:pt x="188" y="1802"/>
                    <a:pt x="205" y="1793"/>
                    <a:pt x="212" y="1771"/>
                  </a:cubicBezTo>
                  <a:cubicBezTo>
                    <a:pt x="223" y="1741"/>
                    <a:pt x="223" y="1711"/>
                    <a:pt x="233" y="1681"/>
                  </a:cubicBezTo>
                  <a:cubicBezTo>
                    <a:pt x="273" y="1690"/>
                    <a:pt x="304" y="1701"/>
                    <a:pt x="345" y="1701"/>
                  </a:cubicBezTo>
                  <a:cubicBezTo>
                    <a:pt x="348" y="1701"/>
                    <a:pt x="351" y="1702"/>
                    <a:pt x="354" y="1702"/>
                  </a:cubicBezTo>
                  <a:cubicBezTo>
                    <a:pt x="408" y="1702"/>
                    <a:pt x="432" y="1628"/>
                    <a:pt x="385" y="1600"/>
                  </a:cubicBezTo>
                  <a:cubicBezTo>
                    <a:pt x="354" y="1569"/>
                    <a:pt x="314" y="1559"/>
                    <a:pt x="273" y="1549"/>
                  </a:cubicBezTo>
                  <a:cubicBezTo>
                    <a:pt x="293" y="1498"/>
                    <a:pt x="304" y="1458"/>
                    <a:pt x="314" y="1407"/>
                  </a:cubicBezTo>
                  <a:cubicBezTo>
                    <a:pt x="327" y="1380"/>
                    <a:pt x="301" y="1358"/>
                    <a:pt x="275" y="1358"/>
                  </a:cubicBezTo>
                  <a:close/>
                  <a:moveTo>
                    <a:pt x="914" y="1466"/>
                  </a:moveTo>
                  <a:cubicBezTo>
                    <a:pt x="901" y="1466"/>
                    <a:pt x="888" y="1473"/>
                    <a:pt x="881" y="1488"/>
                  </a:cubicBezTo>
                  <a:lnTo>
                    <a:pt x="820" y="1640"/>
                  </a:lnTo>
                  <a:lnTo>
                    <a:pt x="689" y="1640"/>
                  </a:lnTo>
                  <a:cubicBezTo>
                    <a:pt x="638" y="1640"/>
                    <a:pt x="628" y="1711"/>
                    <a:pt x="678" y="1721"/>
                  </a:cubicBezTo>
                  <a:cubicBezTo>
                    <a:pt x="719" y="1731"/>
                    <a:pt x="750" y="1741"/>
                    <a:pt x="779" y="1751"/>
                  </a:cubicBezTo>
                  <a:lnTo>
                    <a:pt x="750" y="1843"/>
                  </a:lnTo>
                  <a:cubicBezTo>
                    <a:pt x="736" y="1882"/>
                    <a:pt x="770" y="1913"/>
                    <a:pt x="801" y="1913"/>
                  </a:cubicBezTo>
                  <a:cubicBezTo>
                    <a:pt x="818" y="1913"/>
                    <a:pt x="833" y="1904"/>
                    <a:pt x="840" y="1883"/>
                  </a:cubicBezTo>
                  <a:cubicBezTo>
                    <a:pt x="851" y="1852"/>
                    <a:pt x="860" y="1822"/>
                    <a:pt x="871" y="1782"/>
                  </a:cubicBezTo>
                  <a:cubicBezTo>
                    <a:pt x="901" y="1802"/>
                    <a:pt x="941" y="1812"/>
                    <a:pt x="982" y="1812"/>
                  </a:cubicBezTo>
                  <a:cubicBezTo>
                    <a:pt x="985" y="1813"/>
                    <a:pt x="988" y="1813"/>
                    <a:pt x="991" y="1813"/>
                  </a:cubicBezTo>
                  <a:cubicBezTo>
                    <a:pt x="1038" y="1813"/>
                    <a:pt x="1070" y="1739"/>
                    <a:pt x="1022" y="1701"/>
                  </a:cubicBezTo>
                  <a:cubicBezTo>
                    <a:pt x="982" y="1681"/>
                    <a:pt x="952" y="1670"/>
                    <a:pt x="911" y="1660"/>
                  </a:cubicBezTo>
                  <a:cubicBezTo>
                    <a:pt x="921" y="1609"/>
                    <a:pt x="941" y="1569"/>
                    <a:pt x="952" y="1519"/>
                  </a:cubicBezTo>
                  <a:cubicBezTo>
                    <a:pt x="958" y="1486"/>
                    <a:pt x="936" y="1466"/>
                    <a:pt x="914" y="1466"/>
                  </a:cubicBezTo>
                  <a:close/>
                  <a:moveTo>
                    <a:pt x="1528" y="1593"/>
                  </a:moveTo>
                  <a:cubicBezTo>
                    <a:pt x="1515" y="1593"/>
                    <a:pt x="1502" y="1601"/>
                    <a:pt x="1499" y="1620"/>
                  </a:cubicBezTo>
                  <a:lnTo>
                    <a:pt x="1438" y="1771"/>
                  </a:lnTo>
                  <a:cubicBezTo>
                    <a:pt x="1397" y="1762"/>
                    <a:pt x="1346" y="1762"/>
                    <a:pt x="1306" y="1762"/>
                  </a:cubicBezTo>
                  <a:cubicBezTo>
                    <a:pt x="1256" y="1762"/>
                    <a:pt x="1245" y="1832"/>
                    <a:pt x="1296" y="1852"/>
                  </a:cubicBezTo>
                  <a:cubicBezTo>
                    <a:pt x="1337" y="1852"/>
                    <a:pt x="1367" y="1873"/>
                    <a:pt x="1397" y="1883"/>
                  </a:cubicBezTo>
                  <a:lnTo>
                    <a:pt x="1367" y="1974"/>
                  </a:lnTo>
                  <a:cubicBezTo>
                    <a:pt x="1354" y="2012"/>
                    <a:pt x="1385" y="2038"/>
                    <a:pt x="1414" y="2038"/>
                  </a:cubicBezTo>
                  <a:cubicBezTo>
                    <a:pt x="1433" y="2038"/>
                    <a:pt x="1451" y="2028"/>
                    <a:pt x="1458" y="2005"/>
                  </a:cubicBezTo>
                  <a:lnTo>
                    <a:pt x="1488" y="1913"/>
                  </a:lnTo>
                  <a:cubicBezTo>
                    <a:pt x="1519" y="1924"/>
                    <a:pt x="1559" y="1933"/>
                    <a:pt x="1589" y="1933"/>
                  </a:cubicBezTo>
                  <a:cubicBezTo>
                    <a:pt x="1593" y="1934"/>
                    <a:pt x="1597" y="1934"/>
                    <a:pt x="1600" y="1934"/>
                  </a:cubicBezTo>
                  <a:cubicBezTo>
                    <a:pt x="1654" y="1934"/>
                    <a:pt x="1678" y="1861"/>
                    <a:pt x="1630" y="1832"/>
                  </a:cubicBezTo>
                  <a:cubicBezTo>
                    <a:pt x="1600" y="1812"/>
                    <a:pt x="1559" y="1792"/>
                    <a:pt x="1529" y="1782"/>
                  </a:cubicBezTo>
                  <a:cubicBezTo>
                    <a:pt x="1539" y="1741"/>
                    <a:pt x="1549" y="1690"/>
                    <a:pt x="1569" y="1640"/>
                  </a:cubicBezTo>
                  <a:cubicBezTo>
                    <a:pt x="1576" y="1615"/>
                    <a:pt x="1550" y="1593"/>
                    <a:pt x="1528" y="1593"/>
                  </a:cubicBezTo>
                  <a:close/>
                  <a:moveTo>
                    <a:pt x="2261" y="1740"/>
                  </a:moveTo>
                  <a:cubicBezTo>
                    <a:pt x="2248" y="1740"/>
                    <a:pt x="2235" y="1747"/>
                    <a:pt x="2228" y="1762"/>
                  </a:cubicBezTo>
                  <a:lnTo>
                    <a:pt x="2167" y="1913"/>
                  </a:lnTo>
                  <a:lnTo>
                    <a:pt x="2035" y="1913"/>
                  </a:lnTo>
                  <a:cubicBezTo>
                    <a:pt x="1985" y="1913"/>
                    <a:pt x="1974" y="1984"/>
                    <a:pt x="2035" y="1994"/>
                  </a:cubicBezTo>
                  <a:lnTo>
                    <a:pt x="2126" y="2025"/>
                  </a:lnTo>
                  <a:lnTo>
                    <a:pt x="2096" y="2116"/>
                  </a:lnTo>
                  <a:cubicBezTo>
                    <a:pt x="2083" y="2155"/>
                    <a:pt x="2117" y="2186"/>
                    <a:pt x="2148" y="2186"/>
                  </a:cubicBezTo>
                  <a:cubicBezTo>
                    <a:pt x="2164" y="2186"/>
                    <a:pt x="2180" y="2177"/>
                    <a:pt x="2187" y="2156"/>
                  </a:cubicBezTo>
                  <a:cubicBezTo>
                    <a:pt x="2197" y="2126"/>
                    <a:pt x="2207" y="2095"/>
                    <a:pt x="2217" y="2055"/>
                  </a:cubicBezTo>
                  <a:cubicBezTo>
                    <a:pt x="2258" y="2075"/>
                    <a:pt x="2288" y="2086"/>
                    <a:pt x="2329" y="2086"/>
                  </a:cubicBezTo>
                  <a:cubicBezTo>
                    <a:pt x="2332" y="2086"/>
                    <a:pt x="2335" y="2086"/>
                    <a:pt x="2337" y="2086"/>
                  </a:cubicBezTo>
                  <a:cubicBezTo>
                    <a:pt x="2383" y="2086"/>
                    <a:pt x="2417" y="2012"/>
                    <a:pt x="2369" y="1974"/>
                  </a:cubicBezTo>
                  <a:cubicBezTo>
                    <a:pt x="2339" y="1954"/>
                    <a:pt x="2298" y="1944"/>
                    <a:pt x="2258" y="1933"/>
                  </a:cubicBezTo>
                  <a:cubicBezTo>
                    <a:pt x="2268" y="1883"/>
                    <a:pt x="2288" y="1843"/>
                    <a:pt x="2298" y="1792"/>
                  </a:cubicBezTo>
                  <a:cubicBezTo>
                    <a:pt x="2305" y="1760"/>
                    <a:pt x="2283" y="1740"/>
                    <a:pt x="2261" y="17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5" name="Google Shape;1335;p21"/>
            <p:cNvSpPr/>
            <p:nvPr/>
          </p:nvSpPr>
          <p:spPr>
            <a:xfrm>
              <a:off x="3767583" y="5522003"/>
              <a:ext cx="519071" cy="386530"/>
            </a:xfrm>
            <a:custGeom>
              <a:avLst/>
              <a:gdLst/>
              <a:ahLst/>
              <a:cxnLst/>
              <a:rect l="l" t="t" r="r" b="b"/>
              <a:pathLst>
                <a:path w="2937" h="2187" extrusionOk="0">
                  <a:moveTo>
                    <a:pt x="673" y="1"/>
                  </a:moveTo>
                  <a:cubicBezTo>
                    <a:pt x="662" y="1"/>
                    <a:pt x="652" y="6"/>
                    <a:pt x="649" y="20"/>
                  </a:cubicBezTo>
                  <a:cubicBezTo>
                    <a:pt x="628" y="71"/>
                    <a:pt x="608" y="132"/>
                    <a:pt x="588" y="182"/>
                  </a:cubicBezTo>
                  <a:cubicBezTo>
                    <a:pt x="547" y="172"/>
                    <a:pt x="496" y="172"/>
                    <a:pt x="456" y="172"/>
                  </a:cubicBezTo>
                  <a:cubicBezTo>
                    <a:pt x="395" y="172"/>
                    <a:pt x="395" y="243"/>
                    <a:pt x="446" y="253"/>
                  </a:cubicBezTo>
                  <a:cubicBezTo>
                    <a:pt x="487" y="263"/>
                    <a:pt x="516" y="273"/>
                    <a:pt x="547" y="294"/>
                  </a:cubicBezTo>
                  <a:lnTo>
                    <a:pt x="516" y="384"/>
                  </a:lnTo>
                  <a:cubicBezTo>
                    <a:pt x="503" y="417"/>
                    <a:pt x="537" y="446"/>
                    <a:pt x="567" y="446"/>
                  </a:cubicBezTo>
                  <a:cubicBezTo>
                    <a:pt x="584" y="446"/>
                    <a:pt x="601" y="437"/>
                    <a:pt x="608" y="415"/>
                  </a:cubicBezTo>
                  <a:lnTo>
                    <a:pt x="638" y="324"/>
                  </a:lnTo>
                  <a:cubicBezTo>
                    <a:pt x="669" y="334"/>
                    <a:pt x="709" y="344"/>
                    <a:pt x="739" y="344"/>
                  </a:cubicBezTo>
                  <a:cubicBezTo>
                    <a:pt x="743" y="344"/>
                    <a:pt x="746" y="345"/>
                    <a:pt x="750" y="345"/>
                  </a:cubicBezTo>
                  <a:cubicBezTo>
                    <a:pt x="803" y="345"/>
                    <a:pt x="828" y="272"/>
                    <a:pt x="780" y="243"/>
                  </a:cubicBezTo>
                  <a:cubicBezTo>
                    <a:pt x="750" y="213"/>
                    <a:pt x="709" y="202"/>
                    <a:pt x="669" y="192"/>
                  </a:cubicBezTo>
                  <a:cubicBezTo>
                    <a:pt x="689" y="141"/>
                    <a:pt x="699" y="101"/>
                    <a:pt x="719" y="51"/>
                  </a:cubicBezTo>
                  <a:cubicBezTo>
                    <a:pt x="726" y="24"/>
                    <a:pt x="696" y="1"/>
                    <a:pt x="673" y="1"/>
                  </a:cubicBezTo>
                  <a:close/>
                  <a:moveTo>
                    <a:pt x="1312" y="110"/>
                  </a:moveTo>
                  <a:cubicBezTo>
                    <a:pt x="1298" y="110"/>
                    <a:pt x="1284" y="117"/>
                    <a:pt x="1276" y="132"/>
                  </a:cubicBezTo>
                  <a:cubicBezTo>
                    <a:pt x="1256" y="182"/>
                    <a:pt x="1236" y="233"/>
                    <a:pt x="1225" y="294"/>
                  </a:cubicBezTo>
                  <a:cubicBezTo>
                    <a:pt x="1175" y="283"/>
                    <a:pt x="1134" y="283"/>
                    <a:pt x="1094" y="283"/>
                  </a:cubicBezTo>
                  <a:cubicBezTo>
                    <a:pt x="1033" y="283"/>
                    <a:pt x="1023" y="354"/>
                    <a:pt x="1083" y="364"/>
                  </a:cubicBezTo>
                  <a:cubicBezTo>
                    <a:pt x="1114" y="375"/>
                    <a:pt x="1144" y="384"/>
                    <a:pt x="1185" y="395"/>
                  </a:cubicBezTo>
                  <a:cubicBezTo>
                    <a:pt x="1175" y="425"/>
                    <a:pt x="1164" y="456"/>
                    <a:pt x="1144" y="486"/>
                  </a:cubicBezTo>
                  <a:cubicBezTo>
                    <a:pt x="1131" y="525"/>
                    <a:pt x="1169" y="556"/>
                    <a:pt x="1201" y="556"/>
                  </a:cubicBezTo>
                  <a:cubicBezTo>
                    <a:pt x="1217" y="556"/>
                    <a:pt x="1232" y="547"/>
                    <a:pt x="1236" y="526"/>
                  </a:cubicBezTo>
                  <a:cubicBezTo>
                    <a:pt x="1245" y="496"/>
                    <a:pt x="1256" y="465"/>
                    <a:pt x="1266" y="425"/>
                  </a:cubicBezTo>
                  <a:cubicBezTo>
                    <a:pt x="1306" y="445"/>
                    <a:pt x="1337" y="456"/>
                    <a:pt x="1377" y="456"/>
                  </a:cubicBezTo>
                  <a:cubicBezTo>
                    <a:pt x="1381" y="456"/>
                    <a:pt x="1384" y="456"/>
                    <a:pt x="1387" y="456"/>
                  </a:cubicBezTo>
                  <a:cubicBezTo>
                    <a:pt x="1441" y="456"/>
                    <a:pt x="1465" y="382"/>
                    <a:pt x="1418" y="344"/>
                  </a:cubicBezTo>
                  <a:cubicBezTo>
                    <a:pt x="1387" y="324"/>
                    <a:pt x="1347" y="314"/>
                    <a:pt x="1306" y="303"/>
                  </a:cubicBezTo>
                  <a:cubicBezTo>
                    <a:pt x="1317" y="253"/>
                    <a:pt x="1337" y="213"/>
                    <a:pt x="1347" y="162"/>
                  </a:cubicBezTo>
                  <a:cubicBezTo>
                    <a:pt x="1360" y="130"/>
                    <a:pt x="1336" y="110"/>
                    <a:pt x="1312" y="110"/>
                  </a:cubicBezTo>
                  <a:close/>
                  <a:moveTo>
                    <a:pt x="1927" y="237"/>
                  </a:moveTo>
                  <a:cubicBezTo>
                    <a:pt x="1914" y="237"/>
                    <a:pt x="1901" y="244"/>
                    <a:pt x="1893" y="263"/>
                  </a:cubicBezTo>
                  <a:lnTo>
                    <a:pt x="1833" y="415"/>
                  </a:lnTo>
                  <a:cubicBezTo>
                    <a:pt x="1792" y="405"/>
                    <a:pt x="1752" y="405"/>
                    <a:pt x="1701" y="405"/>
                  </a:cubicBezTo>
                  <a:cubicBezTo>
                    <a:pt x="1650" y="405"/>
                    <a:pt x="1641" y="476"/>
                    <a:pt x="1701" y="496"/>
                  </a:cubicBezTo>
                  <a:cubicBezTo>
                    <a:pt x="1731" y="496"/>
                    <a:pt x="1762" y="516"/>
                    <a:pt x="1792" y="526"/>
                  </a:cubicBezTo>
                  <a:lnTo>
                    <a:pt x="1762" y="618"/>
                  </a:lnTo>
                  <a:cubicBezTo>
                    <a:pt x="1750" y="655"/>
                    <a:pt x="1779" y="681"/>
                    <a:pt x="1809" y="681"/>
                  </a:cubicBezTo>
                  <a:cubicBezTo>
                    <a:pt x="1827" y="681"/>
                    <a:pt x="1845" y="671"/>
                    <a:pt x="1853" y="648"/>
                  </a:cubicBezTo>
                  <a:lnTo>
                    <a:pt x="1884" y="557"/>
                  </a:lnTo>
                  <a:cubicBezTo>
                    <a:pt x="1924" y="567"/>
                    <a:pt x="1954" y="577"/>
                    <a:pt x="1995" y="577"/>
                  </a:cubicBezTo>
                  <a:cubicBezTo>
                    <a:pt x="1998" y="578"/>
                    <a:pt x="2000" y="578"/>
                    <a:pt x="2003" y="578"/>
                  </a:cubicBezTo>
                  <a:cubicBezTo>
                    <a:pt x="2050" y="578"/>
                    <a:pt x="2083" y="504"/>
                    <a:pt x="2035" y="476"/>
                  </a:cubicBezTo>
                  <a:cubicBezTo>
                    <a:pt x="2005" y="456"/>
                    <a:pt x="1965" y="435"/>
                    <a:pt x="1924" y="425"/>
                  </a:cubicBezTo>
                  <a:cubicBezTo>
                    <a:pt x="1934" y="384"/>
                    <a:pt x="1954" y="334"/>
                    <a:pt x="1965" y="283"/>
                  </a:cubicBezTo>
                  <a:cubicBezTo>
                    <a:pt x="1971" y="258"/>
                    <a:pt x="1949" y="237"/>
                    <a:pt x="1927" y="237"/>
                  </a:cubicBezTo>
                  <a:close/>
                  <a:moveTo>
                    <a:pt x="2658" y="383"/>
                  </a:moveTo>
                  <a:cubicBezTo>
                    <a:pt x="2644" y="383"/>
                    <a:pt x="2630" y="390"/>
                    <a:pt x="2622" y="405"/>
                  </a:cubicBezTo>
                  <a:cubicBezTo>
                    <a:pt x="2602" y="456"/>
                    <a:pt x="2592" y="506"/>
                    <a:pt x="2572" y="567"/>
                  </a:cubicBezTo>
                  <a:cubicBezTo>
                    <a:pt x="2521" y="557"/>
                    <a:pt x="2481" y="557"/>
                    <a:pt x="2440" y="557"/>
                  </a:cubicBezTo>
                  <a:cubicBezTo>
                    <a:pt x="2379" y="557"/>
                    <a:pt x="2370" y="627"/>
                    <a:pt x="2430" y="638"/>
                  </a:cubicBezTo>
                  <a:cubicBezTo>
                    <a:pt x="2460" y="648"/>
                    <a:pt x="2491" y="658"/>
                    <a:pt x="2532" y="668"/>
                  </a:cubicBezTo>
                  <a:cubicBezTo>
                    <a:pt x="2521" y="699"/>
                    <a:pt x="2511" y="729"/>
                    <a:pt x="2491" y="759"/>
                  </a:cubicBezTo>
                  <a:cubicBezTo>
                    <a:pt x="2478" y="799"/>
                    <a:pt x="2516" y="830"/>
                    <a:pt x="2547" y="830"/>
                  </a:cubicBezTo>
                  <a:cubicBezTo>
                    <a:pt x="2564" y="830"/>
                    <a:pt x="2579" y="821"/>
                    <a:pt x="2582" y="800"/>
                  </a:cubicBezTo>
                  <a:cubicBezTo>
                    <a:pt x="2592" y="769"/>
                    <a:pt x="2602" y="739"/>
                    <a:pt x="2613" y="699"/>
                  </a:cubicBezTo>
                  <a:cubicBezTo>
                    <a:pt x="2653" y="719"/>
                    <a:pt x="2683" y="729"/>
                    <a:pt x="2724" y="729"/>
                  </a:cubicBezTo>
                  <a:cubicBezTo>
                    <a:pt x="2727" y="729"/>
                    <a:pt x="2731" y="730"/>
                    <a:pt x="2734" y="730"/>
                  </a:cubicBezTo>
                  <a:cubicBezTo>
                    <a:pt x="2788" y="730"/>
                    <a:pt x="2812" y="656"/>
                    <a:pt x="2764" y="618"/>
                  </a:cubicBezTo>
                  <a:cubicBezTo>
                    <a:pt x="2734" y="597"/>
                    <a:pt x="2694" y="587"/>
                    <a:pt x="2653" y="577"/>
                  </a:cubicBezTo>
                  <a:cubicBezTo>
                    <a:pt x="2663" y="526"/>
                    <a:pt x="2683" y="486"/>
                    <a:pt x="2694" y="435"/>
                  </a:cubicBezTo>
                  <a:cubicBezTo>
                    <a:pt x="2707" y="403"/>
                    <a:pt x="2683" y="383"/>
                    <a:pt x="2658" y="383"/>
                  </a:cubicBezTo>
                  <a:close/>
                  <a:moveTo>
                    <a:pt x="795" y="794"/>
                  </a:moveTo>
                  <a:cubicBezTo>
                    <a:pt x="781" y="794"/>
                    <a:pt x="767" y="802"/>
                    <a:pt x="759" y="820"/>
                  </a:cubicBezTo>
                  <a:cubicBezTo>
                    <a:pt x="750" y="870"/>
                    <a:pt x="730" y="921"/>
                    <a:pt x="709" y="972"/>
                  </a:cubicBezTo>
                  <a:cubicBezTo>
                    <a:pt x="669" y="972"/>
                    <a:pt x="618" y="972"/>
                    <a:pt x="577" y="962"/>
                  </a:cubicBezTo>
                  <a:cubicBezTo>
                    <a:pt x="516" y="962"/>
                    <a:pt x="516" y="1043"/>
                    <a:pt x="568" y="1053"/>
                  </a:cubicBezTo>
                  <a:cubicBezTo>
                    <a:pt x="597" y="1063"/>
                    <a:pt x="638" y="1073"/>
                    <a:pt x="669" y="1083"/>
                  </a:cubicBezTo>
                  <a:lnTo>
                    <a:pt x="638" y="1174"/>
                  </a:lnTo>
                  <a:cubicBezTo>
                    <a:pt x="625" y="1214"/>
                    <a:pt x="659" y="1240"/>
                    <a:pt x="690" y="1240"/>
                  </a:cubicBezTo>
                  <a:cubicBezTo>
                    <a:pt x="707" y="1240"/>
                    <a:pt x="722" y="1232"/>
                    <a:pt x="730" y="1215"/>
                  </a:cubicBezTo>
                  <a:cubicBezTo>
                    <a:pt x="739" y="1174"/>
                    <a:pt x="750" y="1144"/>
                    <a:pt x="759" y="1113"/>
                  </a:cubicBezTo>
                  <a:cubicBezTo>
                    <a:pt x="790" y="1124"/>
                    <a:pt x="831" y="1134"/>
                    <a:pt x="861" y="1144"/>
                  </a:cubicBezTo>
                  <a:cubicBezTo>
                    <a:pt x="921" y="1144"/>
                    <a:pt x="952" y="1063"/>
                    <a:pt x="901" y="1032"/>
                  </a:cubicBezTo>
                  <a:cubicBezTo>
                    <a:pt x="871" y="1012"/>
                    <a:pt x="831" y="1002"/>
                    <a:pt x="790" y="992"/>
                  </a:cubicBezTo>
                  <a:cubicBezTo>
                    <a:pt x="811" y="942"/>
                    <a:pt x="820" y="891"/>
                    <a:pt x="831" y="850"/>
                  </a:cubicBezTo>
                  <a:cubicBezTo>
                    <a:pt x="844" y="818"/>
                    <a:pt x="819" y="794"/>
                    <a:pt x="795" y="794"/>
                  </a:cubicBezTo>
                  <a:close/>
                  <a:moveTo>
                    <a:pt x="1430" y="905"/>
                  </a:moveTo>
                  <a:cubicBezTo>
                    <a:pt x="1418" y="905"/>
                    <a:pt x="1405" y="913"/>
                    <a:pt x="1398" y="931"/>
                  </a:cubicBezTo>
                  <a:cubicBezTo>
                    <a:pt x="1377" y="982"/>
                    <a:pt x="1357" y="1032"/>
                    <a:pt x="1347" y="1083"/>
                  </a:cubicBezTo>
                  <a:cubicBezTo>
                    <a:pt x="1296" y="1083"/>
                    <a:pt x="1256" y="1073"/>
                    <a:pt x="1205" y="1073"/>
                  </a:cubicBezTo>
                  <a:cubicBezTo>
                    <a:pt x="1155" y="1073"/>
                    <a:pt x="1144" y="1154"/>
                    <a:pt x="1205" y="1164"/>
                  </a:cubicBezTo>
                  <a:cubicBezTo>
                    <a:pt x="1236" y="1174"/>
                    <a:pt x="1266" y="1185"/>
                    <a:pt x="1306" y="1194"/>
                  </a:cubicBezTo>
                  <a:cubicBezTo>
                    <a:pt x="1286" y="1225"/>
                    <a:pt x="1276" y="1255"/>
                    <a:pt x="1266" y="1286"/>
                  </a:cubicBezTo>
                  <a:cubicBezTo>
                    <a:pt x="1253" y="1323"/>
                    <a:pt x="1287" y="1349"/>
                    <a:pt x="1317" y="1349"/>
                  </a:cubicBezTo>
                  <a:cubicBezTo>
                    <a:pt x="1336" y="1349"/>
                    <a:pt x="1353" y="1339"/>
                    <a:pt x="1357" y="1316"/>
                  </a:cubicBezTo>
                  <a:lnTo>
                    <a:pt x="1387" y="1225"/>
                  </a:lnTo>
                  <a:cubicBezTo>
                    <a:pt x="1428" y="1235"/>
                    <a:pt x="1458" y="1245"/>
                    <a:pt x="1499" y="1255"/>
                  </a:cubicBezTo>
                  <a:cubicBezTo>
                    <a:pt x="1549" y="1255"/>
                    <a:pt x="1590" y="1174"/>
                    <a:pt x="1539" y="1144"/>
                  </a:cubicBezTo>
                  <a:cubicBezTo>
                    <a:pt x="1509" y="1124"/>
                    <a:pt x="1468" y="1104"/>
                    <a:pt x="1428" y="1093"/>
                  </a:cubicBezTo>
                  <a:cubicBezTo>
                    <a:pt x="1438" y="1053"/>
                    <a:pt x="1458" y="1002"/>
                    <a:pt x="1468" y="962"/>
                  </a:cubicBezTo>
                  <a:cubicBezTo>
                    <a:pt x="1475" y="929"/>
                    <a:pt x="1453" y="905"/>
                    <a:pt x="1430" y="905"/>
                  </a:cubicBezTo>
                  <a:close/>
                  <a:moveTo>
                    <a:pt x="2048" y="1031"/>
                  </a:moveTo>
                  <a:cubicBezTo>
                    <a:pt x="2035" y="1031"/>
                    <a:pt x="2022" y="1038"/>
                    <a:pt x="2015" y="1053"/>
                  </a:cubicBezTo>
                  <a:lnTo>
                    <a:pt x="1954" y="1205"/>
                  </a:lnTo>
                  <a:lnTo>
                    <a:pt x="1823" y="1205"/>
                  </a:lnTo>
                  <a:cubicBezTo>
                    <a:pt x="1772" y="1205"/>
                    <a:pt x="1762" y="1275"/>
                    <a:pt x="1812" y="1286"/>
                  </a:cubicBezTo>
                  <a:cubicBezTo>
                    <a:pt x="1853" y="1296"/>
                    <a:pt x="1884" y="1306"/>
                    <a:pt x="1914" y="1316"/>
                  </a:cubicBezTo>
                  <a:lnTo>
                    <a:pt x="1884" y="1407"/>
                  </a:lnTo>
                  <a:cubicBezTo>
                    <a:pt x="1871" y="1447"/>
                    <a:pt x="1904" y="1478"/>
                    <a:pt x="1935" y="1478"/>
                  </a:cubicBezTo>
                  <a:cubicBezTo>
                    <a:pt x="1952" y="1478"/>
                    <a:pt x="1967" y="1469"/>
                    <a:pt x="1974" y="1448"/>
                  </a:cubicBezTo>
                  <a:cubicBezTo>
                    <a:pt x="1985" y="1417"/>
                    <a:pt x="1995" y="1377"/>
                    <a:pt x="2005" y="1347"/>
                  </a:cubicBezTo>
                  <a:cubicBezTo>
                    <a:pt x="2035" y="1367"/>
                    <a:pt x="2076" y="1377"/>
                    <a:pt x="2116" y="1377"/>
                  </a:cubicBezTo>
                  <a:cubicBezTo>
                    <a:pt x="2167" y="1377"/>
                    <a:pt x="2197" y="1306"/>
                    <a:pt x="2157" y="1266"/>
                  </a:cubicBezTo>
                  <a:cubicBezTo>
                    <a:pt x="2116" y="1245"/>
                    <a:pt x="2086" y="1235"/>
                    <a:pt x="2046" y="1225"/>
                  </a:cubicBezTo>
                  <a:cubicBezTo>
                    <a:pt x="2055" y="1174"/>
                    <a:pt x="2066" y="1134"/>
                    <a:pt x="2086" y="1083"/>
                  </a:cubicBezTo>
                  <a:cubicBezTo>
                    <a:pt x="2092" y="1051"/>
                    <a:pt x="2070" y="1031"/>
                    <a:pt x="2048" y="1031"/>
                  </a:cubicBezTo>
                  <a:close/>
                  <a:moveTo>
                    <a:pt x="2778" y="1178"/>
                  </a:moveTo>
                  <a:cubicBezTo>
                    <a:pt x="2765" y="1178"/>
                    <a:pt x="2752" y="1186"/>
                    <a:pt x="2744" y="1205"/>
                  </a:cubicBezTo>
                  <a:cubicBezTo>
                    <a:pt x="2724" y="1255"/>
                    <a:pt x="2703" y="1306"/>
                    <a:pt x="2694" y="1356"/>
                  </a:cubicBezTo>
                  <a:cubicBezTo>
                    <a:pt x="2643" y="1356"/>
                    <a:pt x="2602" y="1347"/>
                    <a:pt x="2562" y="1347"/>
                  </a:cubicBezTo>
                  <a:cubicBezTo>
                    <a:pt x="2501" y="1347"/>
                    <a:pt x="2491" y="1428"/>
                    <a:pt x="2552" y="1437"/>
                  </a:cubicBezTo>
                  <a:cubicBezTo>
                    <a:pt x="2582" y="1448"/>
                    <a:pt x="2613" y="1458"/>
                    <a:pt x="2653" y="1468"/>
                  </a:cubicBezTo>
                  <a:cubicBezTo>
                    <a:pt x="2643" y="1498"/>
                    <a:pt x="2622" y="1529"/>
                    <a:pt x="2613" y="1559"/>
                  </a:cubicBezTo>
                  <a:cubicBezTo>
                    <a:pt x="2600" y="1596"/>
                    <a:pt x="2634" y="1623"/>
                    <a:pt x="2664" y="1623"/>
                  </a:cubicBezTo>
                  <a:cubicBezTo>
                    <a:pt x="2683" y="1623"/>
                    <a:pt x="2700" y="1613"/>
                    <a:pt x="2703" y="1590"/>
                  </a:cubicBezTo>
                  <a:lnTo>
                    <a:pt x="2734" y="1498"/>
                  </a:lnTo>
                  <a:cubicBezTo>
                    <a:pt x="2775" y="1509"/>
                    <a:pt x="2805" y="1518"/>
                    <a:pt x="2845" y="1529"/>
                  </a:cubicBezTo>
                  <a:cubicBezTo>
                    <a:pt x="2896" y="1529"/>
                    <a:pt x="2937" y="1448"/>
                    <a:pt x="2886" y="1417"/>
                  </a:cubicBezTo>
                  <a:cubicBezTo>
                    <a:pt x="2856" y="1397"/>
                    <a:pt x="2815" y="1377"/>
                    <a:pt x="2775" y="1367"/>
                  </a:cubicBezTo>
                  <a:cubicBezTo>
                    <a:pt x="2784" y="1326"/>
                    <a:pt x="2805" y="1275"/>
                    <a:pt x="2815" y="1225"/>
                  </a:cubicBezTo>
                  <a:cubicBezTo>
                    <a:pt x="2821" y="1200"/>
                    <a:pt x="2800" y="1178"/>
                    <a:pt x="2778" y="1178"/>
                  </a:cubicBezTo>
                  <a:close/>
                  <a:moveTo>
                    <a:pt x="283" y="1358"/>
                  </a:moveTo>
                  <a:cubicBezTo>
                    <a:pt x="271" y="1358"/>
                    <a:pt x="260" y="1363"/>
                    <a:pt x="253" y="1377"/>
                  </a:cubicBezTo>
                  <a:cubicBezTo>
                    <a:pt x="233" y="1428"/>
                    <a:pt x="213" y="1488"/>
                    <a:pt x="203" y="1539"/>
                  </a:cubicBezTo>
                  <a:cubicBezTo>
                    <a:pt x="152" y="1529"/>
                    <a:pt x="111" y="1529"/>
                    <a:pt x="71" y="1529"/>
                  </a:cubicBezTo>
                  <a:cubicBezTo>
                    <a:pt x="10" y="1529"/>
                    <a:pt x="1" y="1599"/>
                    <a:pt x="61" y="1610"/>
                  </a:cubicBezTo>
                  <a:cubicBezTo>
                    <a:pt x="91" y="1620"/>
                    <a:pt x="122" y="1630"/>
                    <a:pt x="163" y="1650"/>
                  </a:cubicBezTo>
                  <a:cubicBezTo>
                    <a:pt x="152" y="1680"/>
                    <a:pt x="132" y="1711"/>
                    <a:pt x="122" y="1741"/>
                  </a:cubicBezTo>
                  <a:cubicBezTo>
                    <a:pt x="109" y="1774"/>
                    <a:pt x="146" y="1802"/>
                    <a:pt x="177" y="1802"/>
                  </a:cubicBezTo>
                  <a:cubicBezTo>
                    <a:pt x="194" y="1802"/>
                    <a:pt x="209" y="1794"/>
                    <a:pt x="213" y="1772"/>
                  </a:cubicBezTo>
                  <a:lnTo>
                    <a:pt x="244" y="1680"/>
                  </a:lnTo>
                  <a:cubicBezTo>
                    <a:pt x="284" y="1691"/>
                    <a:pt x="314" y="1701"/>
                    <a:pt x="354" y="1701"/>
                  </a:cubicBezTo>
                  <a:cubicBezTo>
                    <a:pt x="358" y="1701"/>
                    <a:pt x="361" y="1702"/>
                    <a:pt x="364" y="1702"/>
                  </a:cubicBezTo>
                  <a:cubicBezTo>
                    <a:pt x="410" y="1702"/>
                    <a:pt x="443" y="1628"/>
                    <a:pt x="395" y="1599"/>
                  </a:cubicBezTo>
                  <a:cubicBezTo>
                    <a:pt x="365" y="1569"/>
                    <a:pt x="325" y="1559"/>
                    <a:pt x="284" y="1549"/>
                  </a:cubicBezTo>
                  <a:cubicBezTo>
                    <a:pt x="294" y="1498"/>
                    <a:pt x="314" y="1458"/>
                    <a:pt x="325" y="1407"/>
                  </a:cubicBezTo>
                  <a:cubicBezTo>
                    <a:pt x="331" y="1380"/>
                    <a:pt x="306" y="1358"/>
                    <a:pt x="283" y="1358"/>
                  </a:cubicBezTo>
                  <a:close/>
                  <a:moveTo>
                    <a:pt x="920" y="1467"/>
                  </a:moveTo>
                  <a:cubicBezTo>
                    <a:pt x="907" y="1467"/>
                    <a:pt x="895" y="1473"/>
                    <a:pt x="892" y="1488"/>
                  </a:cubicBezTo>
                  <a:cubicBezTo>
                    <a:pt x="871" y="1539"/>
                    <a:pt x="851" y="1590"/>
                    <a:pt x="831" y="1650"/>
                  </a:cubicBezTo>
                  <a:cubicBezTo>
                    <a:pt x="790" y="1640"/>
                    <a:pt x="739" y="1640"/>
                    <a:pt x="699" y="1640"/>
                  </a:cubicBezTo>
                  <a:cubicBezTo>
                    <a:pt x="649" y="1640"/>
                    <a:pt x="638" y="1711"/>
                    <a:pt x="689" y="1721"/>
                  </a:cubicBezTo>
                  <a:cubicBezTo>
                    <a:pt x="730" y="1731"/>
                    <a:pt x="759" y="1741"/>
                    <a:pt x="790" y="1752"/>
                  </a:cubicBezTo>
                  <a:lnTo>
                    <a:pt x="759" y="1842"/>
                  </a:lnTo>
                  <a:cubicBezTo>
                    <a:pt x="746" y="1882"/>
                    <a:pt x="781" y="1913"/>
                    <a:pt x="812" y="1913"/>
                  </a:cubicBezTo>
                  <a:cubicBezTo>
                    <a:pt x="828" y="1913"/>
                    <a:pt x="844" y="1904"/>
                    <a:pt x="851" y="1883"/>
                  </a:cubicBezTo>
                  <a:cubicBezTo>
                    <a:pt x="861" y="1853"/>
                    <a:pt x="871" y="1822"/>
                    <a:pt x="881" y="1782"/>
                  </a:cubicBezTo>
                  <a:cubicBezTo>
                    <a:pt x="912" y="1802"/>
                    <a:pt x="952" y="1812"/>
                    <a:pt x="982" y="1812"/>
                  </a:cubicBezTo>
                  <a:cubicBezTo>
                    <a:pt x="986" y="1813"/>
                    <a:pt x="989" y="1813"/>
                    <a:pt x="992" y="1813"/>
                  </a:cubicBezTo>
                  <a:cubicBezTo>
                    <a:pt x="1046" y="1813"/>
                    <a:pt x="1071" y="1739"/>
                    <a:pt x="1023" y="1701"/>
                  </a:cubicBezTo>
                  <a:cubicBezTo>
                    <a:pt x="993" y="1680"/>
                    <a:pt x="952" y="1671"/>
                    <a:pt x="912" y="1660"/>
                  </a:cubicBezTo>
                  <a:cubicBezTo>
                    <a:pt x="932" y="1610"/>
                    <a:pt x="942" y="1569"/>
                    <a:pt x="962" y="1518"/>
                  </a:cubicBezTo>
                  <a:cubicBezTo>
                    <a:pt x="969" y="1487"/>
                    <a:pt x="943" y="1467"/>
                    <a:pt x="920" y="1467"/>
                  </a:cubicBezTo>
                  <a:close/>
                  <a:moveTo>
                    <a:pt x="1535" y="1593"/>
                  </a:moveTo>
                  <a:cubicBezTo>
                    <a:pt x="1521" y="1593"/>
                    <a:pt x="1507" y="1601"/>
                    <a:pt x="1499" y="1620"/>
                  </a:cubicBezTo>
                  <a:cubicBezTo>
                    <a:pt x="1488" y="1671"/>
                    <a:pt x="1468" y="1721"/>
                    <a:pt x="1448" y="1772"/>
                  </a:cubicBezTo>
                  <a:cubicBezTo>
                    <a:pt x="1407" y="1761"/>
                    <a:pt x="1357" y="1761"/>
                    <a:pt x="1317" y="1761"/>
                  </a:cubicBezTo>
                  <a:cubicBezTo>
                    <a:pt x="1256" y="1761"/>
                    <a:pt x="1256" y="1833"/>
                    <a:pt x="1306" y="1853"/>
                  </a:cubicBezTo>
                  <a:cubicBezTo>
                    <a:pt x="1337" y="1853"/>
                    <a:pt x="1377" y="1873"/>
                    <a:pt x="1407" y="1883"/>
                  </a:cubicBezTo>
                  <a:lnTo>
                    <a:pt x="1377" y="1974"/>
                  </a:lnTo>
                  <a:cubicBezTo>
                    <a:pt x="1365" y="2012"/>
                    <a:pt x="1395" y="2038"/>
                    <a:pt x="1424" y="2038"/>
                  </a:cubicBezTo>
                  <a:cubicBezTo>
                    <a:pt x="1442" y="2038"/>
                    <a:pt x="1460" y="2028"/>
                    <a:pt x="1468" y="2004"/>
                  </a:cubicBezTo>
                  <a:lnTo>
                    <a:pt x="1499" y="1914"/>
                  </a:lnTo>
                  <a:cubicBezTo>
                    <a:pt x="1529" y="1923"/>
                    <a:pt x="1569" y="1934"/>
                    <a:pt x="1600" y="1934"/>
                  </a:cubicBezTo>
                  <a:cubicBezTo>
                    <a:pt x="1604" y="1934"/>
                    <a:pt x="1607" y="1935"/>
                    <a:pt x="1610" y="1935"/>
                  </a:cubicBezTo>
                  <a:cubicBezTo>
                    <a:pt x="1664" y="1935"/>
                    <a:pt x="1688" y="1861"/>
                    <a:pt x="1641" y="1833"/>
                  </a:cubicBezTo>
                  <a:cubicBezTo>
                    <a:pt x="1610" y="1812"/>
                    <a:pt x="1569" y="1792"/>
                    <a:pt x="1529" y="1782"/>
                  </a:cubicBezTo>
                  <a:cubicBezTo>
                    <a:pt x="1549" y="1741"/>
                    <a:pt x="1560" y="1691"/>
                    <a:pt x="1569" y="1640"/>
                  </a:cubicBezTo>
                  <a:cubicBezTo>
                    <a:pt x="1582" y="1614"/>
                    <a:pt x="1559" y="1593"/>
                    <a:pt x="1535" y="1593"/>
                  </a:cubicBezTo>
                  <a:close/>
                  <a:moveTo>
                    <a:pt x="2267" y="1740"/>
                  </a:moveTo>
                  <a:cubicBezTo>
                    <a:pt x="2253" y="1740"/>
                    <a:pt x="2242" y="1746"/>
                    <a:pt x="2238" y="1761"/>
                  </a:cubicBezTo>
                  <a:lnTo>
                    <a:pt x="2177" y="1914"/>
                  </a:lnTo>
                  <a:lnTo>
                    <a:pt x="2046" y="1914"/>
                  </a:lnTo>
                  <a:cubicBezTo>
                    <a:pt x="1995" y="1914"/>
                    <a:pt x="1985" y="1984"/>
                    <a:pt x="2035" y="1995"/>
                  </a:cubicBezTo>
                  <a:cubicBezTo>
                    <a:pt x="2076" y="2004"/>
                    <a:pt x="2106" y="2015"/>
                    <a:pt x="2136" y="2025"/>
                  </a:cubicBezTo>
                  <a:lnTo>
                    <a:pt x="2106" y="2116"/>
                  </a:lnTo>
                  <a:cubicBezTo>
                    <a:pt x="2093" y="2156"/>
                    <a:pt x="2127" y="2187"/>
                    <a:pt x="2158" y="2187"/>
                  </a:cubicBezTo>
                  <a:cubicBezTo>
                    <a:pt x="2175" y="2187"/>
                    <a:pt x="2190" y="2178"/>
                    <a:pt x="2197" y="2157"/>
                  </a:cubicBezTo>
                  <a:cubicBezTo>
                    <a:pt x="2208" y="2126"/>
                    <a:pt x="2217" y="2096"/>
                    <a:pt x="2228" y="2055"/>
                  </a:cubicBezTo>
                  <a:cubicBezTo>
                    <a:pt x="2258" y="2076"/>
                    <a:pt x="2298" y="2085"/>
                    <a:pt x="2329" y="2085"/>
                  </a:cubicBezTo>
                  <a:cubicBezTo>
                    <a:pt x="2333" y="2086"/>
                    <a:pt x="2336" y="2086"/>
                    <a:pt x="2340" y="2086"/>
                  </a:cubicBezTo>
                  <a:cubicBezTo>
                    <a:pt x="2393" y="2086"/>
                    <a:pt x="2418" y="2012"/>
                    <a:pt x="2379" y="1974"/>
                  </a:cubicBezTo>
                  <a:cubicBezTo>
                    <a:pt x="2339" y="1954"/>
                    <a:pt x="2298" y="1944"/>
                    <a:pt x="2268" y="1934"/>
                  </a:cubicBezTo>
                  <a:cubicBezTo>
                    <a:pt x="2278" y="1883"/>
                    <a:pt x="2289" y="1842"/>
                    <a:pt x="2309" y="1792"/>
                  </a:cubicBezTo>
                  <a:cubicBezTo>
                    <a:pt x="2315" y="1760"/>
                    <a:pt x="2289" y="1740"/>
                    <a:pt x="2267" y="17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6" name="Google Shape;1336;p21"/>
            <p:cNvSpPr/>
            <p:nvPr/>
          </p:nvSpPr>
          <p:spPr>
            <a:xfrm>
              <a:off x="8393172" y="-5655"/>
              <a:ext cx="340215" cy="340048"/>
            </a:xfrm>
            <a:custGeom>
              <a:avLst/>
              <a:gdLst/>
              <a:ahLst/>
              <a:cxnLst/>
              <a:rect l="l" t="t" r="r" b="b"/>
              <a:pathLst>
                <a:path w="1925" h="1924" extrusionOk="0">
                  <a:moveTo>
                    <a:pt x="963" y="0"/>
                  </a:moveTo>
                  <a:cubicBezTo>
                    <a:pt x="437" y="0"/>
                    <a:pt x="1" y="425"/>
                    <a:pt x="1" y="962"/>
                  </a:cubicBezTo>
                  <a:cubicBezTo>
                    <a:pt x="1" y="1488"/>
                    <a:pt x="437" y="1924"/>
                    <a:pt x="963" y="1924"/>
                  </a:cubicBezTo>
                  <a:cubicBezTo>
                    <a:pt x="1499" y="1924"/>
                    <a:pt x="1925" y="1488"/>
                    <a:pt x="1925" y="962"/>
                  </a:cubicBezTo>
                  <a:cubicBezTo>
                    <a:pt x="1925" y="425"/>
                    <a:pt x="1499" y="0"/>
                    <a:pt x="963"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7" name="Google Shape;1337;p21"/>
            <p:cNvSpPr/>
            <p:nvPr/>
          </p:nvSpPr>
          <p:spPr>
            <a:xfrm>
              <a:off x="8729505" y="1861759"/>
              <a:ext cx="836487" cy="856305"/>
            </a:xfrm>
            <a:custGeom>
              <a:avLst/>
              <a:gdLst/>
              <a:ahLst/>
              <a:cxnLst/>
              <a:rect l="l" t="t" r="r" b="b"/>
              <a:pathLst>
                <a:path w="4733" h="4845" extrusionOk="0">
                  <a:moveTo>
                    <a:pt x="1767" y="0"/>
                  </a:moveTo>
                  <a:cubicBezTo>
                    <a:pt x="1733" y="0"/>
                    <a:pt x="1708" y="48"/>
                    <a:pt x="1743" y="65"/>
                  </a:cubicBezTo>
                  <a:cubicBezTo>
                    <a:pt x="1794" y="95"/>
                    <a:pt x="1844" y="146"/>
                    <a:pt x="1885" y="197"/>
                  </a:cubicBezTo>
                  <a:cubicBezTo>
                    <a:pt x="1894" y="212"/>
                    <a:pt x="1907" y="218"/>
                    <a:pt x="1919" y="218"/>
                  </a:cubicBezTo>
                  <a:cubicBezTo>
                    <a:pt x="1948" y="218"/>
                    <a:pt x="1974" y="184"/>
                    <a:pt x="1945" y="156"/>
                  </a:cubicBezTo>
                  <a:cubicBezTo>
                    <a:pt x="1905" y="86"/>
                    <a:pt x="1844" y="45"/>
                    <a:pt x="1783" y="5"/>
                  </a:cubicBezTo>
                  <a:cubicBezTo>
                    <a:pt x="1778" y="2"/>
                    <a:pt x="1772" y="0"/>
                    <a:pt x="1767" y="0"/>
                  </a:cubicBezTo>
                  <a:close/>
                  <a:moveTo>
                    <a:pt x="2624" y="21"/>
                  </a:moveTo>
                  <a:cubicBezTo>
                    <a:pt x="2568" y="21"/>
                    <a:pt x="2526" y="95"/>
                    <a:pt x="2584" y="136"/>
                  </a:cubicBezTo>
                  <a:cubicBezTo>
                    <a:pt x="2644" y="176"/>
                    <a:pt x="2695" y="217"/>
                    <a:pt x="2735" y="278"/>
                  </a:cubicBezTo>
                  <a:cubicBezTo>
                    <a:pt x="2746" y="294"/>
                    <a:pt x="2761" y="301"/>
                    <a:pt x="2776" y="301"/>
                  </a:cubicBezTo>
                  <a:cubicBezTo>
                    <a:pt x="2815" y="301"/>
                    <a:pt x="2856" y="251"/>
                    <a:pt x="2827" y="207"/>
                  </a:cubicBezTo>
                  <a:cubicBezTo>
                    <a:pt x="2786" y="146"/>
                    <a:pt x="2725" y="86"/>
                    <a:pt x="2665" y="35"/>
                  </a:cubicBezTo>
                  <a:cubicBezTo>
                    <a:pt x="2651" y="25"/>
                    <a:pt x="2637" y="21"/>
                    <a:pt x="2624" y="21"/>
                  </a:cubicBezTo>
                  <a:close/>
                  <a:moveTo>
                    <a:pt x="2254" y="46"/>
                  </a:moveTo>
                  <a:cubicBezTo>
                    <a:pt x="2210" y="46"/>
                    <a:pt x="2169" y="117"/>
                    <a:pt x="2209" y="156"/>
                  </a:cubicBezTo>
                  <a:cubicBezTo>
                    <a:pt x="2260" y="207"/>
                    <a:pt x="2310" y="268"/>
                    <a:pt x="2350" y="318"/>
                  </a:cubicBezTo>
                  <a:cubicBezTo>
                    <a:pt x="2363" y="328"/>
                    <a:pt x="2376" y="333"/>
                    <a:pt x="2389" y="333"/>
                  </a:cubicBezTo>
                  <a:cubicBezTo>
                    <a:pt x="2438" y="333"/>
                    <a:pt x="2480" y="265"/>
                    <a:pt x="2431" y="217"/>
                  </a:cubicBezTo>
                  <a:cubicBezTo>
                    <a:pt x="2391" y="167"/>
                    <a:pt x="2341" y="116"/>
                    <a:pt x="2290" y="65"/>
                  </a:cubicBezTo>
                  <a:cubicBezTo>
                    <a:pt x="2279" y="52"/>
                    <a:pt x="2266" y="46"/>
                    <a:pt x="2254" y="46"/>
                  </a:cubicBezTo>
                  <a:close/>
                  <a:moveTo>
                    <a:pt x="1484" y="189"/>
                  </a:moveTo>
                  <a:cubicBezTo>
                    <a:pt x="1426" y="189"/>
                    <a:pt x="1363" y="269"/>
                    <a:pt x="1429" y="329"/>
                  </a:cubicBezTo>
                  <a:cubicBezTo>
                    <a:pt x="1450" y="349"/>
                    <a:pt x="1480" y="379"/>
                    <a:pt x="1510" y="399"/>
                  </a:cubicBezTo>
                  <a:cubicBezTo>
                    <a:pt x="1522" y="411"/>
                    <a:pt x="1536" y="416"/>
                    <a:pt x="1548" y="416"/>
                  </a:cubicBezTo>
                  <a:cubicBezTo>
                    <a:pt x="1589" y="416"/>
                    <a:pt x="1625" y="364"/>
                    <a:pt x="1601" y="318"/>
                  </a:cubicBezTo>
                  <a:lnTo>
                    <a:pt x="1540" y="227"/>
                  </a:lnTo>
                  <a:cubicBezTo>
                    <a:pt x="1527" y="200"/>
                    <a:pt x="1506" y="189"/>
                    <a:pt x="1484" y="189"/>
                  </a:cubicBezTo>
                  <a:close/>
                  <a:moveTo>
                    <a:pt x="2324" y="358"/>
                  </a:moveTo>
                  <a:cubicBezTo>
                    <a:pt x="2296" y="358"/>
                    <a:pt x="2267" y="389"/>
                    <a:pt x="2290" y="419"/>
                  </a:cubicBezTo>
                  <a:lnTo>
                    <a:pt x="2371" y="521"/>
                  </a:lnTo>
                  <a:cubicBezTo>
                    <a:pt x="2377" y="532"/>
                    <a:pt x="2386" y="537"/>
                    <a:pt x="2396" y="537"/>
                  </a:cubicBezTo>
                  <a:cubicBezTo>
                    <a:pt x="2419" y="537"/>
                    <a:pt x="2443" y="509"/>
                    <a:pt x="2422" y="480"/>
                  </a:cubicBezTo>
                  <a:lnTo>
                    <a:pt x="2350" y="369"/>
                  </a:lnTo>
                  <a:cubicBezTo>
                    <a:pt x="2343" y="361"/>
                    <a:pt x="2334" y="358"/>
                    <a:pt x="2324" y="358"/>
                  </a:cubicBezTo>
                  <a:close/>
                  <a:moveTo>
                    <a:pt x="3355" y="370"/>
                  </a:moveTo>
                  <a:cubicBezTo>
                    <a:pt x="3318" y="370"/>
                    <a:pt x="3283" y="410"/>
                    <a:pt x="3313" y="440"/>
                  </a:cubicBezTo>
                  <a:lnTo>
                    <a:pt x="3484" y="622"/>
                  </a:lnTo>
                  <a:cubicBezTo>
                    <a:pt x="3495" y="632"/>
                    <a:pt x="3508" y="637"/>
                    <a:pt x="3520" y="637"/>
                  </a:cubicBezTo>
                  <a:cubicBezTo>
                    <a:pt x="3554" y="637"/>
                    <a:pt x="3586" y="601"/>
                    <a:pt x="3556" y="572"/>
                  </a:cubicBezTo>
                  <a:lnTo>
                    <a:pt x="3394" y="389"/>
                  </a:lnTo>
                  <a:cubicBezTo>
                    <a:pt x="3383" y="375"/>
                    <a:pt x="3369" y="370"/>
                    <a:pt x="3355" y="370"/>
                  </a:cubicBezTo>
                  <a:close/>
                  <a:moveTo>
                    <a:pt x="3050" y="356"/>
                  </a:moveTo>
                  <a:cubicBezTo>
                    <a:pt x="3010" y="356"/>
                    <a:pt x="2969" y="406"/>
                    <a:pt x="2998" y="450"/>
                  </a:cubicBezTo>
                  <a:lnTo>
                    <a:pt x="3110" y="632"/>
                  </a:lnTo>
                  <a:cubicBezTo>
                    <a:pt x="3121" y="649"/>
                    <a:pt x="3136" y="655"/>
                    <a:pt x="3152" y="655"/>
                  </a:cubicBezTo>
                  <a:cubicBezTo>
                    <a:pt x="3195" y="655"/>
                    <a:pt x="3241" y="605"/>
                    <a:pt x="3211" y="561"/>
                  </a:cubicBezTo>
                  <a:lnTo>
                    <a:pt x="3090" y="379"/>
                  </a:lnTo>
                  <a:cubicBezTo>
                    <a:pt x="3079" y="362"/>
                    <a:pt x="3064" y="356"/>
                    <a:pt x="3050" y="356"/>
                  </a:cubicBezTo>
                  <a:close/>
                  <a:moveTo>
                    <a:pt x="1092" y="515"/>
                  </a:moveTo>
                  <a:cubicBezTo>
                    <a:pt x="1058" y="515"/>
                    <a:pt x="1026" y="548"/>
                    <a:pt x="1034" y="581"/>
                  </a:cubicBezTo>
                  <a:cubicBezTo>
                    <a:pt x="1045" y="642"/>
                    <a:pt x="1095" y="683"/>
                    <a:pt x="1126" y="734"/>
                  </a:cubicBezTo>
                  <a:cubicBezTo>
                    <a:pt x="1132" y="747"/>
                    <a:pt x="1145" y="753"/>
                    <a:pt x="1158" y="753"/>
                  </a:cubicBezTo>
                  <a:cubicBezTo>
                    <a:pt x="1184" y="753"/>
                    <a:pt x="1213" y="730"/>
                    <a:pt x="1207" y="703"/>
                  </a:cubicBezTo>
                  <a:cubicBezTo>
                    <a:pt x="1196" y="632"/>
                    <a:pt x="1176" y="561"/>
                    <a:pt x="1115" y="521"/>
                  </a:cubicBezTo>
                  <a:cubicBezTo>
                    <a:pt x="1108" y="517"/>
                    <a:pt x="1100" y="515"/>
                    <a:pt x="1092" y="515"/>
                  </a:cubicBezTo>
                  <a:close/>
                  <a:moveTo>
                    <a:pt x="2933" y="576"/>
                  </a:moveTo>
                  <a:cubicBezTo>
                    <a:pt x="2903" y="576"/>
                    <a:pt x="2874" y="600"/>
                    <a:pt x="2887" y="632"/>
                  </a:cubicBezTo>
                  <a:cubicBezTo>
                    <a:pt x="2928" y="703"/>
                    <a:pt x="2978" y="764"/>
                    <a:pt x="3049" y="794"/>
                  </a:cubicBezTo>
                  <a:cubicBezTo>
                    <a:pt x="3058" y="798"/>
                    <a:pt x="3066" y="800"/>
                    <a:pt x="3073" y="800"/>
                  </a:cubicBezTo>
                  <a:cubicBezTo>
                    <a:pt x="3117" y="800"/>
                    <a:pt x="3133" y="731"/>
                    <a:pt x="3090" y="713"/>
                  </a:cubicBezTo>
                  <a:cubicBezTo>
                    <a:pt x="3039" y="683"/>
                    <a:pt x="2998" y="653"/>
                    <a:pt x="2978" y="602"/>
                  </a:cubicBezTo>
                  <a:cubicBezTo>
                    <a:pt x="2967" y="583"/>
                    <a:pt x="2950" y="576"/>
                    <a:pt x="2933" y="576"/>
                  </a:cubicBezTo>
                  <a:close/>
                  <a:moveTo>
                    <a:pt x="1764" y="581"/>
                  </a:moveTo>
                  <a:cubicBezTo>
                    <a:pt x="1730" y="581"/>
                    <a:pt x="1701" y="616"/>
                    <a:pt x="1723" y="653"/>
                  </a:cubicBezTo>
                  <a:cubicBezTo>
                    <a:pt x="1763" y="703"/>
                    <a:pt x="1794" y="764"/>
                    <a:pt x="1834" y="815"/>
                  </a:cubicBezTo>
                  <a:cubicBezTo>
                    <a:pt x="1843" y="831"/>
                    <a:pt x="1855" y="838"/>
                    <a:pt x="1869" y="838"/>
                  </a:cubicBezTo>
                  <a:cubicBezTo>
                    <a:pt x="1905" y="838"/>
                    <a:pt x="1945" y="790"/>
                    <a:pt x="1915" y="754"/>
                  </a:cubicBezTo>
                  <a:cubicBezTo>
                    <a:pt x="1875" y="703"/>
                    <a:pt x="1844" y="653"/>
                    <a:pt x="1804" y="602"/>
                  </a:cubicBezTo>
                  <a:cubicBezTo>
                    <a:pt x="1792" y="587"/>
                    <a:pt x="1777" y="581"/>
                    <a:pt x="1764" y="581"/>
                  </a:cubicBezTo>
                  <a:close/>
                  <a:moveTo>
                    <a:pt x="2136" y="545"/>
                  </a:moveTo>
                  <a:cubicBezTo>
                    <a:pt x="2085" y="545"/>
                    <a:pt x="2038" y="605"/>
                    <a:pt x="2077" y="653"/>
                  </a:cubicBezTo>
                  <a:cubicBezTo>
                    <a:pt x="2107" y="693"/>
                    <a:pt x="2138" y="743"/>
                    <a:pt x="2168" y="794"/>
                  </a:cubicBezTo>
                  <a:cubicBezTo>
                    <a:pt x="2182" y="829"/>
                    <a:pt x="2209" y="843"/>
                    <a:pt x="2236" y="843"/>
                  </a:cubicBezTo>
                  <a:cubicBezTo>
                    <a:pt x="2288" y="843"/>
                    <a:pt x="2340" y="790"/>
                    <a:pt x="2300" y="723"/>
                  </a:cubicBezTo>
                  <a:cubicBezTo>
                    <a:pt x="2269" y="662"/>
                    <a:pt x="2229" y="612"/>
                    <a:pt x="2179" y="561"/>
                  </a:cubicBezTo>
                  <a:cubicBezTo>
                    <a:pt x="2165" y="550"/>
                    <a:pt x="2151" y="545"/>
                    <a:pt x="2136" y="545"/>
                  </a:cubicBezTo>
                  <a:close/>
                  <a:moveTo>
                    <a:pt x="2669" y="589"/>
                  </a:moveTo>
                  <a:cubicBezTo>
                    <a:pt x="2632" y="589"/>
                    <a:pt x="2595" y="618"/>
                    <a:pt x="2614" y="662"/>
                  </a:cubicBezTo>
                  <a:cubicBezTo>
                    <a:pt x="2654" y="734"/>
                    <a:pt x="2695" y="794"/>
                    <a:pt x="2746" y="855"/>
                  </a:cubicBezTo>
                  <a:cubicBezTo>
                    <a:pt x="2759" y="868"/>
                    <a:pt x="2775" y="874"/>
                    <a:pt x="2790" y="874"/>
                  </a:cubicBezTo>
                  <a:cubicBezTo>
                    <a:pt x="2834" y="874"/>
                    <a:pt x="2874" y="829"/>
                    <a:pt x="2836" y="784"/>
                  </a:cubicBezTo>
                  <a:cubicBezTo>
                    <a:pt x="2786" y="734"/>
                    <a:pt x="2755" y="683"/>
                    <a:pt x="2725" y="622"/>
                  </a:cubicBezTo>
                  <a:cubicBezTo>
                    <a:pt x="2714" y="599"/>
                    <a:pt x="2692" y="589"/>
                    <a:pt x="2669" y="589"/>
                  </a:cubicBezTo>
                  <a:close/>
                  <a:moveTo>
                    <a:pt x="1432" y="581"/>
                  </a:moveTo>
                  <a:cubicBezTo>
                    <a:pt x="1363" y="581"/>
                    <a:pt x="1294" y="674"/>
                    <a:pt x="1369" y="734"/>
                  </a:cubicBezTo>
                  <a:cubicBezTo>
                    <a:pt x="1409" y="774"/>
                    <a:pt x="1439" y="804"/>
                    <a:pt x="1459" y="855"/>
                  </a:cubicBezTo>
                  <a:cubicBezTo>
                    <a:pt x="1468" y="880"/>
                    <a:pt x="1487" y="891"/>
                    <a:pt x="1508" y="891"/>
                  </a:cubicBezTo>
                  <a:cubicBezTo>
                    <a:pt x="1539" y="891"/>
                    <a:pt x="1571" y="867"/>
                    <a:pt x="1571" y="824"/>
                  </a:cubicBezTo>
                  <a:cubicBezTo>
                    <a:pt x="1561" y="754"/>
                    <a:pt x="1531" y="683"/>
                    <a:pt x="1500" y="622"/>
                  </a:cubicBezTo>
                  <a:cubicBezTo>
                    <a:pt x="1481" y="593"/>
                    <a:pt x="1457" y="581"/>
                    <a:pt x="1432" y="581"/>
                  </a:cubicBezTo>
                  <a:close/>
                  <a:moveTo>
                    <a:pt x="536" y="739"/>
                  </a:moveTo>
                  <a:cubicBezTo>
                    <a:pt x="504" y="739"/>
                    <a:pt x="474" y="760"/>
                    <a:pt x="467" y="794"/>
                  </a:cubicBezTo>
                  <a:cubicBezTo>
                    <a:pt x="457" y="875"/>
                    <a:pt x="528" y="936"/>
                    <a:pt x="589" y="977"/>
                  </a:cubicBezTo>
                  <a:cubicBezTo>
                    <a:pt x="598" y="983"/>
                    <a:pt x="607" y="985"/>
                    <a:pt x="615" y="985"/>
                  </a:cubicBezTo>
                  <a:cubicBezTo>
                    <a:pt x="665" y="985"/>
                    <a:pt x="703" y="899"/>
                    <a:pt x="660" y="865"/>
                  </a:cubicBezTo>
                  <a:cubicBezTo>
                    <a:pt x="619" y="835"/>
                    <a:pt x="609" y="784"/>
                    <a:pt x="579" y="754"/>
                  </a:cubicBezTo>
                  <a:cubicBezTo>
                    <a:pt x="566" y="744"/>
                    <a:pt x="551" y="739"/>
                    <a:pt x="536" y="739"/>
                  </a:cubicBezTo>
                  <a:close/>
                  <a:moveTo>
                    <a:pt x="3359" y="889"/>
                  </a:moveTo>
                  <a:cubicBezTo>
                    <a:pt x="3313" y="889"/>
                    <a:pt x="3290" y="961"/>
                    <a:pt x="3343" y="986"/>
                  </a:cubicBezTo>
                  <a:cubicBezTo>
                    <a:pt x="3351" y="990"/>
                    <a:pt x="3358" y="992"/>
                    <a:pt x="3365" y="992"/>
                  </a:cubicBezTo>
                  <a:cubicBezTo>
                    <a:pt x="3412" y="992"/>
                    <a:pt x="3436" y="913"/>
                    <a:pt x="3383" y="896"/>
                  </a:cubicBezTo>
                  <a:cubicBezTo>
                    <a:pt x="3375" y="891"/>
                    <a:pt x="3366" y="889"/>
                    <a:pt x="3359" y="889"/>
                  </a:cubicBezTo>
                  <a:close/>
                  <a:moveTo>
                    <a:pt x="842" y="806"/>
                  </a:moveTo>
                  <a:cubicBezTo>
                    <a:pt x="823" y="806"/>
                    <a:pt x="804" y="823"/>
                    <a:pt x="811" y="845"/>
                  </a:cubicBezTo>
                  <a:cubicBezTo>
                    <a:pt x="811" y="905"/>
                    <a:pt x="862" y="966"/>
                    <a:pt x="883" y="1017"/>
                  </a:cubicBezTo>
                  <a:cubicBezTo>
                    <a:pt x="893" y="1039"/>
                    <a:pt x="912" y="1048"/>
                    <a:pt x="930" y="1048"/>
                  </a:cubicBezTo>
                  <a:cubicBezTo>
                    <a:pt x="962" y="1048"/>
                    <a:pt x="993" y="1019"/>
                    <a:pt x="973" y="986"/>
                  </a:cubicBezTo>
                  <a:cubicBezTo>
                    <a:pt x="943" y="926"/>
                    <a:pt x="923" y="855"/>
                    <a:pt x="862" y="815"/>
                  </a:cubicBezTo>
                  <a:cubicBezTo>
                    <a:pt x="857" y="809"/>
                    <a:pt x="849" y="806"/>
                    <a:pt x="842" y="806"/>
                  </a:cubicBezTo>
                  <a:close/>
                  <a:moveTo>
                    <a:pt x="3766" y="708"/>
                  </a:moveTo>
                  <a:cubicBezTo>
                    <a:pt x="3731" y="708"/>
                    <a:pt x="3699" y="751"/>
                    <a:pt x="3727" y="794"/>
                  </a:cubicBezTo>
                  <a:cubicBezTo>
                    <a:pt x="3788" y="875"/>
                    <a:pt x="3859" y="956"/>
                    <a:pt x="3920" y="1037"/>
                  </a:cubicBezTo>
                  <a:cubicBezTo>
                    <a:pt x="3932" y="1052"/>
                    <a:pt x="3946" y="1058"/>
                    <a:pt x="3960" y="1058"/>
                  </a:cubicBezTo>
                  <a:cubicBezTo>
                    <a:pt x="3992" y="1058"/>
                    <a:pt x="4019" y="1022"/>
                    <a:pt x="3991" y="986"/>
                  </a:cubicBezTo>
                  <a:cubicBezTo>
                    <a:pt x="3930" y="896"/>
                    <a:pt x="3869" y="815"/>
                    <a:pt x="3808" y="734"/>
                  </a:cubicBezTo>
                  <a:cubicBezTo>
                    <a:pt x="3796" y="716"/>
                    <a:pt x="3781" y="708"/>
                    <a:pt x="3766" y="708"/>
                  </a:cubicBezTo>
                  <a:close/>
                  <a:moveTo>
                    <a:pt x="2637" y="963"/>
                  </a:moveTo>
                  <a:cubicBezTo>
                    <a:pt x="2585" y="963"/>
                    <a:pt x="2549" y="1040"/>
                    <a:pt x="2604" y="1067"/>
                  </a:cubicBezTo>
                  <a:cubicBezTo>
                    <a:pt x="2610" y="1069"/>
                    <a:pt x="2616" y="1070"/>
                    <a:pt x="2621" y="1070"/>
                  </a:cubicBezTo>
                  <a:cubicBezTo>
                    <a:pt x="2673" y="1070"/>
                    <a:pt x="2709" y="994"/>
                    <a:pt x="2654" y="966"/>
                  </a:cubicBezTo>
                  <a:cubicBezTo>
                    <a:pt x="2648" y="964"/>
                    <a:pt x="2642" y="963"/>
                    <a:pt x="2637" y="963"/>
                  </a:cubicBezTo>
                  <a:close/>
                  <a:moveTo>
                    <a:pt x="3086" y="996"/>
                  </a:moveTo>
                  <a:cubicBezTo>
                    <a:pt x="3057" y="996"/>
                    <a:pt x="3028" y="1032"/>
                    <a:pt x="3049" y="1067"/>
                  </a:cubicBezTo>
                  <a:cubicBezTo>
                    <a:pt x="3070" y="1118"/>
                    <a:pt x="3100" y="1179"/>
                    <a:pt x="3130" y="1229"/>
                  </a:cubicBezTo>
                  <a:cubicBezTo>
                    <a:pt x="3138" y="1246"/>
                    <a:pt x="3152" y="1253"/>
                    <a:pt x="3166" y="1253"/>
                  </a:cubicBezTo>
                  <a:cubicBezTo>
                    <a:pt x="3205" y="1253"/>
                    <a:pt x="3251" y="1203"/>
                    <a:pt x="3221" y="1159"/>
                  </a:cubicBezTo>
                  <a:cubicBezTo>
                    <a:pt x="3191" y="1108"/>
                    <a:pt x="3151" y="1067"/>
                    <a:pt x="3120" y="1017"/>
                  </a:cubicBezTo>
                  <a:cubicBezTo>
                    <a:pt x="3111" y="1002"/>
                    <a:pt x="3099" y="996"/>
                    <a:pt x="3086" y="996"/>
                  </a:cubicBezTo>
                  <a:close/>
                  <a:moveTo>
                    <a:pt x="1313" y="980"/>
                  </a:moveTo>
                  <a:cubicBezTo>
                    <a:pt x="1275" y="980"/>
                    <a:pt x="1246" y="1036"/>
                    <a:pt x="1277" y="1067"/>
                  </a:cubicBezTo>
                  <a:cubicBezTo>
                    <a:pt x="1328" y="1118"/>
                    <a:pt x="1369" y="1169"/>
                    <a:pt x="1389" y="1220"/>
                  </a:cubicBezTo>
                  <a:cubicBezTo>
                    <a:pt x="1403" y="1247"/>
                    <a:pt x="1426" y="1258"/>
                    <a:pt x="1448" y="1258"/>
                  </a:cubicBezTo>
                  <a:cubicBezTo>
                    <a:pt x="1492" y="1258"/>
                    <a:pt x="1534" y="1216"/>
                    <a:pt x="1500" y="1169"/>
                  </a:cubicBezTo>
                  <a:cubicBezTo>
                    <a:pt x="1459" y="1098"/>
                    <a:pt x="1409" y="1037"/>
                    <a:pt x="1348" y="997"/>
                  </a:cubicBezTo>
                  <a:cubicBezTo>
                    <a:pt x="1337" y="985"/>
                    <a:pt x="1325" y="980"/>
                    <a:pt x="1313" y="980"/>
                  </a:cubicBezTo>
                  <a:close/>
                  <a:moveTo>
                    <a:pt x="2172" y="990"/>
                  </a:moveTo>
                  <a:cubicBezTo>
                    <a:pt x="2136" y="990"/>
                    <a:pt x="2098" y="1023"/>
                    <a:pt x="2118" y="1067"/>
                  </a:cubicBezTo>
                  <a:cubicBezTo>
                    <a:pt x="2148" y="1139"/>
                    <a:pt x="2199" y="1199"/>
                    <a:pt x="2260" y="1250"/>
                  </a:cubicBezTo>
                  <a:cubicBezTo>
                    <a:pt x="2269" y="1257"/>
                    <a:pt x="2280" y="1261"/>
                    <a:pt x="2290" y="1261"/>
                  </a:cubicBezTo>
                  <a:cubicBezTo>
                    <a:pt x="2332" y="1261"/>
                    <a:pt x="2370" y="1201"/>
                    <a:pt x="2320" y="1169"/>
                  </a:cubicBezTo>
                  <a:cubicBezTo>
                    <a:pt x="2280" y="1128"/>
                    <a:pt x="2249" y="1078"/>
                    <a:pt x="2219" y="1027"/>
                  </a:cubicBezTo>
                  <a:cubicBezTo>
                    <a:pt x="2212" y="1001"/>
                    <a:pt x="2192" y="990"/>
                    <a:pt x="2172" y="990"/>
                  </a:cubicBezTo>
                  <a:close/>
                  <a:moveTo>
                    <a:pt x="4244" y="1004"/>
                  </a:moveTo>
                  <a:cubicBezTo>
                    <a:pt x="4217" y="1004"/>
                    <a:pt x="4191" y="1030"/>
                    <a:pt x="4204" y="1067"/>
                  </a:cubicBezTo>
                  <a:cubicBezTo>
                    <a:pt x="4234" y="1148"/>
                    <a:pt x="4274" y="1229"/>
                    <a:pt x="4335" y="1301"/>
                  </a:cubicBezTo>
                  <a:cubicBezTo>
                    <a:pt x="4346" y="1314"/>
                    <a:pt x="4360" y="1319"/>
                    <a:pt x="4374" y="1319"/>
                  </a:cubicBezTo>
                  <a:cubicBezTo>
                    <a:pt x="4414" y="1319"/>
                    <a:pt x="4453" y="1277"/>
                    <a:pt x="4416" y="1240"/>
                  </a:cubicBezTo>
                  <a:cubicBezTo>
                    <a:pt x="4366" y="1179"/>
                    <a:pt x="4325" y="1108"/>
                    <a:pt x="4285" y="1037"/>
                  </a:cubicBezTo>
                  <a:cubicBezTo>
                    <a:pt x="4277" y="1014"/>
                    <a:pt x="4260" y="1004"/>
                    <a:pt x="4244" y="1004"/>
                  </a:cubicBezTo>
                  <a:close/>
                  <a:moveTo>
                    <a:pt x="3594" y="1124"/>
                  </a:moveTo>
                  <a:cubicBezTo>
                    <a:pt x="3552" y="1124"/>
                    <a:pt x="3509" y="1163"/>
                    <a:pt x="3535" y="1209"/>
                  </a:cubicBezTo>
                  <a:lnTo>
                    <a:pt x="3586" y="1301"/>
                  </a:lnTo>
                  <a:cubicBezTo>
                    <a:pt x="3597" y="1326"/>
                    <a:pt x="3620" y="1337"/>
                    <a:pt x="3644" y="1337"/>
                  </a:cubicBezTo>
                  <a:cubicBezTo>
                    <a:pt x="3684" y="1337"/>
                    <a:pt x="3723" y="1305"/>
                    <a:pt x="3697" y="1260"/>
                  </a:cubicBezTo>
                  <a:lnTo>
                    <a:pt x="3646" y="1159"/>
                  </a:lnTo>
                  <a:cubicBezTo>
                    <a:pt x="3636" y="1135"/>
                    <a:pt x="3615" y="1124"/>
                    <a:pt x="3594" y="1124"/>
                  </a:cubicBezTo>
                  <a:close/>
                  <a:moveTo>
                    <a:pt x="699" y="1066"/>
                  </a:moveTo>
                  <a:cubicBezTo>
                    <a:pt x="650" y="1066"/>
                    <a:pt x="600" y="1130"/>
                    <a:pt x="629" y="1189"/>
                  </a:cubicBezTo>
                  <a:lnTo>
                    <a:pt x="700" y="1310"/>
                  </a:lnTo>
                  <a:cubicBezTo>
                    <a:pt x="712" y="1333"/>
                    <a:pt x="729" y="1342"/>
                    <a:pt x="747" y="1342"/>
                  </a:cubicBezTo>
                  <a:cubicBezTo>
                    <a:pt x="796" y="1342"/>
                    <a:pt x="851" y="1278"/>
                    <a:pt x="822" y="1220"/>
                  </a:cubicBezTo>
                  <a:cubicBezTo>
                    <a:pt x="791" y="1179"/>
                    <a:pt x="771" y="1139"/>
                    <a:pt x="751" y="1098"/>
                  </a:cubicBezTo>
                  <a:cubicBezTo>
                    <a:pt x="737" y="1076"/>
                    <a:pt x="718" y="1066"/>
                    <a:pt x="699" y="1066"/>
                  </a:cubicBezTo>
                  <a:close/>
                  <a:moveTo>
                    <a:pt x="276" y="1209"/>
                  </a:moveTo>
                  <a:cubicBezTo>
                    <a:pt x="226" y="1209"/>
                    <a:pt x="173" y="1262"/>
                    <a:pt x="214" y="1310"/>
                  </a:cubicBezTo>
                  <a:cubicBezTo>
                    <a:pt x="244" y="1341"/>
                    <a:pt x="265" y="1371"/>
                    <a:pt x="295" y="1402"/>
                  </a:cubicBezTo>
                  <a:cubicBezTo>
                    <a:pt x="305" y="1418"/>
                    <a:pt x="320" y="1425"/>
                    <a:pt x="335" y="1425"/>
                  </a:cubicBezTo>
                  <a:cubicBezTo>
                    <a:pt x="367" y="1425"/>
                    <a:pt x="400" y="1395"/>
                    <a:pt x="386" y="1361"/>
                  </a:cubicBezTo>
                  <a:cubicBezTo>
                    <a:pt x="366" y="1321"/>
                    <a:pt x="356" y="1290"/>
                    <a:pt x="336" y="1250"/>
                  </a:cubicBezTo>
                  <a:cubicBezTo>
                    <a:pt x="323" y="1221"/>
                    <a:pt x="300" y="1209"/>
                    <a:pt x="276" y="1209"/>
                  </a:cubicBezTo>
                  <a:close/>
                  <a:moveTo>
                    <a:pt x="2004" y="1166"/>
                  </a:moveTo>
                  <a:cubicBezTo>
                    <a:pt x="1951" y="1166"/>
                    <a:pt x="1902" y="1223"/>
                    <a:pt x="1945" y="1280"/>
                  </a:cubicBezTo>
                  <a:cubicBezTo>
                    <a:pt x="1966" y="1321"/>
                    <a:pt x="1996" y="1361"/>
                    <a:pt x="2017" y="1391"/>
                  </a:cubicBezTo>
                  <a:cubicBezTo>
                    <a:pt x="2034" y="1417"/>
                    <a:pt x="2057" y="1427"/>
                    <a:pt x="2081" y="1427"/>
                  </a:cubicBezTo>
                  <a:cubicBezTo>
                    <a:pt x="2140" y="1427"/>
                    <a:pt x="2199" y="1359"/>
                    <a:pt x="2148" y="1301"/>
                  </a:cubicBezTo>
                  <a:cubicBezTo>
                    <a:pt x="2128" y="1260"/>
                    <a:pt x="2098" y="1229"/>
                    <a:pt x="2067" y="1199"/>
                  </a:cubicBezTo>
                  <a:cubicBezTo>
                    <a:pt x="2049" y="1176"/>
                    <a:pt x="2026" y="1166"/>
                    <a:pt x="2004" y="1166"/>
                  </a:cubicBezTo>
                  <a:close/>
                  <a:moveTo>
                    <a:pt x="2778" y="1119"/>
                  </a:moveTo>
                  <a:cubicBezTo>
                    <a:pt x="2741" y="1119"/>
                    <a:pt x="2705" y="1162"/>
                    <a:pt x="2735" y="1199"/>
                  </a:cubicBezTo>
                  <a:cubicBezTo>
                    <a:pt x="2776" y="1280"/>
                    <a:pt x="2827" y="1351"/>
                    <a:pt x="2877" y="1432"/>
                  </a:cubicBezTo>
                  <a:cubicBezTo>
                    <a:pt x="2888" y="1445"/>
                    <a:pt x="2901" y="1451"/>
                    <a:pt x="2915" y="1451"/>
                  </a:cubicBezTo>
                  <a:cubicBezTo>
                    <a:pt x="2953" y="1451"/>
                    <a:pt x="2990" y="1408"/>
                    <a:pt x="2968" y="1371"/>
                  </a:cubicBezTo>
                  <a:lnTo>
                    <a:pt x="2816" y="1139"/>
                  </a:lnTo>
                  <a:cubicBezTo>
                    <a:pt x="2805" y="1125"/>
                    <a:pt x="2792" y="1119"/>
                    <a:pt x="2778" y="1119"/>
                  </a:cubicBezTo>
                  <a:close/>
                  <a:moveTo>
                    <a:pt x="1713" y="1239"/>
                  </a:moveTo>
                  <a:cubicBezTo>
                    <a:pt x="1670" y="1239"/>
                    <a:pt x="1626" y="1275"/>
                    <a:pt x="1652" y="1321"/>
                  </a:cubicBezTo>
                  <a:lnTo>
                    <a:pt x="1743" y="1523"/>
                  </a:lnTo>
                  <a:cubicBezTo>
                    <a:pt x="1758" y="1549"/>
                    <a:pt x="1782" y="1560"/>
                    <a:pt x="1806" y="1560"/>
                  </a:cubicBezTo>
                  <a:cubicBezTo>
                    <a:pt x="1846" y="1560"/>
                    <a:pt x="1884" y="1527"/>
                    <a:pt x="1864" y="1483"/>
                  </a:cubicBezTo>
                  <a:cubicBezTo>
                    <a:pt x="1834" y="1412"/>
                    <a:pt x="1804" y="1341"/>
                    <a:pt x="1774" y="1280"/>
                  </a:cubicBezTo>
                  <a:cubicBezTo>
                    <a:pt x="1762" y="1251"/>
                    <a:pt x="1738" y="1239"/>
                    <a:pt x="1713" y="1239"/>
                  </a:cubicBezTo>
                  <a:close/>
                  <a:moveTo>
                    <a:pt x="2472" y="1276"/>
                  </a:moveTo>
                  <a:cubicBezTo>
                    <a:pt x="2445" y="1276"/>
                    <a:pt x="2420" y="1300"/>
                    <a:pt x="2431" y="1341"/>
                  </a:cubicBezTo>
                  <a:cubicBezTo>
                    <a:pt x="2452" y="1412"/>
                    <a:pt x="2482" y="1483"/>
                    <a:pt x="2523" y="1553"/>
                  </a:cubicBezTo>
                  <a:cubicBezTo>
                    <a:pt x="2531" y="1564"/>
                    <a:pt x="2541" y="1568"/>
                    <a:pt x="2552" y="1568"/>
                  </a:cubicBezTo>
                  <a:cubicBezTo>
                    <a:pt x="2583" y="1568"/>
                    <a:pt x="2616" y="1533"/>
                    <a:pt x="2593" y="1503"/>
                  </a:cubicBezTo>
                  <a:cubicBezTo>
                    <a:pt x="2553" y="1442"/>
                    <a:pt x="2533" y="1382"/>
                    <a:pt x="2523" y="1321"/>
                  </a:cubicBezTo>
                  <a:cubicBezTo>
                    <a:pt x="2514" y="1290"/>
                    <a:pt x="2492" y="1276"/>
                    <a:pt x="2472" y="1276"/>
                  </a:cubicBezTo>
                  <a:close/>
                  <a:moveTo>
                    <a:pt x="1247" y="1373"/>
                  </a:moveTo>
                  <a:cubicBezTo>
                    <a:pt x="1205" y="1373"/>
                    <a:pt x="1159" y="1418"/>
                    <a:pt x="1196" y="1463"/>
                  </a:cubicBezTo>
                  <a:lnTo>
                    <a:pt x="1297" y="1594"/>
                  </a:lnTo>
                  <a:cubicBezTo>
                    <a:pt x="1309" y="1612"/>
                    <a:pt x="1325" y="1619"/>
                    <a:pt x="1341" y="1619"/>
                  </a:cubicBezTo>
                  <a:cubicBezTo>
                    <a:pt x="1380" y="1619"/>
                    <a:pt x="1418" y="1576"/>
                    <a:pt x="1389" y="1533"/>
                  </a:cubicBezTo>
                  <a:lnTo>
                    <a:pt x="1288" y="1391"/>
                  </a:lnTo>
                  <a:cubicBezTo>
                    <a:pt x="1277" y="1378"/>
                    <a:pt x="1262" y="1373"/>
                    <a:pt x="1247" y="1373"/>
                  </a:cubicBezTo>
                  <a:close/>
                  <a:moveTo>
                    <a:pt x="3271" y="1488"/>
                  </a:moveTo>
                  <a:cubicBezTo>
                    <a:pt x="3235" y="1488"/>
                    <a:pt x="3203" y="1531"/>
                    <a:pt x="3232" y="1574"/>
                  </a:cubicBezTo>
                  <a:lnTo>
                    <a:pt x="3282" y="1645"/>
                  </a:lnTo>
                  <a:cubicBezTo>
                    <a:pt x="3294" y="1663"/>
                    <a:pt x="3309" y="1670"/>
                    <a:pt x="3324" y="1670"/>
                  </a:cubicBezTo>
                  <a:cubicBezTo>
                    <a:pt x="3359" y="1670"/>
                    <a:pt x="3391" y="1627"/>
                    <a:pt x="3363" y="1584"/>
                  </a:cubicBezTo>
                  <a:lnTo>
                    <a:pt x="3313" y="1513"/>
                  </a:lnTo>
                  <a:cubicBezTo>
                    <a:pt x="3301" y="1495"/>
                    <a:pt x="3285" y="1488"/>
                    <a:pt x="3271" y="1488"/>
                  </a:cubicBezTo>
                  <a:close/>
                  <a:moveTo>
                    <a:pt x="4143" y="1470"/>
                  </a:moveTo>
                  <a:cubicBezTo>
                    <a:pt x="4110" y="1470"/>
                    <a:pt x="4079" y="1499"/>
                    <a:pt x="4092" y="1544"/>
                  </a:cubicBezTo>
                  <a:cubicBezTo>
                    <a:pt x="4112" y="1604"/>
                    <a:pt x="4143" y="1665"/>
                    <a:pt x="4183" y="1715"/>
                  </a:cubicBezTo>
                  <a:cubicBezTo>
                    <a:pt x="4194" y="1732"/>
                    <a:pt x="4210" y="1739"/>
                    <a:pt x="4226" y="1739"/>
                  </a:cubicBezTo>
                  <a:cubicBezTo>
                    <a:pt x="4268" y="1739"/>
                    <a:pt x="4311" y="1692"/>
                    <a:pt x="4274" y="1655"/>
                  </a:cubicBezTo>
                  <a:cubicBezTo>
                    <a:pt x="4234" y="1604"/>
                    <a:pt x="4204" y="1564"/>
                    <a:pt x="4193" y="1503"/>
                  </a:cubicBezTo>
                  <a:cubicBezTo>
                    <a:pt x="4182" y="1480"/>
                    <a:pt x="4162" y="1470"/>
                    <a:pt x="4143" y="1470"/>
                  </a:cubicBezTo>
                  <a:close/>
                  <a:moveTo>
                    <a:pt x="3881" y="1606"/>
                  </a:moveTo>
                  <a:cubicBezTo>
                    <a:pt x="3848" y="1606"/>
                    <a:pt x="3815" y="1633"/>
                    <a:pt x="3829" y="1675"/>
                  </a:cubicBezTo>
                  <a:cubicBezTo>
                    <a:pt x="3839" y="1695"/>
                    <a:pt x="3849" y="1706"/>
                    <a:pt x="3859" y="1726"/>
                  </a:cubicBezTo>
                  <a:cubicBezTo>
                    <a:pt x="3872" y="1748"/>
                    <a:pt x="3892" y="1757"/>
                    <a:pt x="3912" y="1757"/>
                  </a:cubicBezTo>
                  <a:cubicBezTo>
                    <a:pt x="3954" y="1757"/>
                    <a:pt x="3995" y="1716"/>
                    <a:pt x="3961" y="1675"/>
                  </a:cubicBezTo>
                  <a:cubicBezTo>
                    <a:pt x="3950" y="1655"/>
                    <a:pt x="3940" y="1645"/>
                    <a:pt x="3920" y="1625"/>
                  </a:cubicBezTo>
                  <a:cubicBezTo>
                    <a:pt x="3910" y="1612"/>
                    <a:pt x="3896" y="1606"/>
                    <a:pt x="3881" y="1606"/>
                  </a:cubicBezTo>
                  <a:close/>
                  <a:moveTo>
                    <a:pt x="2268" y="1534"/>
                  </a:moveTo>
                  <a:cubicBezTo>
                    <a:pt x="2235" y="1534"/>
                    <a:pt x="2199" y="1565"/>
                    <a:pt x="2219" y="1604"/>
                  </a:cubicBezTo>
                  <a:cubicBezTo>
                    <a:pt x="2239" y="1665"/>
                    <a:pt x="2269" y="1726"/>
                    <a:pt x="2310" y="1776"/>
                  </a:cubicBezTo>
                  <a:cubicBezTo>
                    <a:pt x="2322" y="1791"/>
                    <a:pt x="2336" y="1797"/>
                    <a:pt x="2350" y="1797"/>
                  </a:cubicBezTo>
                  <a:cubicBezTo>
                    <a:pt x="2383" y="1797"/>
                    <a:pt x="2413" y="1761"/>
                    <a:pt x="2391" y="1726"/>
                  </a:cubicBezTo>
                  <a:cubicBezTo>
                    <a:pt x="2350" y="1675"/>
                    <a:pt x="2330" y="1625"/>
                    <a:pt x="2310" y="1564"/>
                  </a:cubicBezTo>
                  <a:cubicBezTo>
                    <a:pt x="2303" y="1543"/>
                    <a:pt x="2286" y="1534"/>
                    <a:pt x="2268" y="1534"/>
                  </a:cubicBezTo>
                  <a:close/>
                  <a:moveTo>
                    <a:pt x="575" y="1482"/>
                  </a:moveTo>
                  <a:cubicBezTo>
                    <a:pt x="532" y="1482"/>
                    <a:pt x="492" y="1518"/>
                    <a:pt x="518" y="1564"/>
                  </a:cubicBezTo>
                  <a:lnTo>
                    <a:pt x="619" y="1776"/>
                  </a:lnTo>
                  <a:cubicBezTo>
                    <a:pt x="634" y="1802"/>
                    <a:pt x="659" y="1813"/>
                    <a:pt x="683" y="1813"/>
                  </a:cubicBezTo>
                  <a:cubicBezTo>
                    <a:pt x="726" y="1813"/>
                    <a:pt x="767" y="1778"/>
                    <a:pt x="741" y="1726"/>
                  </a:cubicBezTo>
                  <a:lnTo>
                    <a:pt x="640" y="1523"/>
                  </a:lnTo>
                  <a:cubicBezTo>
                    <a:pt x="625" y="1494"/>
                    <a:pt x="599" y="1482"/>
                    <a:pt x="575" y="1482"/>
                  </a:cubicBezTo>
                  <a:close/>
                  <a:moveTo>
                    <a:pt x="1883" y="1678"/>
                  </a:moveTo>
                  <a:cubicBezTo>
                    <a:pt x="1809" y="1678"/>
                    <a:pt x="1766" y="1792"/>
                    <a:pt x="1855" y="1827"/>
                  </a:cubicBezTo>
                  <a:cubicBezTo>
                    <a:pt x="1866" y="1832"/>
                    <a:pt x="1876" y="1834"/>
                    <a:pt x="1886" y="1834"/>
                  </a:cubicBezTo>
                  <a:cubicBezTo>
                    <a:pt x="1958" y="1834"/>
                    <a:pt x="1995" y="1721"/>
                    <a:pt x="1915" y="1685"/>
                  </a:cubicBezTo>
                  <a:cubicBezTo>
                    <a:pt x="1904" y="1680"/>
                    <a:pt x="1893" y="1678"/>
                    <a:pt x="1883" y="1678"/>
                  </a:cubicBezTo>
                  <a:close/>
                  <a:moveTo>
                    <a:pt x="4492" y="1568"/>
                  </a:moveTo>
                  <a:cubicBezTo>
                    <a:pt x="4462" y="1568"/>
                    <a:pt x="4434" y="1592"/>
                    <a:pt x="4447" y="1625"/>
                  </a:cubicBezTo>
                  <a:cubicBezTo>
                    <a:pt x="4477" y="1706"/>
                    <a:pt x="4507" y="1776"/>
                    <a:pt x="4537" y="1857"/>
                  </a:cubicBezTo>
                  <a:cubicBezTo>
                    <a:pt x="4548" y="1878"/>
                    <a:pt x="4569" y="1887"/>
                    <a:pt x="4589" y="1887"/>
                  </a:cubicBezTo>
                  <a:cubicBezTo>
                    <a:pt x="4628" y="1887"/>
                    <a:pt x="4669" y="1856"/>
                    <a:pt x="4649" y="1817"/>
                  </a:cubicBezTo>
                  <a:cubicBezTo>
                    <a:pt x="4609" y="1736"/>
                    <a:pt x="4578" y="1665"/>
                    <a:pt x="4537" y="1594"/>
                  </a:cubicBezTo>
                  <a:cubicBezTo>
                    <a:pt x="4526" y="1576"/>
                    <a:pt x="4509" y="1568"/>
                    <a:pt x="4492" y="1568"/>
                  </a:cubicBezTo>
                  <a:close/>
                  <a:moveTo>
                    <a:pt x="2988" y="1618"/>
                  </a:moveTo>
                  <a:cubicBezTo>
                    <a:pt x="2938" y="1618"/>
                    <a:pt x="2890" y="1657"/>
                    <a:pt x="2917" y="1706"/>
                  </a:cubicBezTo>
                  <a:cubicBezTo>
                    <a:pt x="2948" y="1756"/>
                    <a:pt x="2968" y="1796"/>
                    <a:pt x="2989" y="1847"/>
                  </a:cubicBezTo>
                  <a:cubicBezTo>
                    <a:pt x="3010" y="1882"/>
                    <a:pt x="3041" y="1896"/>
                    <a:pt x="3071" y="1896"/>
                  </a:cubicBezTo>
                  <a:cubicBezTo>
                    <a:pt x="3137" y="1896"/>
                    <a:pt x="3199" y="1826"/>
                    <a:pt x="3151" y="1756"/>
                  </a:cubicBezTo>
                  <a:cubicBezTo>
                    <a:pt x="3120" y="1715"/>
                    <a:pt x="3079" y="1685"/>
                    <a:pt x="3049" y="1645"/>
                  </a:cubicBezTo>
                  <a:cubicBezTo>
                    <a:pt x="3033" y="1626"/>
                    <a:pt x="3010" y="1618"/>
                    <a:pt x="2988" y="1618"/>
                  </a:cubicBezTo>
                  <a:close/>
                  <a:moveTo>
                    <a:pt x="1051" y="1530"/>
                  </a:moveTo>
                  <a:cubicBezTo>
                    <a:pt x="1014" y="1530"/>
                    <a:pt x="972" y="1580"/>
                    <a:pt x="994" y="1625"/>
                  </a:cubicBezTo>
                  <a:cubicBezTo>
                    <a:pt x="1045" y="1706"/>
                    <a:pt x="1085" y="1787"/>
                    <a:pt x="1135" y="1868"/>
                  </a:cubicBezTo>
                  <a:cubicBezTo>
                    <a:pt x="1144" y="1888"/>
                    <a:pt x="1160" y="1897"/>
                    <a:pt x="1177" y="1897"/>
                  </a:cubicBezTo>
                  <a:cubicBezTo>
                    <a:pt x="1218" y="1897"/>
                    <a:pt x="1265" y="1847"/>
                    <a:pt x="1237" y="1796"/>
                  </a:cubicBezTo>
                  <a:lnTo>
                    <a:pt x="1085" y="1553"/>
                  </a:lnTo>
                  <a:cubicBezTo>
                    <a:pt x="1077" y="1537"/>
                    <a:pt x="1064" y="1530"/>
                    <a:pt x="1051" y="1530"/>
                  </a:cubicBezTo>
                  <a:close/>
                  <a:moveTo>
                    <a:pt x="3616" y="1636"/>
                  </a:moveTo>
                  <a:cubicBezTo>
                    <a:pt x="3568" y="1636"/>
                    <a:pt x="3514" y="1686"/>
                    <a:pt x="3535" y="1736"/>
                  </a:cubicBezTo>
                  <a:cubicBezTo>
                    <a:pt x="3556" y="1776"/>
                    <a:pt x="3565" y="1817"/>
                    <a:pt x="3586" y="1857"/>
                  </a:cubicBezTo>
                  <a:cubicBezTo>
                    <a:pt x="3599" y="1895"/>
                    <a:pt x="3627" y="1911"/>
                    <a:pt x="3655" y="1911"/>
                  </a:cubicBezTo>
                  <a:cubicBezTo>
                    <a:pt x="3710" y="1911"/>
                    <a:pt x="3768" y="1850"/>
                    <a:pt x="3727" y="1776"/>
                  </a:cubicBezTo>
                  <a:cubicBezTo>
                    <a:pt x="3707" y="1736"/>
                    <a:pt x="3687" y="1706"/>
                    <a:pt x="3667" y="1665"/>
                  </a:cubicBezTo>
                  <a:cubicBezTo>
                    <a:pt x="3655" y="1644"/>
                    <a:pt x="3636" y="1636"/>
                    <a:pt x="3616" y="1636"/>
                  </a:cubicBezTo>
                  <a:close/>
                  <a:moveTo>
                    <a:pt x="2681" y="1655"/>
                  </a:moveTo>
                  <a:cubicBezTo>
                    <a:pt x="2645" y="1655"/>
                    <a:pt x="2604" y="1686"/>
                    <a:pt x="2624" y="1726"/>
                  </a:cubicBezTo>
                  <a:cubicBezTo>
                    <a:pt x="2665" y="1796"/>
                    <a:pt x="2695" y="1868"/>
                    <a:pt x="2735" y="1938"/>
                  </a:cubicBezTo>
                  <a:cubicBezTo>
                    <a:pt x="2742" y="1956"/>
                    <a:pt x="2756" y="1964"/>
                    <a:pt x="2770" y="1964"/>
                  </a:cubicBezTo>
                  <a:cubicBezTo>
                    <a:pt x="2795" y="1964"/>
                    <a:pt x="2819" y="1940"/>
                    <a:pt x="2806" y="1908"/>
                  </a:cubicBezTo>
                  <a:cubicBezTo>
                    <a:pt x="2786" y="1837"/>
                    <a:pt x="2755" y="1756"/>
                    <a:pt x="2725" y="1685"/>
                  </a:cubicBezTo>
                  <a:cubicBezTo>
                    <a:pt x="2718" y="1664"/>
                    <a:pt x="2700" y="1655"/>
                    <a:pt x="2681" y="1655"/>
                  </a:cubicBezTo>
                  <a:close/>
                  <a:moveTo>
                    <a:pt x="1593" y="1701"/>
                  </a:moveTo>
                  <a:cubicBezTo>
                    <a:pt x="1549" y="1701"/>
                    <a:pt x="1502" y="1744"/>
                    <a:pt x="1531" y="1787"/>
                  </a:cubicBezTo>
                  <a:cubicBezTo>
                    <a:pt x="1561" y="1868"/>
                    <a:pt x="1601" y="1938"/>
                    <a:pt x="1632" y="2009"/>
                  </a:cubicBezTo>
                  <a:cubicBezTo>
                    <a:pt x="1648" y="2043"/>
                    <a:pt x="1676" y="2056"/>
                    <a:pt x="1703" y="2056"/>
                  </a:cubicBezTo>
                  <a:cubicBezTo>
                    <a:pt x="1759" y="2056"/>
                    <a:pt x="1814" y="1999"/>
                    <a:pt x="1774" y="1938"/>
                  </a:cubicBezTo>
                  <a:cubicBezTo>
                    <a:pt x="1733" y="1868"/>
                    <a:pt x="1693" y="1796"/>
                    <a:pt x="1642" y="1726"/>
                  </a:cubicBezTo>
                  <a:cubicBezTo>
                    <a:pt x="1630" y="1708"/>
                    <a:pt x="1612" y="1701"/>
                    <a:pt x="1593" y="1701"/>
                  </a:cubicBezTo>
                  <a:close/>
                  <a:moveTo>
                    <a:pt x="67" y="1883"/>
                  </a:moveTo>
                  <a:cubicBezTo>
                    <a:pt x="35" y="1883"/>
                    <a:pt x="0" y="1926"/>
                    <a:pt x="22" y="1969"/>
                  </a:cubicBezTo>
                  <a:lnTo>
                    <a:pt x="62" y="2039"/>
                  </a:lnTo>
                  <a:cubicBezTo>
                    <a:pt x="71" y="2057"/>
                    <a:pt x="84" y="2064"/>
                    <a:pt x="98" y="2064"/>
                  </a:cubicBezTo>
                  <a:cubicBezTo>
                    <a:pt x="131" y="2064"/>
                    <a:pt x="165" y="2021"/>
                    <a:pt x="143" y="1979"/>
                  </a:cubicBezTo>
                  <a:lnTo>
                    <a:pt x="103" y="1908"/>
                  </a:lnTo>
                  <a:cubicBezTo>
                    <a:pt x="94" y="1890"/>
                    <a:pt x="81" y="1883"/>
                    <a:pt x="67" y="1883"/>
                  </a:cubicBezTo>
                  <a:close/>
                  <a:moveTo>
                    <a:pt x="336" y="1794"/>
                  </a:moveTo>
                  <a:cubicBezTo>
                    <a:pt x="283" y="1794"/>
                    <a:pt x="231" y="1837"/>
                    <a:pt x="255" y="1908"/>
                  </a:cubicBezTo>
                  <a:cubicBezTo>
                    <a:pt x="275" y="1979"/>
                    <a:pt x="316" y="2030"/>
                    <a:pt x="366" y="2070"/>
                  </a:cubicBezTo>
                  <a:cubicBezTo>
                    <a:pt x="384" y="2082"/>
                    <a:pt x="403" y="2088"/>
                    <a:pt x="420" y="2088"/>
                  </a:cubicBezTo>
                  <a:cubicBezTo>
                    <a:pt x="487" y="2088"/>
                    <a:pt x="532" y="2005"/>
                    <a:pt x="467" y="1949"/>
                  </a:cubicBezTo>
                  <a:cubicBezTo>
                    <a:pt x="447" y="1928"/>
                    <a:pt x="437" y="1898"/>
                    <a:pt x="427" y="1868"/>
                  </a:cubicBezTo>
                  <a:cubicBezTo>
                    <a:pt x="414" y="1817"/>
                    <a:pt x="375" y="1794"/>
                    <a:pt x="336" y="1794"/>
                  </a:cubicBezTo>
                  <a:close/>
                  <a:moveTo>
                    <a:pt x="4629" y="2031"/>
                  </a:moveTo>
                  <a:cubicBezTo>
                    <a:pt x="4607" y="2031"/>
                    <a:pt x="4585" y="2053"/>
                    <a:pt x="4598" y="2080"/>
                  </a:cubicBezTo>
                  <a:cubicBezTo>
                    <a:pt x="4609" y="2120"/>
                    <a:pt x="4629" y="2151"/>
                    <a:pt x="4649" y="2192"/>
                  </a:cubicBezTo>
                  <a:cubicBezTo>
                    <a:pt x="4657" y="2207"/>
                    <a:pt x="4672" y="2214"/>
                    <a:pt x="4686" y="2214"/>
                  </a:cubicBezTo>
                  <a:cubicBezTo>
                    <a:pt x="4710" y="2214"/>
                    <a:pt x="4732" y="2196"/>
                    <a:pt x="4720" y="2171"/>
                  </a:cubicBezTo>
                  <a:lnTo>
                    <a:pt x="4659" y="2050"/>
                  </a:lnTo>
                  <a:cubicBezTo>
                    <a:pt x="4652" y="2036"/>
                    <a:pt x="4641" y="2031"/>
                    <a:pt x="4629" y="2031"/>
                  </a:cubicBezTo>
                  <a:close/>
                  <a:moveTo>
                    <a:pt x="4145" y="1969"/>
                  </a:moveTo>
                  <a:cubicBezTo>
                    <a:pt x="4101" y="1969"/>
                    <a:pt x="4052" y="2011"/>
                    <a:pt x="4072" y="2070"/>
                  </a:cubicBezTo>
                  <a:cubicBezTo>
                    <a:pt x="4092" y="2120"/>
                    <a:pt x="4112" y="2181"/>
                    <a:pt x="4132" y="2242"/>
                  </a:cubicBezTo>
                  <a:cubicBezTo>
                    <a:pt x="4144" y="2275"/>
                    <a:pt x="4171" y="2290"/>
                    <a:pt x="4199" y="2290"/>
                  </a:cubicBezTo>
                  <a:cubicBezTo>
                    <a:pt x="4248" y="2290"/>
                    <a:pt x="4300" y="2245"/>
                    <a:pt x="4274" y="2181"/>
                  </a:cubicBezTo>
                  <a:cubicBezTo>
                    <a:pt x="4254" y="2131"/>
                    <a:pt x="4234" y="2070"/>
                    <a:pt x="4204" y="2009"/>
                  </a:cubicBezTo>
                  <a:cubicBezTo>
                    <a:pt x="4193" y="1981"/>
                    <a:pt x="4170" y="1969"/>
                    <a:pt x="4145" y="1969"/>
                  </a:cubicBezTo>
                  <a:close/>
                  <a:moveTo>
                    <a:pt x="2463" y="1988"/>
                  </a:moveTo>
                  <a:cubicBezTo>
                    <a:pt x="2405" y="1988"/>
                    <a:pt x="2347" y="2054"/>
                    <a:pt x="2391" y="2120"/>
                  </a:cubicBezTo>
                  <a:cubicBezTo>
                    <a:pt x="2411" y="2161"/>
                    <a:pt x="2442" y="2212"/>
                    <a:pt x="2462" y="2252"/>
                  </a:cubicBezTo>
                  <a:cubicBezTo>
                    <a:pt x="2479" y="2280"/>
                    <a:pt x="2505" y="2292"/>
                    <a:pt x="2531" y="2292"/>
                  </a:cubicBezTo>
                  <a:cubicBezTo>
                    <a:pt x="2599" y="2292"/>
                    <a:pt x="2672" y="2214"/>
                    <a:pt x="2614" y="2141"/>
                  </a:cubicBezTo>
                  <a:lnTo>
                    <a:pt x="2523" y="2019"/>
                  </a:lnTo>
                  <a:cubicBezTo>
                    <a:pt x="2506" y="1997"/>
                    <a:pt x="2485" y="1988"/>
                    <a:pt x="2463" y="1988"/>
                  </a:cubicBezTo>
                  <a:close/>
                  <a:moveTo>
                    <a:pt x="2132" y="2097"/>
                  </a:moveTo>
                  <a:cubicBezTo>
                    <a:pt x="2082" y="2097"/>
                    <a:pt x="2031" y="2155"/>
                    <a:pt x="2067" y="2212"/>
                  </a:cubicBezTo>
                  <a:lnTo>
                    <a:pt x="2098" y="2262"/>
                  </a:lnTo>
                  <a:cubicBezTo>
                    <a:pt x="2112" y="2285"/>
                    <a:pt x="2131" y="2294"/>
                    <a:pt x="2151" y="2294"/>
                  </a:cubicBezTo>
                  <a:cubicBezTo>
                    <a:pt x="2202" y="2294"/>
                    <a:pt x="2255" y="2232"/>
                    <a:pt x="2219" y="2181"/>
                  </a:cubicBezTo>
                  <a:lnTo>
                    <a:pt x="2188" y="2131"/>
                  </a:lnTo>
                  <a:cubicBezTo>
                    <a:pt x="2174" y="2107"/>
                    <a:pt x="2153" y="2097"/>
                    <a:pt x="2132" y="2097"/>
                  </a:cubicBezTo>
                  <a:close/>
                  <a:moveTo>
                    <a:pt x="3645" y="2051"/>
                  </a:moveTo>
                  <a:cubicBezTo>
                    <a:pt x="3617" y="2051"/>
                    <a:pt x="3590" y="2073"/>
                    <a:pt x="3596" y="2111"/>
                  </a:cubicBezTo>
                  <a:cubicBezTo>
                    <a:pt x="3596" y="2201"/>
                    <a:pt x="3646" y="2273"/>
                    <a:pt x="3697" y="2343"/>
                  </a:cubicBezTo>
                  <a:cubicBezTo>
                    <a:pt x="3711" y="2356"/>
                    <a:pt x="3727" y="2362"/>
                    <a:pt x="3742" y="2362"/>
                  </a:cubicBezTo>
                  <a:cubicBezTo>
                    <a:pt x="3786" y="2362"/>
                    <a:pt x="3826" y="2317"/>
                    <a:pt x="3788" y="2273"/>
                  </a:cubicBezTo>
                  <a:cubicBezTo>
                    <a:pt x="3748" y="2222"/>
                    <a:pt x="3727" y="2151"/>
                    <a:pt x="3687" y="2080"/>
                  </a:cubicBezTo>
                  <a:cubicBezTo>
                    <a:pt x="3679" y="2060"/>
                    <a:pt x="3662" y="2051"/>
                    <a:pt x="3645" y="2051"/>
                  </a:cubicBezTo>
                  <a:close/>
                  <a:moveTo>
                    <a:pt x="3300" y="2178"/>
                  </a:moveTo>
                  <a:cubicBezTo>
                    <a:pt x="3258" y="2178"/>
                    <a:pt x="3215" y="2226"/>
                    <a:pt x="3252" y="2262"/>
                  </a:cubicBezTo>
                  <a:cubicBezTo>
                    <a:pt x="3272" y="2293"/>
                    <a:pt x="3302" y="2323"/>
                    <a:pt x="3322" y="2354"/>
                  </a:cubicBezTo>
                  <a:cubicBezTo>
                    <a:pt x="3333" y="2364"/>
                    <a:pt x="3346" y="2368"/>
                    <a:pt x="3360" y="2368"/>
                  </a:cubicBezTo>
                  <a:cubicBezTo>
                    <a:pt x="3401" y="2368"/>
                    <a:pt x="3444" y="2330"/>
                    <a:pt x="3414" y="2293"/>
                  </a:cubicBezTo>
                  <a:cubicBezTo>
                    <a:pt x="3383" y="2262"/>
                    <a:pt x="3363" y="2232"/>
                    <a:pt x="3343" y="2201"/>
                  </a:cubicBezTo>
                  <a:cubicBezTo>
                    <a:pt x="3332" y="2185"/>
                    <a:pt x="3316" y="2178"/>
                    <a:pt x="3300" y="2178"/>
                  </a:cubicBezTo>
                  <a:close/>
                  <a:moveTo>
                    <a:pt x="1410" y="2177"/>
                  </a:moveTo>
                  <a:cubicBezTo>
                    <a:pt x="1379" y="2177"/>
                    <a:pt x="1346" y="2212"/>
                    <a:pt x="1369" y="2242"/>
                  </a:cubicBezTo>
                  <a:cubicBezTo>
                    <a:pt x="1399" y="2282"/>
                    <a:pt x="1429" y="2333"/>
                    <a:pt x="1450" y="2374"/>
                  </a:cubicBezTo>
                  <a:cubicBezTo>
                    <a:pt x="1457" y="2384"/>
                    <a:pt x="1468" y="2389"/>
                    <a:pt x="1479" y="2389"/>
                  </a:cubicBezTo>
                  <a:cubicBezTo>
                    <a:pt x="1510" y="2389"/>
                    <a:pt x="1543" y="2353"/>
                    <a:pt x="1520" y="2323"/>
                  </a:cubicBezTo>
                  <a:cubicBezTo>
                    <a:pt x="1490" y="2282"/>
                    <a:pt x="1459" y="2242"/>
                    <a:pt x="1439" y="2192"/>
                  </a:cubicBezTo>
                  <a:cubicBezTo>
                    <a:pt x="1431" y="2181"/>
                    <a:pt x="1421" y="2177"/>
                    <a:pt x="1410" y="2177"/>
                  </a:cubicBezTo>
                  <a:close/>
                  <a:moveTo>
                    <a:pt x="2997" y="2255"/>
                  </a:moveTo>
                  <a:cubicBezTo>
                    <a:pt x="2925" y="2255"/>
                    <a:pt x="2888" y="2368"/>
                    <a:pt x="2968" y="2404"/>
                  </a:cubicBezTo>
                  <a:cubicBezTo>
                    <a:pt x="2980" y="2409"/>
                    <a:pt x="2990" y="2411"/>
                    <a:pt x="3001" y="2411"/>
                  </a:cubicBezTo>
                  <a:cubicBezTo>
                    <a:pt x="3074" y="2411"/>
                    <a:pt x="3118" y="2298"/>
                    <a:pt x="3029" y="2262"/>
                  </a:cubicBezTo>
                  <a:cubicBezTo>
                    <a:pt x="3018" y="2257"/>
                    <a:pt x="3007" y="2255"/>
                    <a:pt x="2997" y="2255"/>
                  </a:cubicBezTo>
                  <a:close/>
                  <a:moveTo>
                    <a:pt x="4424" y="2315"/>
                  </a:moveTo>
                  <a:cubicBezTo>
                    <a:pt x="4396" y="2315"/>
                    <a:pt x="4366" y="2337"/>
                    <a:pt x="4366" y="2374"/>
                  </a:cubicBezTo>
                  <a:cubicBezTo>
                    <a:pt x="4375" y="2394"/>
                    <a:pt x="4375" y="2424"/>
                    <a:pt x="4375" y="2455"/>
                  </a:cubicBezTo>
                  <a:cubicBezTo>
                    <a:pt x="4380" y="2488"/>
                    <a:pt x="4406" y="2502"/>
                    <a:pt x="4433" y="2502"/>
                  </a:cubicBezTo>
                  <a:cubicBezTo>
                    <a:pt x="4473" y="2502"/>
                    <a:pt x="4515" y="2472"/>
                    <a:pt x="4497" y="2424"/>
                  </a:cubicBezTo>
                  <a:cubicBezTo>
                    <a:pt x="4487" y="2394"/>
                    <a:pt x="4477" y="2374"/>
                    <a:pt x="4467" y="2343"/>
                  </a:cubicBezTo>
                  <a:cubicBezTo>
                    <a:pt x="4459" y="2324"/>
                    <a:pt x="4442" y="2315"/>
                    <a:pt x="4424" y="2315"/>
                  </a:cubicBezTo>
                  <a:close/>
                  <a:moveTo>
                    <a:pt x="230" y="2177"/>
                  </a:moveTo>
                  <a:cubicBezTo>
                    <a:pt x="194" y="2177"/>
                    <a:pt x="158" y="2203"/>
                    <a:pt x="163" y="2252"/>
                  </a:cubicBezTo>
                  <a:cubicBezTo>
                    <a:pt x="174" y="2333"/>
                    <a:pt x="204" y="2414"/>
                    <a:pt x="255" y="2485"/>
                  </a:cubicBezTo>
                  <a:cubicBezTo>
                    <a:pt x="271" y="2501"/>
                    <a:pt x="291" y="2508"/>
                    <a:pt x="310" y="2508"/>
                  </a:cubicBezTo>
                  <a:cubicBezTo>
                    <a:pt x="363" y="2508"/>
                    <a:pt x="410" y="2456"/>
                    <a:pt x="366" y="2404"/>
                  </a:cubicBezTo>
                  <a:cubicBezTo>
                    <a:pt x="325" y="2354"/>
                    <a:pt x="305" y="2303"/>
                    <a:pt x="295" y="2232"/>
                  </a:cubicBezTo>
                  <a:cubicBezTo>
                    <a:pt x="291" y="2195"/>
                    <a:pt x="261" y="2177"/>
                    <a:pt x="230" y="2177"/>
                  </a:cubicBezTo>
                  <a:close/>
                  <a:moveTo>
                    <a:pt x="1063" y="2273"/>
                  </a:moveTo>
                  <a:cubicBezTo>
                    <a:pt x="1019" y="2273"/>
                    <a:pt x="978" y="2323"/>
                    <a:pt x="1014" y="2374"/>
                  </a:cubicBezTo>
                  <a:cubicBezTo>
                    <a:pt x="1034" y="2404"/>
                    <a:pt x="1065" y="2444"/>
                    <a:pt x="1085" y="2485"/>
                  </a:cubicBezTo>
                  <a:cubicBezTo>
                    <a:pt x="1099" y="2504"/>
                    <a:pt x="1117" y="2512"/>
                    <a:pt x="1136" y="2512"/>
                  </a:cubicBezTo>
                  <a:cubicBezTo>
                    <a:pt x="1184" y="2512"/>
                    <a:pt x="1233" y="2456"/>
                    <a:pt x="1196" y="2404"/>
                  </a:cubicBezTo>
                  <a:cubicBezTo>
                    <a:pt x="1166" y="2363"/>
                    <a:pt x="1146" y="2333"/>
                    <a:pt x="1115" y="2303"/>
                  </a:cubicBezTo>
                  <a:cubicBezTo>
                    <a:pt x="1100" y="2282"/>
                    <a:pt x="1081" y="2273"/>
                    <a:pt x="1063" y="2273"/>
                  </a:cubicBezTo>
                  <a:close/>
                  <a:moveTo>
                    <a:pt x="659" y="2239"/>
                  </a:moveTo>
                  <a:cubicBezTo>
                    <a:pt x="620" y="2239"/>
                    <a:pt x="579" y="2286"/>
                    <a:pt x="609" y="2323"/>
                  </a:cubicBezTo>
                  <a:cubicBezTo>
                    <a:pt x="660" y="2384"/>
                    <a:pt x="700" y="2444"/>
                    <a:pt x="751" y="2505"/>
                  </a:cubicBezTo>
                  <a:cubicBezTo>
                    <a:pt x="759" y="2519"/>
                    <a:pt x="771" y="2524"/>
                    <a:pt x="783" y="2524"/>
                  </a:cubicBezTo>
                  <a:cubicBezTo>
                    <a:pt x="816" y="2524"/>
                    <a:pt x="852" y="2482"/>
                    <a:pt x="822" y="2444"/>
                  </a:cubicBezTo>
                  <a:lnTo>
                    <a:pt x="700" y="2262"/>
                  </a:lnTo>
                  <a:cubicBezTo>
                    <a:pt x="689" y="2245"/>
                    <a:pt x="674" y="2239"/>
                    <a:pt x="659" y="2239"/>
                  </a:cubicBezTo>
                  <a:close/>
                  <a:moveTo>
                    <a:pt x="4032" y="2289"/>
                  </a:moveTo>
                  <a:cubicBezTo>
                    <a:pt x="3998" y="2289"/>
                    <a:pt x="3965" y="2313"/>
                    <a:pt x="3970" y="2354"/>
                  </a:cubicBezTo>
                  <a:cubicBezTo>
                    <a:pt x="3981" y="2404"/>
                    <a:pt x="3991" y="2444"/>
                    <a:pt x="3991" y="2495"/>
                  </a:cubicBezTo>
                  <a:cubicBezTo>
                    <a:pt x="3999" y="2533"/>
                    <a:pt x="4027" y="2550"/>
                    <a:pt x="4055" y="2550"/>
                  </a:cubicBezTo>
                  <a:cubicBezTo>
                    <a:pt x="4095" y="2550"/>
                    <a:pt x="4134" y="2518"/>
                    <a:pt x="4123" y="2465"/>
                  </a:cubicBezTo>
                  <a:cubicBezTo>
                    <a:pt x="4112" y="2414"/>
                    <a:pt x="4102" y="2374"/>
                    <a:pt x="4092" y="2333"/>
                  </a:cubicBezTo>
                  <a:cubicBezTo>
                    <a:pt x="4083" y="2303"/>
                    <a:pt x="4058" y="2289"/>
                    <a:pt x="4032" y="2289"/>
                  </a:cubicBezTo>
                  <a:close/>
                  <a:moveTo>
                    <a:pt x="1903" y="2361"/>
                  </a:moveTo>
                  <a:cubicBezTo>
                    <a:pt x="1860" y="2361"/>
                    <a:pt x="1820" y="2398"/>
                    <a:pt x="1834" y="2455"/>
                  </a:cubicBezTo>
                  <a:cubicBezTo>
                    <a:pt x="1855" y="2505"/>
                    <a:pt x="1875" y="2556"/>
                    <a:pt x="1895" y="2597"/>
                  </a:cubicBezTo>
                  <a:cubicBezTo>
                    <a:pt x="1912" y="2637"/>
                    <a:pt x="1944" y="2654"/>
                    <a:pt x="1976" y="2654"/>
                  </a:cubicBezTo>
                  <a:cubicBezTo>
                    <a:pt x="2038" y="2654"/>
                    <a:pt x="2100" y="2589"/>
                    <a:pt x="2047" y="2516"/>
                  </a:cubicBezTo>
                  <a:cubicBezTo>
                    <a:pt x="2017" y="2475"/>
                    <a:pt x="1986" y="2424"/>
                    <a:pt x="1956" y="2384"/>
                  </a:cubicBezTo>
                  <a:cubicBezTo>
                    <a:pt x="1940" y="2368"/>
                    <a:pt x="1921" y="2361"/>
                    <a:pt x="1903" y="2361"/>
                  </a:cubicBezTo>
                  <a:close/>
                  <a:moveTo>
                    <a:pt x="2248" y="2386"/>
                  </a:moveTo>
                  <a:cubicBezTo>
                    <a:pt x="2204" y="2386"/>
                    <a:pt x="2159" y="2428"/>
                    <a:pt x="2179" y="2485"/>
                  </a:cubicBezTo>
                  <a:cubicBezTo>
                    <a:pt x="2209" y="2576"/>
                    <a:pt x="2260" y="2667"/>
                    <a:pt x="2330" y="2738"/>
                  </a:cubicBezTo>
                  <a:cubicBezTo>
                    <a:pt x="2347" y="2757"/>
                    <a:pt x="2368" y="2765"/>
                    <a:pt x="2388" y="2765"/>
                  </a:cubicBezTo>
                  <a:cubicBezTo>
                    <a:pt x="2444" y="2765"/>
                    <a:pt x="2496" y="2709"/>
                    <a:pt x="2452" y="2657"/>
                  </a:cubicBezTo>
                  <a:cubicBezTo>
                    <a:pt x="2391" y="2586"/>
                    <a:pt x="2341" y="2516"/>
                    <a:pt x="2310" y="2435"/>
                  </a:cubicBezTo>
                  <a:cubicBezTo>
                    <a:pt x="2299" y="2401"/>
                    <a:pt x="2274" y="2386"/>
                    <a:pt x="2248" y="2386"/>
                  </a:cubicBezTo>
                  <a:close/>
                  <a:moveTo>
                    <a:pt x="3205" y="2515"/>
                  </a:moveTo>
                  <a:cubicBezTo>
                    <a:pt x="3171" y="2515"/>
                    <a:pt x="3137" y="2546"/>
                    <a:pt x="3151" y="2586"/>
                  </a:cubicBezTo>
                  <a:cubicBezTo>
                    <a:pt x="3181" y="2647"/>
                    <a:pt x="3211" y="2698"/>
                    <a:pt x="3232" y="2759"/>
                  </a:cubicBezTo>
                  <a:cubicBezTo>
                    <a:pt x="3243" y="2782"/>
                    <a:pt x="3265" y="2792"/>
                    <a:pt x="3286" y="2792"/>
                  </a:cubicBezTo>
                  <a:cubicBezTo>
                    <a:pt x="3320" y="2792"/>
                    <a:pt x="3351" y="2765"/>
                    <a:pt x="3333" y="2728"/>
                  </a:cubicBezTo>
                  <a:cubicBezTo>
                    <a:pt x="3302" y="2667"/>
                    <a:pt x="3282" y="2606"/>
                    <a:pt x="3252" y="2546"/>
                  </a:cubicBezTo>
                  <a:cubicBezTo>
                    <a:pt x="3241" y="2524"/>
                    <a:pt x="3223" y="2515"/>
                    <a:pt x="3205" y="2515"/>
                  </a:cubicBezTo>
                  <a:close/>
                  <a:moveTo>
                    <a:pt x="4602" y="2667"/>
                  </a:moveTo>
                  <a:cubicBezTo>
                    <a:pt x="4577" y="2667"/>
                    <a:pt x="4552" y="2685"/>
                    <a:pt x="4558" y="2718"/>
                  </a:cubicBezTo>
                  <a:lnTo>
                    <a:pt x="4568" y="2779"/>
                  </a:lnTo>
                  <a:cubicBezTo>
                    <a:pt x="4573" y="2807"/>
                    <a:pt x="4594" y="2819"/>
                    <a:pt x="4615" y="2819"/>
                  </a:cubicBezTo>
                  <a:cubicBezTo>
                    <a:pt x="4640" y="2819"/>
                    <a:pt x="4665" y="2801"/>
                    <a:pt x="4659" y="2768"/>
                  </a:cubicBezTo>
                  <a:lnTo>
                    <a:pt x="4649" y="2708"/>
                  </a:lnTo>
                  <a:cubicBezTo>
                    <a:pt x="4644" y="2680"/>
                    <a:pt x="4623" y="2667"/>
                    <a:pt x="4602" y="2667"/>
                  </a:cubicBezTo>
                  <a:close/>
                  <a:moveTo>
                    <a:pt x="3819" y="2583"/>
                  </a:moveTo>
                  <a:cubicBezTo>
                    <a:pt x="3779" y="2583"/>
                    <a:pt x="3738" y="2633"/>
                    <a:pt x="3768" y="2678"/>
                  </a:cubicBezTo>
                  <a:lnTo>
                    <a:pt x="3839" y="2819"/>
                  </a:lnTo>
                  <a:cubicBezTo>
                    <a:pt x="3851" y="2840"/>
                    <a:pt x="3868" y="2849"/>
                    <a:pt x="3884" y="2849"/>
                  </a:cubicBezTo>
                  <a:cubicBezTo>
                    <a:pt x="3923" y="2849"/>
                    <a:pt x="3961" y="2801"/>
                    <a:pt x="3940" y="2759"/>
                  </a:cubicBezTo>
                  <a:lnTo>
                    <a:pt x="3859" y="2606"/>
                  </a:lnTo>
                  <a:cubicBezTo>
                    <a:pt x="3848" y="2590"/>
                    <a:pt x="3834" y="2583"/>
                    <a:pt x="3819" y="2583"/>
                  </a:cubicBezTo>
                  <a:close/>
                  <a:moveTo>
                    <a:pt x="1454" y="2607"/>
                  </a:moveTo>
                  <a:cubicBezTo>
                    <a:pt x="1412" y="2607"/>
                    <a:pt x="1370" y="2658"/>
                    <a:pt x="1399" y="2708"/>
                  </a:cubicBezTo>
                  <a:cubicBezTo>
                    <a:pt x="1419" y="2748"/>
                    <a:pt x="1439" y="2789"/>
                    <a:pt x="1470" y="2829"/>
                  </a:cubicBezTo>
                  <a:cubicBezTo>
                    <a:pt x="1479" y="2853"/>
                    <a:pt x="1495" y="2863"/>
                    <a:pt x="1513" y="2863"/>
                  </a:cubicBezTo>
                  <a:cubicBezTo>
                    <a:pt x="1556" y="2863"/>
                    <a:pt x="1607" y="2805"/>
                    <a:pt x="1571" y="2748"/>
                  </a:cubicBezTo>
                  <a:cubicBezTo>
                    <a:pt x="1551" y="2718"/>
                    <a:pt x="1531" y="2678"/>
                    <a:pt x="1500" y="2637"/>
                  </a:cubicBezTo>
                  <a:cubicBezTo>
                    <a:pt x="1488" y="2616"/>
                    <a:pt x="1471" y="2607"/>
                    <a:pt x="1454" y="2607"/>
                  </a:cubicBezTo>
                  <a:close/>
                  <a:moveTo>
                    <a:pt x="2772" y="2701"/>
                  </a:moveTo>
                  <a:cubicBezTo>
                    <a:pt x="2734" y="2701"/>
                    <a:pt x="2696" y="2737"/>
                    <a:pt x="2715" y="2789"/>
                  </a:cubicBezTo>
                  <a:cubicBezTo>
                    <a:pt x="2725" y="2819"/>
                    <a:pt x="2735" y="2860"/>
                    <a:pt x="2755" y="2890"/>
                  </a:cubicBezTo>
                  <a:cubicBezTo>
                    <a:pt x="2763" y="2921"/>
                    <a:pt x="2786" y="2934"/>
                    <a:pt x="2809" y="2934"/>
                  </a:cubicBezTo>
                  <a:cubicBezTo>
                    <a:pt x="2846" y="2934"/>
                    <a:pt x="2886" y="2899"/>
                    <a:pt x="2867" y="2849"/>
                  </a:cubicBezTo>
                  <a:lnTo>
                    <a:pt x="2827" y="2738"/>
                  </a:lnTo>
                  <a:cubicBezTo>
                    <a:pt x="2816" y="2713"/>
                    <a:pt x="2794" y="2701"/>
                    <a:pt x="2772" y="2701"/>
                  </a:cubicBezTo>
                  <a:close/>
                  <a:moveTo>
                    <a:pt x="1108" y="2761"/>
                  </a:moveTo>
                  <a:cubicBezTo>
                    <a:pt x="1060" y="2761"/>
                    <a:pt x="1009" y="2802"/>
                    <a:pt x="1034" y="2860"/>
                  </a:cubicBezTo>
                  <a:lnTo>
                    <a:pt x="1054" y="2930"/>
                  </a:lnTo>
                  <a:cubicBezTo>
                    <a:pt x="1069" y="2964"/>
                    <a:pt x="1097" y="2978"/>
                    <a:pt x="1126" y="2978"/>
                  </a:cubicBezTo>
                  <a:cubicBezTo>
                    <a:pt x="1175" y="2978"/>
                    <a:pt x="1226" y="2934"/>
                    <a:pt x="1207" y="2870"/>
                  </a:cubicBezTo>
                  <a:lnTo>
                    <a:pt x="1176" y="2809"/>
                  </a:lnTo>
                  <a:cubicBezTo>
                    <a:pt x="1165" y="2775"/>
                    <a:pt x="1137" y="2761"/>
                    <a:pt x="1108" y="2761"/>
                  </a:cubicBezTo>
                  <a:close/>
                  <a:moveTo>
                    <a:pt x="158" y="2834"/>
                  </a:moveTo>
                  <a:cubicBezTo>
                    <a:pt x="133" y="2834"/>
                    <a:pt x="106" y="2858"/>
                    <a:pt x="113" y="2890"/>
                  </a:cubicBezTo>
                  <a:lnTo>
                    <a:pt x="154" y="3002"/>
                  </a:lnTo>
                  <a:cubicBezTo>
                    <a:pt x="161" y="3016"/>
                    <a:pt x="177" y="3023"/>
                    <a:pt x="192" y="3023"/>
                  </a:cubicBezTo>
                  <a:cubicBezTo>
                    <a:pt x="220" y="3023"/>
                    <a:pt x="247" y="3003"/>
                    <a:pt x="235" y="2971"/>
                  </a:cubicBezTo>
                  <a:lnTo>
                    <a:pt x="194" y="2860"/>
                  </a:lnTo>
                  <a:cubicBezTo>
                    <a:pt x="187" y="2841"/>
                    <a:pt x="173" y="2834"/>
                    <a:pt x="158" y="2834"/>
                  </a:cubicBezTo>
                  <a:close/>
                  <a:moveTo>
                    <a:pt x="4250" y="2700"/>
                  </a:moveTo>
                  <a:cubicBezTo>
                    <a:pt x="4198" y="2700"/>
                    <a:pt x="4147" y="2741"/>
                    <a:pt x="4173" y="2799"/>
                  </a:cubicBezTo>
                  <a:lnTo>
                    <a:pt x="4264" y="2981"/>
                  </a:lnTo>
                  <a:cubicBezTo>
                    <a:pt x="4279" y="3015"/>
                    <a:pt x="4308" y="3029"/>
                    <a:pt x="4337" y="3029"/>
                  </a:cubicBezTo>
                  <a:cubicBezTo>
                    <a:pt x="4385" y="3029"/>
                    <a:pt x="4432" y="2988"/>
                    <a:pt x="4406" y="2930"/>
                  </a:cubicBezTo>
                  <a:cubicBezTo>
                    <a:pt x="4375" y="2870"/>
                    <a:pt x="4355" y="2809"/>
                    <a:pt x="4325" y="2748"/>
                  </a:cubicBezTo>
                  <a:cubicBezTo>
                    <a:pt x="4310" y="2714"/>
                    <a:pt x="4280" y="2700"/>
                    <a:pt x="4250" y="2700"/>
                  </a:cubicBezTo>
                  <a:close/>
                  <a:moveTo>
                    <a:pt x="582" y="2848"/>
                  </a:moveTo>
                  <a:cubicBezTo>
                    <a:pt x="523" y="2848"/>
                    <a:pt x="465" y="2919"/>
                    <a:pt x="508" y="2991"/>
                  </a:cubicBezTo>
                  <a:lnTo>
                    <a:pt x="538" y="3062"/>
                  </a:lnTo>
                  <a:cubicBezTo>
                    <a:pt x="555" y="3091"/>
                    <a:pt x="579" y="3102"/>
                    <a:pt x="603" y="3102"/>
                  </a:cubicBezTo>
                  <a:cubicBezTo>
                    <a:pt x="664" y="3102"/>
                    <a:pt x="727" y="3026"/>
                    <a:pt x="690" y="2961"/>
                  </a:cubicBezTo>
                  <a:lnTo>
                    <a:pt x="649" y="2890"/>
                  </a:lnTo>
                  <a:cubicBezTo>
                    <a:pt x="632" y="2860"/>
                    <a:pt x="607" y="2848"/>
                    <a:pt x="582" y="2848"/>
                  </a:cubicBezTo>
                  <a:close/>
                  <a:moveTo>
                    <a:pt x="2345" y="2875"/>
                  </a:moveTo>
                  <a:cubicBezTo>
                    <a:pt x="2295" y="2875"/>
                    <a:pt x="2246" y="2916"/>
                    <a:pt x="2269" y="2981"/>
                  </a:cubicBezTo>
                  <a:cubicBezTo>
                    <a:pt x="2290" y="3022"/>
                    <a:pt x="2300" y="3072"/>
                    <a:pt x="2320" y="3123"/>
                  </a:cubicBezTo>
                  <a:cubicBezTo>
                    <a:pt x="2332" y="3147"/>
                    <a:pt x="2358" y="3158"/>
                    <a:pt x="2384" y="3158"/>
                  </a:cubicBezTo>
                  <a:cubicBezTo>
                    <a:pt x="2424" y="3158"/>
                    <a:pt x="2464" y="3132"/>
                    <a:pt x="2452" y="3083"/>
                  </a:cubicBezTo>
                  <a:lnTo>
                    <a:pt x="2422" y="2941"/>
                  </a:lnTo>
                  <a:cubicBezTo>
                    <a:pt x="2413" y="2895"/>
                    <a:pt x="2379" y="2875"/>
                    <a:pt x="2345" y="2875"/>
                  </a:cubicBezTo>
                  <a:close/>
                  <a:moveTo>
                    <a:pt x="3125" y="2944"/>
                  </a:moveTo>
                  <a:cubicBezTo>
                    <a:pt x="3082" y="2944"/>
                    <a:pt x="3037" y="2974"/>
                    <a:pt x="3049" y="3022"/>
                  </a:cubicBezTo>
                  <a:cubicBezTo>
                    <a:pt x="3059" y="3052"/>
                    <a:pt x="3059" y="3092"/>
                    <a:pt x="3070" y="3123"/>
                  </a:cubicBezTo>
                  <a:cubicBezTo>
                    <a:pt x="3078" y="3170"/>
                    <a:pt x="3111" y="3189"/>
                    <a:pt x="3145" y="3189"/>
                  </a:cubicBezTo>
                  <a:cubicBezTo>
                    <a:pt x="3192" y="3189"/>
                    <a:pt x="3239" y="3151"/>
                    <a:pt x="3221" y="3092"/>
                  </a:cubicBezTo>
                  <a:cubicBezTo>
                    <a:pt x="3211" y="3052"/>
                    <a:pt x="3201" y="3022"/>
                    <a:pt x="3191" y="2991"/>
                  </a:cubicBezTo>
                  <a:cubicBezTo>
                    <a:pt x="3183" y="2958"/>
                    <a:pt x="3154" y="2944"/>
                    <a:pt x="3125" y="2944"/>
                  </a:cubicBezTo>
                  <a:close/>
                  <a:moveTo>
                    <a:pt x="3591" y="2934"/>
                  </a:moveTo>
                  <a:cubicBezTo>
                    <a:pt x="3557" y="2934"/>
                    <a:pt x="3519" y="2967"/>
                    <a:pt x="3525" y="3011"/>
                  </a:cubicBezTo>
                  <a:cubicBezTo>
                    <a:pt x="3545" y="3062"/>
                    <a:pt x="3556" y="3103"/>
                    <a:pt x="3565" y="3153"/>
                  </a:cubicBezTo>
                  <a:cubicBezTo>
                    <a:pt x="3573" y="3184"/>
                    <a:pt x="3596" y="3197"/>
                    <a:pt x="3619" y="3197"/>
                  </a:cubicBezTo>
                  <a:cubicBezTo>
                    <a:pt x="3658" y="3197"/>
                    <a:pt x="3699" y="3163"/>
                    <a:pt x="3687" y="3113"/>
                  </a:cubicBezTo>
                  <a:lnTo>
                    <a:pt x="3637" y="2971"/>
                  </a:lnTo>
                  <a:cubicBezTo>
                    <a:pt x="3629" y="2945"/>
                    <a:pt x="3611" y="2934"/>
                    <a:pt x="3591" y="2934"/>
                  </a:cubicBezTo>
                  <a:close/>
                  <a:moveTo>
                    <a:pt x="1385" y="3090"/>
                  </a:moveTo>
                  <a:cubicBezTo>
                    <a:pt x="1324" y="3090"/>
                    <a:pt x="1279" y="3169"/>
                    <a:pt x="1318" y="3224"/>
                  </a:cubicBezTo>
                  <a:cubicBezTo>
                    <a:pt x="1318" y="3234"/>
                    <a:pt x="1328" y="3245"/>
                    <a:pt x="1328" y="3254"/>
                  </a:cubicBezTo>
                  <a:cubicBezTo>
                    <a:pt x="1347" y="3283"/>
                    <a:pt x="1371" y="3295"/>
                    <a:pt x="1396" y="3295"/>
                  </a:cubicBezTo>
                  <a:cubicBezTo>
                    <a:pt x="1465" y="3295"/>
                    <a:pt x="1534" y="3200"/>
                    <a:pt x="1459" y="3133"/>
                  </a:cubicBezTo>
                  <a:cubicBezTo>
                    <a:pt x="1450" y="3133"/>
                    <a:pt x="1439" y="3123"/>
                    <a:pt x="1439" y="3113"/>
                  </a:cubicBezTo>
                  <a:cubicBezTo>
                    <a:pt x="1421" y="3097"/>
                    <a:pt x="1402" y="3090"/>
                    <a:pt x="1385" y="3090"/>
                  </a:cubicBezTo>
                  <a:close/>
                  <a:moveTo>
                    <a:pt x="2614" y="3035"/>
                  </a:moveTo>
                  <a:cubicBezTo>
                    <a:pt x="2565" y="3035"/>
                    <a:pt x="2515" y="3077"/>
                    <a:pt x="2543" y="3133"/>
                  </a:cubicBezTo>
                  <a:cubicBezTo>
                    <a:pt x="2563" y="3173"/>
                    <a:pt x="2584" y="3214"/>
                    <a:pt x="2593" y="3254"/>
                  </a:cubicBezTo>
                  <a:cubicBezTo>
                    <a:pt x="2599" y="3292"/>
                    <a:pt x="2631" y="3313"/>
                    <a:pt x="2660" y="3313"/>
                  </a:cubicBezTo>
                  <a:cubicBezTo>
                    <a:pt x="2686" y="3313"/>
                    <a:pt x="2710" y="3298"/>
                    <a:pt x="2715" y="3265"/>
                  </a:cubicBezTo>
                  <a:cubicBezTo>
                    <a:pt x="2725" y="3184"/>
                    <a:pt x="2725" y="3123"/>
                    <a:pt x="2674" y="3062"/>
                  </a:cubicBezTo>
                  <a:cubicBezTo>
                    <a:pt x="2659" y="3044"/>
                    <a:pt x="2637" y="3035"/>
                    <a:pt x="2614" y="3035"/>
                  </a:cubicBezTo>
                  <a:close/>
                  <a:moveTo>
                    <a:pt x="1852" y="3037"/>
                  </a:moveTo>
                  <a:cubicBezTo>
                    <a:pt x="1809" y="3037"/>
                    <a:pt x="1774" y="3083"/>
                    <a:pt x="1774" y="3133"/>
                  </a:cubicBezTo>
                  <a:cubicBezTo>
                    <a:pt x="1774" y="3194"/>
                    <a:pt x="1814" y="3254"/>
                    <a:pt x="1834" y="3315"/>
                  </a:cubicBezTo>
                  <a:cubicBezTo>
                    <a:pt x="1856" y="3351"/>
                    <a:pt x="1891" y="3367"/>
                    <a:pt x="1924" y="3367"/>
                  </a:cubicBezTo>
                  <a:cubicBezTo>
                    <a:pt x="1985" y="3367"/>
                    <a:pt x="2043" y="3316"/>
                    <a:pt x="2017" y="3245"/>
                  </a:cubicBezTo>
                  <a:cubicBezTo>
                    <a:pt x="1986" y="3173"/>
                    <a:pt x="1966" y="3113"/>
                    <a:pt x="1905" y="3062"/>
                  </a:cubicBezTo>
                  <a:cubicBezTo>
                    <a:pt x="1887" y="3045"/>
                    <a:pt x="1869" y="3037"/>
                    <a:pt x="1852" y="3037"/>
                  </a:cubicBezTo>
                  <a:close/>
                  <a:moveTo>
                    <a:pt x="891" y="3224"/>
                  </a:moveTo>
                  <a:cubicBezTo>
                    <a:pt x="858" y="3224"/>
                    <a:pt x="822" y="3255"/>
                    <a:pt x="842" y="3295"/>
                  </a:cubicBezTo>
                  <a:lnTo>
                    <a:pt x="852" y="3335"/>
                  </a:lnTo>
                  <a:cubicBezTo>
                    <a:pt x="864" y="3359"/>
                    <a:pt x="884" y="3369"/>
                    <a:pt x="904" y="3369"/>
                  </a:cubicBezTo>
                  <a:cubicBezTo>
                    <a:pt x="936" y="3369"/>
                    <a:pt x="966" y="3343"/>
                    <a:pt x="953" y="3305"/>
                  </a:cubicBezTo>
                  <a:lnTo>
                    <a:pt x="933" y="3254"/>
                  </a:lnTo>
                  <a:cubicBezTo>
                    <a:pt x="926" y="3233"/>
                    <a:pt x="909" y="3224"/>
                    <a:pt x="891" y="3224"/>
                  </a:cubicBezTo>
                  <a:close/>
                  <a:moveTo>
                    <a:pt x="152" y="3174"/>
                  </a:moveTo>
                  <a:cubicBezTo>
                    <a:pt x="127" y="3174"/>
                    <a:pt x="100" y="3197"/>
                    <a:pt x="113" y="3224"/>
                  </a:cubicBezTo>
                  <a:cubicBezTo>
                    <a:pt x="133" y="3285"/>
                    <a:pt x="154" y="3335"/>
                    <a:pt x="184" y="3396"/>
                  </a:cubicBezTo>
                  <a:cubicBezTo>
                    <a:pt x="187" y="3407"/>
                    <a:pt x="197" y="3411"/>
                    <a:pt x="208" y="3411"/>
                  </a:cubicBezTo>
                  <a:cubicBezTo>
                    <a:pt x="228" y="3411"/>
                    <a:pt x="251" y="3396"/>
                    <a:pt x="244" y="3376"/>
                  </a:cubicBezTo>
                  <a:lnTo>
                    <a:pt x="184" y="3194"/>
                  </a:lnTo>
                  <a:cubicBezTo>
                    <a:pt x="177" y="3180"/>
                    <a:pt x="165" y="3174"/>
                    <a:pt x="152" y="3174"/>
                  </a:cubicBezTo>
                  <a:close/>
                  <a:moveTo>
                    <a:pt x="4381" y="3199"/>
                  </a:moveTo>
                  <a:cubicBezTo>
                    <a:pt x="4339" y="3199"/>
                    <a:pt x="4296" y="3245"/>
                    <a:pt x="4325" y="3295"/>
                  </a:cubicBezTo>
                  <a:lnTo>
                    <a:pt x="4396" y="3386"/>
                  </a:lnTo>
                  <a:cubicBezTo>
                    <a:pt x="4405" y="3407"/>
                    <a:pt x="4420" y="3416"/>
                    <a:pt x="4436" y="3416"/>
                  </a:cubicBezTo>
                  <a:cubicBezTo>
                    <a:pt x="4474" y="3416"/>
                    <a:pt x="4516" y="3368"/>
                    <a:pt x="4487" y="3326"/>
                  </a:cubicBezTo>
                  <a:lnTo>
                    <a:pt x="4426" y="3224"/>
                  </a:lnTo>
                  <a:cubicBezTo>
                    <a:pt x="4415" y="3207"/>
                    <a:pt x="4398" y="3199"/>
                    <a:pt x="4381" y="3199"/>
                  </a:cubicBezTo>
                  <a:close/>
                  <a:moveTo>
                    <a:pt x="2294" y="3213"/>
                  </a:moveTo>
                  <a:cubicBezTo>
                    <a:pt x="2252" y="3213"/>
                    <a:pt x="2206" y="3253"/>
                    <a:pt x="2219" y="3305"/>
                  </a:cubicBezTo>
                  <a:lnTo>
                    <a:pt x="2280" y="3457"/>
                  </a:lnTo>
                  <a:cubicBezTo>
                    <a:pt x="2291" y="3489"/>
                    <a:pt x="2315" y="3503"/>
                    <a:pt x="2341" y="3503"/>
                  </a:cubicBezTo>
                  <a:cubicBezTo>
                    <a:pt x="2388" y="3503"/>
                    <a:pt x="2437" y="3459"/>
                    <a:pt x="2411" y="3407"/>
                  </a:cubicBezTo>
                  <a:lnTo>
                    <a:pt x="2350" y="3254"/>
                  </a:lnTo>
                  <a:cubicBezTo>
                    <a:pt x="2340" y="3225"/>
                    <a:pt x="2317" y="3213"/>
                    <a:pt x="2294" y="3213"/>
                  </a:cubicBezTo>
                  <a:close/>
                  <a:moveTo>
                    <a:pt x="477" y="3358"/>
                  </a:moveTo>
                  <a:cubicBezTo>
                    <a:pt x="413" y="3358"/>
                    <a:pt x="376" y="3462"/>
                    <a:pt x="447" y="3497"/>
                  </a:cubicBezTo>
                  <a:cubicBezTo>
                    <a:pt x="459" y="3503"/>
                    <a:pt x="470" y="3505"/>
                    <a:pt x="481" y="3505"/>
                  </a:cubicBezTo>
                  <a:cubicBezTo>
                    <a:pt x="549" y="3505"/>
                    <a:pt x="578" y="3401"/>
                    <a:pt x="508" y="3366"/>
                  </a:cubicBezTo>
                  <a:cubicBezTo>
                    <a:pt x="497" y="3361"/>
                    <a:pt x="487" y="3358"/>
                    <a:pt x="477" y="3358"/>
                  </a:cubicBezTo>
                  <a:close/>
                  <a:moveTo>
                    <a:pt x="4073" y="3348"/>
                  </a:moveTo>
                  <a:cubicBezTo>
                    <a:pt x="4033" y="3348"/>
                    <a:pt x="3991" y="3385"/>
                    <a:pt x="3991" y="3427"/>
                  </a:cubicBezTo>
                  <a:cubicBezTo>
                    <a:pt x="3991" y="3508"/>
                    <a:pt x="4031" y="3558"/>
                    <a:pt x="4092" y="3599"/>
                  </a:cubicBezTo>
                  <a:cubicBezTo>
                    <a:pt x="4105" y="3610"/>
                    <a:pt x="4121" y="3615"/>
                    <a:pt x="4136" y="3615"/>
                  </a:cubicBezTo>
                  <a:cubicBezTo>
                    <a:pt x="4189" y="3615"/>
                    <a:pt x="4240" y="3555"/>
                    <a:pt x="4193" y="3508"/>
                  </a:cubicBezTo>
                  <a:cubicBezTo>
                    <a:pt x="4163" y="3467"/>
                    <a:pt x="4153" y="3416"/>
                    <a:pt x="4123" y="3376"/>
                  </a:cubicBezTo>
                  <a:cubicBezTo>
                    <a:pt x="4110" y="3356"/>
                    <a:pt x="4092" y="3348"/>
                    <a:pt x="4073" y="3348"/>
                  </a:cubicBezTo>
                  <a:close/>
                  <a:moveTo>
                    <a:pt x="3207" y="3454"/>
                  </a:moveTo>
                  <a:cubicBezTo>
                    <a:pt x="3178" y="3454"/>
                    <a:pt x="3148" y="3480"/>
                    <a:pt x="3160" y="3518"/>
                  </a:cubicBezTo>
                  <a:lnTo>
                    <a:pt x="3201" y="3629"/>
                  </a:lnTo>
                  <a:cubicBezTo>
                    <a:pt x="3208" y="3650"/>
                    <a:pt x="3225" y="3659"/>
                    <a:pt x="3243" y="3659"/>
                  </a:cubicBezTo>
                  <a:cubicBezTo>
                    <a:pt x="3276" y="3659"/>
                    <a:pt x="3312" y="3628"/>
                    <a:pt x="3292" y="3589"/>
                  </a:cubicBezTo>
                  <a:cubicBezTo>
                    <a:pt x="3282" y="3558"/>
                    <a:pt x="3262" y="3518"/>
                    <a:pt x="3252" y="3488"/>
                  </a:cubicBezTo>
                  <a:cubicBezTo>
                    <a:pt x="3244" y="3464"/>
                    <a:pt x="3226" y="3454"/>
                    <a:pt x="3207" y="3454"/>
                  </a:cubicBezTo>
                  <a:close/>
                  <a:moveTo>
                    <a:pt x="3772" y="3511"/>
                  </a:moveTo>
                  <a:cubicBezTo>
                    <a:pt x="3731" y="3511"/>
                    <a:pt x="3688" y="3547"/>
                    <a:pt x="3707" y="3599"/>
                  </a:cubicBezTo>
                  <a:lnTo>
                    <a:pt x="3727" y="3639"/>
                  </a:lnTo>
                  <a:cubicBezTo>
                    <a:pt x="3735" y="3665"/>
                    <a:pt x="3756" y="3676"/>
                    <a:pt x="3778" y="3676"/>
                  </a:cubicBezTo>
                  <a:cubicBezTo>
                    <a:pt x="3816" y="3676"/>
                    <a:pt x="3858" y="3644"/>
                    <a:pt x="3839" y="3599"/>
                  </a:cubicBezTo>
                  <a:lnTo>
                    <a:pt x="3829" y="3548"/>
                  </a:lnTo>
                  <a:cubicBezTo>
                    <a:pt x="3818" y="3523"/>
                    <a:pt x="3795" y="3511"/>
                    <a:pt x="3772" y="3511"/>
                  </a:cubicBezTo>
                  <a:close/>
                  <a:moveTo>
                    <a:pt x="1304" y="3458"/>
                  </a:moveTo>
                  <a:cubicBezTo>
                    <a:pt x="1271" y="3458"/>
                    <a:pt x="1242" y="3481"/>
                    <a:pt x="1247" y="3528"/>
                  </a:cubicBezTo>
                  <a:cubicBezTo>
                    <a:pt x="1257" y="3578"/>
                    <a:pt x="1257" y="3619"/>
                    <a:pt x="1267" y="3670"/>
                  </a:cubicBezTo>
                  <a:cubicBezTo>
                    <a:pt x="1276" y="3710"/>
                    <a:pt x="1311" y="3729"/>
                    <a:pt x="1346" y="3729"/>
                  </a:cubicBezTo>
                  <a:cubicBezTo>
                    <a:pt x="1388" y="3729"/>
                    <a:pt x="1430" y="3700"/>
                    <a:pt x="1419" y="3650"/>
                  </a:cubicBezTo>
                  <a:cubicBezTo>
                    <a:pt x="1399" y="3609"/>
                    <a:pt x="1389" y="3558"/>
                    <a:pt x="1378" y="3518"/>
                  </a:cubicBezTo>
                  <a:cubicBezTo>
                    <a:pt x="1369" y="3478"/>
                    <a:pt x="1335" y="3458"/>
                    <a:pt x="1304" y="3458"/>
                  </a:cubicBezTo>
                  <a:close/>
                  <a:moveTo>
                    <a:pt x="1678" y="3519"/>
                  </a:moveTo>
                  <a:cubicBezTo>
                    <a:pt x="1640" y="3519"/>
                    <a:pt x="1606" y="3540"/>
                    <a:pt x="1601" y="3589"/>
                  </a:cubicBezTo>
                  <a:cubicBezTo>
                    <a:pt x="1601" y="3650"/>
                    <a:pt x="1601" y="3710"/>
                    <a:pt x="1621" y="3761"/>
                  </a:cubicBezTo>
                  <a:cubicBezTo>
                    <a:pt x="1633" y="3802"/>
                    <a:pt x="1663" y="3820"/>
                    <a:pt x="1694" y="3820"/>
                  </a:cubicBezTo>
                  <a:cubicBezTo>
                    <a:pt x="1746" y="3820"/>
                    <a:pt x="1803" y="3770"/>
                    <a:pt x="1783" y="3700"/>
                  </a:cubicBezTo>
                  <a:cubicBezTo>
                    <a:pt x="1774" y="3670"/>
                    <a:pt x="1774" y="3650"/>
                    <a:pt x="1774" y="3619"/>
                  </a:cubicBezTo>
                  <a:cubicBezTo>
                    <a:pt x="1779" y="3556"/>
                    <a:pt x="1726" y="3519"/>
                    <a:pt x="1678" y="3519"/>
                  </a:cubicBezTo>
                  <a:close/>
                  <a:moveTo>
                    <a:pt x="2848" y="3442"/>
                  </a:moveTo>
                  <a:cubicBezTo>
                    <a:pt x="2784" y="3442"/>
                    <a:pt x="2719" y="3496"/>
                    <a:pt x="2755" y="3569"/>
                  </a:cubicBezTo>
                  <a:cubicBezTo>
                    <a:pt x="2796" y="3639"/>
                    <a:pt x="2827" y="3720"/>
                    <a:pt x="2867" y="3791"/>
                  </a:cubicBezTo>
                  <a:cubicBezTo>
                    <a:pt x="2880" y="3817"/>
                    <a:pt x="2909" y="3830"/>
                    <a:pt x="2937" y="3830"/>
                  </a:cubicBezTo>
                  <a:cubicBezTo>
                    <a:pt x="2975" y="3830"/>
                    <a:pt x="3010" y="3807"/>
                    <a:pt x="2998" y="3761"/>
                  </a:cubicBezTo>
                  <a:cubicBezTo>
                    <a:pt x="2978" y="3680"/>
                    <a:pt x="2968" y="3599"/>
                    <a:pt x="2948" y="3528"/>
                  </a:cubicBezTo>
                  <a:cubicBezTo>
                    <a:pt x="2936" y="3467"/>
                    <a:pt x="2892" y="3442"/>
                    <a:pt x="2848" y="3442"/>
                  </a:cubicBezTo>
                  <a:close/>
                  <a:moveTo>
                    <a:pt x="755" y="3683"/>
                  </a:moveTo>
                  <a:cubicBezTo>
                    <a:pt x="723" y="3683"/>
                    <a:pt x="688" y="3713"/>
                    <a:pt x="700" y="3751"/>
                  </a:cubicBezTo>
                  <a:lnTo>
                    <a:pt x="741" y="3862"/>
                  </a:lnTo>
                  <a:cubicBezTo>
                    <a:pt x="751" y="3883"/>
                    <a:pt x="769" y="3892"/>
                    <a:pt x="787" y="3892"/>
                  </a:cubicBezTo>
                  <a:cubicBezTo>
                    <a:pt x="821" y="3892"/>
                    <a:pt x="855" y="3861"/>
                    <a:pt x="842" y="3821"/>
                  </a:cubicBezTo>
                  <a:lnTo>
                    <a:pt x="802" y="3720"/>
                  </a:lnTo>
                  <a:cubicBezTo>
                    <a:pt x="794" y="3694"/>
                    <a:pt x="775" y="3683"/>
                    <a:pt x="755" y="3683"/>
                  </a:cubicBezTo>
                  <a:close/>
                  <a:moveTo>
                    <a:pt x="3475" y="3634"/>
                  </a:moveTo>
                  <a:cubicBezTo>
                    <a:pt x="3444" y="3634"/>
                    <a:pt x="3414" y="3660"/>
                    <a:pt x="3414" y="3700"/>
                  </a:cubicBezTo>
                  <a:cubicBezTo>
                    <a:pt x="3414" y="3771"/>
                    <a:pt x="3454" y="3821"/>
                    <a:pt x="3484" y="3882"/>
                  </a:cubicBezTo>
                  <a:cubicBezTo>
                    <a:pt x="3495" y="3900"/>
                    <a:pt x="3515" y="3908"/>
                    <a:pt x="3534" y="3908"/>
                  </a:cubicBezTo>
                  <a:cubicBezTo>
                    <a:pt x="3571" y="3908"/>
                    <a:pt x="3609" y="3881"/>
                    <a:pt x="3596" y="3842"/>
                  </a:cubicBezTo>
                  <a:cubicBezTo>
                    <a:pt x="3586" y="3771"/>
                    <a:pt x="3576" y="3710"/>
                    <a:pt x="3525" y="3659"/>
                  </a:cubicBezTo>
                  <a:cubicBezTo>
                    <a:pt x="3511" y="3642"/>
                    <a:pt x="3493" y="3634"/>
                    <a:pt x="3475" y="3634"/>
                  </a:cubicBezTo>
                  <a:close/>
                  <a:moveTo>
                    <a:pt x="2235" y="3671"/>
                  </a:moveTo>
                  <a:cubicBezTo>
                    <a:pt x="2189" y="3671"/>
                    <a:pt x="2141" y="3718"/>
                    <a:pt x="2148" y="3771"/>
                  </a:cubicBezTo>
                  <a:cubicBezTo>
                    <a:pt x="2158" y="3801"/>
                    <a:pt x="2148" y="3842"/>
                    <a:pt x="2168" y="3872"/>
                  </a:cubicBezTo>
                  <a:cubicBezTo>
                    <a:pt x="2188" y="3902"/>
                    <a:pt x="2209" y="3913"/>
                    <a:pt x="2229" y="3923"/>
                  </a:cubicBezTo>
                  <a:cubicBezTo>
                    <a:pt x="2236" y="3930"/>
                    <a:pt x="2249" y="3937"/>
                    <a:pt x="2259" y="3937"/>
                  </a:cubicBezTo>
                  <a:cubicBezTo>
                    <a:pt x="2263" y="3937"/>
                    <a:pt x="2267" y="3936"/>
                    <a:pt x="2269" y="3933"/>
                  </a:cubicBezTo>
                  <a:cubicBezTo>
                    <a:pt x="2310" y="3913"/>
                    <a:pt x="2341" y="3893"/>
                    <a:pt x="2350" y="3842"/>
                  </a:cubicBezTo>
                  <a:cubicBezTo>
                    <a:pt x="2361" y="3781"/>
                    <a:pt x="2320" y="3731"/>
                    <a:pt x="2280" y="3690"/>
                  </a:cubicBezTo>
                  <a:cubicBezTo>
                    <a:pt x="2267" y="3677"/>
                    <a:pt x="2251" y="3671"/>
                    <a:pt x="2235" y="3671"/>
                  </a:cubicBezTo>
                  <a:close/>
                  <a:moveTo>
                    <a:pt x="566" y="3766"/>
                  </a:moveTo>
                  <a:cubicBezTo>
                    <a:pt x="516" y="3766"/>
                    <a:pt x="461" y="3813"/>
                    <a:pt x="487" y="3872"/>
                  </a:cubicBezTo>
                  <a:lnTo>
                    <a:pt x="498" y="3913"/>
                  </a:lnTo>
                  <a:cubicBezTo>
                    <a:pt x="513" y="3950"/>
                    <a:pt x="541" y="3965"/>
                    <a:pt x="570" y="3965"/>
                  </a:cubicBezTo>
                  <a:cubicBezTo>
                    <a:pt x="619" y="3965"/>
                    <a:pt x="669" y="3920"/>
                    <a:pt x="649" y="3862"/>
                  </a:cubicBezTo>
                  <a:lnTo>
                    <a:pt x="629" y="3812"/>
                  </a:lnTo>
                  <a:cubicBezTo>
                    <a:pt x="619" y="3780"/>
                    <a:pt x="593" y="3766"/>
                    <a:pt x="566" y="3766"/>
                  </a:cubicBezTo>
                  <a:close/>
                  <a:moveTo>
                    <a:pt x="985" y="3679"/>
                  </a:moveTo>
                  <a:cubicBezTo>
                    <a:pt x="941" y="3679"/>
                    <a:pt x="893" y="3719"/>
                    <a:pt x="913" y="3771"/>
                  </a:cubicBezTo>
                  <a:cubicBezTo>
                    <a:pt x="943" y="3842"/>
                    <a:pt x="984" y="3923"/>
                    <a:pt x="1014" y="3994"/>
                  </a:cubicBezTo>
                  <a:cubicBezTo>
                    <a:pt x="1025" y="4023"/>
                    <a:pt x="1048" y="4035"/>
                    <a:pt x="1073" y="4035"/>
                  </a:cubicBezTo>
                  <a:cubicBezTo>
                    <a:pt x="1116" y="4035"/>
                    <a:pt x="1161" y="3995"/>
                    <a:pt x="1135" y="3943"/>
                  </a:cubicBezTo>
                  <a:cubicBezTo>
                    <a:pt x="1105" y="3872"/>
                    <a:pt x="1075" y="3801"/>
                    <a:pt x="1045" y="3720"/>
                  </a:cubicBezTo>
                  <a:cubicBezTo>
                    <a:pt x="1034" y="3691"/>
                    <a:pt x="1010" y="3679"/>
                    <a:pt x="985" y="3679"/>
                  </a:cubicBezTo>
                  <a:close/>
                  <a:moveTo>
                    <a:pt x="2561" y="3800"/>
                  </a:moveTo>
                  <a:cubicBezTo>
                    <a:pt x="2517" y="3800"/>
                    <a:pt x="2472" y="3844"/>
                    <a:pt x="2492" y="3893"/>
                  </a:cubicBezTo>
                  <a:cubicBezTo>
                    <a:pt x="2512" y="3933"/>
                    <a:pt x="2533" y="3974"/>
                    <a:pt x="2543" y="4004"/>
                  </a:cubicBezTo>
                  <a:cubicBezTo>
                    <a:pt x="2557" y="4039"/>
                    <a:pt x="2584" y="4053"/>
                    <a:pt x="2610" y="4053"/>
                  </a:cubicBezTo>
                  <a:cubicBezTo>
                    <a:pt x="2659" y="4053"/>
                    <a:pt x="2708" y="4002"/>
                    <a:pt x="2674" y="3943"/>
                  </a:cubicBezTo>
                  <a:cubicBezTo>
                    <a:pt x="2654" y="3902"/>
                    <a:pt x="2634" y="3862"/>
                    <a:pt x="2614" y="3832"/>
                  </a:cubicBezTo>
                  <a:cubicBezTo>
                    <a:pt x="2601" y="3809"/>
                    <a:pt x="2581" y="3800"/>
                    <a:pt x="2561" y="3800"/>
                  </a:cubicBezTo>
                  <a:close/>
                  <a:moveTo>
                    <a:pt x="1975" y="3977"/>
                  </a:moveTo>
                  <a:cubicBezTo>
                    <a:pt x="1950" y="3977"/>
                    <a:pt x="1924" y="3999"/>
                    <a:pt x="1936" y="4034"/>
                  </a:cubicBezTo>
                  <a:cubicBezTo>
                    <a:pt x="1936" y="4055"/>
                    <a:pt x="1945" y="4085"/>
                    <a:pt x="1956" y="4105"/>
                  </a:cubicBezTo>
                  <a:cubicBezTo>
                    <a:pt x="1960" y="4123"/>
                    <a:pt x="1974" y="4131"/>
                    <a:pt x="1989" y="4131"/>
                  </a:cubicBezTo>
                  <a:cubicBezTo>
                    <a:pt x="2007" y="4131"/>
                    <a:pt x="2026" y="4118"/>
                    <a:pt x="2026" y="4095"/>
                  </a:cubicBezTo>
                  <a:cubicBezTo>
                    <a:pt x="2017" y="4064"/>
                    <a:pt x="2017" y="4034"/>
                    <a:pt x="2017" y="4014"/>
                  </a:cubicBezTo>
                  <a:cubicBezTo>
                    <a:pt x="2012" y="3989"/>
                    <a:pt x="1994" y="3977"/>
                    <a:pt x="1975" y="3977"/>
                  </a:cubicBezTo>
                  <a:close/>
                  <a:moveTo>
                    <a:pt x="3993" y="3963"/>
                  </a:moveTo>
                  <a:cubicBezTo>
                    <a:pt x="3949" y="3963"/>
                    <a:pt x="3904" y="4002"/>
                    <a:pt x="3930" y="4055"/>
                  </a:cubicBezTo>
                  <a:lnTo>
                    <a:pt x="3950" y="4125"/>
                  </a:lnTo>
                  <a:cubicBezTo>
                    <a:pt x="3961" y="4154"/>
                    <a:pt x="3985" y="4166"/>
                    <a:pt x="4009" y="4166"/>
                  </a:cubicBezTo>
                  <a:cubicBezTo>
                    <a:pt x="4053" y="4166"/>
                    <a:pt x="4098" y="4127"/>
                    <a:pt x="4072" y="4075"/>
                  </a:cubicBezTo>
                  <a:lnTo>
                    <a:pt x="4051" y="4004"/>
                  </a:lnTo>
                  <a:cubicBezTo>
                    <a:pt x="4041" y="3975"/>
                    <a:pt x="4017" y="3963"/>
                    <a:pt x="3993" y="3963"/>
                  </a:cubicBezTo>
                  <a:close/>
                  <a:moveTo>
                    <a:pt x="927" y="4213"/>
                  </a:moveTo>
                  <a:cubicBezTo>
                    <a:pt x="885" y="4213"/>
                    <a:pt x="857" y="4281"/>
                    <a:pt x="903" y="4307"/>
                  </a:cubicBezTo>
                  <a:cubicBezTo>
                    <a:pt x="910" y="4309"/>
                    <a:pt x="916" y="4310"/>
                    <a:pt x="922" y="4310"/>
                  </a:cubicBezTo>
                  <a:cubicBezTo>
                    <a:pt x="971" y="4310"/>
                    <a:pt x="998" y="4243"/>
                    <a:pt x="943" y="4217"/>
                  </a:cubicBezTo>
                  <a:cubicBezTo>
                    <a:pt x="938" y="4214"/>
                    <a:pt x="932" y="4213"/>
                    <a:pt x="927" y="4213"/>
                  </a:cubicBezTo>
                  <a:close/>
                  <a:moveTo>
                    <a:pt x="3236" y="4111"/>
                  </a:moveTo>
                  <a:cubicBezTo>
                    <a:pt x="3197" y="4111"/>
                    <a:pt x="3160" y="4136"/>
                    <a:pt x="3171" y="4186"/>
                  </a:cubicBezTo>
                  <a:lnTo>
                    <a:pt x="3191" y="4267"/>
                  </a:lnTo>
                  <a:cubicBezTo>
                    <a:pt x="3200" y="4308"/>
                    <a:pt x="3233" y="4326"/>
                    <a:pt x="3265" y="4326"/>
                  </a:cubicBezTo>
                  <a:cubicBezTo>
                    <a:pt x="3305" y="4326"/>
                    <a:pt x="3344" y="4297"/>
                    <a:pt x="3333" y="4247"/>
                  </a:cubicBezTo>
                  <a:lnTo>
                    <a:pt x="3313" y="4166"/>
                  </a:lnTo>
                  <a:cubicBezTo>
                    <a:pt x="3303" y="4129"/>
                    <a:pt x="3269" y="4111"/>
                    <a:pt x="3236" y="4111"/>
                  </a:cubicBezTo>
                  <a:close/>
                  <a:moveTo>
                    <a:pt x="1677" y="4063"/>
                  </a:moveTo>
                  <a:cubicBezTo>
                    <a:pt x="1630" y="4063"/>
                    <a:pt x="1581" y="4096"/>
                    <a:pt x="1581" y="4156"/>
                  </a:cubicBezTo>
                  <a:lnTo>
                    <a:pt x="1612" y="4338"/>
                  </a:lnTo>
                  <a:cubicBezTo>
                    <a:pt x="1623" y="4377"/>
                    <a:pt x="1661" y="4400"/>
                    <a:pt x="1695" y="4400"/>
                  </a:cubicBezTo>
                  <a:cubicBezTo>
                    <a:pt x="1723" y="4400"/>
                    <a:pt x="1749" y="4384"/>
                    <a:pt x="1753" y="4348"/>
                  </a:cubicBezTo>
                  <a:cubicBezTo>
                    <a:pt x="1753" y="4277"/>
                    <a:pt x="1763" y="4206"/>
                    <a:pt x="1763" y="4145"/>
                  </a:cubicBezTo>
                  <a:cubicBezTo>
                    <a:pt x="1759" y="4088"/>
                    <a:pt x="1718" y="4063"/>
                    <a:pt x="1677" y="4063"/>
                  </a:cubicBezTo>
                  <a:close/>
                  <a:moveTo>
                    <a:pt x="3580" y="4241"/>
                  </a:moveTo>
                  <a:cubicBezTo>
                    <a:pt x="3549" y="4241"/>
                    <a:pt x="3519" y="4265"/>
                    <a:pt x="3525" y="4298"/>
                  </a:cubicBezTo>
                  <a:cubicBezTo>
                    <a:pt x="3535" y="4348"/>
                    <a:pt x="3545" y="4358"/>
                    <a:pt x="3576" y="4388"/>
                  </a:cubicBezTo>
                  <a:cubicBezTo>
                    <a:pt x="3586" y="4399"/>
                    <a:pt x="3598" y="4404"/>
                    <a:pt x="3609" y="4404"/>
                  </a:cubicBezTo>
                  <a:cubicBezTo>
                    <a:pt x="3629" y="4404"/>
                    <a:pt x="3646" y="4388"/>
                    <a:pt x="3646" y="4368"/>
                  </a:cubicBezTo>
                  <a:cubicBezTo>
                    <a:pt x="3657" y="4328"/>
                    <a:pt x="3657" y="4298"/>
                    <a:pt x="3626" y="4267"/>
                  </a:cubicBezTo>
                  <a:cubicBezTo>
                    <a:pt x="3615" y="4249"/>
                    <a:pt x="3598" y="4241"/>
                    <a:pt x="3580" y="4241"/>
                  </a:cubicBezTo>
                  <a:close/>
                  <a:moveTo>
                    <a:pt x="1304" y="4202"/>
                  </a:moveTo>
                  <a:cubicBezTo>
                    <a:pt x="1266" y="4202"/>
                    <a:pt x="1226" y="4228"/>
                    <a:pt x="1237" y="4277"/>
                  </a:cubicBezTo>
                  <a:cubicBezTo>
                    <a:pt x="1237" y="4307"/>
                    <a:pt x="1247" y="4338"/>
                    <a:pt x="1257" y="4368"/>
                  </a:cubicBezTo>
                  <a:cubicBezTo>
                    <a:pt x="1262" y="4401"/>
                    <a:pt x="1286" y="4417"/>
                    <a:pt x="1311" y="4417"/>
                  </a:cubicBezTo>
                  <a:cubicBezTo>
                    <a:pt x="1340" y="4417"/>
                    <a:pt x="1369" y="4396"/>
                    <a:pt x="1369" y="4358"/>
                  </a:cubicBezTo>
                  <a:lnTo>
                    <a:pt x="1369" y="4257"/>
                  </a:lnTo>
                  <a:cubicBezTo>
                    <a:pt x="1369" y="4220"/>
                    <a:pt x="1337" y="4202"/>
                    <a:pt x="1304" y="4202"/>
                  </a:cubicBezTo>
                  <a:close/>
                  <a:moveTo>
                    <a:pt x="2794" y="4213"/>
                  </a:moveTo>
                  <a:cubicBezTo>
                    <a:pt x="2737" y="4213"/>
                    <a:pt x="2681" y="4246"/>
                    <a:pt x="2674" y="4318"/>
                  </a:cubicBezTo>
                  <a:cubicBezTo>
                    <a:pt x="2665" y="4379"/>
                    <a:pt x="2674" y="4429"/>
                    <a:pt x="2715" y="4480"/>
                  </a:cubicBezTo>
                  <a:cubicBezTo>
                    <a:pt x="2746" y="4510"/>
                    <a:pt x="2786" y="4530"/>
                    <a:pt x="2827" y="4530"/>
                  </a:cubicBezTo>
                  <a:lnTo>
                    <a:pt x="2836" y="4530"/>
                  </a:lnTo>
                  <a:cubicBezTo>
                    <a:pt x="2847" y="4530"/>
                    <a:pt x="2866" y="4530"/>
                    <a:pt x="2876" y="4512"/>
                  </a:cubicBezTo>
                  <a:lnTo>
                    <a:pt x="2876" y="4512"/>
                  </a:lnTo>
                  <a:cubicBezTo>
                    <a:pt x="2879" y="4510"/>
                    <a:pt x="2881" y="4510"/>
                    <a:pt x="2887" y="4510"/>
                  </a:cubicBezTo>
                  <a:cubicBezTo>
                    <a:pt x="2917" y="4489"/>
                    <a:pt x="2938" y="4460"/>
                    <a:pt x="2938" y="4429"/>
                  </a:cubicBezTo>
                  <a:cubicBezTo>
                    <a:pt x="2948" y="4368"/>
                    <a:pt x="2938" y="4307"/>
                    <a:pt x="2897" y="4257"/>
                  </a:cubicBezTo>
                  <a:cubicBezTo>
                    <a:pt x="2872" y="4228"/>
                    <a:pt x="2833" y="4213"/>
                    <a:pt x="2794" y="4213"/>
                  </a:cubicBezTo>
                  <a:close/>
                  <a:moveTo>
                    <a:pt x="1937" y="4384"/>
                  </a:moveTo>
                  <a:cubicBezTo>
                    <a:pt x="1890" y="4384"/>
                    <a:pt x="1842" y="4430"/>
                    <a:pt x="1875" y="4489"/>
                  </a:cubicBezTo>
                  <a:cubicBezTo>
                    <a:pt x="1905" y="4520"/>
                    <a:pt x="1925" y="4561"/>
                    <a:pt x="1945" y="4591"/>
                  </a:cubicBezTo>
                  <a:cubicBezTo>
                    <a:pt x="1955" y="4607"/>
                    <a:pt x="1971" y="4614"/>
                    <a:pt x="1986" y="4614"/>
                  </a:cubicBezTo>
                  <a:cubicBezTo>
                    <a:pt x="2018" y="4614"/>
                    <a:pt x="2051" y="4585"/>
                    <a:pt x="2037" y="4550"/>
                  </a:cubicBezTo>
                  <a:cubicBezTo>
                    <a:pt x="2026" y="4510"/>
                    <a:pt x="2006" y="4469"/>
                    <a:pt x="1996" y="4429"/>
                  </a:cubicBezTo>
                  <a:cubicBezTo>
                    <a:pt x="1986" y="4397"/>
                    <a:pt x="1962" y="4384"/>
                    <a:pt x="1937" y="4384"/>
                  </a:cubicBezTo>
                  <a:close/>
                  <a:moveTo>
                    <a:pt x="2372" y="4318"/>
                  </a:moveTo>
                  <a:cubicBezTo>
                    <a:pt x="2309" y="4318"/>
                    <a:pt x="2240" y="4377"/>
                    <a:pt x="2260" y="4460"/>
                  </a:cubicBezTo>
                  <a:cubicBezTo>
                    <a:pt x="2290" y="4541"/>
                    <a:pt x="2300" y="4581"/>
                    <a:pt x="2381" y="4622"/>
                  </a:cubicBezTo>
                  <a:cubicBezTo>
                    <a:pt x="2389" y="4627"/>
                    <a:pt x="2398" y="4630"/>
                    <a:pt x="2406" y="4630"/>
                  </a:cubicBezTo>
                  <a:cubicBezTo>
                    <a:pt x="2427" y="4630"/>
                    <a:pt x="2448" y="4613"/>
                    <a:pt x="2462" y="4591"/>
                  </a:cubicBezTo>
                  <a:cubicBezTo>
                    <a:pt x="2503" y="4520"/>
                    <a:pt x="2482" y="4460"/>
                    <a:pt x="2462" y="4388"/>
                  </a:cubicBezTo>
                  <a:cubicBezTo>
                    <a:pt x="2447" y="4339"/>
                    <a:pt x="2411" y="4318"/>
                    <a:pt x="2372" y="4318"/>
                  </a:cubicBezTo>
                  <a:close/>
                  <a:moveTo>
                    <a:pt x="1590" y="4490"/>
                  </a:moveTo>
                  <a:cubicBezTo>
                    <a:pt x="1552" y="4490"/>
                    <a:pt x="1514" y="4521"/>
                    <a:pt x="1540" y="4561"/>
                  </a:cubicBezTo>
                  <a:lnTo>
                    <a:pt x="1581" y="4651"/>
                  </a:lnTo>
                  <a:cubicBezTo>
                    <a:pt x="1596" y="4678"/>
                    <a:pt x="1619" y="4689"/>
                    <a:pt x="1641" y="4689"/>
                  </a:cubicBezTo>
                  <a:cubicBezTo>
                    <a:pt x="1678" y="4689"/>
                    <a:pt x="1712" y="4656"/>
                    <a:pt x="1693" y="4611"/>
                  </a:cubicBezTo>
                  <a:lnTo>
                    <a:pt x="1642" y="4520"/>
                  </a:lnTo>
                  <a:cubicBezTo>
                    <a:pt x="1631" y="4499"/>
                    <a:pt x="1611" y="4490"/>
                    <a:pt x="1590" y="4490"/>
                  </a:cubicBezTo>
                  <a:close/>
                  <a:moveTo>
                    <a:pt x="3113" y="4489"/>
                  </a:moveTo>
                  <a:cubicBezTo>
                    <a:pt x="3072" y="4489"/>
                    <a:pt x="3030" y="4526"/>
                    <a:pt x="3049" y="4570"/>
                  </a:cubicBezTo>
                  <a:cubicBezTo>
                    <a:pt x="3070" y="4611"/>
                    <a:pt x="3090" y="4651"/>
                    <a:pt x="3100" y="4703"/>
                  </a:cubicBezTo>
                  <a:cubicBezTo>
                    <a:pt x="3111" y="4725"/>
                    <a:pt x="3132" y="4735"/>
                    <a:pt x="3153" y="4735"/>
                  </a:cubicBezTo>
                  <a:cubicBezTo>
                    <a:pt x="3189" y="4735"/>
                    <a:pt x="3224" y="4706"/>
                    <a:pt x="3211" y="4662"/>
                  </a:cubicBezTo>
                  <a:lnTo>
                    <a:pt x="3171" y="4530"/>
                  </a:lnTo>
                  <a:cubicBezTo>
                    <a:pt x="3160" y="4501"/>
                    <a:pt x="3137" y="4489"/>
                    <a:pt x="3113" y="4489"/>
                  </a:cubicBezTo>
                  <a:close/>
                  <a:moveTo>
                    <a:pt x="2616" y="4614"/>
                  </a:moveTo>
                  <a:cubicBezTo>
                    <a:pt x="2570" y="4614"/>
                    <a:pt x="2527" y="4655"/>
                    <a:pt x="2553" y="4712"/>
                  </a:cubicBezTo>
                  <a:cubicBezTo>
                    <a:pt x="2563" y="4743"/>
                    <a:pt x="2584" y="4773"/>
                    <a:pt x="2593" y="4804"/>
                  </a:cubicBezTo>
                  <a:cubicBezTo>
                    <a:pt x="2611" y="4833"/>
                    <a:pt x="2640" y="4845"/>
                    <a:pt x="2667" y="4845"/>
                  </a:cubicBezTo>
                  <a:cubicBezTo>
                    <a:pt x="2716" y="4845"/>
                    <a:pt x="2761" y="4805"/>
                    <a:pt x="2735" y="4753"/>
                  </a:cubicBezTo>
                  <a:cubicBezTo>
                    <a:pt x="2715" y="4723"/>
                    <a:pt x="2705" y="4692"/>
                    <a:pt x="2685" y="4662"/>
                  </a:cubicBezTo>
                  <a:cubicBezTo>
                    <a:pt x="2670" y="4628"/>
                    <a:pt x="2642" y="4614"/>
                    <a:pt x="2616" y="4614"/>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8" name="Google Shape;1338;p21"/>
            <p:cNvSpPr/>
            <p:nvPr/>
          </p:nvSpPr>
          <p:spPr>
            <a:xfrm>
              <a:off x="5345854" y="-528269"/>
              <a:ext cx="941467" cy="1261747"/>
            </a:xfrm>
            <a:custGeom>
              <a:avLst/>
              <a:gdLst/>
              <a:ahLst/>
              <a:cxnLst/>
              <a:rect l="l" t="t" r="r" b="b"/>
              <a:pathLst>
                <a:path w="5327" h="7139" extrusionOk="0">
                  <a:moveTo>
                    <a:pt x="213" y="1"/>
                  </a:moveTo>
                  <a:lnTo>
                    <a:pt x="1" y="163"/>
                  </a:lnTo>
                  <a:lnTo>
                    <a:pt x="5113" y="7138"/>
                  </a:lnTo>
                  <a:lnTo>
                    <a:pt x="5326" y="6976"/>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9" name="Google Shape;1339;p21"/>
            <p:cNvSpPr/>
            <p:nvPr/>
          </p:nvSpPr>
          <p:spPr>
            <a:xfrm>
              <a:off x="7314363" y="3276193"/>
              <a:ext cx="941291" cy="1259979"/>
            </a:xfrm>
            <a:custGeom>
              <a:avLst/>
              <a:gdLst/>
              <a:ahLst/>
              <a:cxnLst/>
              <a:rect l="l" t="t" r="r" b="b"/>
              <a:pathLst>
                <a:path w="5326" h="7129" extrusionOk="0">
                  <a:moveTo>
                    <a:pt x="223" y="0"/>
                  </a:moveTo>
                  <a:lnTo>
                    <a:pt x="0" y="152"/>
                  </a:lnTo>
                  <a:lnTo>
                    <a:pt x="5113" y="7128"/>
                  </a:lnTo>
                  <a:lnTo>
                    <a:pt x="5326" y="6966"/>
                  </a:lnTo>
                  <a:lnTo>
                    <a:pt x="2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0" name="Google Shape;1340;p21"/>
            <p:cNvSpPr/>
            <p:nvPr/>
          </p:nvSpPr>
          <p:spPr>
            <a:xfrm>
              <a:off x="7990739" y="3379938"/>
              <a:ext cx="939523" cy="1259979"/>
            </a:xfrm>
            <a:custGeom>
              <a:avLst/>
              <a:gdLst/>
              <a:ahLst/>
              <a:cxnLst/>
              <a:rect l="l" t="t" r="r" b="b"/>
              <a:pathLst>
                <a:path w="5316" h="7129" extrusionOk="0">
                  <a:moveTo>
                    <a:pt x="212" y="0"/>
                  </a:moveTo>
                  <a:lnTo>
                    <a:pt x="0" y="152"/>
                  </a:lnTo>
                  <a:lnTo>
                    <a:pt x="5103" y="7128"/>
                  </a:lnTo>
                  <a:lnTo>
                    <a:pt x="5315" y="6966"/>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1" name="Google Shape;1341;p21"/>
            <p:cNvSpPr/>
            <p:nvPr/>
          </p:nvSpPr>
          <p:spPr>
            <a:xfrm>
              <a:off x="8856756" y="2750044"/>
              <a:ext cx="939523" cy="1259979"/>
            </a:xfrm>
            <a:custGeom>
              <a:avLst/>
              <a:gdLst/>
              <a:ahLst/>
              <a:cxnLst/>
              <a:rect l="l" t="t" r="r" b="b"/>
              <a:pathLst>
                <a:path w="5316" h="7129" extrusionOk="0">
                  <a:moveTo>
                    <a:pt x="213" y="1"/>
                  </a:moveTo>
                  <a:lnTo>
                    <a:pt x="1" y="152"/>
                  </a:lnTo>
                  <a:lnTo>
                    <a:pt x="5104" y="7128"/>
                  </a:lnTo>
                  <a:lnTo>
                    <a:pt x="5316" y="6966"/>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2" name="Google Shape;1342;p21"/>
            <p:cNvSpPr/>
            <p:nvPr/>
          </p:nvSpPr>
          <p:spPr>
            <a:xfrm>
              <a:off x="8085471" y="2970083"/>
              <a:ext cx="941467" cy="1259979"/>
            </a:xfrm>
            <a:custGeom>
              <a:avLst/>
              <a:gdLst/>
              <a:ahLst/>
              <a:cxnLst/>
              <a:rect l="l" t="t" r="r" b="b"/>
              <a:pathLst>
                <a:path w="5327" h="7129" extrusionOk="0">
                  <a:moveTo>
                    <a:pt x="223" y="0"/>
                  </a:moveTo>
                  <a:lnTo>
                    <a:pt x="0" y="153"/>
                  </a:lnTo>
                  <a:lnTo>
                    <a:pt x="5114" y="7128"/>
                  </a:lnTo>
                  <a:lnTo>
                    <a:pt x="5326" y="6966"/>
                  </a:lnTo>
                  <a:lnTo>
                    <a:pt x="2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3" name="Google Shape;1343;p21"/>
            <p:cNvSpPr/>
            <p:nvPr/>
          </p:nvSpPr>
          <p:spPr>
            <a:xfrm>
              <a:off x="5802192" y="581292"/>
              <a:ext cx="941291" cy="1259979"/>
            </a:xfrm>
            <a:custGeom>
              <a:avLst/>
              <a:gdLst/>
              <a:ahLst/>
              <a:cxnLst/>
              <a:rect l="l" t="t" r="r" b="b"/>
              <a:pathLst>
                <a:path w="5326" h="7129" extrusionOk="0">
                  <a:moveTo>
                    <a:pt x="213" y="0"/>
                  </a:moveTo>
                  <a:lnTo>
                    <a:pt x="0" y="162"/>
                  </a:lnTo>
                  <a:lnTo>
                    <a:pt x="5103" y="7128"/>
                  </a:lnTo>
                  <a:lnTo>
                    <a:pt x="5326" y="6976"/>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4" name="Google Shape;1344;p21"/>
            <p:cNvSpPr/>
            <p:nvPr/>
          </p:nvSpPr>
          <p:spPr>
            <a:xfrm>
              <a:off x="5259959" y="114173"/>
              <a:ext cx="939523" cy="1259979"/>
            </a:xfrm>
            <a:custGeom>
              <a:avLst/>
              <a:gdLst/>
              <a:ahLst/>
              <a:cxnLst/>
              <a:rect l="l" t="t" r="r" b="b"/>
              <a:pathLst>
                <a:path w="5316" h="7129" extrusionOk="0">
                  <a:moveTo>
                    <a:pt x="213" y="0"/>
                  </a:moveTo>
                  <a:lnTo>
                    <a:pt x="1" y="152"/>
                  </a:lnTo>
                  <a:lnTo>
                    <a:pt x="5104" y="7128"/>
                  </a:lnTo>
                  <a:lnTo>
                    <a:pt x="5316" y="6966"/>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5" name="Google Shape;1345;p21"/>
            <p:cNvSpPr/>
            <p:nvPr/>
          </p:nvSpPr>
          <p:spPr>
            <a:xfrm>
              <a:off x="4803622" y="-95261"/>
              <a:ext cx="941467" cy="1259979"/>
            </a:xfrm>
            <a:custGeom>
              <a:avLst/>
              <a:gdLst/>
              <a:ahLst/>
              <a:cxnLst/>
              <a:rect l="l" t="t" r="r" b="b"/>
              <a:pathLst>
                <a:path w="5327" h="7129" extrusionOk="0">
                  <a:moveTo>
                    <a:pt x="213" y="1"/>
                  </a:moveTo>
                  <a:lnTo>
                    <a:pt x="0" y="152"/>
                  </a:lnTo>
                  <a:lnTo>
                    <a:pt x="5103" y="7129"/>
                  </a:lnTo>
                  <a:lnTo>
                    <a:pt x="5326" y="6967"/>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6" name="Google Shape;1346;p21"/>
            <p:cNvSpPr/>
            <p:nvPr/>
          </p:nvSpPr>
          <p:spPr>
            <a:xfrm>
              <a:off x="8983831" y="2023474"/>
              <a:ext cx="941291" cy="1259979"/>
            </a:xfrm>
            <a:custGeom>
              <a:avLst/>
              <a:gdLst/>
              <a:ahLst/>
              <a:cxnLst/>
              <a:rect l="l" t="t" r="r" b="b"/>
              <a:pathLst>
                <a:path w="5326" h="7129" extrusionOk="0">
                  <a:moveTo>
                    <a:pt x="223" y="1"/>
                  </a:moveTo>
                  <a:lnTo>
                    <a:pt x="0" y="152"/>
                  </a:lnTo>
                  <a:lnTo>
                    <a:pt x="5114" y="7129"/>
                  </a:lnTo>
                  <a:lnTo>
                    <a:pt x="5326" y="6967"/>
                  </a:lnTo>
                  <a:lnTo>
                    <a:pt x="2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7" name="Google Shape;1347;p21"/>
            <p:cNvSpPr/>
            <p:nvPr/>
          </p:nvSpPr>
          <p:spPr>
            <a:xfrm>
              <a:off x="7772291" y="210672"/>
              <a:ext cx="941467" cy="1259979"/>
            </a:xfrm>
            <a:custGeom>
              <a:avLst/>
              <a:gdLst/>
              <a:ahLst/>
              <a:cxnLst/>
              <a:rect l="l" t="t" r="r" b="b"/>
              <a:pathLst>
                <a:path w="5327" h="7129" extrusionOk="0">
                  <a:moveTo>
                    <a:pt x="213" y="1"/>
                  </a:moveTo>
                  <a:lnTo>
                    <a:pt x="1" y="163"/>
                  </a:lnTo>
                  <a:lnTo>
                    <a:pt x="5114" y="7129"/>
                  </a:lnTo>
                  <a:lnTo>
                    <a:pt x="5327" y="6977"/>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8" name="Google Shape;1348;p21"/>
            <p:cNvSpPr/>
            <p:nvPr/>
          </p:nvSpPr>
          <p:spPr>
            <a:xfrm>
              <a:off x="6918823" y="965874"/>
              <a:ext cx="939523" cy="1259979"/>
            </a:xfrm>
            <a:custGeom>
              <a:avLst/>
              <a:gdLst/>
              <a:ahLst/>
              <a:cxnLst/>
              <a:rect l="l" t="t" r="r" b="b"/>
              <a:pathLst>
                <a:path w="5316" h="7129" extrusionOk="0">
                  <a:moveTo>
                    <a:pt x="213" y="1"/>
                  </a:moveTo>
                  <a:lnTo>
                    <a:pt x="0" y="153"/>
                  </a:lnTo>
                  <a:lnTo>
                    <a:pt x="5103" y="7129"/>
                  </a:lnTo>
                  <a:lnTo>
                    <a:pt x="5316" y="6967"/>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9" name="Google Shape;1349;p21"/>
            <p:cNvSpPr/>
            <p:nvPr/>
          </p:nvSpPr>
          <p:spPr>
            <a:xfrm>
              <a:off x="6475034" y="3212214"/>
              <a:ext cx="1531762" cy="1557610"/>
            </a:xfrm>
            <a:custGeom>
              <a:avLst/>
              <a:gdLst/>
              <a:ahLst/>
              <a:cxnLst/>
              <a:rect l="l" t="t" r="r" b="b"/>
              <a:pathLst>
                <a:path w="8667" h="8813" extrusionOk="0">
                  <a:moveTo>
                    <a:pt x="4143" y="1"/>
                  </a:moveTo>
                  <a:cubicBezTo>
                    <a:pt x="3486" y="1"/>
                    <a:pt x="2858" y="154"/>
                    <a:pt x="2400" y="524"/>
                  </a:cubicBezTo>
                  <a:cubicBezTo>
                    <a:pt x="1205" y="1486"/>
                    <a:pt x="537" y="3713"/>
                    <a:pt x="233" y="5131"/>
                  </a:cubicBezTo>
                  <a:cubicBezTo>
                    <a:pt x="51" y="5961"/>
                    <a:pt x="0" y="6883"/>
                    <a:pt x="395" y="7632"/>
                  </a:cubicBezTo>
                  <a:cubicBezTo>
                    <a:pt x="788" y="8375"/>
                    <a:pt x="1638" y="8813"/>
                    <a:pt x="2473" y="8813"/>
                  </a:cubicBezTo>
                  <a:cubicBezTo>
                    <a:pt x="2843" y="8813"/>
                    <a:pt x="3210" y="8727"/>
                    <a:pt x="3534" y="8543"/>
                  </a:cubicBezTo>
                  <a:cubicBezTo>
                    <a:pt x="3928" y="8320"/>
                    <a:pt x="4252" y="7986"/>
                    <a:pt x="4637" y="7753"/>
                  </a:cubicBezTo>
                  <a:cubicBezTo>
                    <a:pt x="5296" y="7369"/>
                    <a:pt x="6085" y="7328"/>
                    <a:pt x="6814" y="7135"/>
                  </a:cubicBezTo>
                  <a:cubicBezTo>
                    <a:pt x="7543" y="6933"/>
                    <a:pt x="8313" y="6487"/>
                    <a:pt x="8455" y="5738"/>
                  </a:cubicBezTo>
                  <a:cubicBezTo>
                    <a:pt x="8667" y="4645"/>
                    <a:pt x="7411" y="3733"/>
                    <a:pt x="7422" y="2610"/>
                  </a:cubicBezTo>
                  <a:cubicBezTo>
                    <a:pt x="7432" y="2347"/>
                    <a:pt x="7503" y="2083"/>
                    <a:pt x="7472" y="1810"/>
                  </a:cubicBezTo>
                  <a:cubicBezTo>
                    <a:pt x="7422" y="1375"/>
                    <a:pt x="7078" y="1010"/>
                    <a:pt x="6713" y="757"/>
                  </a:cubicBezTo>
                  <a:cubicBezTo>
                    <a:pt x="6081" y="315"/>
                    <a:pt x="5084" y="1"/>
                    <a:pt x="414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0" name="Google Shape;1350;p21"/>
            <p:cNvSpPr/>
            <p:nvPr/>
          </p:nvSpPr>
          <p:spPr>
            <a:xfrm>
              <a:off x="8879909" y="581646"/>
              <a:ext cx="594360" cy="1184511"/>
            </a:xfrm>
            <a:custGeom>
              <a:avLst/>
              <a:gdLst/>
              <a:ahLst/>
              <a:cxnLst/>
              <a:rect l="l" t="t" r="r" b="b"/>
              <a:pathLst>
                <a:path w="3363" h="6702" extrusionOk="0">
                  <a:moveTo>
                    <a:pt x="2378" y="0"/>
                  </a:moveTo>
                  <a:cubicBezTo>
                    <a:pt x="1945" y="0"/>
                    <a:pt x="1215" y="528"/>
                    <a:pt x="912" y="737"/>
                  </a:cubicBezTo>
                  <a:cubicBezTo>
                    <a:pt x="416" y="1081"/>
                    <a:pt x="1" y="1638"/>
                    <a:pt x="72" y="2246"/>
                  </a:cubicBezTo>
                  <a:cubicBezTo>
                    <a:pt x="102" y="2539"/>
                    <a:pt x="254" y="2813"/>
                    <a:pt x="335" y="3106"/>
                  </a:cubicBezTo>
                  <a:cubicBezTo>
                    <a:pt x="437" y="3511"/>
                    <a:pt x="406" y="3936"/>
                    <a:pt x="558" y="4311"/>
                  </a:cubicBezTo>
                  <a:cubicBezTo>
                    <a:pt x="669" y="4575"/>
                    <a:pt x="862" y="4797"/>
                    <a:pt x="1004" y="5030"/>
                  </a:cubicBezTo>
                  <a:cubicBezTo>
                    <a:pt x="1378" y="5628"/>
                    <a:pt x="1550" y="6438"/>
                    <a:pt x="2208" y="6681"/>
                  </a:cubicBezTo>
                  <a:cubicBezTo>
                    <a:pt x="2227" y="6693"/>
                    <a:pt x="2250" y="6701"/>
                    <a:pt x="2274" y="6701"/>
                  </a:cubicBezTo>
                  <a:cubicBezTo>
                    <a:pt x="2289" y="6701"/>
                    <a:pt x="2304" y="6698"/>
                    <a:pt x="2320" y="6690"/>
                  </a:cubicBezTo>
                  <a:cubicBezTo>
                    <a:pt x="2370" y="6681"/>
                    <a:pt x="2390" y="6620"/>
                    <a:pt x="2411" y="6579"/>
                  </a:cubicBezTo>
                  <a:cubicBezTo>
                    <a:pt x="2705" y="5871"/>
                    <a:pt x="2826" y="5111"/>
                    <a:pt x="2948" y="4362"/>
                  </a:cubicBezTo>
                  <a:cubicBezTo>
                    <a:pt x="3029" y="3805"/>
                    <a:pt x="3119" y="3258"/>
                    <a:pt x="3200" y="2701"/>
                  </a:cubicBezTo>
                  <a:cubicBezTo>
                    <a:pt x="3281" y="2205"/>
                    <a:pt x="3362" y="1689"/>
                    <a:pt x="3272" y="1193"/>
                  </a:cubicBezTo>
                  <a:cubicBezTo>
                    <a:pt x="3211" y="798"/>
                    <a:pt x="2917" y="99"/>
                    <a:pt x="2462" y="8"/>
                  </a:cubicBezTo>
                  <a:cubicBezTo>
                    <a:pt x="2435" y="3"/>
                    <a:pt x="2407" y="0"/>
                    <a:pt x="2378"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1" name="Google Shape;1351;p21"/>
            <p:cNvSpPr/>
            <p:nvPr/>
          </p:nvSpPr>
          <p:spPr>
            <a:xfrm>
              <a:off x="7142573" y="1003873"/>
              <a:ext cx="1602810" cy="1555665"/>
            </a:xfrm>
            <a:custGeom>
              <a:avLst/>
              <a:gdLst/>
              <a:ahLst/>
              <a:cxnLst/>
              <a:rect l="l" t="t" r="r" b="b"/>
              <a:pathLst>
                <a:path w="9069" h="8802" extrusionOk="0">
                  <a:moveTo>
                    <a:pt x="6097" y="1"/>
                  </a:moveTo>
                  <a:cubicBezTo>
                    <a:pt x="6052" y="1"/>
                    <a:pt x="6011" y="30"/>
                    <a:pt x="6004" y="80"/>
                  </a:cubicBezTo>
                  <a:cubicBezTo>
                    <a:pt x="5983" y="211"/>
                    <a:pt x="5974" y="332"/>
                    <a:pt x="5974" y="464"/>
                  </a:cubicBezTo>
                  <a:cubicBezTo>
                    <a:pt x="5974" y="535"/>
                    <a:pt x="6027" y="573"/>
                    <a:pt x="6077" y="573"/>
                  </a:cubicBezTo>
                  <a:cubicBezTo>
                    <a:pt x="6120" y="573"/>
                    <a:pt x="6161" y="545"/>
                    <a:pt x="6166" y="485"/>
                  </a:cubicBezTo>
                  <a:cubicBezTo>
                    <a:pt x="6186" y="404"/>
                    <a:pt x="6186" y="312"/>
                    <a:pt x="6186" y="231"/>
                  </a:cubicBezTo>
                  <a:cubicBezTo>
                    <a:pt x="6287" y="262"/>
                    <a:pt x="6388" y="302"/>
                    <a:pt x="6490" y="332"/>
                  </a:cubicBezTo>
                  <a:cubicBezTo>
                    <a:pt x="6495" y="335"/>
                    <a:pt x="6501" y="336"/>
                    <a:pt x="6506" y="336"/>
                  </a:cubicBezTo>
                  <a:cubicBezTo>
                    <a:pt x="6550" y="336"/>
                    <a:pt x="6585" y="268"/>
                    <a:pt x="6541" y="242"/>
                  </a:cubicBezTo>
                  <a:cubicBezTo>
                    <a:pt x="6409" y="170"/>
                    <a:pt x="6287" y="89"/>
                    <a:pt x="6156" y="19"/>
                  </a:cubicBezTo>
                  <a:cubicBezTo>
                    <a:pt x="6137" y="6"/>
                    <a:pt x="6117" y="1"/>
                    <a:pt x="6097" y="1"/>
                  </a:cubicBezTo>
                  <a:close/>
                  <a:moveTo>
                    <a:pt x="5356" y="331"/>
                  </a:moveTo>
                  <a:cubicBezTo>
                    <a:pt x="5308" y="331"/>
                    <a:pt x="5262" y="361"/>
                    <a:pt x="5254" y="413"/>
                  </a:cubicBezTo>
                  <a:cubicBezTo>
                    <a:pt x="5234" y="545"/>
                    <a:pt x="5224" y="667"/>
                    <a:pt x="5224" y="798"/>
                  </a:cubicBezTo>
                  <a:cubicBezTo>
                    <a:pt x="5224" y="865"/>
                    <a:pt x="5280" y="904"/>
                    <a:pt x="5332" y="904"/>
                  </a:cubicBezTo>
                  <a:cubicBezTo>
                    <a:pt x="5376" y="904"/>
                    <a:pt x="5418" y="878"/>
                    <a:pt x="5427" y="818"/>
                  </a:cubicBezTo>
                  <a:cubicBezTo>
                    <a:pt x="5437" y="728"/>
                    <a:pt x="5437" y="647"/>
                    <a:pt x="5447" y="555"/>
                  </a:cubicBezTo>
                  <a:cubicBezTo>
                    <a:pt x="5548" y="596"/>
                    <a:pt x="5639" y="626"/>
                    <a:pt x="5740" y="667"/>
                  </a:cubicBezTo>
                  <a:cubicBezTo>
                    <a:pt x="5747" y="669"/>
                    <a:pt x="5754" y="670"/>
                    <a:pt x="5760" y="670"/>
                  </a:cubicBezTo>
                  <a:cubicBezTo>
                    <a:pt x="5811" y="670"/>
                    <a:pt x="5846" y="603"/>
                    <a:pt x="5791" y="575"/>
                  </a:cubicBezTo>
                  <a:cubicBezTo>
                    <a:pt x="5670" y="494"/>
                    <a:pt x="5538" y="424"/>
                    <a:pt x="5407" y="343"/>
                  </a:cubicBezTo>
                  <a:cubicBezTo>
                    <a:pt x="5391" y="335"/>
                    <a:pt x="5373" y="331"/>
                    <a:pt x="5356" y="331"/>
                  </a:cubicBezTo>
                  <a:close/>
                  <a:moveTo>
                    <a:pt x="6373" y="623"/>
                  </a:moveTo>
                  <a:cubicBezTo>
                    <a:pt x="6327" y="623"/>
                    <a:pt x="6284" y="650"/>
                    <a:pt x="6277" y="707"/>
                  </a:cubicBezTo>
                  <a:cubicBezTo>
                    <a:pt x="6257" y="839"/>
                    <a:pt x="6247" y="960"/>
                    <a:pt x="6247" y="1082"/>
                  </a:cubicBezTo>
                  <a:cubicBezTo>
                    <a:pt x="6247" y="1155"/>
                    <a:pt x="6303" y="1197"/>
                    <a:pt x="6357" y="1197"/>
                  </a:cubicBezTo>
                  <a:cubicBezTo>
                    <a:pt x="6399" y="1197"/>
                    <a:pt x="6440" y="1170"/>
                    <a:pt x="6449" y="1112"/>
                  </a:cubicBezTo>
                  <a:cubicBezTo>
                    <a:pt x="6460" y="1021"/>
                    <a:pt x="6460" y="940"/>
                    <a:pt x="6469" y="849"/>
                  </a:cubicBezTo>
                  <a:cubicBezTo>
                    <a:pt x="6561" y="890"/>
                    <a:pt x="6662" y="920"/>
                    <a:pt x="6763" y="960"/>
                  </a:cubicBezTo>
                  <a:cubicBezTo>
                    <a:pt x="6768" y="961"/>
                    <a:pt x="6772" y="961"/>
                    <a:pt x="6776" y="961"/>
                  </a:cubicBezTo>
                  <a:cubicBezTo>
                    <a:pt x="6830" y="961"/>
                    <a:pt x="6870" y="897"/>
                    <a:pt x="6814" y="859"/>
                  </a:cubicBezTo>
                  <a:cubicBezTo>
                    <a:pt x="6682" y="788"/>
                    <a:pt x="6561" y="717"/>
                    <a:pt x="6429" y="636"/>
                  </a:cubicBezTo>
                  <a:cubicBezTo>
                    <a:pt x="6411" y="627"/>
                    <a:pt x="6392" y="623"/>
                    <a:pt x="6373" y="623"/>
                  </a:cubicBezTo>
                  <a:close/>
                  <a:moveTo>
                    <a:pt x="4602" y="659"/>
                  </a:moveTo>
                  <a:cubicBezTo>
                    <a:pt x="4559" y="659"/>
                    <a:pt x="4519" y="691"/>
                    <a:pt x="4505" y="748"/>
                  </a:cubicBezTo>
                  <a:cubicBezTo>
                    <a:pt x="4485" y="869"/>
                    <a:pt x="4475" y="991"/>
                    <a:pt x="4475" y="1122"/>
                  </a:cubicBezTo>
                  <a:cubicBezTo>
                    <a:pt x="4475" y="1193"/>
                    <a:pt x="4528" y="1232"/>
                    <a:pt x="4580" y="1232"/>
                  </a:cubicBezTo>
                  <a:cubicBezTo>
                    <a:pt x="4624" y="1232"/>
                    <a:pt x="4668" y="1203"/>
                    <a:pt x="4678" y="1142"/>
                  </a:cubicBezTo>
                  <a:cubicBezTo>
                    <a:pt x="4687" y="1061"/>
                    <a:pt x="4698" y="971"/>
                    <a:pt x="4698" y="890"/>
                  </a:cubicBezTo>
                  <a:cubicBezTo>
                    <a:pt x="4799" y="920"/>
                    <a:pt x="4900" y="960"/>
                    <a:pt x="5002" y="991"/>
                  </a:cubicBezTo>
                  <a:cubicBezTo>
                    <a:pt x="5007" y="993"/>
                    <a:pt x="5013" y="994"/>
                    <a:pt x="5018" y="994"/>
                  </a:cubicBezTo>
                  <a:cubicBezTo>
                    <a:pt x="5062" y="994"/>
                    <a:pt x="5097" y="927"/>
                    <a:pt x="5052" y="899"/>
                  </a:cubicBezTo>
                  <a:cubicBezTo>
                    <a:pt x="4921" y="829"/>
                    <a:pt x="4789" y="748"/>
                    <a:pt x="4657" y="677"/>
                  </a:cubicBezTo>
                  <a:cubicBezTo>
                    <a:pt x="4639" y="665"/>
                    <a:pt x="4620" y="659"/>
                    <a:pt x="4602" y="659"/>
                  </a:cubicBezTo>
                  <a:close/>
                  <a:moveTo>
                    <a:pt x="5623" y="952"/>
                  </a:moveTo>
                  <a:cubicBezTo>
                    <a:pt x="5580" y="952"/>
                    <a:pt x="5542" y="982"/>
                    <a:pt x="5528" y="1031"/>
                  </a:cubicBezTo>
                  <a:cubicBezTo>
                    <a:pt x="5508" y="1163"/>
                    <a:pt x="5497" y="1284"/>
                    <a:pt x="5497" y="1416"/>
                  </a:cubicBezTo>
                  <a:cubicBezTo>
                    <a:pt x="5497" y="1487"/>
                    <a:pt x="5550" y="1525"/>
                    <a:pt x="5602" y="1525"/>
                  </a:cubicBezTo>
                  <a:cubicBezTo>
                    <a:pt x="5647" y="1525"/>
                    <a:pt x="5691" y="1497"/>
                    <a:pt x="5700" y="1436"/>
                  </a:cubicBezTo>
                  <a:cubicBezTo>
                    <a:pt x="5710" y="1355"/>
                    <a:pt x="5720" y="1264"/>
                    <a:pt x="5720" y="1183"/>
                  </a:cubicBezTo>
                  <a:cubicBezTo>
                    <a:pt x="5821" y="1214"/>
                    <a:pt x="5923" y="1254"/>
                    <a:pt x="6014" y="1284"/>
                  </a:cubicBezTo>
                  <a:cubicBezTo>
                    <a:pt x="6021" y="1286"/>
                    <a:pt x="6027" y="1287"/>
                    <a:pt x="6034" y="1287"/>
                  </a:cubicBezTo>
                  <a:cubicBezTo>
                    <a:pt x="6085" y="1287"/>
                    <a:pt x="6119" y="1220"/>
                    <a:pt x="6064" y="1193"/>
                  </a:cubicBezTo>
                  <a:cubicBezTo>
                    <a:pt x="5943" y="1122"/>
                    <a:pt x="5812" y="1041"/>
                    <a:pt x="5680" y="971"/>
                  </a:cubicBezTo>
                  <a:cubicBezTo>
                    <a:pt x="5661" y="958"/>
                    <a:pt x="5641" y="952"/>
                    <a:pt x="5623" y="952"/>
                  </a:cubicBezTo>
                  <a:close/>
                  <a:moveTo>
                    <a:pt x="3864" y="989"/>
                  </a:moveTo>
                  <a:cubicBezTo>
                    <a:pt x="3815" y="989"/>
                    <a:pt x="3774" y="1019"/>
                    <a:pt x="3766" y="1072"/>
                  </a:cubicBezTo>
                  <a:cubicBezTo>
                    <a:pt x="3746" y="1203"/>
                    <a:pt x="3736" y="1325"/>
                    <a:pt x="3736" y="1457"/>
                  </a:cubicBezTo>
                  <a:cubicBezTo>
                    <a:pt x="3736" y="1523"/>
                    <a:pt x="3788" y="1562"/>
                    <a:pt x="3838" y="1562"/>
                  </a:cubicBezTo>
                  <a:cubicBezTo>
                    <a:pt x="3879" y="1562"/>
                    <a:pt x="3919" y="1536"/>
                    <a:pt x="3928" y="1477"/>
                  </a:cubicBezTo>
                  <a:cubicBezTo>
                    <a:pt x="3938" y="1385"/>
                    <a:pt x="3949" y="1304"/>
                    <a:pt x="3949" y="1214"/>
                  </a:cubicBezTo>
                  <a:cubicBezTo>
                    <a:pt x="4050" y="1254"/>
                    <a:pt x="4151" y="1284"/>
                    <a:pt x="4252" y="1325"/>
                  </a:cubicBezTo>
                  <a:cubicBezTo>
                    <a:pt x="4258" y="1327"/>
                    <a:pt x="4263" y="1328"/>
                    <a:pt x="4269" y="1328"/>
                  </a:cubicBezTo>
                  <a:cubicBezTo>
                    <a:pt x="4313" y="1328"/>
                    <a:pt x="4348" y="1261"/>
                    <a:pt x="4303" y="1234"/>
                  </a:cubicBezTo>
                  <a:cubicBezTo>
                    <a:pt x="4171" y="1153"/>
                    <a:pt x="4039" y="1082"/>
                    <a:pt x="3918" y="1001"/>
                  </a:cubicBezTo>
                  <a:cubicBezTo>
                    <a:pt x="3900" y="993"/>
                    <a:pt x="3881" y="989"/>
                    <a:pt x="3864" y="989"/>
                  </a:cubicBezTo>
                  <a:close/>
                  <a:moveTo>
                    <a:pt x="6644" y="1246"/>
                  </a:moveTo>
                  <a:cubicBezTo>
                    <a:pt x="6599" y="1246"/>
                    <a:pt x="6558" y="1276"/>
                    <a:pt x="6550" y="1325"/>
                  </a:cubicBezTo>
                  <a:cubicBezTo>
                    <a:pt x="6530" y="1457"/>
                    <a:pt x="6520" y="1578"/>
                    <a:pt x="6520" y="1709"/>
                  </a:cubicBezTo>
                  <a:cubicBezTo>
                    <a:pt x="6520" y="1776"/>
                    <a:pt x="6575" y="1815"/>
                    <a:pt x="6628" y="1815"/>
                  </a:cubicBezTo>
                  <a:cubicBezTo>
                    <a:pt x="6672" y="1815"/>
                    <a:pt x="6714" y="1789"/>
                    <a:pt x="6723" y="1730"/>
                  </a:cubicBezTo>
                  <a:cubicBezTo>
                    <a:pt x="6733" y="1639"/>
                    <a:pt x="6733" y="1558"/>
                    <a:pt x="6743" y="1466"/>
                  </a:cubicBezTo>
                  <a:cubicBezTo>
                    <a:pt x="6844" y="1507"/>
                    <a:pt x="6946" y="1538"/>
                    <a:pt x="7036" y="1578"/>
                  </a:cubicBezTo>
                  <a:cubicBezTo>
                    <a:pt x="7043" y="1580"/>
                    <a:pt x="7050" y="1581"/>
                    <a:pt x="7056" y="1581"/>
                  </a:cubicBezTo>
                  <a:cubicBezTo>
                    <a:pt x="7107" y="1581"/>
                    <a:pt x="7142" y="1514"/>
                    <a:pt x="7087" y="1487"/>
                  </a:cubicBezTo>
                  <a:cubicBezTo>
                    <a:pt x="6966" y="1406"/>
                    <a:pt x="6834" y="1335"/>
                    <a:pt x="6703" y="1264"/>
                  </a:cubicBezTo>
                  <a:cubicBezTo>
                    <a:pt x="6684" y="1251"/>
                    <a:pt x="6664" y="1246"/>
                    <a:pt x="6644" y="1246"/>
                  </a:cubicBezTo>
                  <a:close/>
                  <a:moveTo>
                    <a:pt x="4880" y="1281"/>
                  </a:moveTo>
                  <a:cubicBezTo>
                    <a:pt x="4833" y="1281"/>
                    <a:pt x="4796" y="1308"/>
                    <a:pt x="4789" y="1365"/>
                  </a:cubicBezTo>
                  <a:cubicBezTo>
                    <a:pt x="4759" y="1497"/>
                    <a:pt x="4759" y="1619"/>
                    <a:pt x="4748" y="1750"/>
                  </a:cubicBezTo>
                  <a:cubicBezTo>
                    <a:pt x="4748" y="1817"/>
                    <a:pt x="4803" y="1856"/>
                    <a:pt x="4856" y="1856"/>
                  </a:cubicBezTo>
                  <a:cubicBezTo>
                    <a:pt x="4900" y="1856"/>
                    <a:pt x="4942" y="1830"/>
                    <a:pt x="4951" y="1770"/>
                  </a:cubicBezTo>
                  <a:cubicBezTo>
                    <a:pt x="4961" y="1679"/>
                    <a:pt x="4971" y="1598"/>
                    <a:pt x="4971" y="1507"/>
                  </a:cubicBezTo>
                  <a:cubicBezTo>
                    <a:pt x="5072" y="1547"/>
                    <a:pt x="5173" y="1578"/>
                    <a:pt x="5275" y="1619"/>
                  </a:cubicBezTo>
                  <a:cubicBezTo>
                    <a:pt x="5280" y="1621"/>
                    <a:pt x="5286" y="1622"/>
                    <a:pt x="5291" y="1622"/>
                  </a:cubicBezTo>
                  <a:cubicBezTo>
                    <a:pt x="5335" y="1622"/>
                    <a:pt x="5370" y="1554"/>
                    <a:pt x="5326" y="1527"/>
                  </a:cubicBezTo>
                  <a:cubicBezTo>
                    <a:pt x="5194" y="1446"/>
                    <a:pt x="5062" y="1376"/>
                    <a:pt x="4941" y="1295"/>
                  </a:cubicBezTo>
                  <a:cubicBezTo>
                    <a:pt x="4920" y="1286"/>
                    <a:pt x="4899" y="1281"/>
                    <a:pt x="4880" y="1281"/>
                  </a:cubicBezTo>
                  <a:close/>
                  <a:moveTo>
                    <a:pt x="3111" y="1317"/>
                  </a:moveTo>
                  <a:cubicBezTo>
                    <a:pt x="3066" y="1317"/>
                    <a:pt x="3024" y="1349"/>
                    <a:pt x="3017" y="1406"/>
                  </a:cubicBezTo>
                  <a:cubicBezTo>
                    <a:pt x="2997" y="1527"/>
                    <a:pt x="2986" y="1649"/>
                    <a:pt x="2986" y="1781"/>
                  </a:cubicBezTo>
                  <a:cubicBezTo>
                    <a:pt x="2986" y="1853"/>
                    <a:pt x="3041" y="1891"/>
                    <a:pt x="3093" y="1891"/>
                  </a:cubicBezTo>
                  <a:cubicBezTo>
                    <a:pt x="3135" y="1891"/>
                    <a:pt x="3174" y="1865"/>
                    <a:pt x="3179" y="1811"/>
                  </a:cubicBezTo>
                  <a:cubicBezTo>
                    <a:pt x="3199" y="1720"/>
                    <a:pt x="3199" y="1628"/>
                    <a:pt x="3209" y="1547"/>
                  </a:cubicBezTo>
                  <a:cubicBezTo>
                    <a:pt x="3301" y="1578"/>
                    <a:pt x="3402" y="1619"/>
                    <a:pt x="3503" y="1649"/>
                  </a:cubicBezTo>
                  <a:cubicBezTo>
                    <a:pt x="3510" y="1651"/>
                    <a:pt x="3516" y="1652"/>
                    <a:pt x="3522" y="1652"/>
                  </a:cubicBezTo>
                  <a:cubicBezTo>
                    <a:pt x="3572" y="1652"/>
                    <a:pt x="3599" y="1585"/>
                    <a:pt x="3553" y="1558"/>
                  </a:cubicBezTo>
                  <a:cubicBezTo>
                    <a:pt x="3422" y="1487"/>
                    <a:pt x="3301" y="1406"/>
                    <a:pt x="3169" y="1335"/>
                  </a:cubicBezTo>
                  <a:cubicBezTo>
                    <a:pt x="3150" y="1323"/>
                    <a:pt x="3130" y="1317"/>
                    <a:pt x="3111" y="1317"/>
                  </a:cubicBezTo>
                  <a:close/>
                  <a:moveTo>
                    <a:pt x="5898" y="1570"/>
                  </a:moveTo>
                  <a:cubicBezTo>
                    <a:pt x="5856" y="1570"/>
                    <a:pt x="5819" y="1602"/>
                    <a:pt x="5812" y="1659"/>
                  </a:cubicBezTo>
                  <a:cubicBezTo>
                    <a:pt x="5781" y="1790"/>
                    <a:pt x="5771" y="1902"/>
                    <a:pt x="5771" y="2033"/>
                  </a:cubicBezTo>
                  <a:cubicBezTo>
                    <a:pt x="5771" y="2106"/>
                    <a:pt x="5826" y="2145"/>
                    <a:pt x="5879" y="2145"/>
                  </a:cubicBezTo>
                  <a:cubicBezTo>
                    <a:pt x="5923" y="2145"/>
                    <a:pt x="5965" y="2119"/>
                    <a:pt x="5974" y="2064"/>
                  </a:cubicBezTo>
                  <a:cubicBezTo>
                    <a:pt x="5983" y="1973"/>
                    <a:pt x="5994" y="1892"/>
                    <a:pt x="5994" y="1801"/>
                  </a:cubicBezTo>
                  <a:cubicBezTo>
                    <a:pt x="6095" y="1841"/>
                    <a:pt x="6196" y="1871"/>
                    <a:pt x="6298" y="1902"/>
                  </a:cubicBezTo>
                  <a:cubicBezTo>
                    <a:pt x="6303" y="1904"/>
                    <a:pt x="6309" y="1905"/>
                    <a:pt x="6314" y="1905"/>
                  </a:cubicBezTo>
                  <a:cubicBezTo>
                    <a:pt x="6358" y="1905"/>
                    <a:pt x="6393" y="1838"/>
                    <a:pt x="6348" y="1811"/>
                  </a:cubicBezTo>
                  <a:cubicBezTo>
                    <a:pt x="6217" y="1740"/>
                    <a:pt x="6085" y="1669"/>
                    <a:pt x="5953" y="1588"/>
                  </a:cubicBezTo>
                  <a:cubicBezTo>
                    <a:pt x="5935" y="1576"/>
                    <a:pt x="5916" y="1570"/>
                    <a:pt x="5898" y="1570"/>
                  </a:cubicBezTo>
                  <a:close/>
                  <a:moveTo>
                    <a:pt x="4133" y="1610"/>
                  </a:moveTo>
                  <a:cubicBezTo>
                    <a:pt x="4088" y="1610"/>
                    <a:pt x="4047" y="1640"/>
                    <a:pt x="4039" y="1689"/>
                  </a:cubicBezTo>
                  <a:cubicBezTo>
                    <a:pt x="4019" y="1821"/>
                    <a:pt x="4009" y="1943"/>
                    <a:pt x="4009" y="2074"/>
                  </a:cubicBezTo>
                  <a:cubicBezTo>
                    <a:pt x="4009" y="2145"/>
                    <a:pt x="4062" y="2184"/>
                    <a:pt x="4113" y="2184"/>
                  </a:cubicBezTo>
                  <a:cubicBezTo>
                    <a:pt x="4156" y="2184"/>
                    <a:pt x="4197" y="2155"/>
                    <a:pt x="4201" y="2094"/>
                  </a:cubicBezTo>
                  <a:cubicBezTo>
                    <a:pt x="4222" y="2013"/>
                    <a:pt x="4222" y="1922"/>
                    <a:pt x="4222" y="1841"/>
                  </a:cubicBezTo>
                  <a:cubicBezTo>
                    <a:pt x="4323" y="1871"/>
                    <a:pt x="4424" y="1912"/>
                    <a:pt x="4525" y="1943"/>
                  </a:cubicBezTo>
                  <a:cubicBezTo>
                    <a:pt x="4531" y="1945"/>
                    <a:pt x="4537" y="1946"/>
                    <a:pt x="4542" y="1946"/>
                  </a:cubicBezTo>
                  <a:cubicBezTo>
                    <a:pt x="4586" y="1946"/>
                    <a:pt x="4621" y="1878"/>
                    <a:pt x="4576" y="1851"/>
                  </a:cubicBezTo>
                  <a:cubicBezTo>
                    <a:pt x="4444" y="1781"/>
                    <a:pt x="4323" y="1700"/>
                    <a:pt x="4192" y="1628"/>
                  </a:cubicBezTo>
                  <a:cubicBezTo>
                    <a:pt x="4173" y="1616"/>
                    <a:pt x="4153" y="1610"/>
                    <a:pt x="4133" y="1610"/>
                  </a:cubicBezTo>
                  <a:close/>
                  <a:moveTo>
                    <a:pt x="2363" y="1651"/>
                  </a:moveTo>
                  <a:cubicBezTo>
                    <a:pt x="2320" y="1651"/>
                    <a:pt x="2282" y="1681"/>
                    <a:pt x="2268" y="1730"/>
                  </a:cubicBezTo>
                  <a:cubicBezTo>
                    <a:pt x="2248" y="1862"/>
                    <a:pt x="2237" y="1983"/>
                    <a:pt x="2237" y="2114"/>
                  </a:cubicBezTo>
                  <a:cubicBezTo>
                    <a:pt x="2237" y="2181"/>
                    <a:pt x="2292" y="2220"/>
                    <a:pt x="2345" y="2220"/>
                  </a:cubicBezTo>
                  <a:cubicBezTo>
                    <a:pt x="2389" y="2220"/>
                    <a:pt x="2431" y="2194"/>
                    <a:pt x="2440" y="2135"/>
                  </a:cubicBezTo>
                  <a:cubicBezTo>
                    <a:pt x="2450" y="2044"/>
                    <a:pt x="2460" y="1963"/>
                    <a:pt x="2460" y="1882"/>
                  </a:cubicBezTo>
                  <a:cubicBezTo>
                    <a:pt x="2561" y="1912"/>
                    <a:pt x="2662" y="1952"/>
                    <a:pt x="2754" y="1983"/>
                  </a:cubicBezTo>
                  <a:cubicBezTo>
                    <a:pt x="2761" y="1985"/>
                    <a:pt x="2767" y="1986"/>
                    <a:pt x="2773" y="1986"/>
                  </a:cubicBezTo>
                  <a:cubicBezTo>
                    <a:pt x="2824" y="1986"/>
                    <a:pt x="2858" y="1919"/>
                    <a:pt x="2804" y="1892"/>
                  </a:cubicBezTo>
                  <a:cubicBezTo>
                    <a:pt x="2683" y="1811"/>
                    <a:pt x="2551" y="1740"/>
                    <a:pt x="2419" y="1669"/>
                  </a:cubicBezTo>
                  <a:cubicBezTo>
                    <a:pt x="2401" y="1656"/>
                    <a:pt x="2382" y="1651"/>
                    <a:pt x="2363" y="1651"/>
                  </a:cubicBezTo>
                  <a:close/>
                  <a:moveTo>
                    <a:pt x="6920" y="1864"/>
                  </a:moveTo>
                  <a:cubicBezTo>
                    <a:pt x="6877" y="1864"/>
                    <a:pt x="6838" y="1896"/>
                    <a:pt x="6824" y="1952"/>
                  </a:cubicBezTo>
                  <a:cubicBezTo>
                    <a:pt x="6804" y="2074"/>
                    <a:pt x="6793" y="2195"/>
                    <a:pt x="6793" y="2327"/>
                  </a:cubicBezTo>
                  <a:cubicBezTo>
                    <a:pt x="6793" y="2398"/>
                    <a:pt x="6846" y="2436"/>
                    <a:pt x="6898" y="2436"/>
                  </a:cubicBezTo>
                  <a:cubicBezTo>
                    <a:pt x="6943" y="2436"/>
                    <a:pt x="6987" y="2408"/>
                    <a:pt x="6996" y="2348"/>
                  </a:cubicBezTo>
                  <a:cubicBezTo>
                    <a:pt x="7006" y="2267"/>
                    <a:pt x="7016" y="2175"/>
                    <a:pt x="7016" y="2094"/>
                  </a:cubicBezTo>
                  <a:cubicBezTo>
                    <a:pt x="7117" y="2125"/>
                    <a:pt x="7219" y="2165"/>
                    <a:pt x="7320" y="2195"/>
                  </a:cubicBezTo>
                  <a:cubicBezTo>
                    <a:pt x="7325" y="2198"/>
                    <a:pt x="7331" y="2199"/>
                    <a:pt x="7336" y="2199"/>
                  </a:cubicBezTo>
                  <a:cubicBezTo>
                    <a:pt x="7381" y="2199"/>
                    <a:pt x="7416" y="2131"/>
                    <a:pt x="7371" y="2105"/>
                  </a:cubicBezTo>
                  <a:cubicBezTo>
                    <a:pt x="7239" y="2033"/>
                    <a:pt x="7108" y="1952"/>
                    <a:pt x="6976" y="1882"/>
                  </a:cubicBezTo>
                  <a:cubicBezTo>
                    <a:pt x="6957" y="1870"/>
                    <a:pt x="6938" y="1864"/>
                    <a:pt x="6920" y="1864"/>
                  </a:cubicBezTo>
                  <a:close/>
                  <a:moveTo>
                    <a:pt x="5155" y="1904"/>
                  </a:moveTo>
                  <a:cubicBezTo>
                    <a:pt x="5110" y="1904"/>
                    <a:pt x="5069" y="1934"/>
                    <a:pt x="5062" y="1983"/>
                  </a:cubicBezTo>
                  <a:cubicBezTo>
                    <a:pt x="5042" y="2114"/>
                    <a:pt x="5032" y="2236"/>
                    <a:pt x="5032" y="2368"/>
                  </a:cubicBezTo>
                  <a:cubicBezTo>
                    <a:pt x="5032" y="2435"/>
                    <a:pt x="5084" y="2474"/>
                    <a:pt x="5134" y="2474"/>
                  </a:cubicBezTo>
                  <a:cubicBezTo>
                    <a:pt x="5175" y="2474"/>
                    <a:pt x="5215" y="2447"/>
                    <a:pt x="5224" y="2388"/>
                  </a:cubicBezTo>
                  <a:cubicBezTo>
                    <a:pt x="5234" y="2297"/>
                    <a:pt x="5245" y="2216"/>
                    <a:pt x="5245" y="2135"/>
                  </a:cubicBezTo>
                  <a:cubicBezTo>
                    <a:pt x="5346" y="2165"/>
                    <a:pt x="5447" y="2206"/>
                    <a:pt x="5548" y="2236"/>
                  </a:cubicBezTo>
                  <a:cubicBezTo>
                    <a:pt x="5554" y="2238"/>
                    <a:pt x="5559" y="2239"/>
                    <a:pt x="5565" y="2239"/>
                  </a:cubicBezTo>
                  <a:cubicBezTo>
                    <a:pt x="5609" y="2239"/>
                    <a:pt x="5644" y="2172"/>
                    <a:pt x="5599" y="2145"/>
                  </a:cubicBezTo>
                  <a:cubicBezTo>
                    <a:pt x="5467" y="2064"/>
                    <a:pt x="5335" y="1993"/>
                    <a:pt x="5214" y="1922"/>
                  </a:cubicBezTo>
                  <a:cubicBezTo>
                    <a:pt x="5195" y="1910"/>
                    <a:pt x="5175" y="1904"/>
                    <a:pt x="5155" y="1904"/>
                  </a:cubicBezTo>
                  <a:close/>
                  <a:moveTo>
                    <a:pt x="3392" y="1941"/>
                  </a:moveTo>
                  <a:cubicBezTo>
                    <a:pt x="3344" y="1941"/>
                    <a:pt x="3298" y="1971"/>
                    <a:pt x="3290" y="2024"/>
                  </a:cubicBezTo>
                  <a:cubicBezTo>
                    <a:pt x="3270" y="2155"/>
                    <a:pt x="3260" y="2276"/>
                    <a:pt x="3260" y="2408"/>
                  </a:cubicBezTo>
                  <a:cubicBezTo>
                    <a:pt x="3260" y="2475"/>
                    <a:pt x="3315" y="2514"/>
                    <a:pt x="3368" y="2514"/>
                  </a:cubicBezTo>
                  <a:cubicBezTo>
                    <a:pt x="3412" y="2514"/>
                    <a:pt x="3454" y="2488"/>
                    <a:pt x="3463" y="2429"/>
                  </a:cubicBezTo>
                  <a:cubicBezTo>
                    <a:pt x="3472" y="2337"/>
                    <a:pt x="3472" y="2256"/>
                    <a:pt x="3483" y="2165"/>
                  </a:cubicBezTo>
                  <a:cubicBezTo>
                    <a:pt x="3584" y="2206"/>
                    <a:pt x="3675" y="2236"/>
                    <a:pt x="3776" y="2276"/>
                  </a:cubicBezTo>
                  <a:cubicBezTo>
                    <a:pt x="3783" y="2279"/>
                    <a:pt x="3789" y="2280"/>
                    <a:pt x="3796" y="2280"/>
                  </a:cubicBezTo>
                  <a:cubicBezTo>
                    <a:pt x="3847" y="2280"/>
                    <a:pt x="3881" y="2212"/>
                    <a:pt x="3827" y="2186"/>
                  </a:cubicBezTo>
                  <a:cubicBezTo>
                    <a:pt x="3706" y="2105"/>
                    <a:pt x="3574" y="2033"/>
                    <a:pt x="3442" y="1952"/>
                  </a:cubicBezTo>
                  <a:cubicBezTo>
                    <a:pt x="3427" y="1945"/>
                    <a:pt x="3409" y="1941"/>
                    <a:pt x="3392" y="1941"/>
                  </a:cubicBezTo>
                  <a:close/>
                  <a:moveTo>
                    <a:pt x="1617" y="1980"/>
                  </a:moveTo>
                  <a:cubicBezTo>
                    <a:pt x="1574" y="1980"/>
                    <a:pt x="1536" y="2007"/>
                    <a:pt x="1528" y="2064"/>
                  </a:cubicBezTo>
                  <a:cubicBezTo>
                    <a:pt x="1499" y="2195"/>
                    <a:pt x="1488" y="2317"/>
                    <a:pt x="1488" y="2449"/>
                  </a:cubicBezTo>
                  <a:cubicBezTo>
                    <a:pt x="1488" y="2516"/>
                    <a:pt x="1543" y="2555"/>
                    <a:pt x="1596" y="2555"/>
                  </a:cubicBezTo>
                  <a:cubicBezTo>
                    <a:pt x="1639" y="2555"/>
                    <a:pt x="1681" y="2528"/>
                    <a:pt x="1690" y="2469"/>
                  </a:cubicBezTo>
                  <a:cubicBezTo>
                    <a:pt x="1701" y="2378"/>
                    <a:pt x="1711" y="2297"/>
                    <a:pt x="1711" y="2206"/>
                  </a:cubicBezTo>
                  <a:cubicBezTo>
                    <a:pt x="1812" y="2246"/>
                    <a:pt x="1913" y="2276"/>
                    <a:pt x="2014" y="2317"/>
                  </a:cubicBezTo>
                  <a:cubicBezTo>
                    <a:pt x="2018" y="2318"/>
                    <a:pt x="2021" y="2318"/>
                    <a:pt x="2025" y="2318"/>
                  </a:cubicBezTo>
                  <a:cubicBezTo>
                    <a:pt x="2072" y="2318"/>
                    <a:pt x="2112" y="2253"/>
                    <a:pt x="2065" y="2216"/>
                  </a:cubicBezTo>
                  <a:cubicBezTo>
                    <a:pt x="1933" y="2145"/>
                    <a:pt x="1802" y="2074"/>
                    <a:pt x="1670" y="1993"/>
                  </a:cubicBezTo>
                  <a:cubicBezTo>
                    <a:pt x="1653" y="1984"/>
                    <a:pt x="1634" y="1980"/>
                    <a:pt x="1617" y="1980"/>
                  </a:cubicBezTo>
                  <a:close/>
                  <a:moveTo>
                    <a:pt x="6182" y="2194"/>
                  </a:moveTo>
                  <a:cubicBezTo>
                    <a:pt x="6133" y="2194"/>
                    <a:pt x="6092" y="2224"/>
                    <a:pt x="6085" y="2276"/>
                  </a:cubicBezTo>
                  <a:cubicBezTo>
                    <a:pt x="6064" y="2408"/>
                    <a:pt x="6055" y="2530"/>
                    <a:pt x="6055" y="2661"/>
                  </a:cubicBezTo>
                  <a:cubicBezTo>
                    <a:pt x="6049" y="2728"/>
                    <a:pt x="6101" y="2767"/>
                    <a:pt x="6153" y="2767"/>
                  </a:cubicBezTo>
                  <a:cubicBezTo>
                    <a:pt x="6196" y="2767"/>
                    <a:pt x="6238" y="2741"/>
                    <a:pt x="6247" y="2681"/>
                  </a:cubicBezTo>
                  <a:cubicBezTo>
                    <a:pt x="6257" y="2591"/>
                    <a:pt x="6267" y="2510"/>
                    <a:pt x="6267" y="2418"/>
                  </a:cubicBezTo>
                  <a:cubicBezTo>
                    <a:pt x="6368" y="2459"/>
                    <a:pt x="6469" y="2489"/>
                    <a:pt x="6571" y="2530"/>
                  </a:cubicBezTo>
                  <a:cubicBezTo>
                    <a:pt x="6576" y="2532"/>
                    <a:pt x="6582" y="2533"/>
                    <a:pt x="6587" y="2533"/>
                  </a:cubicBezTo>
                  <a:cubicBezTo>
                    <a:pt x="6631" y="2533"/>
                    <a:pt x="6666" y="2466"/>
                    <a:pt x="6622" y="2438"/>
                  </a:cubicBezTo>
                  <a:cubicBezTo>
                    <a:pt x="6490" y="2357"/>
                    <a:pt x="6358" y="2287"/>
                    <a:pt x="6237" y="2206"/>
                  </a:cubicBezTo>
                  <a:cubicBezTo>
                    <a:pt x="6218" y="2198"/>
                    <a:pt x="6200" y="2194"/>
                    <a:pt x="6182" y="2194"/>
                  </a:cubicBezTo>
                  <a:close/>
                  <a:moveTo>
                    <a:pt x="4408" y="2233"/>
                  </a:moveTo>
                  <a:cubicBezTo>
                    <a:pt x="4363" y="2233"/>
                    <a:pt x="4320" y="2260"/>
                    <a:pt x="4313" y="2317"/>
                  </a:cubicBezTo>
                  <a:cubicBezTo>
                    <a:pt x="4293" y="2449"/>
                    <a:pt x="4282" y="2570"/>
                    <a:pt x="4282" y="2702"/>
                  </a:cubicBezTo>
                  <a:cubicBezTo>
                    <a:pt x="4282" y="2768"/>
                    <a:pt x="4337" y="2808"/>
                    <a:pt x="4390" y="2808"/>
                  </a:cubicBezTo>
                  <a:cubicBezTo>
                    <a:pt x="4434" y="2808"/>
                    <a:pt x="4476" y="2781"/>
                    <a:pt x="4485" y="2722"/>
                  </a:cubicBezTo>
                  <a:cubicBezTo>
                    <a:pt x="4495" y="2631"/>
                    <a:pt x="4495" y="2550"/>
                    <a:pt x="4505" y="2459"/>
                  </a:cubicBezTo>
                  <a:cubicBezTo>
                    <a:pt x="4597" y="2499"/>
                    <a:pt x="4698" y="2530"/>
                    <a:pt x="4799" y="2570"/>
                  </a:cubicBezTo>
                  <a:cubicBezTo>
                    <a:pt x="4806" y="2573"/>
                    <a:pt x="4812" y="2574"/>
                    <a:pt x="4818" y="2574"/>
                  </a:cubicBezTo>
                  <a:cubicBezTo>
                    <a:pt x="4870" y="2574"/>
                    <a:pt x="4904" y="2505"/>
                    <a:pt x="4849" y="2469"/>
                  </a:cubicBezTo>
                  <a:cubicBezTo>
                    <a:pt x="4718" y="2398"/>
                    <a:pt x="4597" y="2327"/>
                    <a:pt x="4465" y="2246"/>
                  </a:cubicBezTo>
                  <a:cubicBezTo>
                    <a:pt x="4447" y="2237"/>
                    <a:pt x="4427" y="2233"/>
                    <a:pt x="4408" y="2233"/>
                  </a:cubicBezTo>
                  <a:close/>
                  <a:moveTo>
                    <a:pt x="2637" y="2269"/>
                  </a:moveTo>
                  <a:cubicBezTo>
                    <a:pt x="2594" y="2269"/>
                    <a:pt x="2555" y="2301"/>
                    <a:pt x="2541" y="2357"/>
                  </a:cubicBezTo>
                  <a:cubicBezTo>
                    <a:pt x="2521" y="2479"/>
                    <a:pt x="2511" y="2600"/>
                    <a:pt x="2511" y="2732"/>
                  </a:cubicBezTo>
                  <a:cubicBezTo>
                    <a:pt x="2511" y="2804"/>
                    <a:pt x="2566" y="2843"/>
                    <a:pt x="2619" y="2843"/>
                  </a:cubicBezTo>
                  <a:cubicBezTo>
                    <a:pt x="2662" y="2843"/>
                    <a:pt x="2704" y="2817"/>
                    <a:pt x="2713" y="2762"/>
                  </a:cubicBezTo>
                  <a:cubicBezTo>
                    <a:pt x="2723" y="2672"/>
                    <a:pt x="2734" y="2580"/>
                    <a:pt x="2734" y="2499"/>
                  </a:cubicBezTo>
                  <a:cubicBezTo>
                    <a:pt x="2835" y="2530"/>
                    <a:pt x="2936" y="2570"/>
                    <a:pt x="3037" y="2600"/>
                  </a:cubicBezTo>
                  <a:cubicBezTo>
                    <a:pt x="3043" y="2603"/>
                    <a:pt x="3048" y="2604"/>
                    <a:pt x="3054" y="2604"/>
                  </a:cubicBezTo>
                  <a:cubicBezTo>
                    <a:pt x="3098" y="2604"/>
                    <a:pt x="3133" y="2536"/>
                    <a:pt x="3088" y="2510"/>
                  </a:cubicBezTo>
                  <a:cubicBezTo>
                    <a:pt x="2956" y="2438"/>
                    <a:pt x="2824" y="2357"/>
                    <a:pt x="2693" y="2287"/>
                  </a:cubicBezTo>
                  <a:cubicBezTo>
                    <a:pt x="2675" y="2275"/>
                    <a:pt x="2656" y="2269"/>
                    <a:pt x="2637" y="2269"/>
                  </a:cubicBezTo>
                  <a:close/>
                  <a:moveTo>
                    <a:pt x="872" y="2309"/>
                  </a:moveTo>
                  <a:cubicBezTo>
                    <a:pt x="828" y="2309"/>
                    <a:pt x="787" y="2339"/>
                    <a:pt x="779" y="2388"/>
                  </a:cubicBezTo>
                  <a:cubicBezTo>
                    <a:pt x="759" y="2519"/>
                    <a:pt x="749" y="2641"/>
                    <a:pt x="749" y="2773"/>
                  </a:cubicBezTo>
                  <a:cubicBezTo>
                    <a:pt x="749" y="2843"/>
                    <a:pt x="799" y="2882"/>
                    <a:pt x="848" y="2882"/>
                  </a:cubicBezTo>
                  <a:cubicBezTo>
                    <a:pt x="890" y="2882"/>
                    <a:pt x="932" y="2854"/>
                    <a:pt x="941" y="2793"/>
                  </a:cubicBezTo>
                  <a:cubicBezTo>
                    <a:pt x="952" y="2712"/>
                    <a:pt x="961" y="2621"/>
                    <a:pt x="961" y="2540"/>
                  </a:cubicBezTo>
                  <a:cubicBezTo>
                    <a:pt x="1063" y="2570"/>
                    <a:pt x="1164" y="2611"/>
                    <a:pt x="1265" y="2641"/>
                  </a:cubicBezTo>
                  <a:cubicBezTo>
                    <a:pt x="1271" y="2643"/>
                    <a:pt x="1276" y="2644"/>
                    <a:pt x="1282" y="2644"/>
                  </a:cubicBezTo>
                  <a:cubicBezTo>
                    <a:pt x="1326" y="2644"/>
                    <a:pt x="1361" y="2577"/>
                    <a:pt x="1316" y="2550"/>
                  </a:cubicBezTo>
                  <a:cubicBezTo>
                    <a:pt x="1184" y="2479"/>
                    <a:pt x="1053" y="2398"/>
                    <a:pt x="932" y="2327"/>
                  </a:cubicBezTo>
                  <a:cubicBezTo>
                    <a:pt x="913" y="2315"/>
                    <a:pt x="892" y="2309"/>
                    <a:pt x="872" y="2309"/>
                  </a:cubicBezTo>
                  <a:close/>
                  <a:moveTo>
                    <a:pt x="7199" y="2486"/>
                  </a:moveTo>
                  <a:cubicBezTo>
                    <a:pt x="7153" y="2486"/>
                    <a:pt x="7115" y="2513"/>
                    <a:pt x="7108" y="2570"/>
                  </a:cubicBezTo>
                  <a:cubicBezTo>
                    <a:pt x="7077" y="2702"/>
                    <a:pt x="7077" y="2823"/>
                    <a:pt x="7067" y="2955"/>
                  </a:cubicBezTo>
                  <a:cubicBezTo>
                    <a:pt x="7067" y="3022"/>
                    <a:pt x="7122" y="3061"/>
                    <a:pt x="7175" y="3061"/>
                  </a:cubicBezTo>
                  <a:cubicBezTo>
                    <a:pt x="7218" y="3061"/>
                    <a:pt x="7261" y="3035"/>
                    <a:pt x="7270" y="2975"/>
                  </a:cubicBezTo>
                  <a:cubicBezTo>
                    <a:pt x="7279" y="2884"/>
                    <a:pt x="7290" y="2803"/>
                    <a:pt x="7290" y="2712"/>
                  </a:cubicBezTo>
                  <a:cubicBezTo>
                    <a:pt x="7391" y="2753"/>
                    <a:pt x="7492" y="2783"/>
                    <a:pt x="7594" y="2823"/>
                  </a:cubicBezTo>
                  <a:cubicBezTo>
                    <a:pt x="7599" y="2825"/>
                    <a:pt x="7605" y="2826"/>
                    <a:pt x="7610" y="2826"/>
                  </a:cubicBezTo>
                  <a:cubicBezTo>
                    <a:pt x="7654" y="2826"/>
                    <a:pt x="7689" y="2759"/>
                    <a:pt x="7644" y="2732"/>
                  </a:cubicBezTo>
                  <a:cubicBezTo>
                    <a:pt x="7513" y="2651"/>
                    <a:pt x="7381" y="2580"/>
                    <a:pt x="7259" y="2499"/>
                  </a:cubicBezTo>
                  <a:cubicBezTo>
                    <a:pt x="7239" y="2490"/>
                    <a:pt x="7218" y="2486"/>
                    <a:pt x="7199" y="2486"/>
                  </a:cubicBezTo>
                  <a:close/>
                  <a:moveTo>
                    <a:pt x="5431" y="2522"/>
                  </a:moveTo>
                  <a:cubicBezTo>
                    <a:pt x="5385" y="2522"/>
                    <a:pt x="5343" y="2554"/>
                    <a:pt x="5335" y="2611"/>
                  </a:cubicBezTo>
                  <a:cubicBezTo>
                    <a:pt x="5315" y="2732"/>
                    <a:pt x="5305" y="2854"/>
                    <a:pt x="5305" y="2985"/>
                  </a:cubicBezTo>
                  <a:cubicBezTo>
                    <a:pt x="5305" y="3058"/>
                    <a:pt x="5361" y="3096"/>
                    <a:pt x="5412" y="3096"/>
                  </a:cubicBezTo>
                  <a:cubicBezTo>
                    <a:pt x="5454" y="3096"/>
                    <a:pt x="5493" y="3071"/>
                    <a:pt x="5497" y="3016"/>
                  </a:cubicBezTo>
                  <a:cubicBezTo>
                    <a:pt x="5518" y="2924"/>
                    <a:pt x="5518" y="2834"/>
                    <a:pt x="5518" y="2753"/>
                  </a:cubicBezTo>
                  <a:cubicBezTo>
                    <a:pt x="5619" y="2783"/>
                    <a:pt x="5720" y="2823"/>
                    <a:pt x="5821" y="2854"/>
                  </a:cubicBezTo>
                  <a:cubicBezTo>
                    <a:pt x="5827" y="2856"/>
                    <a:pt x="5833" y="2857"/>
                    <a:pt x="5838" y="2857"/>
                  </a:cubicBezTo>
                  <a:cubicBezTo>
                    <a:pt x="5882" y="2857"/>
                    <a:pt x="5917" y="2790"/>
                    <a:pt x="5872" y="2762"/>
                  </a:cubicBezTo>
                  <a:cubicBezTo>
                    <a:pt x="5740" y="2692"/>
                    <a:pt x="5619" y="2611"/>
                    <a:pt x="5488" y="2540"/>
                  </a:cubicBezTo>
                  <a:cubicBezTo>
                    <a:pt x="5470" y="2528"/>
                    <a:pt x="5450" y="2522"/>
                    <a:pt x="5431" y="2522"/>
                  </a:cubicBezTo>
                  <a:close/>
                  <a:moveTo>
                    <a:pt x="3659" y="2562"/>
                  </a:moveTo>
                  <a:cubicBezTo>
                    <a:pt x="3616" y="2562"/>
                    <a:pt x="3578" y="2592"/>
                    <a:pt x="3564" y="2641"/>
                  </a:cubicBezTo>
                  <a:cubicBezTo>
                    <a:pt x="3544" y="2773"/>
                    <a:pt x="3533" y="2894"/>
                    <a:pt x="3533" y="3026"/>
                  </a:cubicBezTo>
                  <a:cubicBezTo>
                    <a:pt x="3533" y="3097"/>
                    <a:pt x="3586" y="3135"/>
                    <a:pt x="3638" y="3135"/>
                  </a:cubicBezTo>
                  <a:cubicBezTo>
                    <a:pt x="3682" y="3135"/>
                    <a:pt x="3726" y="3107"/>
                    <a:pt x="3736" y="3046"/>
                  </a:cubicBezTo>
                  <a:cubicBezTo>
                    <a:pt x="3746" y="2965"/>
                    <a:pt x="3756" y="2874"/>
                    <a:pt x="3756" y="2793"/>
                  </a:cubicBezTo>
                  <a:cubicBezTo>
                    <a:pt x="3857" y="2823"/>
                    <a:pt x="3958" y="2864"/>
                    <a:pt x="4050" y="2894"/>
                  </a:cubicBezTo>
                  <a:cubicBezTo>
                    <a:pt x="4057" y="2897"/>
                    <a:pt x="4063" y="2898"/>
                    <a:pt x="4069" y="2898"/>
                  </a:cubicBezTo>
                  <a:cubicBezTo>
                    <a:pt x="4120" y="2898"/>
                    <a:pt x="4154" y="2830"/>
                    <a:pt x="4100" y="2803"/>
                  </a:cubicBezTo>
                  <a:cubicBezTo>
                    <a:pt x="3979" y="2732"/>
                    <a:pt x="3847" y="2651"/>
                    <a:pt x="3715" y="2580"/>
                  </a:cubicBezTo>
                  <a:cubicBezTo>
                    <a:pt x="3697" y="2568"/>
                    <a:pt x="3678" y="2562"/>
                    <a:pt x="3659" y="2562"/>
                  </a:cubicBezTo>
                  <a:close/>
                  <a:moveTo>
                    <a:pt x="1891" y="2602"/>
                  </a:moveTo>
                  <a:cubicBezTo>
                    <a:pt x="1846" y="2602"/>
                    <a:pt x="1809" y="2632"/>
                    <a:pt x="1802" y="2681"/>
                  </a:cubicBezTo>
                  <a:cubicBezTo>
                    <a:pt x="1782" y="2813"/>
                    <a:pt x="1771" y="2935"/>
                    <a:pt x="1771" y="3066"/>
                  </a:cubicBezTo>
                  <a:cubicBezTo>
                    <a:pt x="1771" y="3133"/>
                    <a:pt x="1824" y="3172"/>
                    <a:pt x="1874" y="3172"/>
                  </a:cubicBezTo>
                  <a:cubicBezTo>
                    <a:pt x="1915" y="3172"/>
                    <a:pt x="1955" y="3146"/>
                    <a:pt x="1964" y="3086"/>
                  </a:cubicBezTo>
                  <a:cubicBezTo>
                    <a:pt x="1974" y="2996"/>
                    <a:pt x="1985" y="2915"/>
                    <a:pt x="1985" y="2823"/>
                  </a:cubicBezTo>
                  <a:cubicBezTo>
                    <a:pt x="2086" y="2864"/>
                    <a:pt x="2187" y="2894"/>
                    <a:pt x="2288" y="2935"/>
                  </a:cubicBezTo>
                  <a:cubicBezTo>
                    <a:pt x="2294" y="2937"/>
                    <a:pt x="2299" y="2938"/>
                    <a:pt x="2305" y="2938"/>
                  </a:cubicBezTo>
                  <a:cubicBezTo>
                    <a:pt x="2348" y="2938"/>
                    <a:pt x="2384" y="2871"/>
                    <a:pt x="2338" y="2843"/>
                  </a:cubicBezTo>
                  <a:cubicBezTo>
                    <a:pt x="2207" y="2762"/>
                    <a:pt x="2075" y="2692"/>
                    <a:pt x="1954" y="2621"/>
                  </a:cubicBezTo>
                  <a:cubicBezTo>
                    <a:pt x="1932" y="2608"/>
                    <a:pt x="1911" y="2602"/>
                    <a:pt x="1891" y="2602"/>
                  </a:cubicBezTo>
                  <a:close/>
                  <a:moveTo>
                    <a:pt x="126" y="2638"/>
                  </a:moveTo>
                  <a:cubicBezTo>
                    <a:pt x="80" y="2638"/>
                    <a:pt x="37" y="2665"/>
                    <a:pt x="30" y="2722"/>
                  </a:cubicBezTo>
                  <a:cubicBezTo>
                    <a:pt x="10" y="2854"/>
                    <a:pt x="0" y="2975"/>
                    <a:pt x="0" y="3107"/>
                  </a:cubicBezTo>
                  <a:cubicBezTo>
                    <a:pt x="0" y="3173"/>
                    <a:pt x="55" y="3213"/>
                    <a:pt x="108" y="3213"/>
                  </a:cubicBezTo>
                  <a:cubicBezTo>
                    <a:pt x="151" y="3213"/>
                    <a:pt x="193" y="3186"/>
                    <a:pt x="203" y="3127"/>
                  </a:cubicBezTo>
                  <a:cubicBezTo>
                    <a:pt x="212" y="3036"/>
                    <a:pt x="212" y="2955"/>
                    <a:pt x="223" y="2864"/>
                  </a:cubicBezTo>
                  <a:cubicBezTo>
                    <a:pt x="313" y="2904"/>
                    <a:pt x="415" y="2935"/>
                    <a:pt x="516" y="2975"/>
                  </a:cubicBezTo>
                  <a:cubicBezTo>
                    <a:pt x="523" y="2978"/>
                    <a:pt x="529" y="2979"/>
                    <a:pt x="535" y="2979"/>
                  </a:cubicBezTo>
                  <a:cubicBezTo>
                    <a:pt x="587" y="2979"/>
                    <a:pt x="621" y="2911"/>
                    <a:pt x="567" y="2884"/>
                  </a:cubicBezTo>
                  <a:cubicBezTo>
                    <a:pt x="435" y="2803"/>
                    <a:pt x="313" y="2732"/>
                    <a:pt x="182" y="2651"/>
                  </a:cubicBezTo>
                  <a:cubicBezTo>
                    <a:pt x="164" y="2642"/>
                    <a:pt x="145" y="2638"/>
                    <a:pt x="126" y="2638"/>
                  </a:cubicBezTo>
                  <a:close/>
                  <a:moveTo>
                    <a:pt x="6451" y="2815"/>
                  </a:moveTo>
                  <a:cubicBezTo>
                    <a:pt x="6406" y="2815"/>
                    <a:pt x="6365" y="2845"/>
                    <a:pt x="6358" y="2894"/>
                  </a:cubicBezTo>
                  <a:cubicBezTo>
                    <a:pt x="6338" y="3026"/>
                    <a:pt x="6328" y="3147"/>
                    <a:pt x="6328" y="3279"/>
                  </a:cubicBezTo>
                  <a:cubicBezTo>
                    <a:pt x="6328" y="3350"/>
                    <a:pt x="6380" y="3388"/>
                    <a:pt x="6431" y="3388"/>
                  </a:cubicBezTo>
                  <a:cubicBezTo>
                    <a:pt x="6474" y="3388"/>
                    <a:pt x="6516" y="3360"/>
                    <a:pt x="6520" y="3299"/>
                  </a:cubicBezTo>
                  <a:cubicBezTo>
                    <a:pt x="6541" y="3218"/>
                    <a:pt x="6541" y="3127"/>
                    <a:pt x="6541" y="3046"/>
                  </a:cubicBezTo>
                  <a:cubicBezTo>
                    <a:pt x="6642" y="3077"/>
                    <a:pt x="6743" y="3117"/>
                    <a:pt x="6844" y="3147"/>
                  </a:cubicBezTo>
                  <a:cubicBezTo>
                    <a:pt x="6850" y="3149"/>
                    <a:pt x="6855" y="3150"/>
                    <a:pt x="6861" y="3150"/>
                  </a:cubicBezTo>
                  <a:cubicBezTo>
                    <a:pt x="6905" y="3150"/>
                    <a:pt x="6940" y="3083"/>
                    <a:pt x="6895" y="3056"/>
                  </a:cubicBezTo>
                  <a:cubicBezTo>
                    <a:pt x="6763" y="2985"/>
                    <a:pt x="6642" y="2904"/>
                    <a:pt x="6510" y="2834"/>
                  </a:cubicBezTo>
                  <a:cubicBezTo>
                    <a:pt x="6491" y="2821"/>
                    <a:pt x="6471" y="2815"/>
                    <a:pt x="6451" y="2815"/>
                  </a:cubicBezTo>
                  <a:close/>
                  <a:moveTo>
                    <a:pt x="4679" y="2856"/>
                  </a:moveTo>
                  <a:cubicBezTo>
                    <a:pt x="4635" y="2856"/>
                    <a:pt x="4593" y="2885"/>
                    <a:pt x="4586" y="2935"/>
                  </a:cubicBezTo>
                  <a:cubicBezTo>
                    <a:pt x="4566" y="3066"/>
                    <a:pt x="4556" y="3188"/>
                    <a:pt x="4556" y="3320"/>
                  </a:cubicBezTo>
                  <a:cubicBezTo>
                    <a:pt x="4556" y="3386"/>
                    <a:pt x="4611" y="3425"/>
                    <a:pt x="4664" y="3425"/>
                  </a:cubicBezTo>
                  <a:cubicBezTo>
                    <a:pt x="4708" y="3425"/>
                    <a:pt x="4750" y="3399"/>
                    <a:pt x="4759" y="3340"/>
                  </a:cubicBezTo>
                  <a:cubicBezTo>
                    <a:pt x="4768" y="3248"/>
                    <a:pt x="4768" y="3167"/>
                    <a:pt x="4779" y="3086"/>
                  </a:cubicBezTo>
                  <a:cubicBezTo>
                    <a:pt x="4880" y="3117"/>
                    <a:pt x="4981" y="3158"/>
                    <a:pt x="5072" y="3188"/>
                  </a:cubicBezTo>
                  <a:cubicBezTo>
                    <a:pt x="5079" y="3190"/>
                    <a:pt x="5085" y="3191"/>
                    <a:pt x="5092" y="3191"/>
                  </a:cubicBezTo>
                  <a:cubicBezTo>
                    <a:pt x="5143" y="3191"/>
                    <a:pt x="5177" y="3124"/>
                    <a:pt x="5123" y="3097"/>
                  </a:cubicBezTo>
                  <a:cubicBezTo>
                    <a:pt x="5002" y="3016"/>
                    <a:pt x="4870" y="2945"/>
                    <a:pt x="4738" y="2874"/>
                  </a:cubicBezTo>
                  <a:cubicBezTo>
                    <a:pt x="4720" y="2862"/>
                    <a:pt x="4699" y="2856"/>
                    <a:pt x="4679" y="2856"/>
                  </a:cubicBezTo>
                  <a:close/>
                  <a:moveTo>
                    <a:pt x="2922" y="2893"/>
                  </a:moveTo>
                  <a:cubicBezTo>
                    <a:pt x="2873" y="2893"/>
                    <a:pt x="2832" y="2923"/>
                    <a:pt x="2824" y="2975"/>
                  </a:cubicBezTo>
                  <a:cubicBezTo>
                    <a:pt x="2794" y="3107"/>
                    <a:pt x="2794" y="3228"/>
                    <a:pt x="2784" y="3360"/>
                  </a:cubicBezTo>
                  <a:cubicBezTo>
                    <a:pt x="2784" y="3427"/>
                    <a:pt x="2839" y="3466"/>
                    <a:pt x="2892" y="3466"/>
                  </a:cubicBezTo>
                  <a:cubicBezTo>
                    <a:pt x="2935" y="3466"/>
                    <a:pt x="2977" y="3440"/>
                    <a:pt x="2986" y="3380"/>
                  </a:cubicBezTo>
                  <a:cubicBezTo>
                    <a:pt x="2997" y="3289"/>
                    <a:pt x="3007" y="3208"/>
                    <a:pt x="3007" y="3117"/>
                  </a:cubicBezTo>
                  <a:cubicBezTo>
                    <a:pt x="3108" y="3158"/>
                    <a:pt x="3209" y="3188"/>
                    <a:pt x="3310" y="3228"/>
                  </a:cubicBezTo>
                  <a:cubicBezTo>
                    <a:pt x="3316" y="3230"/>
                    <a:pt x="3322" y="3231"/>
                    <a:pt x="3327" y="3231"/>
                  </a:cubicBezTo>
                  <a:cubicBezTo>
                    <a:pt x="3371" y="3231"/>
                    <a:pt x="3406" y="3164"/>
                    <a:pt x="3361" y="3137"/>
                  </a:cubicBezTo>
                  <a:cubicBezTo>
                    <a:pt x="3229" y="3056"/>
                    <a:pt x="3098" y="2985"/>
                    <a:pt x="2977" y="2904"/>
                  </a:cubicBezTo>
                  <a:cubicBezTo>
                    <a:pt x="2958" y="2896"/>
                    <a:pt x="2940" y="2893"/>
                    <a:pt x="2922" y="2893"/>
                  </a:cubicBezTo>
                  <a:close/>
                  <a:moveTo>
                    <a:pt x="1147" y="2927"/>
                  </a:moveTo>
                  <a:cubicBezTo>
                    <a:pt x="1102" y="2927"/>
                    <a:pt x="1060" y="2959"/>
                    <a:pt x="1053" y="3016"/>
                  </a:cubicBezTo>
                  <a:cubicBezTo>
                    <a:pt x="1033" y="3147"/>
                    <a:pt x="1022" y="3259"/>
                    <a:pt x="1022" y="3390"/>
                  </a:cubicBezTo>
                  <a:cubicBezTo>
                    <a:pt x="1022" y="3463"/>
                    <a:pt x="1077" y="3501"/>
                    <a:pt x="1129" y="3501"/>
                  </a:cubicBezTo>
                  <a:cubicBezTo>
                    <a:pt x="1171" y="3501"/>
                    <a:pt x="1210" y="3476"/>
                    <a:pt x="1215" y="3421"/>
                  </a:cubicBezTo>
                  <a:cubicBezTo>
                    <a:pt x="1235" y="3329"/>
                    <a:pt x="1235" y="3248"/>
                    <a:pt x="1245" y="3158"/>
                  </a:cubicBezTo>
                  <a:cubicBezTo>
                    <a:pt x="1337" y="3198"/>
                    <a:pt x="1438" y="3228"/>
                    <a:pt x="1539" y="3269"/>
                  </a:cubicBezTo>
                  <a:cubicBezTo>
                    <a:pt x="1542" y="3269"/>
                    <a:pt x="1545" y="3269"/>
                    <a:pt x="1548" y="3269"/>
                  </a:cubicBezTo>
                  <a:cubicBezTo>
                    <a:pt x="1595" y="3269"/>
                    <a:pt x="1637" y="3196"/>
                    <a:pt x="1589" y="3167"/>
                  </a:cubicBezTo>
                  <a:cubicBezTo>
                    <a:pt x="1458" y="3097"/>
                    <a:pt x="1337" y="3026"/>
                    <a:pt x="1204" y="2945"/>
                  </a:cubicBezTo>
                  <a:cubicBezTo>
                    <a:pt x="1186" y="2933"/>
                    <a:pt x="1167" y="2927"/>
                    <a:pt x="1147" y="2927"/>
                  </a:cubicBezTo>
                  <a:close/>
                  <a:moveTo>
                    <a:pt x="7470" y="3109"/>
                  </a:moveTo>
                  <a:cubicBezTo>
                    <a:pt x="7424" y="3109"/>
                    <a:pt x="7388" y="3139"/>
                    <a:pt x="7381" y="3188"/>
                  </a:cubicBezTo>
                  <a:cubicBezTo>
                    <a:pt x="7360" y="3320"/>
                    <a:pt x="7351" y="3441"/>
                    <a:pt x="7351" y="3572"/>
                  </a:cubicBezTo>
                  <a:cubicBezTo>
                    <a:pt x="7351" y="3639"/>
                    <a:pt x="7403" y="3678"/>
                    <a:pt x="7453" y="3678"/>
                  </a:cubicBezTo>
                  <a:cubicBezTo>
                    <a:pt x="7494" y="3678"/>
                    <a:pt x="7534" y="3652"/>
                    <a:pt x="7543" y="3593"/>
                  </a:cubicBezTo>
                  <a:cubicBezTo>
                    <a:pt x="7553" y="3502"/>
                    <a:pt x="7563" y="3421"/>
                    <a:pt x="7563" y="3340"/>
                  </a:cubicBezTo>
                  <a:cubicBezTo>
                    <a:pt x="7664" y="3370"/>
                    <a:pt x="7765" y="3410"/>
                    <a:pt x="7867" y="3441"/>
                  </a:cubicBezTo>
                  <a:cubicBezTo>
                    <a:pt x="7872" y="3443"/>
                    <a:pt x="7878" y="3444"/>
                    <a:pt x="7883" y="3444"/>
                  </a:cubicBezTo>
                  <a:cubicBezTo>
                    <a:pt x="7927" y="3444"/>
                    <a:pt x="7962" y="3377"/>
                    <a:pt x="7918" y="3350"/>
                  </a:cubicBezTo>
                  <a:cubicBezTo>
                    <a:pt x="7786" y="3269"/>
                    <a:pt x="7654" y="3198"/>
                    <a:pt x="7533" y="3127"/>
                  </a:cubicBezTo>
                  <a:cubicBezTo>
                    <a:pt x="7511" y="3114"/>
                    <a:pt x="7490" y="3109"/>
                    <a:pt x="7470" y="3109"/>
                  </a:cubicBezTo>
                  <a:close/>
                  <a:moveTo>
                    <a:pt x="5710" y="3146"/>
                  </a:moveTo>
                  <a:cubicBezTo>
                    <a:pt x="5662" y="3146"/>
                    <a:pt x="5616" y="3176"/>
                    <a:pt x="5609" y="3228"/>
                  </a:cubicBezTo>
                  <a:cubicBezTo>
                    <a:pt x="5589" y="3360"/>
                    <a:pt x="5578" y="3482"/>
                    <a:pt x="5578" y="3613"/>
                  </a:cubicBezTo>
                  <a:cubicBezTo>
                    <a:pt x="5578" y="3680"/>
                    <a:pt x="5633" y="3719"/>
                    <a:pt x="5686" y="3719"/>
                  </a:cubicBezTo>
                  <a:cubicBezTo>
                    <a:pt x="5730" y="3719"/>
                    <a:pt x="5772" y="3693"/>
                    <a:pt x="5781" y="3633"/>
                  </a:cubicBezTo>
                  <a:cubicBezTo>
                    <a:pt x="5791" y="3542"/>
                    <a:pt x="5791" y="3461"/>
                    <a:pt x="5801" y="3370"/>
                  </a:cubicBezTo>
                  <a:cubicBezTo>
                    <a:pt x="5902" y="3410"/>
                    <a:pt x="5994" y="3441"/>
                    <a:pt x="6095" y="3482"/>
                  </a:cubicBezTo>
                  <a:cubicBezTo>
                    <a:pt x="6102" y="3484"/>
                    <a:pt x="6108" y="3485"/>
                    <a:pt x="6115" y="3485"/>
                  </a:cubicBezTo>
                  <a:cubicBezTo>
                    <a:pt x="6166" y="3485"/>
                    <a:pt x="6200" y="3417"/>
                    <a:pt x="6145" y="3390"/>
                  </a:cubicBezTo>
                  <a:cubicBezTo>
                    <a:pt x="6024" y="3309"/>
                    <a:pt x="5893" y="3239"/>
                    <a:pt x="5761" y="3158"/>
                  </a:cubicBezTo>
                  <a:cubicBezTo>
                    <a:pt x="5745" y="3150"/>
                    <a:pt x="5727" y="3146"/>
                    <a:pt x="5710" y="3146"/>
                  </a:cubicBezTo>
                  <a:close/>
                  <a:moveTo>
                    <a:pt x="3935" y="3184"/>
                  </a:moveTo>
                  <a:cubicBezTo>
                    <a:pt x="3891" y="3184"/>
                    <a:pt x="3851" y="3211"/>
                    <a:pt x="3837" y="3269"/>
                  </a:cubicBezTo>
                  <a:cubicBezTo>
                    <a:pt x="3817" y="3401"/>
                    <a:pt x="3807" y="3522"/>
                    <a:pt x="3807" y="3653"/>
                  </a:cubicBezTo>
                  <a:cubicBezTo>
                    <a:pt x="3807" y="3720"/>
                    <a:pt x="3862" y="3759"/>
                    <a:pt x="3915" y="3759"/>
                  </a:cubicBezTo>
                  <a:cubicBezTo>
                    <a:pt x="3958" y="3759"/>
                    <a:pt x="4000" y="3733"/>
                    <a:pt x="4009" y="3674"/>
                  </a:cubicBezTo>
                  <a:cubicBezTo>
                    <a:pt x="4019" y="3583"/>
                    <a:pt x="4030" y="3502"/>
                    <a:pt x="4030" y="3410"/>
                  </a:cubicBezTo>
                  <a:cubicBezTo>
                    <a:pt x="4131" y="3451"/>
                    <a:pt x="4232" y="3482"/>
                    <a:pt x="4333" y="3522"/>
                  </a:cubicBezTo>
                  <a:cubicBezTo>
                    <a:pt x="4337" y="3523"/>
                    <a:pt x="4340" y="3523"/>
                    <a:pt x="4343" y="3523"/>
                  </a:cubicBezTo>
                  <a:cubicBezTo>
                    <a:pt x="4390" y="3523"/>
                    <a:pt x="4431" y="3459"/>
                    <a:pt x="4384" y="3421"/>
                  </a:cubicBezTo>
                  <a:cubicBezTo>
                    <a:pt x="4252" y="3350"/>
                    <a:pt x="4120" y="3279"/>
                    <a:pt x="3989" y="3198"/>
                  </a:cubicBezTo>
                  <a:cubicBezTo>
                    <a:pt x="3971" y="3189"/>
                    <a:pt x="3953" y="3184"/>
                    <a:pt x="3935" y="3184"/>
                  </a:cubicBezTo>
                  <a:close/>
                  <a:moveTo>
                    <a:pt x="2170" y="3221"/>
                  </a:moveTo>
                  <a:cubicBezTo>
                    <a:pt x="2125" y="3221"/>
                    <a:pt x="2083" y="3252"/>
                    <a:pt x="2075" y="3309"/>
                  </a:cubicBezTo>
                  <a:cubicBezTo>
                    <a:pt x="2055" y="3431"/>
                    <a:pt x="2045" y="3552"/>
                    <a:pt x="2045" y="3684"/>
                  </a:cubicBezTo>
                  <a:cubicBezTo>
                    <a:pt x="2045" y="3755"/>
                    <a:pt x="2098" y="3793"/>
                    <a:pt x="2148" y="3793"/>
                  </a:cubicBezTo>
                  <a:cubicBezTo>
                    <a:pt x="2191" y="3793"/>
                    <a:pt x="2233" y="3765"/>
                    <a:pt x="2237" y="3704"/>
                  </a:cubicBezTo>
                  <a:cubicBezTo>
                    <a:pt x="2257" y="3623"/>
                    <a:pt x="2257" y="3532"/>
                    <a:pt x="2257" y="3451"/>
                  </a:cubicBezTo>
                  <a:cubicBezTo>
                    <a:pt x="2359" y="3482"/>
                    <a:pt x="2460" y="3522"/>
                    <a:pt x="2561" y="3552"/>
                  </a:cubicBezTo>
                  <a:cubicBezTo>
                    <a:pt x="2567" y="3554"/>
                    <a:pt x="2572" y="3555"/>
                    <a:pt x="2578" y="3555"/>
                  </a:cubicBezTo>
                  <a:cubicBezTo>
                    <a:pt x="2622" y="3555"/>
                    <a:pt x="2657" y="3488"/>
                    <a:pt x="2612" y="3461"/>
                  </a:cubicBezTo>
                  <a:cubicBezTo>
                    <a:pt x="2480" y="3390"/>
                    <a:pt x="2359" y="3309"/>
                    <a:pt x="2227" y="3239"/>
                  </a:cubicBezTo>
                  <a:cubicBezTo>
                    <a:pt x="2209" y="3226"/>
                    <a:pt x="2189" y="3221"/>
                    <a:pt x="2170" y="3221"/>
                  </a:cubicBezTo>
                  <a:close/>
                  <a:moveTo>
                    <a:pt x="396" y="3261"/>
                  </a:moveTo>
                  <a:cubicBezTo>
                    <a:pt x="351" y="3261"/>
                    <a:pt x="311" y="3290"/>
                    <a:pt x="304" y="3340"/>
                  </a:cubicBezTo>
                  <a:cubicBezTo>
                    <a:pt x="284" y="3471"/>
                    <a:pt x="273" y="3593"/>
                    <a:pt x="273" y="3725"/>
                  </a:cubicBezTo>
                  <a:cubicBezTo>
                    <a:pt x="273" y="3791"/>
                    <a:pt x="328" y="3830"/>
                    <a:pt x="381" y="3830"/>
                  </a:cubicBezTo>
                  <a:cubicBezTo>
                    <a:pt x="424" y="3830"/>
                    <a:pt x="466" y="3804"/>
                    <a:pt x="475" y="3745"/>
                  </a:cubicBezTo>
                  <a:cubicBezTo>
                    <a:pt x="486" y="3664"/>
                    <a:pt x="496" y="3572"/>
                    <a:pt x="496" y="3491"/>
                  </a:cubicBezTo>
                  <a:cubicBezTo>
                    <a:pt x="597" y="3522"/>
                    <a:pt x="698" y="3563"/>
                    <a:pt x="790" y="3593"/>
                  </a:cubicBezTo>
                  <a:cubicBezTo>
                    <a:pt x="796" y="3595"/>
                    <a:pt x="803" y="3596"/>
                    <a:pt x="809" y="3596"/>
                  </a:cubicBezTo>
                  <a:cubicBezTo>
                    <a:pt x="860" y="3596"/>
                    <a:pt x="894" y="3529"/>
                    <a:pt x="840" y="3502"/>
                  </a:cubicBezTo>
                  <a:cubicBezTo>
                    <a:pt x="718" y="3431"/>
                    <a:pt x="587" y="3350"/>
                    <a:pt x="455" y="3279"/>
                  </a:cubicBezTo>
                  <a:cubicBezTo>
                    <a:pt x="437" y="3267"/>
                    <a:pt x="416" y="3261"/>
                    <a:pt x="396" y="3261"/>
                  </a:cubicBezTo>
                  <a:close/>
                  <a:moveTo>
                    <a:pt x="6728" y="3438"/>
                  </a:moveTo>
                  <a:cubicBezTo>
                    <a:pt x="6682" y="3438"/>
                    <a:pt x="6639" y="3465"/>
                    <a:pt x="6631" y="3522"/>
                  </a:cubicBezTo>
                  <a:cubicBezTo>
                    <a:pt x="6611" y="3653"/>
                    <a:pt x="6601" y="3775"/>
                    <a:pt x="6601" y="3907"/>
                  </a:cubicBezTo>
                  <a:cubicBezTo>
                    <a:pt x="6601" y="3974"/>
                    <a:pt x="6656" y="4013"/>
                    <a:pt x="6708" y="4013"/>
                  </a:cubicBezTo>
                  <a:cubicBezTo>
                    <a:pt x="6750" y="4013"/>
                    <a:pt x="6789" y="3986"/>
                    <a:pt x="6793" y="3927"/>
                  </a:cubicBezTo>
                  <a:cubicBezTo>
                    <a:pt x="6814" y="3836"/>
                    <a:pt x="6814" y="3755"/>
                    <a:pt x="6824" y="3664"/>
                  </a:cubicBezTo>
                  <a:cubicBezTo>
                    <a:pt x="6915" y="3704"/>
                    <a:pt x="7016" y="3734"/>
                    <a:pt x="7117" y="3775"/>
                  </a:cubicBezTo>
                  <a:cubicBezTo>
                    <a:pt x="7124" y="3777"/>
                    <a:pt x="7130" y="3778"/>
                    <a:pt x="7137" y="3778"/>
                  </a:cubicBezTo>
                  <a:cubicBezTo>
                    <a:pt x="7188" y="3778"/>
                    <a:pt x="7223" y="3710"/>
                    <a:pt x="7168" y="3674"/>
                  </a:cubicBezTo>
                  <a:cubicBezTo>
                    <a:pt x="7036" y="3603"/>
                    <a:pt x="6915" y="3532"/>
                    <a:pt x="6784" y="3451"/>
                  </a:cubicBezTo>
                  <a:cubicBezTo>
                    <a:pt x="6766" y="3442"/>
                    <a:pt x="6747" y="3438"/>
                    <a:pt x="6728" y="3438"/>
                  </a:cubicBezTo>
                  <a:close/>
                  <a:moveTo>
                    <a:pt x="4956" y="3474"/>
                  </a:moveTo>
                  <a:cubicBezTo>
                    <a:pt x="4913" y="3474"/>
                    <a:pt x="4874" y="3506"/>
                    <a:pt x="4860" y="3563"/>
                  </a:cubicBezTo>
                  <a:cubicBezTo>
                    <a:pt x="4840" y="3684"/>
                    <a:pt x="4829" y="3806"/>
                    <a:pt x="4829" y="3937"/>
                  </a:cubicBezTo>
                  <a:cubicBezTo>
                    <a:pt x="4829" y="4009"/>
                    <a:pt x="4884" y="4048"/>
                    <a:pt x="4937" y="4048"/>
                  </a:cubicBezTo>
                  <a:cubicBezTo>
                    <a:pt x="4981" y="4048"/>
                    <a:pt x="5023" y="4022"/>
                    <a:pt x="5032" y="3968"/>
                  </a:cubicBezTo>
                  <a:cubicBezTo>
                    <a:pt x="5042" y="3876"/>
                    <a:pt x="5052" y="3785"/>
                    <a:pt x="5052" y="3704"/>
                  </a:cubicBezTo>
                  <a:cubicBezTo>
                    <a:pt x="5153" y="3734"/>
                    <a:pt x="5254" y="3775"/>
                    <a:pt x="5356" y="3806"/>
                  </a:cubicBezTo>
                  <a:cubicBezTo>
                    <a:pt x="5361" y="3808"/>
                    <a:pt x="5367" y="3809"/>
                    <a:pt x="5372" y="3809"/>
                  </a:cubicBezTo>
                  <a:cubicBezTo>
                    <a:pt x="5416" y="3809"/>
                    <a:pt x="5451" y="3741"/>
                    <a:pt x="5407" y="3714"/>
                  </a:cubicBezTo>
                  <a:cubicBezTo>
                    <a:pt x="5275" y="3644"/>
                    <a:pt x="5143" y="3563"/>
                    <a:pt x="5011" y="3491"/>
                  </a:cubicBezTo>
                  <a:cubicBezTo>
                    <a:pt x="4993" y="3479"/>
                    <a:pt x="4974" y="3474"/>
                    <a:pt x="4956" y="3474"/>
                  </a:cubicBezTo>
                  <a:close/>
                  <a:moveTo>
                    <a:pt x="3187" y="3514"/>
                  </a:moveTo>
                  <a:cubicBezTo>
                    <a:pt x="3142" y="3514"/>
                    <a:pt x="3105" y="3544"/>
                    <a:pt x="3098" y="3593"/>
                  </a:cubicBezTo>
                  <a:cubicBezTo>
                    <a:pt x="3078" y="3725"/>
                    <a:pt x="3067" y="3846"/>
                    <a:pt x="3067" y="3977"/>
                  </a:cubicBezTo>
                  <a:cubicBezTo>
                    <a:pt x="3067" y="4048"/>
                    <a:pt x="3117" y="4087"/>
                    <a:pt x="3167" y="4087"/>
                  </a:cubicBezTo>
                  <a:cubicBezTo>
                    <a:pt x="3209" y="4087"/>
                    <a:pt x="3251" y="4059"/>
                    <a:pt x="3260" y="3998"/>
                  </a:cubicBezTo>
                  <a:cubicBezTo>
                    <a:pt x="3270" y="3917"/>
                    <a:pt x="3280" y="3826"/>
                    <a:pt x="3280" y="3745"/>
                  </a:cubicBezTo>
                  <a:cubicBezTo>
                    <a:pt x="3382" y="3775"/>
                    <a:pt x="3483" y="3815"/>
                    <a:pt x="3584" y="3846"/>
                  </a:cubicBezTo>
                  <a:cubicBezTo>
                    <a:pt x="3590" y="3848"/>
                    <a:pt x="3595" y="3849"/>
                    <a:pt x="3601" y="3849"/>
                  </a:cubicBezTo>
                  <a:cubicBezTo>
                    <a:pt x="3644" y="3849"/>
                    <a:pt x="3680" y="3782"/>
                    <a:pt x="3634" y="3755"/>
                  </a:cubicBezTo>
                  <a:cubicBezTo>
                    <a:pt x="3503" y="3684"/>
                    <a:pt x="3371" y="3603"/>
                    <a:pt x="3250" y="3532"/>
                  </a:cubicBezTo>
                  <a:cubicBezTo>
                    <a:pt x="3228" y="3519"/>
                    <a:pt x="3207" y="3514"/>
                    <a:pt x="3187" y="3514"/>
                  </a:cubicBezTo>
                  <a:close/>
                  <a:moveTo>
                    <a:pt x="1428" y="3551"/>
                  </a:moveTo>
                  <a:cubicBezTo>
                    <a:pt x="1380" y="3551"/>
                    <a:pt x="1334" y="3581"/>
                    <a:pt x="1326" y="3633"/>
                  </a:cubicBezTo>
                  <a:cubicBezTo>
                    <a:pt x="1306" y="3765"/>
                    <a:pt x="1296" y="3887"/>
                    <a:pt x="1296" y="4018"/>
                  </a:cubicBezTo>
                  <a:cubicBezTo>
                    <a:pt x="1296" y="4085"/>
                    <a:pt x="1351" y="4124"/>
                    <a:pt x="1404" y="4124"/>
                  </a:cubicBezTo>
                  <a:cubicBezTo>
                    <a:pt x="1447" y="4124"/>
                    <a:pt x="1489" y="4098"/>
                    <a:pt x="1499" y="4038"/>
                  </a:cubicBezTo>
                  <a:cubicBezTo>
                    <a:pt x="1508" y="3947"/>
                    <a:pt x="1508" y="3866"/>
                    <a:pt x="1519" y="3775"/>
                  </a:cubicBezTo>
                  <a:cubicBezTo>
                    <a:pt x="1620" y="3815"/>
                    <a:pt x="1711" y="3846"/>
                    <a:pt x="1812" y="3887"/>
                  </a:cubicBezTo>
                  <a:cubicBezTo>
                    <a:pt x="1819" y="3889"/>
                    <a:pt x="1825" y="3890"/>
                    <a:pt x="1831" y="3890"/>
                  </a:cubicBezTo>
                  <a:cubicBezTo>
                    <a:pt x="1883" y="3890"/>
                    <a:pt x="1917" y="3822"/>
                    <a:pt x="1863" y="3795"/>
                  </a:cubicBezTo>
                  <a:cubicBezTo>
                    <a:pt x="1742" y="3714"/>
                    <a:pt x="1609" y="3644"/>
                    <a:pt x="1478" y="3563"/>
                  </a:cubicBezTo>
                  <a:cubicBezTo>
                    <a:pt x="1462" y="3555"/>
                    <a:pt x="1445" y="3551"/>
                    <a:pt x="1428" y="3551"/>
                  </a:cubicBezTo>
                  <a:close/>
                  <a:moveTo>
                    <a:pt x="7748" y="3727"/>
                  </a:moveTo>
                  <a:cubicBezTo>
                    <a:pt x="7703" y="3727"/>
                    <a:pt x="7661" y="3759"/>
                    <a:pt x="7654" y="3815"/>
                  </a:cubicBezTo>
                  <a:cubicBezTo>
                    <a:pt x="7634" y="3937"/>
                    <a:pt x="7624" y="4058"/>
                    <a:pt x="7624" y="4190"/>
                  </a:cubicBezTo>
                  <a:cubicBezTo>
                    <a:pt x="7624" y="4262"/>
                    <a:pt x="7679" y="4301"/>
                    <a:pt x="7730" y="4301"/>
                  </a:cubicBezTo>
                  <a:cubicBezTo>
                    <a:pt x="7772" y="4301"/>
                    <a:pt x="7812" y="4275"/>
                    <a:pt x="7816" y="4220"/>
                  </a:cubicBezTo>
                  <a:cubicBezTo>
                    <a:pt x="7837" y="4130"/>
                    <a:pt x="7837" y="4038"/>
                    <a:pt x="7837" y="3957"/>
                  </a:cubicBezTo>
                  <a:cubicBezTo>
                    <a:pt x="7938" y="3988"/>
                    <a:pt x="8039" y="4028"/>
                    <a:pt x="8140" y="4058"/>
                  </a:cubicBezTo>
                  <a:cubicBezTo>
                    <a:pt x="8146" y="4061"/>
                    <a:pt x="8151" y="4062"/>
                    <a:pt x="8157" y="4062"/>
                  </a:cubicBezTo>
                  <a:cubicBezTo>
                    <a:pt x="8201" y="4062"/>
                    <a:pt x="8236" y="3994"/>
                    <a:pt x="8191" y="3968"/>
                  </a:cubicBezTo>
                  <a:cubicBezTo>
                    <a:pt x="8059" y="3896"/>
                    <a:pt x="7938" y="3815"/>
                    <a:pt x="7806" y="3745"/>
                  </a:cubicBezTo>
                  <a:cubicBezTo>
                    <a:pt x="7788" y="3733"/>
                    <a:pt x="7768" y="3727"/>
                    <a:pt x="7748" y="3727"/>
                  </a:cubicBezTo>
                  <a:close/>
                  <a:moveTo>
                    <a:pt x="5977" y="3767"/>
                  </a:moveTo>
                  <a:cubicBezTo>
                    <a:pt x="5935" y="3767"/>
                    <a:pt x="5896" y="3797"/>
                    <a:pt x="5882" y="3846"/>
                  </a:cubicBezTo>
                  <a:cubicBezTo>
                    <a:pt x="5862" y="3977"/>
                    <a:pt x="5852" y="4099"/>
                    <a:pt x="5852" y="4231"/>
                  </a:cubicBezTo>
                  <a:cubicBezTo>
                    <a:pt x="5852" y="4301"/>
                    <a:pt x="5905" y="4340"/>
                    <a:pt x="5957" y="4340"/>
                  </a:cubicBezTo>
                  <a:cubicBezTo>
                    <a:pt x="6001" y="4340"/>
                    <a:pt x="6045" y="4312"/>
                    <a:pt x="6055" y="4251"/>
                  </a:cubicBezTo>
                  <a:cubicBezTo>
                    <a:pt x="6064" y="4170"/>
                    <a:pt x="6075" y="4079"/>
                    <a:pt x="6075" y="3998"/>
                  </a:cubicBezTo>
                  <a:cubicBezTo>
                    <a:pt x="6176" y="4028"/>
                    <a:pt x="6277" y="4069"/>
                    <a:pt x="6368" y="4099"/>
                  </a:cubicBezTo>
                  <a:cubicBezTo>
                    <a:pt x="6375" y="4101"/>
                    <a:pt x="6381" y="4102"/>
                    <a:pt x="6388" y="4102"/>
                  </a:cubicBezTo>
                  <a:cubicBezTo>
                    <a:pt x="6439" y="4102"/>
                    <a:pt x="6473" y="4035"/>
                    <a:pt x="6419" y="4008"/>
                  </a:cubicBezTo>
                  <a:cubicBezTo>
                    <a:pt x="6298" y="3937"/>
                    <a:pt x="6166" y="3856"/>
                    <a:pt x="6034" y="3785"/>
                  </a:cubicBezTo>
                  <a:cubicBezTo>
                    <a:pt x="6016" y="3773"/>
                    <a:pt x="5996" y="3767"/>
                    <a:pt x="5977" y="3767"/>
                  </a:cubicBezTo>
                  <a:close/>
                  <a:moveTo>
                    <a:pt x="4209" y="3808"/>
                  </a:moveTo>
                  <a:cubicBezTo>
                    <a:pt x="4164" y="3808"/>
                    <a:pt x="4128" y="3837"/>
                    <a:pt x="4120" y="3887"/>
                  </a:cubicBezTo>
                  <a:cubicBezTo>
                    <a:pt x="4100" y="4018"/>
                    <a:pt x="4090" y="4139"/>
                    <a:pt x="4090" y="4271"/>
                  </a:cubicBezTo>
                  <a:cubicBezTo>
                    <a:pt x="4085" y="4338"/>
                    <a:pt x="4137" y="4377"/>
                    <a:pt x="4189" y="4377"/>
                  </a:cubicBezTo>
                  <a:cubicBezTo>
                    <a:pt x="4231" y="4377"/>
                    <a:pt x="4273" y="4351"/>
                    <a:pt x="4282" y="4292"/>
                  </a:cubicBezTo>
                  <a:cubicBezTo>
                    <a:pt x="4293" y="4200"/>
                    <a:pt x="4303" y="4119"/>
                    <a:pt x="4303" y="4028"/>
                  </a:cubicBezTo>
                  <a:cubicBezTo>
                    <a:pt x="4404" y="4069"/>
                    <a:pt x="4505" y="4099"/>
                    <a:pt x="4606" y="4139"/>
                  </a:cubicBezTo>
                  <a:cubicBezTo>
                    <a:pt x="4612" y="4142"/>
                    <a:pt x="4618" y="4143"/>
                    <a:pt x="4623" y="4143"/>
                  </a:cubicBezTo>
                  <a:cubicBezTo>
                    <a:pt x="4667" y="4143"/>
                    <a:pt x="4702" y="4075"/>
                    <a:pt x="4657" y="4049"/>
                  </a:cubicBezTo>
                  <a:cubicBezTo>
                    <a:pt x="4525" y="3968"/>
                    <a:pt x="4394" y="3896"/>
                    <a:pt x="4273" y="3826"/>
                  </a:cubicBezTo>
                  <a:cubicBezTo>
                    <a:pt x="4251" y="3813"/>
                    <a:pt x="4229" y="3808"/>
                    <a:pt x="4209" y="3808"/>
                  </a:cubicBezTo>
                  <a:close/>
                  <a:moveTo>
                    <a:pt x="2445" y="3843"/>
                  </a:moveTo>
                  <a:cubicBezTo>
                    <a:pt x="2399" y="3843"/>
                    <a:pt x="2356" y="3870"/>
                    <a:pt x="2349" y="3927"/>
                  </a:cubicBezTo>
                  <a:cubicBezTo>
                    <a:pt x="2329" y="4058"/>
                    <a:pt x="2318" y="4180"/>
                    <a:pt x="2318" y="4312"/>
                  </a:cubicBezTo>
                  <a:cubicBezTo>
                    <a:pt x="2318" y="4379"/>
                    <a:pt x="2373" y="4418"/>
                    <a:pt x="2426" y="4418"/>
                  </a:cubicBezTo>
                  <a:cubicBezTo>
                    <a:pt x="2470" y="4418"/>
                    <a:pt x="2512" y="4391"/>
                    <a:pt x="2521" y="4332"/>
                  </a:cubicBezTo>
                  <a:cubicBezTo>
                    <a:pt x="2531" y="4241"/>
                    <a:pt x="2531" y="4160"/>
                    <a:pt x="2541" y="4069"/>
                  </a:cubicBezTo>
                  <a:cubicBezTo>
                    <a:pt x="2632" y="4109"/>
                    <a:pt x="2734" y="4139"/>
                    <a:pt x="2835" y="4180"/>
                  </a:cubicBezTo>
                  <a:cubicBezTo>
                    <a:pt x="2842" y="4182"/>
                    <a:pt x="2848" y="4183"/>
                    <a:pt x="2854" y="4183"/>
                  </a:cubicBezTo>
                  <a:cubicBezTo>
                    <a:pt x="2905" y="4183"/>
                    <a:pt x="2939" y="4116"/>
                    <a:pt x="2885" y="4089"/>
                  </a:cubicBezTo>
                  <a:cubicBezTo>
                    <a:pt x="2754" y="4008"/>
                    <a:pt x="2632" y="3937"/>
                    <a:pt x="2500" y="3856"/>
                  </a:cubicBezTo>
                  <a:cubicBezTo>
                    <a:pt x="2483" y="3847"/>
                    <a:pt x="2464" y="3843"/>
                    <a:pt x="2445" y="3843"/>
                  </a:cubicBezTo>
                  <a:close/>
                  <a:moveTo>
                    <a:pt x="674" y="3879"/>
                  </a:moveTo>
                  <a:cubicBezTo>
                    <a:pt x="630" y="3879"/>
                    <a:pt x="591" y="3911"/>
                    <a:pt x="577" y="3968"/>
                  </a:cubicBezTo>
                  <a:cubicBezTo>
                    <a:pt x="556" y="4089"/>
                    <a:pt x="547" y="4211"/>
                    <a:pt x="547" y="4342"/>
                  </a:cubicBezTo>
                  <a:cubicBezTo>
                    <a:pt x="547" y="4414"/>
                    <a:pt x="602" y="4453"/>
                    <a:pt x="655" y="4453"/>
                  </a:cubicBezTo>
                  <a:cubicBezTo>
                    <a:pt x="698" y="4453"/>
                    <a:pt x="740" y="4427"/>
                    <a:pt x="749" y="4373"/>
                  </a:cubicBezTo>
                  <a:cubicBezTo>
                    <a:pt x="759" y="4281"/>
                    <a:pt x="770" y="4190"/>
                    <a:pt x="770" y="4109"/>
                  </a:cubicBezTo>
                  <a:cubicBezTo>
                    <a:pt x="871" y="4139"/>
                    <a:pt x="972" y="4180"/>
                    <a:pt x="1073" y="4211"/>
                  </a:cubicBezTo>
                  <a:cubicBezTo>
                    <a:pt x="1079" y="4213"/>
                    <a:pt x="1084" y="4214"/>
                    <a:pt x="1090" y="4214"/>
                  </a:cubicBezTo>
                  <a:cubicBezTo>
                    <a:pt x="1133" y="4214"/>
                    <a:pt x="1169" y="4146"/>
                    <a:pt x="1123" y="4119"/>
                  </a:cubicBezTo>
                  <a:cubicBezTo>
                    <a:pt x="992" y="4049"/>
                    <a:pt x="860" y="3968"/>
                    <a:pt x="729" y="3896"/>
                  </a:cubicBezTo>
                  <a:cubicBezTo>
                    <a:pt x="711" y="3884"/>
                    <a:pt x="692" y="3879"/>
                    <a:pt x="674" y="3879"/>
                  </a:cubicBezTo>
                  <a:close/>
                  <a:moveTo>
                    <a:pt x="6998" y="4060"/>
                  </a:moveTo>
                  <a:cubicBezTo>
                    <a:pt x="6953" y="4060"/>
                    <a:pt x="6912" y="4090"/>
                    <a:pt x="6905" y="4139"/>
                  </a:cubicBezTo>
                  <a:cubicBezTo>
                    <a:pt x="6885" y="4271"/>
                    <a:pt x="6874" y="4393"/>
                    <a:pt x="6874" y="4524"/>
                  </a:cubicBezTo>
                  <a:cubicBezTo>
                    <a:pt x="6874" y="4591"/>
                    <a:pt x="6929" y="4630"/>
                    <a:pt x="6982" y="4630"/>
                  </a:cubicBezTo>
                  <a:cubicBezTo>
                    <a:pt x="7026" y="4630"/>
                    <a:pt x="7068" y="4604"/>
                    <a:pt x="7077" y="4544"/>
                  </a:cubicBezTo>
                  <a:cubicBezTo>
                    <a:pt x="7087" y="4454"/>
                    <a:pt x="7087" y="4373"/>
                    <a:pt x="7097" y="4292"/>
                  </a:cubicBezTo>
                  <a:cubicBezTo>
                    <a:pt x="7198" y="4322"/>
                    <a:pt x="7290" y="4362"/>
                    <a:pt x="7391" y="4393"/>
                  </a:cubicBezTo>
                  <a:cubicBezTo>
                    <a:pt x="7398" y="4395"/>
                    <a:pt x="7404" y="4396"/>
                    <a:pt x="7411" y="4396"/>
                  </a:cubicBezTo>
                  <a:cubicBezTo>
                    <a:pt x="7462" y="4396"/>
                    <a:pt x="7496" y="4329"/>
                    <a:pt x="7441" y="4301"/>
                  </a:cubicBezTo>
                  <a:cubicBezTo>
                    <a:pt x="7320" y="4220"/>
                    <a:pt x="7189" y="4150"/>
                    <a:pt x="7057" y="4079"/>
                  </a:cubicBezTo>
                  <a:cubicBezTo>
                    <a:pt x="7038" y="4066"/>
                    <a:pt x="7018" y="4060"/>
                    <a:pt x="6998" y="4060"/>
                  </a:cubicBezTo>
                  <a:close/>
                  <a:moveTo>
                    <a:pt x="5240" y="4097"/>
                  </a:moveTo>
                  <a:cubicBezTo>
                    <a:pt x="5191" y="4097"/>
                    <a:pt x="5151" y="4128"/>
                    <a:pt x="5143" y="4180"/>
                  </a:cubicBezTo>
                  <a:cubicBezTo>
                    <a:pt x="5113" y="4312"/>
                    <a:pt x="5113" y="4433"/>
                    <a:pt x="5103" y="4565"/>
                  </a:cubicBezTo>
                  <a:cubicBezTo>
                    <a:pt x="5103" y="4631"/>
                    <a:pt x="5158" y="4671"/>
                    <a:pt x="5211" y="4671"/>
                  </a:cubicBezTo>
                  <a:cubicBezTo>
                    <a:pt x="5254" y="4671"/>
                    <a:pt x="5296" y="4644"/>
                    <a:pt x="5305" y="4585"/>
                  </a:cubicBezTo>
                  <a:cubicBezTo>
                    <a:pt x="5315" y="4494"/>
                    <a:pt x="5326" y="4413"/>
                    <a:pt x="5326" y="4322"/>
                  </a:cubicBezTo>
                  <a:cubicBezTo>
                    <a:pt x="5427" y="4362"/>
                    <a:pt x="5528" y="4393"/>
                    <a:pt x="5629" y="4433"/>
                  </a:cubicBezTo>
                  <a:cubicBezTo>
                    <a:pt x="5635" y="4436"/>
                    <a:pt x="5640" y="4437"/>
                    <a:pt x="5646" y="4437"/>
                  </a:cubicBezTo>
                  <a:cubicBezTo>
                    <a:pt x="5690" y="4437"/>
                    <a:pt x="5725" y="4369"/>
                    <a:pt x="5680" y="4342"/>
                  </a:cubicBezTo>
                  <a:cubicBezTo>
                    <a:pt x="5548" y="4261"/>
                    <a:pt x="5416" y="4190"/>
                    <a:pt x="5295" y="4109"/>
                  </a:cubicBezTo>
                  <a:cubicBezTo>
                    <a:pt x="5276" y="4101"/>
                    <a:pt x="5258" y="4097"/>
                    <a:pt x="5240" y="4097"/>
                  </a:cubicBezTo>
                  <a:close/>
                  <a:moveTo>
                    <a:pt x="3466" y="4132"/>
                  </a:moveTo>
                  <a:cubicBezTo>
                    <a:pt x="3421" y="4132"/>
                    <a:pt x="3379" y="4164"/>
                    <a:pt x="3371" y="4220"/>
                  </a:cubicBezTo>
                  <a:cubicBezTo>
                    <a:pt x="3351" y="4352"/>
                    <a:pt x="3341" y="4463"/>
                    <a:pt x="3341" y="4595"/>
                  </a:cubicBezTo>
                  <a:cubicBezTo>
                    <a:pt x="3341" y="4667"/>
                    <a:pt x="3396" y="4706"/>
                    <a:pt x="3447" y="4706"/>
                  </a:cubicBezTo>
                  <a:cubicBezTo>
                    <a:pt x="3489" y="4706"/>
                    <a:pt x="3529" y="4680"/>
                    <a:pt x="3533" y="4625"/>
                  </a:cubicBezTo>
                  <a:cubicBezTo>
                    <a:pt x="3553" y="4535"/>
                    <a:pt x="3553" y="4454"/>
                    <a:pt x="3553" y="4362"/>
                  </a:cubicBezTo>
                  <a:cubicBezTo>
                    <a:pt x="3655" y="4403"/>
                    <a:pt x="3756" y="4433"/>
                    <a:pt x="3857" y="4474"/>
                  </a:cubicBezTo>
                  <a:cubicBezTo>
                    <a:pt x="3860" y="4474"/>
                    <a:pt x="3863" y="4475"/>
                    <a:pt x="3866" y="4475"/>
                  </a:cubicBezTo>
                  <a:cubicBezTo>
                    <a:pt x="3914" y="4475"/>
                    <a:pt x="3956" y="4401"/>
                    <a:pt x="3908" y="4373"/>
                  </a:cubicBezTo>
                  <a:cubicBezTo>
                    <a:pt x="3776" y="4301"/>
                    <a:pt x="3655" y="4231"/>
                    <a:pt x="3523" y="4150"/>
                  </a:cubicBezTo>
                  <a:cubicBezTo>
                    <a:pt x="3505" y="4138"/>
                    <a:pt x="3485" y="4132"/>
                    <a:pt x="3466" y="4132"/>
                  </a:cubicBezTo>
                  <a:close/>
                  <a:moveTo>
                    <a:pt x="1694" y="4172"/>
                  </a:moveTo>
                  <a:cubicBezTo>
                    <a:pt x="1652" y="4172"/>
                    <a:pt x="1614" y="4202"/>
                    <a:pt x="1600" y="4251"/>
                  </a:cubicBezTo>
                  <a:cubicBezTo>
                    <a:pt x="1580" y="4382"/>
                    <a:pt x="1569" y="4504"/>
                    <a:pt x="1569" y="4636"/>
                  </a:cubicBezTo>
                  <a:cubicBezTo>
                    <a:pt x="1569" y="4706"/>
                    <a:pt x="1622" y="4745"/>
                    <a:pt x="1674" y="4745"/>
                  </a:cubicBezTo>
                  <a:cubicBezTo>
                    <a:pt x="1718" y="4745"/>
                    <a:pt x="1762" y="4717"/>
                    <a:pt x="1771" y="4656"/>
                  </a:cubicBezTo>
                  <a:cubicBezTo>
                    <a:pt x="1782" y="4575"/>
                    <a:pt x="1792" y="4484"/>
                    <a:pt x="1792" y="4403"/>
                  </a:cubicBezTo>
                  <a:cubicBezTo>
                    <a:pt x="1893" y="4433"/>
                    <a:pt x="1994" y="4474"/>
                    <a:pt x="2086" y="4504"/>
                  </a:cubicBezTo>
                  <a:cubicBezTo>
                    <a:pt x="2092" y="4506"/>
                    <a:pt x="2099" y="4507"/>
                    <a:pt x="2105" y="4507"/>
                  </a:cubicBezTo>
                  <a:cubicBezTo>
                    <a:pt x="2156" y="4507"/>
                    <a:pt x="2190" y="4440"/>
                    <a:pt x="2136" y="4413"/>
                  </a:cubicBezTo>
                  <a:cubicBezTo>
                    <a:pt x="2014" y="4342"/>
                    <a:pt x="1883" y="4261"/>
                    <a:pt x="1751" y="4190"/>
                  </a:cubicBezTo>
                  <a:cubicBezTo>
                    <a:pt x="1733" y="4178"/>
                    <a:pt x="1713" y="4172"/>
                    <a:pt x="1694" y="4172"/>
                  </a:cubicBezTo>
                  <a:close/>
                  <a:moveTo>
                    <a:pt x="8030" y="4350"/>
                  </a:moveTo>
                  <a:cubicBezTo>
                    <a:pt x="7982" y="4350"/>
                    <a:pt x="7935" y="4381"/>
                    <a:pt x="7927" y="4433"/>
                  </a:cubicBezTo>
                  <a:cubicBezTo>
                    <a:pt x="7907" y="4565"/>
                    <a:pt x="7897" y="4686"/>
                    <a:pt x="7897" y="4818"/>
                  </a:cubicBezTo>
                  <a:cubicBezTo>
                    <a:pt x="7897" y="4885"/>
                    <a:pt x="7952" y="4924"/>
                    <a:pt x="8005" y="4924"/>
                  </a:cubicBezTo>
                  <a:cubicBezTo>
                    <a:pt x="8049" y="4924"/>
                    <a:pt x="8091" y="4897"/>
                    <a:pt x="8100" y="4838"/>
                  </a:cubicBezTo>
                  <a:cubicBezTo>
                    <a:pt x="8110" y="4747"/>
                    <a:pt x="8110" y="4666"/>
                    <a:pt x="8120" y="4575"/>
                  </a:cubicBezTo>
                  <a:cubicBezTo>
                    <a:pt x="8211" y="4616"/>
                    <a:pt x="8312" y="4646"/>
                    <a:pt x="8413" y="4686"/>
                  </a:cubicBezTo>
                  <a:cubicBezTo>
                    <a:pt x="8420" y="4688"/>
                    <a:pt x="8427" y="4689"/>
                    <a:pt x="8433" y="4689"/>
                  </a:cubicBezTo>
                  <a:cubicBezTo>
                    <a:pt x="8484" y="4689"/>
                    <a:pt x="8519" y="4622"/>
                    <a:pt x="8464" y="4595"/>
                  </a:cubicBezTo>
                  <a:cubicBezTo>
                    <a:pt x="8332" y="4514"/>
                    <a:pt x="8211" y="4443"/>
                    <a:pt x="8080" y="4362"/>
                  </a:cubicBezTo>
                  <a:cubicBezTo>
                    <a:pt x="8064" y="4354"/>
                    <a:pt x="8047" y="4350"/>
                    <a:pt x="8030" y="4350"/>
                  </a:cubicBezTo>
                  <a:close/>
                  <a:moveTo>
                    <a:pt x="6254" y="4389"/>
                  </a:moveTo>
                  <a:cubicBezTo>
                    <a:pt x="6210" y="4389"/>
                    <a:pt x="6170" y="4416"/>
                    <a:pt x="6156" y="4474"/>
                  </a:cubicBezTo>
                  <a:cubicBezTo>
                    <a:pt x="6136" y="4605"/>
                    <a:pt x="6125" y="4727"/>
                    <a:pt x="6125" y="4859"/>
                  </a:cubicBezTo>
                  <a:cubicBezTo>
                    <a:pt x="6125" y="4925"/>
                    <a:pt x="6180" y="4964"/>
                    <a:pt x="6233" y="4964"/>
                  </a:cubicBezTo>
                  <a:cubicBezTo>
                    <a:pt x="6276" y="4964"/>
                    <a:pt x="6319" y="4938"/>
                    <a:pt x="6328" y="4879"/>
                  </a:cubicBezTo>
                  <a:cubicBezTo>
                    <a:pt x="6338" y="4787"/>
                    <a:pt x="6348" y="4706"/>
                    <a:pt x="6348" y="4616"/>
                  </a:cubicBezTo>
                  <a:cubicBezTo>
                    <a:pt x="6449" y="4656"/>
                    <a:pt x="6550" y="4686"/>
                    <a:pt x="6652" y="4727"/>
                  </a:cubicBezTo>
                  <a:cubicBezTo>
                    <a:pt x="6655" y="4727"/>
                    <a:pt x="6659" y="4728"/>
                    <a:pt x="6662" y="4728"/>
                  </a:cubicBezTo>
                  <a:cubicBezTo>
                    <a:pt x="6709" y="4728"/>
                    <a:pt x="6750" y="4663"/>
                    <a:pt x="6703" y="4625"/>
                  </a:cubicBezTo>
                  <a:cubicBezTo>
                    <a:pt x="6571" y="4555"/>
                    <a:pt x="6439" y="4484"/>
                    <a:pt x="6307" y="4403"/>
                  </a:cubicBezTo>
                  <a:cubicBezTo>
                    <a:pt x="6290" y="4394"/>
                    <a:pt x="6271" y="4389"/>
                    <a:pt x="6254" y="4389"/>
                  </a:cubicBezTo>
                  <a:close/>
                  <a:moveTo>
                    <a:pt x="4489" y="4425"/>
                  </a:moveTo>
                  <a:cubicBezTo>
                    <a:pt x="4443" y="4425"/>
                    <a:pt x="4401" y="4457"/>
                    <a:pt x="4394" y="4514"/>
                  </a:cubicBezTo>
                  <a:cubicBezTo>
                    <a:pt x="4374" y="4636"/>
                    <a:pt x="4363" y="4757"/>
                    <a:pt x="4363" y="4889"/>
                  </a:cubicBezTo>
                  <a:cubicBezTo>
                    <a:pt x="4363" y="4960"/>
                    <a:pt x="4416" y="4998"/>
                    <a:pt x="4467" y="4998"/>
                  </a:cubicBezTo>
                  <a:cubicBezTo>
                    <a:pt x="4510" y="4998"/>
                    <a:pt x="4551" y="4970"/>
                    <a:pt x="4556" y="4909"/>
                  </a:cubicBezTo>
                  <a:cubicBezTo>
                    <a:pt x="4576" y="4828"/>
                    <a:pt x="4576" y="4737"/>
                    <a:pt x="4576" y="4656"/>
                  </a:cubicBezTo>
                  <a:cubicBezTo>
                    <a:pt x="4678" y="4686"/>
                    <a:pt x="4779" y="4727"/>
                    <a:pt x="4880" y="4757"/>
                  </a:cubicBezTo>
                  <a:cubicBezTo>
                    <a:pt x="4886" y="4760"/>
                    <a:pt x="4891" y="4761"/>
                    <a:pt x="4897" y="4761"/>
                  </a:cubicBezTo>
                  <a:cubicBezTo>
                    <a:pt x="4940" y="4761"/>
                    <a:pt x="4976" y="4693"/>
                    <a:pt x="4930" y="4666"/>
                  </a:cubicBezTo>
                  <a:cubicBezTo>
                    <a:pt x="4799" y="4595"/>
                    <a:pt x="4678" y="4514"/>
                    <a:pt x="4546" y="4443"/>
                  </a:cubicBezTo>
                  <a:cubicBezTo>
                    <a:pt x="4528" y="4431"/>
                    <a:pt x="4508" y="4425"/>
                    <a:pt x="4489" y="4425"/>
                  </a:cubicBezTo>
                  <a:close/>
                  <a:moveTo>
                    <a:pt x="2716" y="4465"/>
                  </a:moveTo>
                  <a:cubicBezTo>
                    <a:pt x="2671" y="4465"/>
                    <a:pt x="2629" y="4495"/>
                    <a:pt x="2622" y="4544"/>
                  </a:cubicBezTo>
                  <a:cubicBezTo>
                    <a:pt x="2602" y="4676"/>
                    <a:pt x="2592" y="4798"/>
                    <a:pt x="2592" y="4929"/>
                  </a:cubicBezTo>
                  <a:cubicBezTo>
                    <a:pt x="2592" y="4996"/>
                    <a:pt x="2647" y="5035"/>
                    <a:pt x="2700" y="5035"/>
                  </a:cubicBezTo>
                  <a:cubicBezTo>
                    <a:pt x="2743" y="5035"/>
                    <a:pt x="2785" y="5009"/>
                    <a:pt x="2794" y="4949"/>
                  </a:cubicBezTo>
                  <a:cubicBezTo>
                    <a:pt x="2804" y="4868"/>
                    <a:pt x="2804" y="4778"/>
                    <a:pt x="2815" y="4697"/>
                  </a:cubicBezTo>
                  <a:cubicBezTo>
                    <a:pt x="2916" y="4727"/>
                    <a:pt x="3007" y="4767"/>
                    <a:pt x="3108" y="4798"/>
                  </a:cubicBezTo>
                  <a:cubicBezTo>
                    <a:pt x="3115" y="4800"/>
                    <a:pt x="3121" y="4801"/>
                    <a:pt x="3127" y="4801"/>
                  </a:cubicBezTo>
                  <a:cubicBezTo>
                    <a:pt x="3178" y="4801"/>
                    <a:pt x="3213" y="4734"/>
                    <a:pt x="3159" y="4706"/>
                  </a:cubicBezTo>
                  <a:cubicBezTo>
                    <a:pt x="3037" y="4636"/>
                    <a:pt x="2905" y="4555"/>
                    <a:pt x="2774" y="4484"/>
                  </a:cubicBezTo>
                  <a:cubicBezTo>
                    <a:pt x="2756" y="4471"/>
                    <a:pt x="2735" y="4465"/>
                    <a:pt x="2716" y="4465"/>
                  </a:cubicBezTo>
                  <a:close/>
                  <a:moveTo>
                    <a:pt x="958" y="4502"/>
                  </a:moveTo>
                  <a:cubicBezTo>
                    <a:pt x="908" y="4502"/>
                    <a:pt x="868" y="4533"/>
                    <a:pt x="860" y="4585"/>
                  </a:cubicBezTo>
                  <a:cubicBezTo>
                    <a:pt x="830" y="4717"/>
                    <a:pt x="830" y="4838"/>
                    <a:pt x="820" y="4970"/>
                  </a:cubicBezTo>
                  <a:cubicBezTo>
                    <a:pt x="820" y="5036"/>
                    <a:pt x="875" y="5076"/>
                    <a:pt x="928" y="5076"/>
                  </a:cubicBezTo>
                  <a:cubicBezTo>
                    <a:pt x="971" y="5076"/>
                    <a:pt x="1013" y="5049"/>
                    <a:pt x="1022" y="4990"/>
                  </a:cubicBezTo>
                  <a:cubicBezTo>
                    <a:pt x="1033" y="4899"/>
                    <a:pt x="1042" y="4818"/>
                    <a:pt x="1042" y="4727"/>
                  </a:cubicBezTo>
                  <a:cubicBezTo>
                    <a:pt x="1144" y="4767"/>
                    <a:pt x="1245" y="4798"/>
                    <a:pt x="1346" y="4838"/>
                  </a:cubicBezTo>
                  <a:cubicBezTo>
                    <a:pt x="1352" y="4841"/>
                    <a:pt x="1357" y="4842"/>
                    <a:pt x="1363" y="4842"/>
                  </a:cubicBezTo>
                  <a:cubicBezTo>
                    <a:pt x="1407" y="4842"/>
                    <a:pt x="1442" y="4774"/>
                    <a:pt x="1397" y="4747"/>
                  </a:cubicBezTo>
                  <a:cubicBezTo>
                    <a:pt x="1265" y="4666"/>
                    <a:pt x="1134" y="4595"/>
                    <a:pt x="1013" y="4514"/>
                  </a:cubicBezTo>
                  <a:cubicBezTo>
                    <a:pt x="994" y="4506"/>
                    <a:pt x="975" y="4502"/>
                    <a:pt x="958" y="4502"/>
                  </a:cubicBezTo>
                  <a:close/>
                  <a:moveTo>
                    <a:pt x="7275" y="4679"/>
                  </a:moveTo>
                  <a:cubicBezTo>
                    <a:pt x="7232" y="4679"/>
                    <a:pt x="7192" y="4710"/>
                    <a:pt x="7178" y="4767"/>
                  </a:cubicBezTo>
                  <a:cubicBezTo>
                    <a:pt x="7158" y="4889"/>
                    <a:pt x="7148" y="5010"/>
                    <a:pt x="7148" y="5142"/>
                  </a:cubicBezTo>
                  <a:cubicBezTo>
                    <a:pt x="7148" y="5214"/>
                    <a:pt x="7203" y="5253"/>
                    <a:pt x="7256" y="5253"/>
                  </a:cubicBezTo>
                  <a:cubicBezTo>
                    <a:pt x="7300" y="5253"/>
                    <a:pt x="7342" y="5227"/>
                    <a:pt x="7351" y="5172"/>
                  </a:cubicBezTo>
                  <a:cubicBezTo>
                    <a:pt x="7360" y="5081"/>
                    <a:pt x="7371" y="4990"/>
                    <a:pt x="7371" y="4909"/>
                  </a:cubicBezTo>
                  <a:cubicBezTo>
                    <a:pt x="7472" y="4940"/>
                    <a:pt x="7573" y="4980"/>
                    <a:pt x="7675" y="5010"/>
                  </a:cubicBezTo>
                  <a:cubicBezTo>
                    <a:pt x="7680" y="5012"/>
                    <a:pt x="7686" y="5013"/>
                    <a:pt x="7691" y="5013"/>
                  </a:cubicBezTo>
                  <a:cubicBezTo>
                    <a:pt x="7735" y="5013"/>
                    <a:pt x="7769" y="4946"/>
                    <a:pt x="7715" y="4919"/>
                  </a:cubicBezTo>
                  <a:cubicBezTo>
                    <a:pt x="7594" y="4848"/>
                    <a:pt x="7462" y="4767"/>
                    <a:pt x="7330" y="4697"/>
                  </a:cubicBezTo>
                  <a:cubicBezTo>
                    <a:pt x="7312" y="4684"/>
                    <a:pt x="7293" y="4679"/>
                    <a:pt x="7275" y="4679"/>
                  </a:cubicBezTo>
                  <a:close/>
                  <a:moveTo>
                    <a:pt x="5505" y="4719"/>
                  </a:moveTo>
                  <a:cubicBezTo>
                    <a:pt x="5460" y="4719"/>
                    <a:pt x="5424" y="4748"/>
                    <a:pt x="5416" y="4798"/>
                  </a:cubicBezTo>
                  <a:cubicBezTo>
                    <a:pt x="5396" y="4929"/>
                    <a:pt x="5386" y="5051"/>
                    <a:pt x="5386" y="5183"/>
                  </a:cubicBezTo>
                  <a:cubicBezTo>
                    <a:pt x="5386" y="5253"/>
                    <a:pt x="5436" y="5292"/>
                    <a:pt x="5485" y="5292"/>
                  </a:cubicBezTo>
                  <a:cubicBezTo>
                    <a:pt x="5527" y="5292"/>
                    <a:pt x="5569" y="5263"/>
                    <a:pt x="5578" y="5203"/>
                  </a:cubicBezTo>
                  <a:cubicBezTo>
                    <a:pt x="5589" y="5122"/>
                    <a:pt x="5599" y="5030"/>
                    <a:pt x="5599" y="4949"/>
                  </a:cubicBezTo>
                  <a:cubicBezTo>
                    <a:pt x="5700" y="4980"/>
                    <a:pt x="5801" y="5021"/>
                    <a:pt x="5902" y="5051"/>
                  </a:cubicBezTo>
                  <a:cubicBezTo>
                    <a:pt x="5908" y="5053"/>
                    <a:pt x="5914" y="5054"/>
                    <a:pt x="5919" y="5054"/>
                  </a:cubicBezTo>
                  <a:cubicBezTo>
                    <a:pt x="5963" y="5054"/>
                    <a:pt x="5998" y="4987"/>
                    <a:pt x="5953" y="4960"/>
                  </a:cubicBezTo>
                  <a:cubicBezTo>
                    <a:pt x="5821" y="4889"/>
                    <a:pt x="5690" y="4808"/>
                    <a:pt x="5569" y="4737"/>
                  </a:cubicBezTo>
                  <a:cubicBezTo>
                    <a:pt x="5547" y="4725"/>
                    <a:pt x="5525" y="4719"/>
                    <a:pt x="5505" y="4719"/>
                  </a:cubicBezTo>
                  <a:close/>
                  <a:moveTo>
                    <a:pt x="3746" y="4755"/>
                  </a:moveTo>
                  <a:cubicBezTo>
                    <a:pt x="3698" y="4755"/>
                    <a:pt x="3652" y="4786"/>
                    <a:pt x="3645" y="4838"/>
                  </a:cubicBezTo>
                  <a:cubicBezTo>
                    <a:pt x="3625" y="4970"/>
                    <a:pt x="3614" y="5091"/>
                    <a:pt x="3614" y="5223"/>
                  </a:cubicBezTo>
                  <a:cubicBezTo>
                    <a:pt x="3614" y="5290"/>
                    <a:pt x="3669" y="5329"/>
                    <a:pt x="3722" y="5329"/>
                  </a:cubicBezTo>
                  <a:cubicBezTo>
                    <a:pt x="3765" y="5329"/>
                    <a:pt x="3808" y="5302"/>
                    <a:pt x="3817" y="5243"/>
                  </a:cubicBezTo>
                  <a:cubicBezTo>
                    <a:pt x="3827" y="5152"/>
                    <a:pt x="3827" y="5071"/>
                    <a:pt x="3837" y="4980"/>
                  </a:cubicBezTo>
                  <a:cubicBezTo>
                    <a:pt x="3938" y="5021"/>
                    <a:pt x="4030" y="5051"/>
                    <a:pt x="4131" y="5091"/>
                  </a:cubicBezTo>
                  <a:cubicBezTo>
                    <a:pt x="4138" y="5093"/>
                    <a:pt x="4144" y="5094"/>
                    <a:pt x="4150" y="5094"/>
                  </a:cubicBezTo>
                  <a:cubicBezTo>
                    <a:pt x="4201" y="5094"/>
                    <a:pt x="4235" y="5027"/>
                    <a:pt x="4181" y="5000"/>
                  </a:cubicBezTo>
                  <a:cubicBezTo>
                    <a:pt x="4060" y="4919"/>
                    <a:pt x="3928" y="4848"/>
                    <a:pt x="3796" y="4767"/>
                  </a:cubicBezTo>
                  <a:cubicBezTo>
                    <a:pt x="3781" y="4759"/>
                    <a:pt x="3763" y="4755"/>
                    <a:pt x="3746" y="4755"/>
                  </a:cubicBezTo>
                  <a:close/>
                  <a:moveTo>
                    <a:pt x="1971" y="4794"/>
                  </a:moveTo>
                  <a:cubicBezTo>
                    <a:pt x="1927" y="4794"/>
                    <a:pt x="1887" y="4821"/>
                    <a:pt x="1873" y="4879"/>
                  </a:cubicBezTo>
                  <a:cubicBezTo>
                    <a:pt x="1852" y="5010"/>
                    <a:pt x="1843" y="5132"/>
                    <a:pt x="1843" y="5264"/>
                  </a:cubicBezTo>
                  <a:cubicBezTo>
                    <a:pt x="1843" y="5330"/>
                    <a:pt x="1898" y="5369"/>
                    <a:pt x="1951" y="5369"/>
                  </a:cubicBezTo>
                  <a:cubicBezTo>
                    <a:pt x="1994" y="5369"/>
                    <a:pt x="2036" y="5343"/>
                    <a:pt x="2045" y="5284"/>
                  </a:cubicBezTo>
                  <a:cubicBezTo>
                    <a:pt x="2055" y="5192"/>
                    <a:pt x="2065" y="5111"/>
                    <a:pt x="2065" y="5021"/>
                  </a:cubicBezTo>
                  <a:cubicBezTo>
                    <a:pt x="2167" y="5061"/>
                    <a:pt x="2268" y="5091"/>
                    <a:pt x="2369" y="5132"/>
                  </a:cubicBezTo>
                  <a:cubicBezTo>
                    <a:pt x="2375" y="5134"/>
                    <a:pt x="2380" y="5135"/>
                    <a:pt x="2385" y="5135"/>
                  </a:cubicBezTo>
                  <a:cubicBezTo>
                    <a:pt x="2429" y="5135"/>
                    <a:pt x="2465" y="5066"/>
                    <a:pt x="2419" y="5030"/>
                  </a:cubicBezTo>
                  <a:cubicBezTo>
                    <a:pt x="2288" y="4960"/>
                    <a:pt x="2156" y="4889"/>
                    <a:pt x="2025" y="4808"/>
                  </a:cubicBezTo>
                  <a:cubicBezTo>
                    <a:pt x="2007" y="4799"/>
                    <a:pt x="1989" y="4794"/>
                    <a:pt x="1971" y="4794"/>
                  </a:cubicBezTo>
                  <a:close/>
                  <a:moveTo>
                    <a:pt x="8296" y="4972"/>
                  </a:moveTo>
                  <a:cubicBezTo>
                    <a:pt x="8254" y="4972"/>
                    <a:pt x="8215" y="5002"/>
                    <a:pt x="8201" y="5051"/>
                  </a:cubicBezTo>
                  <a:cubicBezTo>
                    <a:pt x="8181" y="5183"/>
                    <a:pt x="8170" y="5304"/>
                    <a:pt x="8170" y="5435"/>
                  </a:cubicBezTo>
                  <a:cubicBezTo>
                    <a:pt x="8170" y="5506"/>
                    <a:pt x="8223" y="5545"/>
                    <a:pt x="8275" y="5545"/>
                  </a:cubicBezTo>
                  <a:cubicBezTo>
                    <a:pt x="8320" y="5545"/>
                    <a:pt x="8364" y="5517"/>
                    <a:pt x="8373" y="5456"/>
                  </a:cubicBezTo>
                  <a:cubicBezTo>
                    <a:pt x="8383" y="5375"/>
                    <a:pt x="8393" y="5284"/>
                    <a:pt x="8393" y="5203"/>
                  </a:cubicBezTo>
                  <a:cubicBezTo>
                    <a:pt x="8494" y="5233"/>
                    <a:pt x="8596" y="5273"/>
                    <a:pt x="8687" y="5304"/>
                  </a:cubicBezTo>
                  <a:cubicBezTo>
                    <a:pt x="8694" y="5306"/>
                    <a:pt x="8700" y="5307"/>
                    <a:pt x="8707" y="5307"/>
                  </a:cubicBezTo>
                  <a:cubicBezTo>
                    <a:pt x="8758" y="5307"/>
                    <a:pt x="8792" y="5240"/>
                    <a:pt x="8737" y="5213"/>
                  </a:cubicBezTo>
                  <a:cubicBezTo>
                    <a:pt x="8616" y="5142"/>
                    <a:pt x="8485" y="5061"/>
                    <a:pt x="8353" y="4990"/>
                  </a:cubicBezTo>
                  <a:cubicBezTo>
                    <a:pt x="8334" y="4977"/>
                    <a:pt x="8315" y="4972"/>
                    <a:pt x="8296" y="4972"/>
                  </a:cubicBezTo>
                  <a:close/>
                  <a:moveTo>
                    <a:pt x="6528" y="5012"/>
                  </a:moveTo>
                  <a:cubicBezTo>
                    <a:pt x="6483" y="5012"/>
                    <a:pt x="6446" y="5042"/>
                    <a:pt x="6439" y="5091"/>
                  </a:cubicBezTo>
                  <a:cubicBezTo>
                    <a:pt x="6409" y="5223"/>
                    <a:pt x="6409" y="5345"/>
                    <a:pt x="6409" y="5476"/>
                  </a:cubicBezTo>
                  <a:cubicBezTo>
                    <a:pt x="6403" y="5543"/>
                    <a:pt x="6456" y="5582"/>
                    <a:pt x="6508" y="5582"/>
                  </a:cubicBezTo>
                  <a:cubicBezTo>
                    <a:pt x="6550" y="5582"/>
                    <a:pt x="6592" y="5555"/>
                    <a:pt x="6601" y="5496"/>
                  </a:cubicBezTo>
                  <a:cubicBezTo>
                    <a:pt x="6611" y="5405"/>
                    <a:pt x="6622" y="5324"/>
                    <a:pt x="6622" y="5233"/>
                  </a:cubicBezTo>
                  <a:cubicBezTo>
                    <a:pt x="6723" y="5273"/>
                    <a:pt x="6824" y="5304"/>
                    <a:pt x="6925" y="5345"/>
                  </a:cubicBezTo>
                  <a:cubicBezTo>
                    <a:pt x="6931" y="5347"/>
                    <a:pt x="6936" y="5348"/>
                    <a:pt x="6942" y="5348"/>
                  </a:cubicBezTo>
                  <a:cubicBezTo>
                    <a:pt x="6986" y="5348"/>
                    <a:pt x="7021" y="5280"/>
                    <a:pt x="6976" y="5253"/>
                  </a:cubicBezTo>
                  <a:cubicBezTo>
                    <a:pt x="6844" y="5172"/>
                    <a:pt x="6712" y="5102"/>
                    <a:pt x="6591" y="5030"/>
                  </a:cubicBezTo>
                  <a:cubicBezTo>
                    <a:pt x="6569" y="5018"/>
                    <a:pt x="6548" y="5012"/>
                    <a:pt x="6528" y="5012"/>
                  </a:cubicBezTo>
                  <a:close/>
                  <a:moveTo>
                    <a:pt x="4763" y="5047"/>
                  </a:moveTo>
                  <a:cubicBezTo>
                    <a:pt x="4717" y="5047"/>
                    <a:pt x="4675" y="5074"/>
                    <a:pt x="4667" y="5132"/>
                  </a:cubicBezTo>
                  <a:cubicBezTo>
                    <a:pt x="4647" y="5264"/>
                    <a:pt x="4637" y="5385"/>
                    <a:pt x="4637" y="5516"/>
                  </a:cubicBezTo>
                  <a:cubicBezTo>
                    <a:pt x="4637" y="5583"/>
                    <a:pt x="4692" y="5622"/>
                    <a:pt x="4743" y="5622"/>
                  </a:cubicBezTo>
                  <a:cubicBezTo>
                    <a:pt x="4785" y="5622"/>
                    <a:pt x="4825" y="5596"/>
                    <a:pt x="4829" y="5537"/>
                  </a:cubicBezTo>
                  <a:cubicBezTo>
                    <a:pt x="4849" y="5446"/>
                    <a:pt x="4849" y="5365"/>
                    <a:pt x="4860" y="5273"/>
                  </a:cubicBezTo>
                  <a:cubicBezTo>
                    <a:pt x="4951" y="5314"/>
                    <a:pt x="5052" y="5345"/>
                    <a:pt x="5153" y="5385"/>
                  </a:cubicBezTo>
                  <a:cubicBezTo>
                    <a:pt x="5160" y="5387"/>
                    <a:pt x="5166" y="5388"/>
                    <a:pt x="5172" y="5388"/>
                  </a:cubicBezTo>
                  <a:cubicBezTo>
                    <a:pt x="5222" y="5388"/>
                    <a:pt x="5249" y="5321"/>
                    <a:pt x="5204" y="5294"/>
                  </a:cubicBezTo>
                  <a:cubicBezTo>
                    <a:pt x="5072" y="5213"/>
                    <a:pt x="4951" y="5142"/>
                    <a:pt x="4819" y="5061"/>
                  </a:cubicBezTo>
                  <a:cubicBezTo>
                    <a:pt x="4802" y="5052"/>
                    <a:pt x="4782" y="5047"/>
                    <a:pt x="4763" y="5047"/>
                  </a:cubicBezTo>
                  <a:close/>
                  <a:moveTo>
                    <a:pt x="2992" y="5084"/>
                  </a:moveTo>
                  <a:cubicBezTo>
                    <a:pt x="2949" y="5084"/>
                    <a:pt x="2910" y="5115"/>
                    <a:pt x="2896" y="5172"/>
                  </a:cubicBezTo>
                  <a:cubicBezTo>
                    <a:pt x="2875" y="5294"/>
                    <a:pt x="2865" y="5415"/>
                    <a:pt x="2865" y="5547"/>
                  </a:cubicBezTo>
                  <a:cubicBezTo>
                    <a:pt x="2865" y="5619"/>
                    <a:pt x="2920" y="5658"/>
                    <a:pt x="2973" y="5658"/>
                  </a:cubicBezTo>
                  <a:cubicBezTo>
                    <a:pt x="3016" y="5658"/>
                    <a:pt x="3058" y="5632"/>
                    <a:pt x="3067" y="5577"/>
                  </a:cubicBezTo>
                  <a:cubicBezTo>
                    <a:pt x="3078" y="5486"/>
                    <a:pt x="3088" y="5395"/>
                    <a:pt x="3088" y="5314"/>
                  </a:cubicBezTo>
                  <a:cubicBezTo>
                    <a:pt x="3189" y="5345"/>
                    <a:pt x="3290" y="5385"/>
                    <a:pt x="3391" y="5415"/>
                  </a:cubicBezTo>
                  <a:cubicBezTo>
                    <a:pt x="3397" y="5417"/>
                    <a:pt x="3403" y="5418"/>
                    <a:pt x="3408" y="5418"/>
                  </a:cubicBezTo>
                  <a:cubicBezTo>
                    <a:pt x="3452" y="5418"/>
                    <a:pt x="3486" y="5351"/>
                    <a:pt x="3432" y="5324"/>
                  </a:cubicBezTo>
                  <a:cubicBezTo>
                    <a:pt x="3310" y="5253"/>
                    <a:pt x="3179" y="5172"/>
                    <a:pt x="3047" y="5102"/>
                  </a:cubicBezTo>
                  <a:cubicBezTo>
                    <a:pt x="3029" y="5089"/>
                    <a:pt x="3010" y="5084"/>
                    <a:pt x="2992" y="5084"/>
                  </a:cubicBezTo>
                  <a:close/>
                  <a:moveTo>
                    <a:pt x="1222" y="5124"/>
                  </a:moveTo>
                  <a:cubicBezTo>
                    <a:pt x="1177" y="5124"/>
                    <a:pt x="1141" y="5153"/>
                    <a:pt x="1134" y="5203"/>
                  </a:cubicBezTo>
                  <a:cubicBezTo>
                    <a:pt x="1114" y="5334"/>
                    <a:pt x="1103" y="5456"/>
                    <a:pt x="1103" y="5588"/>
                  </a:cubicBezTo>
                  <a:cubicBezTo>
                    <a:pt x="1103" y="5658"/>
                    <a:pt x="1153" y="5697"/>
                    <a:pt x="1203" y="5697"/>
                  </a:cubicBezTo>
                  <a:cubicBezTo>
                    <a:pt x="1245" y="5697"/>
                    <a:pt x="1287" y="5668"/>
                    <a:pt x="1296" y="5608"/>
                  </a:cubicBezTo>
                  <a:cubicBezTo>
                    <a:pt x="1306" y="5527"/>
                    <a:pt x="1316" y="5435"/>
                    <a:pt x="1316" y="5354"/>
                  </a:cubicBezTo>
                  <a:cubicBezTo>
                    <a:pt x="1418" y="5385"/>
                    <a:pt x="1519" y="5426"/>
                    <a:pt x="1620" y="5456"/>
                  </a:cubicBezTo>
                  <a:cubicBezTo>
                    <a:pt x="1625" y="5458"/>
                    <a:pt x="1631" y="5459"/>
                    <a:pt x="1636" y="5459"/>
                  </a:cubicBezTo>
                  <a:cubicBezTo>
                    <a:pt x="1680" y="5459"/>
                    <a:pt x="1716" y="5392"/>
                    <a:pt x="1670" y="5365"/>
                  </a:cubicBezTo>
                  <a:cubicBezTo>
                    <a:pt x="1539" y="5294"/>
                    <a:pt x="1407" y="5213"/>
                    <a:pt x="1285" y="5142"/>
                  </a:cubicBezTo>
                  <a:cubicBezTo>
                    <a:pt x="1264" y="5130"/>
                    <a:pt x="1242" y="5124"/>
                    <a:pt x="1222" y="5124"/>
                  </a:cubicBezTo>
                  <a:close/>
                  <a:moveTo>
                    <a:pt x="7555" y="5302"/>
                  </a:moveTo>
                  <a:cubicBezTo>
                    <a:pt x="7510" y="5302"/>
                    <a:pt x="7469" y="5332"/>
                    <a:pt x="7462" y="5385"/>
                  </a:cubicBezTo>
                  <a:cubicBezTo>
                    <a:pt x="7432" y="5516"/>
                    <a:pt x="7421" y="5638"/>
                    <a:pt x="7421" y="5770"/>
                  </a:cubicBezTo>
                  <a:cubicBezTo>
                    <a:pt x="7421" y="5837"/>
                    <a:pt x="7476" y="5876"/>
                    <a:pt x="7529" y="5876"/>
                  </a:cubicBezTo>
                  <a:cubicBezTo>
                    <a:pt x="7572" y="5876"/>
                    <a:pt x="7615" y="5849"/>
                    <a:pt x="7624" y="5790"/>
                  </a:cubicBezTo>
                  <a:cubicBezTo>
                    <a:pt x="7634" y="5699"/>
                    <a:pt x="7644" y="5618"/>
                    <a:pt x="7644" y="5527"/>
                  </a:cubicBezTo>
                  <a:cubicBezTo>
                    <a:pt x="7745" y="5567"/>
                    <a:pt x="7846" y="5597"/>
                    <a:pt x="7948" y="5638"/>
                  </a:cubicBezTo>
                  <a:cubicBezTo>
                    <a:pt x="7953" y="5640"/>
                    <a:pt x="7959" y="5641"/>
                    <a:pt x="7964" y="5641"/>
                  </a:cubicBezTo>
                  <a:cubicBezTo>
                    <a:pt x="8008" y="5641"/>
                    <a:pt x="8043" y="5574"/>
                    <a:pt x="7999" y="5547"/>
                  </a:cubicBezTo>
                  <a:cubicBezTo>
                    <a:pt x="7867" y="5466"/>
                    <a:pt x="7735" y="5395"/>
                    <a:pt x="7603" y="5314"/>
                  </a:cubicBezTo>
                  <a:cubicBezTo>
                    <a:pt x="7588" y="5306"/>
                    <a:pt x="7571" y="5302"/>
                    <a:pt x="7555" y="5302"/>
                  </a:cubicBezTo>
                  <a:close/>
                  <a:moveTo>
                    <a:pt x="5785" y="5337"/>
                  </a:moveTo>
                  <a:cubicBezTo>
                    <a:pt x="5739" y="5337"/>
                    <a:pt x="5697" y="5369"/>
                    <a:pt x="5690" y="5426"/>
                  </a:cubicBezTo>
                  <a:cubicBezTo>
                    <a:pt x="5670" y="5557"/>
                    <a:pt x="5659" y="5669"/>
                    <a:pt x="5659" y="5800"/>
                  </a:cubicBezTo>
                  <a:cubicBezTo>
                    <a:pt x="5659" y="5872"/>
                    <a:pt x="5715" y="5911"/>
                    <a:pt x="5766" y="5911"/>
                  </a:cubicBezTo>
                  <a:cubicBezTo>
                    <a:pt x="5808" y="5911"/>
                    <a:pt x="5847" y="5885"/>
                    <a:pt x="5852" y="5831"/>
                  </a:cubicBezTo>
                  <a:cubicBezTo>
                    <a:pt x="5872" y="5739"/>
                    <a:pt x="5872" y="5658"/>
                    <a:pt x="5872" y="5567"/>
                  </a:cubicBezTo>
                  <a:cubicBezTo>
                    <a:pt x="5974" y="5608"/>
                    <a:pt x="6075" y="5638"/>
                    <a:pt x="6176" y="5678"/>
                  </a:cubicBezTo>
                  <a:cubicBezTo>
                    <a:pt x="6179" y="5679"/>
                    <a:pt x="6182" y="5679"/>
                    <a:pt x="6185" y="5679"/>
                  </a:cubicBezTo>
                  <a:cubicBezTo>
                    <a:pt x="6232" y="5679"/>
                    <a:pt x="6274" y="5606"/>
                    <a:pt x="6226" y="5577"/>
                  </a:cubicBezTo>
                  <a:cubicBezTo>
                    <a:pt x="6095" y="5507"/>
                    <a:pt x="5974" y="5435"/>
                    <a:pt x="5842" y="5354"/>
                  </a:cubicBezTo>
                  <a:cubicBezTo>
                    <a:pt x="5824" y="5342"/>
                    <a:pt x="5804" y="5337"/>
                    <a:pt x="5785" y="5337"/>
                  </a:cubicBezTo>
                  <a:close/>
                  <a:moveTo>
                    <a:pt x="4014" y="5377"/>
                  </a:moveTo>
                  <a:cubicBezTo>
                    <a:pt x="3971" y="5377"/>
                    <a:pt x="3932" y="5407"/>
                    <a:pt x="3918" y="5456"/>
                  </a:cubicBezTo>
                  <a:cubicBezTo>
                    <a:pt x="3898" y="5588"/>
                    <a:pt x="3888" y="5709"/>
                    <a:pt x="3888" y="5840"/>
                  </a:cubicBezTo>
                  <a:cubicBezTo>
                    <a:pt x="3888" y="5911"/>
                    <a:pt x="3941" y="5950"/>
                    <a:pt x="3993" y="5950"/>
                  </a:cubicBezTo>
                  <a:cubicBezTo>
                    <a:pt x="4037" y="5950"/>
                    <a:pt x="4081" y="5922"/>
                    <a:pt x="4090" y="5861"/>
                  </a:cubicBezTo>
                  <a:cubicBezTo>
                    <a:pt x="4100" y="5780"/>
                    <a:pt x="4111" y="5689"/>
                    <a:pt x="4111" y="5608"/>
                  </a:cubicBezTo>
                  <a:cubicBezTo>
                    <a:pt x="4212" y="5638"/>
                    <a:pt x="4313" y="5678"/>
                    <a:pt x="4404" y="5709"/>
                  </a:cubicBezTo>
                  <a:cubicBezTo>
                    <a:pt x="4411" y="5711"/>
                    <a:pt x="4417" y="5712"/>
                    <a:pt x="4423" y="5712"/>
                  </a:cubicBezTo>
                  <a:cubicBezTo>
                    <a:pt x="4474" y="5712"/>
                    <a:pt x="4509" y="5645"/>
                    <a:pt x="4455" y="5618"/>
                  </a:cubicBezTo>
                  <a:cubicBezTo>
                    <a:pt x="4333" y="5547"/>
                    <a:pt x="4201" y="5466"/>
                    <a:pt x="4070" y="5395"/>
                  </a:cubicBezTo>
                  <a:cubicBezTo>
                    <a:pt x="4052" y="5382"/>
                    <a:pt x="4032" y="5377"/>
                    <a:pt x="4014" y="5377"/>
                  </a:cubicBezTo>
                  <a:close/>
                  <a:moveTo>
                    <a:pt x="2245" y="5417"/>
                  </a:moveTo>
                  <a:cubicBezTo>
                    <a:pt x="2200" y="5417"/>
                    <a:pt x="2164" y="5447"/>
                    <a:pt x="2156" y="5496"/>
                  </a:cubicBezTo>
                  <a:cubicBezTo>
                    <a:pt x="2126" y="5628"/>
                    <a:pt x="2126" y="5750"/>
                    <a:pt x="2126" y="5881"/>
                  </a:cubicBezTo>
                  <a:cubicBezTo>
                    <a:pt x="2120" y="5948"/>
                    <a:pt x="2173" y="5987"/>
                    <a:pt x="2225" y="5987"/>
                  </a:cubicBezTo>
                  <a:cubicBezTo>
                    <a:pt x="2267" y="5987"/>
                    <a:pt x="2309" y="5960"/>
                    <a:pt x="2318" y="5901"/>
                  </a:cubicBezTo>
                  <a:cubicBezTo>
                    <a:pt x="2329" y="5810"/>
                    <a:pt x="2338" y="5729"/>
                    <a:pt x="2338" y="5648"/>
                  </a:cubicBezTo>
                  <a:cubicBezTo>
                    <a:pt x="2440" y="5678"/>
                    <a:pt x="2541" y="5719"/>
                    <a:pt x="2642" y="5750"/>
                  </a:cubicBezTo>
                  <a:cubicBezTo>
                    <a:pt x="2648" y="5752"/>
                    <a:pt x="2653" y="5753"/>
                    <a:pt x="2659" y="5753"/>
                  </a:cubicBezTo>
                  <a:cubicBezTo>
                    <a:pt x="2703" y="5753"/>
                    <a:pt x="2738" y="5685"/>
                    <a:pt x="2693" y="5658"/>
                  </a:cubicBezTo>
                  <a:cubicBezTo>
                    <a:pt x="2561" y="5577"/>
                    <a:pt x="2430" y="5507"/>
                    <a:pt x="2308" y="5435"/>
                  </a:cubicBezTo>
                  <a:cubicBezTo>
                    <a:pt x="2287" y="5423"/>
                    <a:pt x="2265" y="5417"/>
                    <a:pt x="2245" y="5417"/>
                  </a:cubicBezTo>
                  <a:close/>
                  <a:moveTo>
                    <a:pt x="8572" y="5594"/>
                  </a:moveTo>
                  <a:cubicBezTo>
                    <a:pt x="8528" y="5594"/>
                    <a:pt x="8488" y="5621"/>
                    <a:pt x="8474" y="5678"/>
                  </a:cubicBezTo>
                  <a:cubicBezTo>
                    <a:pt x="8454" y="5810"/>
                    <a:pt x="8444" y="5932"/>
                    <a:pt x="8444" y="6053"/>
                  </a:cubicBezTo>
                  <a:cubicBezTo>
                    <a:pt x="8444" y="6126"/>
                    <a:pt x="8501" y="6168"/>
                    <a:pt x="8554" y="6168"/>
                  </a:cubicBezTo>
                  <a:cubicBezTo>
                    <a:pt x="8597" y="6168"/>
                    <a:pt x="8638" y="6142"/>
                    <a:pt x="8647" y="6083"/>
                  </a:cubicBezTo>
                  <a:cubicBezTo>
                    <a:pt x="8656" y="5993"/>
                    <a:pt x="8667" y="5912"/>
                    <a:pt x="8667" y="5820"/>
                  </a:cubicBezTo>
                  <a:cubicBezTo>
                    <a:pt x="8768" y="5861"/>
                    <a:pt x="8869" y="5891"/>
                    <a:pt x="8971" y="5932"/>
                  </a:cubicBezTo>
                  <a:cubicBezTo>
                    <a:pt x="8974" y="5932"/>
                    <a:pt x="8977" y="5933"/>
                    <a:pt x="8980" y="5933"/>
                  </a:cubicBezTo>
                  <a:cubicBezTo>
                    <a:pt x="9027" y="5933"/>
                    <a:pt x="9069" y="5868"/>
                    <a:pt x="9021" y="5831"/>
                  </a:cubicBezTo>
                  <a:cubicBezTo>
                    <a:pt x="8890" y="5759"/>
                    <a:pt x="8758" y="5689"/>
                    <a:pt x="8626" y="5608"/>
                  </a:cubicBezTo>
                  <a:cubicBezTo>
                    <a:pt x="8609" y="5599"/>
                    <a:pt x="8590" y="5594"/>
                    <a:pt x="8572" y="5594"/>
                  </a:cubicBezTo>
                  <a:close/>
                  <a:moveTo>
                    <a:pt x="6807" y="5630"/>
                  </a:moveTo>
                  <a:cubicBezTo>
                    <a:pt x="6762" y="5630"/>
                    <a:pt x="6720" y="5662"/>
                    <a:pt x="6712" y="5719"/>
                  </a:cubicBezTo>
                  <a:cubicBezTo>
                    <a:pt x="6692" y="5840"/>
                    <a:pt x="6682" y="5962"/>
                    <a:pt x="6682" y="6094"/>
                  </a:cubicBezTo>
                  <a:cubicBezTo>
                    <a:pt x="6682" y="6164"/>
                    <a:pt x="6732" y="6203"/>
                    <a:pt x="6781" y="6203"/>
                  </a:cubicBezTo>
                  <a:cubicBezTo>
                    <a:pt x="6823" y="6203"/>
                    <a:pt x="6865" y="6175"/>
                    <a:pt x="6874" y="6114"/>
                  </a:cubicBezTo>
                  <a:cubicBezTo>
                    <a:pt x="6885" y="6033"/>
                    <a:pt x="6895" y="5942"/>
                    <a:pt x="6895" y="5861"/>
                  </a:cubicBezTo>
                  <a:cubicBezTo>
                    <a:pt x="6996" y="5891"/>
                    <a:pt x="7097" y="5932"/>
                    <a:pt x="7198" y="5962"/>
                  </a:cubicBezTo>
                  <a:cubicBezTo>
                    <a:pt x="7204" y="5964"/>
                    <a:pt x="7210" y="5965"/>
                    <a:pt x="7215" y="5965"/>
                  </a:cubicBezTo>
                  <a:cubicBezTo>
                    <a:pt x="7259" y="5965"/>
                    <a:pt x="7294" y="5898"/>
                    <a:pt x="7249" y="5871"/>
                  </a:cubicBezTo>
                  <a:cubicBezTo>
                    <a:pt x="7117" y="5800"/>
                    <a:pt x="6986" y="5719"/>
                    <a:pt x="6865" y="5648"/>
                  </a:cubicBezTo>
                  <a:cubicBezTo>
                    <a:pt x="6846" y="5636"/>
                    <a:pt x="6826" y="5630"/>
                    <a:pt x="6807" y="5630"/>
                  </a:cubicBezTo>
                  <a:close/>
                  <a:moveTo>
                    <a:pt x="5033" y="5671"/>
                  </a:moveTo>
                  <a:cubicBezTo>
                    <a:pt x="4989" y="5671"/>
                    <a:pt x="4948" y="5700"/>
                    <a:pt x="4941" y="5750"/>
                  </a:cubicBezTo>
                  <a:cubicBezTo>
                    <a:pt x="4921" y="5881"/>
                    <a:pt x="4910" y="6002"/>
                    <a:pt x="4910" y="6134"/>
                  </a:cubicBezTo>
                  <a:cubicBezTo>
                    <a:pt x="4910" y="6201"/>
                    <a:pt x="4965" y="6240"/>
                    <a:pt x="5018" y="6240"/>
                  </a:cubicBezTo>
                  <a:cubicBezTo>
                    <a:pt x="5061" y="6240"/>
                    <a:pt x="5104" y="6214"/>
                    <a:pt x="5113" y="6155"/>
                  </a:cubicBezTo>
                  <a:cubicBezTo>
                    <a:pt x="5123" y="6063"/>
                    <a:pt x="5123" y="5982"/>
                    <a:pt x="5133" y="5901"/>
                  </a:cubicBezTo>
                  <a:cubicBezTo>
                    <a:pt x="5234" y="5932"/>
                    <a:pt x="5326" y="5972"/>
                    <a:pt x="5427" y="6002"/>
                  </a:cubicBezTo>
                  <a:cubicBezTo>
                    <a:pt x="5434" y="6004"/>
                    <a:pt x="5440" y="6005"/>
                    <a:pt x="5446" y="6005"/>
                  </a:cubicBezTo>
                  <a:cubicBezTo>
                    <a:pt x="5497" y="6005"/>
                    <a:pt x="5531" y="5938"/>
                    <a:pt x="5477" y="5912"/>
                  </a:cubicBezTo>
                  <a:cubicBezTo>
                    <a:pt x="5356" y="5831"/>
                    <a:pt x="5224" y="5759"/>
                    <a:pt x="5092" y="5689"/>
                  </a:cubicBezTo>
                  <a:cubicBezTo>
                    <a:pt x="5074" y="5676"/>
                    <a:pt x="5053" y="5671"/>
                    <a:pt x="5033" y="5671"/>
                  </a:cubicBezTo>
                  <a:close/>
                  <a:moveTo>
                    <a:pt x="3277" y="5707"/>
                  </a:moveTo>
                  <a:cubicBezTo>
                    <a:pt x="3227" y="5707"/>
                    <a:pt x="3186" y="5737"/>
                    <a:pt x="3179" y="5790"/>
                  </a:cubicBezTo>
                  <a:cubicBezTo>
                    <a:pt x="3148" y="5921"/>
                    <a:pt x="3148" y="6043"/>
                    <a:pt x="3139" y="6175"/>
                  </a:cubicBezTo>
                  <a:cubicBezTo>
                    <a:pt x="3139" y="6242"/>
                    <a:pt x="3194" y="6281"/>
                    <a:pt x="3247" y="6281"/>
                  </a:cubicBezTo>
                  <a:cubicBezTo>
                    <a:pt x="3290" y="6281"/>
                    <a:pt x="3332" y="6254"/>
                    <a:pt x="3341" y="6195"/>
                  </a:cubicBezTo>
                  <a:cubicBezTo>
                    <a:pt x="3351" y="6104"/>
                    <a:pt x="3361" y="6023"/>
                    <a:pt x="3361" y="5932"/>
                  </a:cubicBezTo>
                  <a:cubicBezTo>
                    <a:pt x="3463" y="5972"/>
                    <a:pt x="3564" y="6002"/>
                    <a:pt x="3665" y="6043"/>
                  </a:cubicBezTo>
                  <a:cubicBezTo>
                    <a:pt x="3671" y="6045"/>
                    <a:pt x="3676" y="6046"/>
                    <a:pt x="3682" y="6046"/>
                  </a:cubicBezTo>
                  <a:cubicBezTo>
                    <a:pt x="3725" y="6046"/>
                    <a:pt x="3761" y="5979"/>
                    <a:pt x="3715" y="5952"/>
                  </a:cubicBezTo>
                  <a:cubicBezTo>
                    <a:pt x="3584" y="5871"/>
                    <a:pt x="3452" y="5800"/>
                    <a:pt x="3331" y="5719"/>
                  </a:cubicBezTo>
                  <a:cubicBezTo>
                    <a:pt x="3312" y="5711"/>
                    <a:pt x="3294" y="5707"/>
                    <a:pt x="3277" y="5707"/>
                  </a:cubicBezTo>
                  <a:close/>
                  <a:moveTo>
                    <a:pt x="1504" y="5746"/>
                  </a:moveTo>
                  <a:cubicBezTo>
                    <a:pt x="1458" y="5746"/>
                    <a:pt x="1414" y="5773"/>
                    <a:pt x="1407" y="5831"/>
                  </a:cubicBezTo>
                  <a:cubicBezTo>
                    <a:pt x="1387" y="5962"/>
                    <a:pt x="1377" y="6083"/>
                    <a:pt x="1377" y="6215"/>
                  </a:cubicBezTo>
                  <a:cubicBezTo>
                    <a:pt x="1377" y="6282"/>
                    <a:pt x="1432" y="6321"/>
                    <a:pt x="1483" y="6321"/>
                  </a:cubicBezTo>
                  <a:cubicBezTo>
                    <a:pt x="1525" y="6321"/>
                    <a:pt x="1565" y="6295"/>
                    <a:pt x="1569" y="6236"/>
                  </a:cubicBezTo>
                  <a:cubicBezTo>
                    <a:pt x="1589" y="6144"/>
                    <a:pt x="1589" y="6063"/>
                    <a:pt x="1589" y="5972"/>
                  </a:cubicBezTo>
                  <a:cubicBezTo>
                    <a:pt x="1690" y="6013"/>
                    <a:pt x="1792" y="6043"/>
                    <a:pt x="1893" y="6083"/>
                  </a:cubicBezTo>
                  <a:cubicBezTo>
                    <a:pt x="1896" y="6084"/>
                    <a:pt x="1900" y="6084"/>
                    <a:pt x="1903" y="6084"/>
                  </a:cubicBezTo>
                  <a:cubicBezTo>
                    <a:pt x="1950" y="6084"/>
                    <a:pt x="1991" y="6020"/>
                    <a:pt x="1944" y="5982"/>
                  </a:cubicBezTo>
                  <a:cubicBezTo>
                    <a:pt x="1812" y="5912"/>
                    <a:pt x="1690" y="5840"/>
                    <a:pt x="1559" y="5759"/>
                  </a:cubicBezTo>
                  <a:cubicBezTo>
                    <a:pt x="1542" y="5751"/>
                    <a:pt x="1522" y="5746"/>
                    <a:pt x="1504" y="5746"/>
                  </a:cubicBezTo>
                  <a:close/>
                  <a:moveTo>
                    <a:pt x="7824" y="5923"/>
                  </a:moveTo>
                  <a:cubicBezTo>
                    <a:pt x="7779" y="5923"/>
                    <a:pt x="7742" y="5953"/>
                    <a:pt x="7735" y="6002"/>
                  </a:cubicBezTo>
                  <a:cubicBezTo>
                    <a:pt x="7715" y="6134"/>
                    <a:pt x="7705" y="6256"/>
                    <a:pt x="7705" y="6387"/>
                  </a:cubicBezTo>
                  <a:cubicBezTo>
                    <a:pt x="7699" y="6458"/>
                    <a:pt x="7750" y="6497"/>
                    <a:pt x="7801" y="6497"/>
                  </a:cubicBezTo>
                  <a:cubicBezTo>
                    <a:pt x="7844" y="6497"/>
                    <a:pt x="7888" y="6468"/>
                    <a:pt x="7897" y="6407"/>
                  </a:cubicBezTo>
                  <a:cubicBezTo>
                    <a:pt x="7907" y="6326"/>
                    <a:pt x="7918" y="6236"/>
                    <a:pt x="7918" y="6155"/>
                  </a:cubicBezTo>
                  <a:cubicBezTo>
                    <a:pt x="8019" y="6185"/>
                    <a:pt x="8120" y="6225"/>
                    <a:pt x="8221" y="6256"/>
                  </a:cubicBezTo>
                  <a:cubicBezTo>
                    <a:pt x="8227" y="6258"/>
                    <a:pt x="8232" y="6259"/>
                    <a:pt x="8238" y="6259"/>
                  </a:cubicBezTo>
                  <a:cubicBezTo>
                    <a:pt x="8282" y="6259"/>
                    <a:pt x="8317" y="6192"/>
                    <a:pt x="8272" y="6164"/>
                  </a:cubicBezTo>
                  <a:cubicBezTo>
                    <a:pt x="8140" y="6094"/>
                    <a:pt x="8008" y="6013"/>
                    <a:pt x="7887" y="5942"/>
                  </a:cubicBezTo>
                  <a:cubicBezTo>
                    <a:pt x="7865" y="5929"/>
                    <a:pt x="7844" y="5923"/>
                    <a:pt x="7824" y="5923"/>
                  </a:cubicBezTo>
                  <a:close/>
                  <a:moveTo>
                    <a:pt x="6065" y="5960"/>
                  </a:moveTo>
                  <a:cubicBezTo>
                    <a:pt x="6017" y="5960"/>
                    <a:pt x="5971" y="5991"/>
                    <a:pt x="5963" y="6043"/>
                  </a:cubicBezTo>
                  <a:cubicBezTo>
                    <a:pt x="5943" y="6175"/>
                    <a:pt x="5933" y="6296"/>
                    <a:pt x="5933" y="6428"/>
                  </a:cubicBezTo>
                  <a:cubicBezTo>
                    <a:pt x="5933" y="6494"/>
                    <a:pt x="5988" y="6534"/>
                    <a:pt x="6041" y="6534"/>
                  </a:cubicBezTo>
                  <a:cubicBezTo>
                    <a:pt x="6085" y="6534"/>
                    <a:pt x="6127" y="6507"/>
                    <a:pt x="6136" y="6448"/>
                  </a:cubicBezTo>
                  <a:cubicBezTo>
                    <a:pt x="6145" y="6357"/>
                    <a:pt x="6145" y="6276"/>
                    <a:pt x="6156" y="6185"/>
                  </a:cubicBezTo>
                  <a:cubicBezTo>
                    <a:pt x="6247" y="6225"/>
                    <a:pt x="6348" y="6256"/>
                    <a:pt x="6449" y="6296"/>
                  </a:cubicBezTo>
                  <a:cubicBezTo>
                    <a:pt x="6456" y="6299"/>
                    <a:pt x="6462" y="6300"/>
                    <a:pt x="6469" y="6300"/>
                  </a:cubicBezTo>
                  <a:cubicBezTo>
                    <a:pt x="6520" y="6300"/>
                    <a:pt x="6554" y="6232"/>
                    <a:pt x="6500" y="6205"/>
                  </a:cubicBezTo>
                  <a:cubicBezTo>
                    <a:pt x="6368" y="6124"/>
                    <a:pt x="6247" y="6053"/>
                    <a:pt x="6115" y="5972"/>
                  </a:cubicBezTo>
                  <a:cubicBezTo>
                    <a:pt x="6100" y="5964"/>
                    <a:pt x="6082" y="5960"/>
                    <a:pt x="6065" y="5960"/>
                  </a:cubicBezTo>
                  <a:close/>
                  <a:moveTo>
                    <a:pt x="4289" y="5999"/>
                  </a:moveTo>
                  <a:cubicBezTo>
                    <a:pt x="4245" y="5999"/>
                    <a:pt x="4206" y="6026"/>
                    <a:pt x="4192" y="6083"/>
                  </a:cubicBezTo>
                  <a:cubicBezTo>
                    <a:pt x="4171" y="6215"/>
                    <a:pt x="4161" y="6337"/>
                    <a:pt x="4161" y="6468"/>
                  </a:cubicBezTo>
                  <a:cubicBezTo>
                    <a:pt x="4161" y="6535"/>
                    <a:pt x="4216" y="6574"/>
                    <a:pt x="4269" y="6574"/>
                  </a:cubicBezTo>
                  <a:cubicBezTo>
                    <a:pt x="4312" y="6574"/>
                    <a:pt x="4354" y="6548"/>
                    <a:pt x="4363" y="6488"/>
                  </a:cubicBezTo>
                  <a:cubicBezTo>
                    <a:pt x="4374" y="6398"/>
                    <a:pt x="4384" y="6317"/>
                    <a:pt x="4384" y="6225"/>
                  </a:cubicBezTo>
                  <a:cubicBezTo>
                    <a:pt x="4485" y="6266"/>
                    <a:pt x="4586" y="6296"/>
                    <a:pt x="4687" y="6337"/>
                  </a:cubicBezTo>
                  <a:cubicBezTo>
                    <a:pt x="4693" y="6339"/>
                    <a:pt x="4698" y="6340"/>
                    <a:pt x="4704" y="6340"/>
                  </a:cubicBezTo>
                  <a:cubicBezTo>
                    <a:pt x="4748" y="6340"/>
                    <a:pt x="4783" y="6272"/>
                    <a:pt x="4738" y="6236"/>
                  </a:cubicBezTo>
                  <a:cubicBezTo>
                    <a:pt x="4606" y="6164"/>
                    <a:pt x="4475" y="6094"/>
                    <a:pt x="4343" y="6013"/>
                  </a:cubicBezTo>
                  <a:cubicBezTo>
                    <a:pt x="4325" y="6004"/>
                    <a:pt x="4307" y="5999"/>
                    <a:pt x="4289" y="5999"/>
                  </a:cubicBezTo>
                  <a:close/>
                  <a:moveTo>
                    <a:pt x="2524" y="6035"/>
                  </a:moveTo>
                  <a:cubicBezTo>
                    <a:pt x="2479" y="6035"/>
                    <a:pt x="2437" y="6067"/>
                    <a:pt x="2430" y="6124"/>
                  </a:cubicBezTo>
                  <a:cubicBezTo>
                    <a:pt x="2410" y="6245"/>
                    <a:pt x="2399" y="6367"/>
                    <a:pt x="2399" y="6499"/>
                  </a:cubicBezTo>
                  <a:cubicBezTo>
                    <a:pt x="2399" y="6571"/>
                    <a:pt x="2451" y="6609"/>
                    <a:pt x="2502" y="6609"/>
                  </a:cubicBezTo>
                  <a:cubicBezTo>
                    <a:pt x="2543" y="6609"/>
                    <a:pt x="2583" y="6584"/>
                    <a:pt x="2592" y="6529"/>
                  </a:cubicBezTo>
                  <a:cubicBezTo>
                    <a:pt x="2612" y="6438"/>
                    <a:pt x="2612" y="6347"/>
                    <a:pt x="2612" y="6266"/>
                  </a:cubicBezTo>
                  <a:cubicBezTo>
                    <a:pt x="2713" y="6296"/>
                    <a:pt x="2815" y="6337"/>
                    <a:pt x="2916" y="6367"/>
                  </a:cubicBezTo>
                  <a:cubicBezTo>
                    <a:pt x="2921" y="6369"/>
                    <a:pt x="2927" y="6370"/>
                    <a:pt x="2932" y="6370"/>
                  </a:cubicBezTo>
                  <a:cubicBezTo>
                    <a:pt x="2976" y="6370"/>
                    <a:pt x="3012" y="6303"/>
                    <a:pt x="2966" y="6276"/>
                  </a:cubicBezTo>
                  <a:cubicBezTo>
                    <a:pt x="2835" y="6205"/>
                    <a:pt x="2703" y="6124"/>
                    <a:pt x="2581" y="6053"/>
                  </a:cubicBezTo>
                  <a:cubicBezTo>
                    <a:pt x="2563" y="6041"/>
                    <a:pt x="2543" y="6035"/>
                    <a:pt x="2524" y="6035"/>
                  </a:cubicBezTo>
                  <a:close/>
                  <a:moveTo>
                    <a:pt x="7082" y="6252"/>
                  </a:moveTo>
                  <a:cubicBezTo>
                    <a:pt x="7036" y="6252"/>
                    <a:pt x="6993" y="6279"/>
                    <a:pt x="6986" y="6337"/>
                  </a:cubicBezTo>
                  <a:cubicBezTo>
                    <a:pt x="6966" y="6468"/>
                    <a:pt x="6955" y="6590"/>
                    <a:pt x="6955" y="6722"/>
                  </a:cubicBezTo>
                  <a:cubicBezTo>
                    <a:pt x="6955" y="6788"/>
                    <a:pt x="7010" y="6827"/>
                    <a:pt x="7062" y="6827"/>
                  </a:cubicBezTo>
                  <a:cubicBezTo>
                    <a:pt x="7104" y="6827"/>
                    <a:pt x="7143" y="6801"/>
                    <a:pt x="7148" y="6742"/>
                  </a:cubicBezTo>
                  <a:cubicBezTo>
                    <a:pt x="7168" y="6650"/>
                    <a:pt x="7168" y="6569"/>
                    <a:pt x="7178" y="6479"/>
                  </a:cubicBezTo>
                  <a:cubicBezTo>
                    <a:pt x="7270" y="6519"/>
                    <a:pt x="7371" y="6549"/>
                    <a:pt x="7472" y="6590"/>
                  </a:cubicBezTo>
                  <a:cubicBezTo>
                    <a:pt x="7478" y="6592"/>
                    <a:pt x="7483" y="6593"/>
                    <a:pt x="7488" y="6593"/>
                  </a:cubicBezTo>
                  <a:cubicBezTo>
                    <a:pt x="7532" y="6593"/>
                    <a:pt x="7568" y="6526"/>
                    <a:pt x="7522" y="6499"/>
                  </a:cubicBezTo>
                  <a:cubicBezTo>
                    <a:pt x="7391" y="6418"/>
                    <a:pt x="7270" y="6347"/>
                    <a:pt x="7138" y="6266"/>
                  </a:cubicBezTo>
                  <a:cubicBezTo>
                    <a:pt x="7120" y="6257"/>
                    <a:pt x="7101" y="6252"/>
                    <a:pt x="7082" y="6252"/>
                  </a:cubicBezTo>
                  <a:close/>
                  <a:moveTo>
                    <a:pt x="5311" y="6288"/>
                  </a:moveTo>
                  <a:cubicBezTo>
                    <a:pt x="5268" y="6288"/>
                    <a:pt x="5228" y="6320"/>
                    <a:pt x="5214" y="6377"/>
                  </a:cubicBezTo>
                  <a:cubicBezTo>
                    <a:pt x="5194" y="6499"/>
                    <a:pt x="5184" y="6620"/>
                    <a:pt x="5184" y="6752"/>
                  </a:cubicBezTo>
                  <a:cubicBezTo>
                    <a:pt x="5184" y="6824"/>
                    <a:pt x="5239" y="6863"/>
                    <a:pt x="5292" y="6863"/>
                  </a:cubicBezTo>
                  <a:cubicBezTo>
                    <a:pt x="5335" y="6863"/>
                    <a:pt x="5377" y="6837"/>
                    <a:pt x="5386" y="6782"/>
                  </a:cubicBezTo>
                  <a:cubicBezTo>
                    <a:pt x="5396" y="6691"/>
                    <a:pt x="5407" y="6600"/>
                    <a:pt x="5407" y="6519"/>
                  </a:cubicBezTo>
                  <a:cubicBezTo>
                    <a:pt x="5508" y="6549"/>
                    <a:pt x="5609" y="6590"/>
                    <a:pt x="5700" y="6620"/>
                  </a:cubicBezTo>
                  <a:cubicBezTo>
                    <a:pt x="5707" y="6623"/>
                    <a:pt x="5713" y="6624"/>
                    <a:pt x="5719" y="6624"/>
                  </a:cubicBezTo>
                  <a:cubicBezTo>
                    <a:pt x="5770" y="6624"/>
                    <a:pt x="5805" y="6556"/>
                    <a:pt x="5751" y="6529"/>
                  </a:cubicBezTo>
                  <a:cubicBezTo>
                    <a:pt x="5629" y="6458"/>
                    <a:pt x="5497" y="6377"/>
                    <a:pt x="5366" y="6306"/>
                  </a:cubicBezTo>
                  <a:cubicBezTo>
                    <a:pt x="5348" y="6294"/>
                    <a:pt x="5329" y="6288"/>
                    <a:pt x="5311" y="6288"/>
                  </a:cubicBezTo>
                  <a:close/>
                  <a:moveTo>
                    <a:pt x="3541" y="6328"/>
                  </a:moveTo>
                  <a:cubicBezTo>
                    <a:pt x="3496" y="6328"/>
                    <a:pt x="3460" y="6358"/>
                    <a:pt x="3452" y="6407"/>
                  </a:cubicBezTo>
                  <a:cubicBezTo>
                    <a:pt x="3432" y="6539"/>
                    <a:pt x="3422" y="6661"/>
                    <a:pt x="3422" y="6792"/>
                  </a:cubicBezTo>
                  <a:cubicBezTo>
                    <a:pt x="3422" y="6863"/>
                    <a:pt x="3472" y="6902"/>
                    <a:pt x="3521" y="6902"/>
                  </a:cubicBezTo>
                  <a:cubicBezTo>
                    <a:pt x="3563" y="6902"/>
                    <a:pt x="3605" y="6873"/>
                    <a:pt x="3614" y="6812"/>
                  </a:cubicBezTo>
                  <a:cubicBezTo>
                    <a:pt x="3625" y="6731"/>
                    <a:pt x="3634" y="6641"/>
                    <a:pt x="3634" y="6560"/>
                  </a:cubicBezTo>
                  <a:cubicBezTo>
                    <a:pt x="3736" y="6590"/>
                    <a:pt x="3837" y="6630"/>
                    <a:pt x="3938" y="6661"/>
                  </a:cubicBezTo>
                  <a:cubicBezTo>
                    <a:pt x="3944" y="6663"/>
                    <a:pt x="3949" y="6664"/>
                    <a:pt x="3955" y="6664"/>
                  </a:cubicBezTo>
                  <a:cubicBezTo>
                    <a:pt x="3999" y="6664"/>
                    <a:pt x="4034" y="6597"/>
                    <a:pt x="3989" y="6569"/>
                  </a:cubicBezTo>
                  <a:cubicBezTo>
                    <a:pt x="3857" y="6499"/>
                    <a:pt x="3726" y="6418"/>
                    <a:pt x="3604" y="6347"/>
                  </a:cubicBezTo>
                  <a:cubicBezTo>
                    <a:pt x="3583" y="6334"/>
                    <a:pt x="3561" y="6328"/>
                    <a:pt x="3541" y="6328"/>
                  </a:cubicBezTo>
                  <a:close/>
                  <a:moveTo>
                    <a:pt x="1774" y="6369"/>
                  </a:moveTo>
                  <a:cubicBezTo>
                    <a:pt x="1729" y="6369"/>
                    <a:pt x="1688" y="6399"/>
                    <a:pt x="1681" y="6448"/>
                  </a:cubicBezTo>
                  <a:cubicBezTo>
                    <a:pt x="1661" y="6580"/>
                    <a:pt x="1650" y="6701"/>
                    <a:pt x="1650" y="6833"/>
                  </a:cubicBezTo>
                  <a:cubicBezTo>
                    <a:pt x="1650" y="6899"/>
                    <a:pt x="1705" y="6939"/>
                    <a:pt x="1758" y="6939"/>
                  </a:cubicBezTo>
                  <a:cubicBezTo>
                    <a:pt x="1801" y="6939"/>
                    <a:pt x="1843" y="6912"/>
                    <a:pt x="1852" y="6853"/>
                  </a:cubicBezTo>
                  <a:cubicBezTo>
                    <a:pt x="1863" y="6762"/>
                    <a:pt x="1863" y="6681"/>
                    <a:pt x="1873" y="6590"/>
                  </a:cubicBezTo>
                  <a:cubicBezTo>
                    <a:pt x="1974" y="6630"/>
                    <a:pt x="2065" y="6661"/>
                    <a:pt x="2167" y="6701"/>
                  </a:cubicBezTo>
                  <a:cubicBezTo>
                    <a:pt x="2173" y="6704"/>
                    <a:pt x="2180" y="6705"/>
                    <a:pt x="2186" y="6705"/>
                  </a:cubicBezTo>
                  <a:cubicBezTo>
                    <a:pt x="2237" y="6705"/>
                    <a:pt x="2271" y="6637"/>
                    <a:pt x="2217" y="6610"/>
                  </a:cubicBezTo>
                  <a:cubicBezTo>
                    <a:pt x="2086" y="6529"/>
                    <a:pt x="1964" y="6458"/>
                    <a:pt x="1832" y="6387"/>
                  </a:cubicBezTo>
                  <a:cubicBezTo>
                    <a:pt x="1814" y="6375"/>
                    <a:pt x="1793" y="6369"/>
                    <a:pt x="1774" y="6369"/>
                  </a:cubicBezTo>
                  <a:close/>
                  <a:moveTo>
                    <a:pt x="6329" y="6582"/>
                  </a:moveTo>
                  <a:cubicBezTo>
                    <a:pt x="6285" y="6582"/>
                    <a:pt x="6244" y="6611"/>
                    <a:pt x="6237" y="6661"/>
                  </a:cubicBezTo>
                  <a:cubicBezTo>
                    <a:pt x="6217" y="6792"/>
                    <a:pt x="6206" y="6914"/>
                    <a:pt x="6206" y="7046"/>
                  </a:cubicBezTo>
                  <a:cubicBezTo>
                    <a:pt x="6206" y="7116"/>
                    <a:pt x="6259" y="7155"/>
                    <a:pt x="6311" y="7155"/>
                  </a:cubicBezTo>
                  <a:cubicBezTo>
                    <a:pt x="6355" y="7155"/>
                    <a:pt x="6399" y="7126"/>
                    <a:pt x="6409" y="7066"/>
                  </a:cubicBezTo>
                  <a:cubicBezTo>
                    <a:pt x="6419" y="6985"/>
                    <a:pt x="6419" y="6893"/>
                    <a:pt x="6429" y="6812"/>
                  </a:cubicBezTo>
                  <a:cubicBezTo>
                    <a:pt x="6530" y="6843"/>
                    <a:pt x="6631" y="6884"/>
                    <a:pt x="6723" y="6914"/>
                  </a:cubicBezTo>
                  <a:cubicBezTo>
                    <a:pt x="6730" y="6916"/>
                    <a:pt x="6736" y="6917"/>
                    <a:pt x="6742" y="6917"/>
                  </a:cubicBezTo>
                  <a:cubicBezTo>
                    <a:pt x="6793" y="6917"/>
                    <a:pt x="6827" y="6850"/>
                    <a:pt x="6773" y="6823"/>
                  </a:cubicBezTo>
                  <a:cubicBezTo>
                    <a:pt x="6652" y="6752"/>
                    <a:pt x="6520" y="6671"/>
                    <a:pt x="6388" y="6600"/>
                  </a:cubicBezTo>
                  <a:cubicBezTo>
                    <a:pt x="6370" y="6588"/>
                    <a:pt x="6349" y="6582"/>
                    <a:pt x="6329" y="6582"/>
                  </a:cubicBezTo>
                  <a:close/>
                  <a:moveTo>
                    <a:pt x="4563" y="6622"/>
                  </a:moveTo>
                  <a:cubicBezTo>
                    <a:pt x="4518" y="6622"/>
                    <a:pt x="4482" y="6652"/>
                    <a:pt x="4475" y="6701"/>
                  </a:cubicBezTo>
                  <a:cubicBezTo>
                    <a:pt x="4444" y="6833"/>
                    <a:pt x="4444" y="6954"/>
                    <a:pt x="4435" y="7086"/>
                  </a:cubicBezTo>
                  <a:cubicBezTo>
                    <a:pt x="4435" y="7153"/>
                    <a:pt x="4490" y="7192"/>
                    <a:pt x="4543" y="7192"/>
                  </a:cubicBezTo>
                  <a:cubicBezTo>
                    <a:pt x="4586" y="7192"/>
                    <a:pt x="4628" y="7165"/>
                    <a:pt x="4637" y="7106"/>
                  </a:cubicBezTo>
                  <a:cubicBezTo>
                    <a:pt x="4647" y="7015"/>
                    <a:pt x="4657" y="6934"/>
                    <a:pt x="4657" y="6853"/>
                  </a:cubicBezTo>
                  <a:cubicBezTo>
                    <a:pt x="4759" y="6884"/>
                    <a:pt x="4860" y="6924"/>
                    <a:pt x="4961" y="6954"/>
                  </a:cubicBezTo>
                  <a:cubicBezTo>
                    <a:pt x="4967" y="6956"/>
                    <a:pt x="4972" y="6957"/>
                    <a:pt x="4978" y="6957"/>
                  </a:cubicBezTo>
                  <a:cubicBezTo>
                    <a:pt x="5021" y="6957"/>
                    <a:pt x="5057" y="6890"/>
                    <a:pt x="5011" y="6863"/>
                  </a:cubicBezTo>
                  <a:cubicBezTo>
                    <a:pt x="4880" y="6782"/>
                    <a:pt x="4748" y="6711"/>
                    <a:pt x="4627" y="6641"/>
                  </a:cubicBezTo>
                  <a:cubicBezTo>
                    <a:pt x="4605" y="6628"/>
                    <a:pt x="4583" y="6622"/>
                    <a:pt x="4563" y="6622"/>
                  </a:cubicBezTo>
                  <a:close/>
                  <a:moveTo>
                    <a:pt x="2805" y="6659"/>
                  </a:moveTo>
                  <a:cubicBezTo>
                    <a:pt x="2757" y="6659"/>
                    <a:pt x="2711" y="6689"/>
                    <a:pt x="2703" y="6742"/>
                  </a:cubicBezTo>
                  <a:cubicBezTo>
                    <a:pt x="2683" y="6873"/>
                    <a:pt x="2673" y="6995"/>
                    <a:pt x="2673" y="7127"/>
                  </a:cubicBezTo>
                  <a:cubicBezTo>
                    <a:pt x="2673" y="7193"/>
                    <a:pt x="2728" y="7232"/>
                    <a:pt x="2779" y="7232"/>
                  </a:cubicBezTo>
                  <a:cubicBezTo>
                    <a:pt x="2821" y="7232"/>
                    <a:pt x="2861" y="7206"/>
                    <a:pt x="2865" y="7147"/>
                  </a:cubicBezTo>
                  <a:cubicBezTo>
                    <a:pt x="2885" y="7055"/>
                    <a:pt x="2885" y="6974"/>
                    <a:pt x="2896" y="6884"/>
                  </a:cubicBezTo>
                  <a:cubicBezTo>
                    <a:pt x="2986" y="6924"/>
                    <a:pt x="3088" y="6954"/>
                    <a:pt x="3189" y="6995"/>
                  </a:cubicBezTo>
                  <a:cubicBezTo>
                    <a:pt x="3195" y="6997"/>
                    <a:pt x="3200" y="6998"/>
                    <a:pt x="3205" y="6998"/>
                  </a:cubicBezTo>
                  <a:cubicBezTo>
                    <a:pt x="3250" y="6998"/>
                    <a:pt x="3285" y="6931"/>
                    <a:pt x="3240" y="6904"/>
                  </a:cubicBezTo>
                  <a:cubicBezTo>
                    <a:pt x="3108" y="6823"/>
                    <a:pt x="2986" y="6752"/>
                    <a:pt x="2855" y="6671"/>
                  </a:cubicBezTo>
                  <a:cubicBezTo>
                    <a:pt x="2839" y="6663"/>
                    <a:pt x="2822" y="6659"/>
                    <a:pt x="2805" y="6659"/>
                  </a:cubicBezTo>
                  <a:close/>
                  <a:moveTo>
                    <a:pt x="5591" y="6912"/>
                  </a:moveTo>
                  <a:cubicBezTo>
                    <a:pt x="5546" y="6912"/>
                    <a:pt x="5505" y="6943"/>
                    <a:pt x="5497" y="6995"/>
                  </a:cubicBezTo>
                  <a:cubicBezTo>
                    <a:pt x="5467" y="7127"/>
                    <a:pt x="5457" y="7248"/>
                    <a:pt x="5457" y="7379"/>
                  </a:cubicBezTo>
                  <a:cubicBezTo>
                    <a:pt x="5457" y="7446"/>
                    <a:pt x="5512" y="7485"/>
                    <a:pt x="5565" y="7485"/>
                  </a:cubicBezTo>
                  <a:cubicBezTo>
                    <a:pt x="5608" y="7485"/>
                    <a:pt x="5650" y="7459"/>
                    <a:pt x="5659" y="7400"/>
                  </a:cubicBezTo>
                  <a:cubicBezTo>
                    <a:pt x="5670" y="7309"/>
                    <a:pt x="5680" y="7228"/>
                    <a:pt x="5680" y="7136"/>
                  </a:cubicBezTo>
                  <a:cubicBezTo>
                    <a:pt x="5781" y="7177"/>
                    <a:pt x="5882" y="7208"/>
                    <a:pt x="5983" y="7248"/>
                  </a:cubicBezTo>
                  <a:cubicBezTo>
                    <a:pt x="5989" y="7250"/>
                    <a:pt x="5995" y="7251"/>
                    <a:pt x="6000" y="7251"/>
                  </a:cubicBezTo>
                  <a:cubicBezTo>
                    <a:pt x="6044" y="7251"/>
                    <a:pt x="6079" y="7184"/>
                    <a:pt x="6034" y="7157"/>
                  </a:cubicBezTo>
                  <a:cubicBezTo>
                    <a:pt x="5902" y="7076"/>
                    <a:pt x="5771" y="7005"/>
                    <a:pt x="5639" y="6924"/>
                  </a:cubicBezTo>
                  <a:cubicBezTo>
                    <a:pt x="5623" y="6916"/>
                    <a:pt x="5607" y="6912"/>
                    <a:pt x="5591" y="6912"/>
                  </a:cubicBezTo>
                  <a:close/>
                  <a:moveTo>
                    <a:pt x="3821" y="6951"/>
                  </a:moveTo>
                  <a:cubicBezTo>
                    <a:pt x="3775" y="6951"/>
                    <a:pt x="3733" y="6978"/>
                    <a:pt x="3726" y="7035"/>
                  </a:cubicBezTo>
                  <a:cubicBezTo>
                    <a:pt x="3706" y="7167"/>
                    <a:pt x="3695" y="7289"/>
                    <a:pt x="3695" y="7420"/>
                  </a:cubicBezTo>
                  <a:cubicBezTo>
                    <a:pt x="3695" y="7487"/>
                    <a:pt x="3750" y="7526"/>
                    <a:pt x="3802" y="7526"/>
                  </a:cubicBezTo>
                  <a:cubicBezTo>
                    <a:pt x="3844" y="7526"/>
                    <a:pt x="3883" y="7499"/>
                    <a:pt x="3888" y="7440"/>
                  </a:cubicBezTo>
                  <a:cubicBezTo>
                    <a:pt x="3908" y="7349"/>
                    <a:pt x="3908" y="7268"/>
                    <a:pt x="3908" y="7177"/>
                  </a:cubicBezTo>
                  <a:cubicBezTo>
                    <a:pt x="4009" y="7217"/>
                    <a:pt x="4111" y="7248"/>
                    <a:pt x="4212" y="7289"/>
                  </a:cubicBezTo>
                  <a:cubicBezTo>
                    <a:pt x="4215" y="7289"/>
                    <a:pt x="4218" y="7289"/>
                    <a:pt x="4222" y="7289"/>
                  </a:cubicBezTo>
                  <a:cubicBezTo>
                    <a:pt x="4268" y="7289"/>
                    <a:pt x="4310" y="7225"/>
                    <a:pt x="4262" y="7187"/>
                  </a:cubicBezTo>
                  <a:cubicBezTo>
                    <a:pt x="4131" y="7116"/>
                    <a:pt x="4009" y="7046"/>
                    <a:pt x="3877" y="6965"/>
                  </a:cubicBezTo>
                  <a:cubicBezTo>
                    <a:pt x="3860" y="6956"/>
                    <a:pt x="3840" y="6951"/>
                    <a:pt x="3821" y="6951"/>
                  </a:cubicBezTo>
                  <a:close/>
                  <a:moveTo>
                    <a:pt x="2050" y="6987"/>
                  </a:moveTo>
                  <a:cubicBezTo>
                    <a:pt x="2007" y="6987"/>
                    <a:pt x="1968" y="7019"/>
                    <a:pt x="1954" y="7076"/>
                  </a:cubicBezTo>
                  <a:cubicBezTo>
                    <a:pt x="1933" y="7197"/>
                    <a:pt x="1924" y="7319"/>
                    <a:pt x="1924" y="7451"/>
                  </a:cubicBezTo>
                  <a:cubicBezTo>
                    <a:pt x="1924" y="7521"/>
                    <a:pt x="1977" y="7560"/>
                    <a:pt x="2028" y="7560"/>
                  </a:cubicBezTo>
                  <a:cubicBezTo>
                    <a:pt x="2073" y="7560"/>
                    <a:pt x="2117" y="7531"/>
                    <a:pt x="2126" y="7471"/>
                  </a:cubicBezTo>
                  <a:cubicBezTo>
                    <a:pt x="2136" y="7390"/>
                    <a:pt x="2146" y="7298"/>
                    <a:pt x="2146" y="7217"/>
                  </a:cubicBezTo>
                  <a:cubicBezTo>
                    <a:pt x="2248" y="7248"/>
                    <a:pt x="2349" y="7289"/>
                    <a:pt x="2440" y="7319"/>
                  </a:cubicBezTo>
                  <a:cubicBezTo>
                    <a:pt x="2446" y="7321"/>
                    <a:pt x="2453" y="7322"/>
                    <a:pt x="2459" y="7322"/>
                  </a:cubicBezTo>
                  <a:cubicBezTo>
                    <a:pt x="2510" y="7322"/>
                    <a:pt x="2545" y="7255"/>
                    <a:pt x="2491" y="7228"/>
                  </a:cubicBezTo>
                  <a:cubicBezTo>
                    <a:pt x="2369" y="7157"/>
                    <a:pt x="2237" y="7076"/>
                    <a:pt x="2106" y="7005"/>
                  </a:cubicBezTo>
                  <a:cubicBezTo>
                    <a:pt x="2088" y="6993"/>
                    <a:pt x="2069" y="6987"/>
                    <a:pt x="2050" y="6987"/>
                  </a:cubicBezTo>
                  <a:close/>
                  <a:moveTo>
                    <a:pt x="4843" y="7240"/>
                  </a:moveTo>
                  <a:cubicBezTo>
                    <a:pt x="4798" y="7240"/>
                    <a:pt x="4756" y="7272"/>
                    <a:pt x="4748" y="7329"/>
                  </a:cubicBezTo>
                  <a:cubicBezTo>
                    <a:pt x="4728" y="7451"/>
                    <a:pt x="4718" y="7572"/>
                    <a:pt x="4718" y="7703"/>
                  </a:cubicBezTo>
                  <a:cubicBezTo>
                    <a:pt x="4718" y="7776"/>
                    <a:pt x="4770" y="7815"/>
                    <a:pt x="4820" y="7815"/>
                  </a:cubicBezTo>
                  <a:cubicBezTo>
                    <a:pt x="4861" y="7815"/>
                    <a:pt x="4901" y="7789"/>
                    <a:pt x="4910" y="7734"/>
                  </a:cubicBezTo>
                  <a:cubicBezTo>
                    <a:pt x="4921" y="7643"/>
                    <a:pt x="4930" y="7552"/>
                    <a:pt x="4930" y="7471"/>
                  </a:cubicBezTo>
                  <a:cubicBezTo>
                    <a:pt x="5032" y="7501"/>
                    <a:pt x="5133" y="7541"/>
                    <a:pt x="5234" y="7572"/>
                  </a:cubicBezTo>
                  <a:cubicBezTo>
                    <a:pt x="5240" y="7574"/>
                    <a:pt x="5245" y="7575"/>
                    <a:pt x="5251" y="7575"/>
                  </a:cubicBezTo>
                  <a:cubicBezTo>
                    <a:pt x="5295" y="7575"/>
                    <a:pt x="5330" y="7508"/>
                    <a:pt x="5285" y="7481"/>
                  </a:cubicBezTo>
                  <a:cubicBezTo>
                    <a:pt x="5153" y="7410"/>
                    <a:pt x="5022" y="7329"/>
                    <a:pt x="4900" y="7258"/>
                  </a:cubicBezTo>
                  <a:cubicBezTo>
                    <a:pt x="4882" y="7246"/>
                    <a:pt x="4863" y="7240"/>
                    <a:pt x="4843" y="7240"/>
                  </a:cubicBezTo>
                  <a:close/>
                  <a:moveTo>
                    <a:pt x="3070" y="7280"/>
                  </a:moveTo>
                  <a:cubicBezTo>
                    <a:pt x="3025" y="7280"/>
                    <a:pt x="2983" y="7310"/>
                    <a:pt x="2977" y="7359"/>
                  </a:cubicBezTo>
                  <a:cubicBezTo>
                    <a:pt x="2956" y="7491"/>
                    <a:pt x="2946" y="7613"/>
                    <a:pt x="2946" y="7744"/>
                  </a:cubicBezTo>
                  <a:cubicBezTo>
                    <a:pt x="2946" y="7815"/>
                    <a:pt x="2999" y="7853"/>
                    <a:pt x="3051" y="7853"/>
                  </a:cubicBezTo>
                  <a:cubicBezTo>
                    <a:pt x="3095" y="7853"/>
                    <a:pt x="3139" y="7825"/>
                    <a:pt x="3148" y="7764"/>
                  </a:cubicBezTo>
                  <a:cubicBezTo>
                    <a:pt x="3159" y="7683"/>
                    <a:pt x="3159" y="7592"/>
                    <a:pt x="3169" y="7511"/>
                  </a:cubicBezTo>
                  <a:cubicBezTo>
                    <a:pt x="3270" y="7541"/>
                    <a:pt x="3361" y="7582"/>
                    <a:pt x="3463" y="7613"/>
                  </a:cubicBezTo>
                  <a:cubicBezTo>
                    <a:pt x="3469" y="7615"/>
                    <a:pt x="3476" y="7616"/>
                    <a:pt x="3482" y="7616"/>
                  </a:cubicBezTo>
                  <a:cubicBezTo>
                    <a:pt x="3533" y="7616"/>
                    <a:pt x="3567" y="7548"/>
                    <a:pt x="3513" y="7521"/>
                  </a:cubicBezTo>
                  <a:cubicBezTo>
                    <a:pt x="3391" y="7451"/>
                    <a:pt x="3260" y="7370"/>
                    <a:pt x="3128" y="7298"/>
                  </a:cubicBezTo>
                  <a:cubicBezTo>
                    <a:pt x="3110" y="7286"/>
                    <a:pt x="3089" y="7280"/>
                    <a:pt x="3070" y="7280"/>
                  </a:cubicBezTo>
                  <a:close/>
                  <a:moveTo>
                    <a:pt x="4092" y="7574"/>
                  </a:moveTo>
                  <a:cubicBezTo>
                    <a:pt x="4047" y="7574"/>
                    <a:pt x="4006" y="7604"/>
                    <a:pt x="3999" y="7653"/>
                  </a:cubicBezTo>
                  <a:cubicBezTo>
                    <a:pt x="3979" y="7784"/>
                    <a:pt x="3969" y="7906"/>
                    <a:pt x="3969" y="8038"/>
                  </a:cubicBezTo>
                  <a:cubicBezTo>
                    <a:pt x="3969" y="8104"/>
                    <a:pt x="4024" y="8144"/>
                    <a:pt x="4077" y="8144"/>
                  </a:cubicBezTo>
                  <a:cubicBezTo>
                    <a:pt x="4120" y="8144"/>
                    <a:pt x="4162" y="8117"/>
                    <a:pt x="4171" y="8058"/>
                  </a:cubicBezTo>
                  <a:cubicBezTo>
                    <a:pt x="4181" y="7967"/>
                    <a:pt x="4181" y="7886"/>
                    <a:pt x="4192" y="7795"/>
                  </a:cubicBezTo>
                  <a:cubicBezTo>
                    <a:pt x="4282" y="7835"/>
                    <a:pt x="4384" y="7865"/>
                    <a:pt x="4485" y="7906"/>
                  </a:cubicBezTo>
                  <a:cubicBezTo>
                    <a:pt x="4492" y="7908"/>
                    <a:pt x="4498" y="7909"/>
                    <a:pt x="4504" y="7909"/>
                  </a:cubicBezTo>
                  <a:cubicBezTo>
                    <a:pt x="4555" y="7909"/>
                    <a:pt x="4590" y="7842"/>
                    <a:pt x="4536" y="7815"/>
                  </a:cubicBezTo>
                  <a:cubicBezTo>
                    <a:pt x="4404" y="7734"/>
                    <a:pt x="4282" y="7663"/>
                    <a:pt x="4151" y="7592"/>
                  </a:cubicBezTo>
                  <a:cubicBezTo>
                    <a:pt x="4133" y="7580"/>
                    <a:pt x="4112" y="7574"/>
                    <a:pt x="4092" y="7574"/>
                  </a:cubicBezTo>
                  <a:close/>
                  <a:moveTo>
                    <a:pt x="2325" y="7609"/>
                  </a:moveTo>
                  <a:cubicBezTo>
                    <a:pt x="2282" y="7609"/>
                    <a:pt x="2242" y="7636"/>
                    <a:pt x="2227" y="7694"/>
                  </a:cubicBezTo>
                  <a:cubicBezTo>
                    <a:pt x="2207" y="7825"/>
                    <a:pt x="2197" y="7946"/>
                    <a:pt x="2197" y="8078"/>
                  </a:cubicBezTo>
                  <a:cubicBezTo>
                    <a:pt x="2197" y="8145"/>
                    <a:pt x="2252" y="8184"/>
                    <a:pt x="2305" y="8184"/>
                  </a:cubicBezTo>
                  <a:cubicBezTo>
                    <a:pt x="2348" y="8184"/>
                    <a:pt x="2390" y="8158"/>
                    <a:pt x="2399" y="8099"/>
                  </a:cubicBezTo>
                  <a:cubicBezTo>
                    <a:pt x="2410" y="8007"/>
                    <a:pt x="2419" y="7926"/>
                    <a:pt x="2419" y="7835"/>
                  </a:cubicBezTo>
                  <a:cubicBezTo>
                    <a:pt x="2521" y="7876"/>
                    <a:pt x="2622" y="7906"/>
                    <a:pt x="2723" y="7946"/>
                  </a:cubicBezTo>
                  <a:cubicBezTo>
                    <a:pt x="2729" y="7948"/>
                    <a:pt x="2734" y="7949"/>
                    <a:pt x="2740" y="7949"/>
                  </a:cubicBezTo>
                  <a:cubicBezTo>
                    <a:pt x="2784" y="7949"/>
                    <a:pt x="2819" y="7882"/>
                    <a:pt x="2774" y="7856"/>
                  </a:cubicBezTo>
                  <a:cubicBezTo>
                    <a:pt x="2642" y="7775"/>
                    <a:pt x="2511" y="7703"/>
                    <a:pt x="2379" y="7622"/>
                  </a:cubicBezTo>
                  <a:cubicBezTo>
                    <a:pt x="2361" y="7614"/>
                    <a:pt x="2343" y="7609"/>
                    <a:pt x="2325" y="7609"/>
                  </a:cubicBezTo>
                  <a:close/>
                  <a:moveTo>
                    <a:pt x="3346" y="7898"/>
                  </a:moveTo>
                  <a:cubicBezTo>
                    <a:pt x="3303" y="7898"/>
                    <a:pt x="3264" y="7930"/>
                    <a:pt x="3250" y="7987"/>
                  </a:cubicBezTo>
                  <a:cubicBezTo>
                    <a:pt x="3229" y="8119"/>
                    <a:pt x="3220" y="8230"/>
                    <a:pt x="3220" y="8362"/>
                  </a:cubicBezTo>
                  <a:cubicBezTo>
                    <a:pt x="3220" y="8434"/>
                    <a:pt x="3275" y="8472"/>
                    <a:pt x="3328" y="8472"/>
                  </a:cubicBezTo>
                  <a:cubicBezTo>
                    <a:pt x="3371" y="8472"/>
                    <a:pt x="3413" y="8447"/>
                    <a:pt x="3422" y="8392"/>
                  </a:cubicBezTo>
                  <a:cubicBezTo>
                    <a:pt x="3432" y="8301"/>
                    <a:pt x="3442" y="8220"/>
                    <a:pt x="3442" y="8129"/>
                  </a:cubicBezTo>
                  <a:cubicBezTo>
                    <a:pt x="3544" y="8169"/>
                    <a:pt x="3645" y="8200"/>
                    <a:pt x="3736" y="8240"/>
                  </a:cubicBezTo>
                  <a:cubicBezTo>
                    <a:pt x="3739" y="8241"/>
                    <a:pt x="3742" y="8241"/>
                    <a:pt x="3746" y="8241"/>
                  </a:cubicBezTo>
                  <a:cubicBezTo>
                    <a:pt x="3802" y="8241"/>
                    <a:pt x="3844" y="8167"/>
                    <a:pt x="3787" y="8139"/>
                  </a:cubicBezTo>
                  <a:cubicBezTo>
                    <a:pt x="3665" y="8068"/>
                    <a:pt x="3533" y="7997"/>
                    <a:pt x="3402" y="7916"/>
                  </a:cubicBezTo>
                  <a:cubicBezTo>
                    <a:pt x="3384" y="7904"/>
                    <a:pt x="3365" y="7898"/>
                    <a:pt x="3346" y="7898"/>
                  </a:cubicBezTo>
                  <a:close/>
                  <a:moveTo>
                    <a:pt x="2600" y="8232"/>
                  </a:moveTo>
                  <a:cubicBezTo>
                    <a:pt x="2554" y="8232"/>
                    <a:pt x="2518" y="8262"/>
                    <a:pt x="2511" y="8311"/>
                  </a:cubicBezTo>
                  <a:cubicBezTo>
                    <a:pt x="2480" y="8443"/>
                    <a:pt x="2480" y="8564"/>
                    <a:pt x="2470" y="8696"/>
                  </a:cubicBezTo>
                  <a:cubicBezTo>
                    <a:pt x="2470" y="8762"/>
                    <a:pt x="2526" y="8802"/>
                    <a:pt x="2579" y="8802"/>
                  </a:cubicBezTo>
                  <a:cubicBezTo>
                    <a:pt x="2622" y="8802"/>
                    <a:pt x="2664" y="8775"/>
                    <a:pt x="2673" y="8716"/>
                  </a:cubicBezTo>
                  <a:cubicBezTo>
                    <a:pt x="2683" y="8635"/>
                    <a:pt x="2693" y="8544"/>
                    <a:pt x="2693" y="8463"/>
                  </a:cubicBezTo>
                  <a:cubicBezTo>
                    <a:pt x="2794" y="8493"/>
                    <a:pt x="2896" y="8534"/>
                    <a:pt x="2997" y="8564"/>
                  </a:cubicBezTo>
                  <a:cubicBezTo>
                    <a:pt x="3002" y="8566"/>
                    <a:pt x="3008" y="8567"/>
                    <a:pt x="3013" y="8567"/>
                  </a:cubicBezTo>
                  <a:cubicBezTo>
                    <a:pt x="3057" y="8567"/>
                    <a:pt x="3093" y="8500"/>
                    <a:pt x="3047" y="8473"/>
                  </a:cubicBezTo>
                  <a:cubicBezTo>
                    <a:pt x="2916" y="8402"/>
                    <a:pt x="2784" y="8321"/>
                    <a:pt x="2662" y="8250"/>
                  </a:cubicBezTo>
                  <a:cubicBezTo>
                    <a:pt x="2641" y="8238"/>
                    <a:pt x="2619" y="8232"/>
                    <a:pt x="2600" y="8232"/>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2" name="Google Shape;1352;p21"/>
            <p:cNvSpPr/>
            <p:nvPr/>
          </p:nvSpPr>
          <p:spPr>
            <a:xfrm>
              <a:off x="6414059" y="57794"/>
              <a:ext cx="1906087" cy="1881574"/>
            </a:xfrm>
            <a:custGeom>
              <a:avLst/>
              <a:gdLst/>
              <a:ahLst/>
              <a:cxnLst/>
              <a:rect l="l" t="t" r="r" b="b"/>
              <a:pathLst>
                <a:path w="10785" h="10646" extrusionOk="0">
                  <a:moveTo>
                    <a:pt x="3593" y="1"/>
                  </a:moveTo>
                  <a:cubicBezTo>
                    <a:pt x="2880" y="1"/>
                    <a:pt x="2166" y="232"/>
                    <a:pt x="1641" y="704"/>
                  </a:cubicBezTo>
                  <a:cubicBezTo>
                    <a:pt x="912" y="1362"/>
                    <a:pt x="629" y="2364"/>
                    <a:pt x="437" y="3327"/>
                  </a:cubicBezTo>
                  <a:cubicBezTo>
                    <a:pt x="82" y="5179"/>
                    <a:pt x="1" y="7134"/>
                    <a:pt x="558" y="8936"/>
                  </a:cubicBezTo>
                  <a:cubicBezTo>
                    <a:pt x="750" y="9543"/>
                    <a:pt x="1044" y="10171"/>
                    <a:pt x="1611" y="10475"/>
                  </a:cubicBezTo>
                  <a:cubicBezTo>
                    <a:pt x="1836" y="10593"/>
                    <a:pt x="2078" y="10646"/>
                    <a:pt x="2323" y="10646"/>
                  </a:cubicBezTo>
                  <a:cubicBezTo>
                    <a:pt x="2960" y="10646"/>
                    <a:pt x="3621" y="10292"/>
                    <a:pt x="4082" y="9816"/>
                  </a:cubicBezTo>
                  <a:cubicBezTo>
                    <a:pt x="4507" y="9391"/>
                    <a:pt x="4921" y="8824"/>
                    <a:pt x="5529" y="8824"/>
                  </a:cubicBezTo>
                  <a:cubicBezTo>
                    <a:pt x="5896" y="8832"/>
                    <a:pt x="6291" y="9061"/>
                    <a:pt x="6639" y="9061"/>
                  </a:cubicBezTo>
                  <a:cubicBezTo>
                    <a:pt x="6762" y="9061"/>
                    <a:pt x="6879" y="9032"/>
                    <a:pt x="6987" y="8956"/>
                  </a:cubicBezTo>
                  <a:cubicBezTo>
                    <a:pt x="7099" y="8875"/>
                    <a:pt x="7180" y="8754"/>
                    <a:pt x="7230" y="8622"/>
                  </a:cubicBezTo>
                  <a:cubicBezTo>
                    <a:pt x="7615" y="7629"/>
                    <a:pt x="6724" y="6405"/>
                    <a:pt x="7301" y="5514"/>
                  </a:cubicBezTo>
                  <a:cubicBezTo>
                    <a:pt x="7544" y="5129"/>
                    <a:pt x="8010" y="4936"/>
                    <a:pt x="8455" y="4875"/>
                  </a:cubicBezTo>
                  <a:cubicBezTo>
                    <a:pt x="8678" y="4845"/>
                    <a:pt x="8903" y="4840"/>
                    <a:pt x="9130" y="4840"/>
                  </a:cubicBezTo>
                  <a:cubicBezTo>
                    <a:pt x="9243" y="4840"/>
                    <a:pt x="9357" y="4841"/>
                    <a:pt x="9470" y="4841"/>
                  </a:cubicBezTo>
                  <a:cubicBezTo>
                    <a:pt x="9584" y="4841"/>
                    <a:pt x="9698" y="4840"/>
                    <a:pt x="9812" y="4835"/>
                  </a:cubicBezTo>
                  <a:cubicBezTo>
                    <a:pt x="10015" y="4815"/>
                    <a:pt x="10227" y="4785"/>
                    <a:pt x="10379" y="4653"/>
                  </a:cubicBezTo>
                  <a:cubicBezTo>
                    <a:pt x="10784" y="4278"/>
                    <a:pt x="10591" y="3185"/>
                    <a:pt x="10389" y="2749"/>
                  </a:cubicBezTo>
                  <a:cubicBezTo>
                    <a:pt x="10186" y="2334"/>
                    <a:pt x="9913" y="2223"/>
                    <a:pt x="9488" y="2152"/>
                  </a:cubicBezTo>
                  <a:cubicBezTo>
                    <a:pt x="8172" y="1929"/>
                    <a:pt x="7068" y="1281"/>
                    <a:pt x="5873" y="694"/>
                  </a:cubicBezTo>
                  <a:cubicBezTo>
                    <a:pt x="5367" y="451"/>
                    <a:pt x="4851" y="198"/>
                    <a:pt x="4294" y="76"/>
                  </a:cubicBezTo>
                  <a:cubicBezTo>
                    <a:pt x="4065" y="26"/>
                    <a:pt x="3829" y="1"/>
                    <a:pt x="3593"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3" name="Google Shape;1353;p21"/>
            <p:cNvSpPr/>
            <p:nvPr/>
          </p:nvSpPr>
          <p:spPr>
            <a:xfrm>
              <a:off x="3060631" y="1314048"/>
              <a:ext cx="1906087" cy="1881574"/>
            </a:xfrm>
            <a:custGeom>
              <a:avLst/>
              <a:gdLst/>
              <a:ahLst/>
              <a:cxnLst/>
              <a:rect l="l" t="t" r="r" b="b"/>
              <a:pathLst>
                <a:path w="10785" h="10646" extrusionOk="0">
                  <a:moveTo>
                    <a:pt x="3595" y="0"/>
                  </a:moveTo>
                  <a:cubicBezTo>
                    <a:pt x="2884" y="0"/>
                    <a:pt x="2174" y="232"/>
                    <a:pt x="1641" y="704"/>
                  </a:cubicBezTo>
                  <a:cubicBezTo>
                    <a:pt x="923" y="1362"/>
                    <a:pt x="629" y="2364"/>
                    <a:pt x="446" y="3326"/>
                  </a:cubicBezTo>
                  <a:cubicBezTo>
                    <a:pt x="82" y="5179"/>
                    <a:pt x="1" y="7133"/>
                    <a:pt x="558" y="8925"/>
                  </a:cubicBezTo>
                  <a:cubicBezTo>
                    <a:pt x="750" y="9543"/>
                    <a:pt x="1054" y="10171"/>
                    <a:pt x="1611" y="10475"/>
                  </a:cubicBezTo>
                  <a:cubicBezTo>
                    <a:pt x="1836" y="10593"/>
                    <a:pt x="2078" y="10645"/>
                    <a:pt x="2323" y="10645"/>
                  </a:cubicBezTo>
                  <a:cubicBezTo>
                    <a:pt x="2960" y="10645"/>
                    <a:pt x="3621" y="10291"/>
                    <a:pt x="4082" y="9816"/>
                  </a:cubicBezTo>
                  <a:cubicBezTo>
                    <a:pt x="4507" y="9391"/>
                    <a:pt x="4921" y="8824"/>
                    <a:pt x="5529" y="8824"/>
                  </a:cubicBezTo>
                  <a:cubicBezTo>
                    <a:pt x="5903" y="8832"/>
                    <a:pt x="6295" y="9060"/>
                    <a:pt x="6641" y="9060"/>
                  </a:cubicBezTo>
                  <a:cubicBezTo>
                    <a:pt x="6763" y="9060"/>
                    <a:pt x="6879" y="9032"/>
                    <a:pt x="6987" y="8956"/>
                  </a:cubicBezTo>
                  <a:cubicBezTo>
                    <a:pt x="7108" y="8875"/>
                    <a:pt x="7180" y="8753"/>
                    <a:pt x="7230" y="8621"/>
                  </a:cubicBezTo>
                  <a:cubicBezTo>
                    <a:pt x="7615" y="7629"/>
                    <a:pt x="6724" y="6394"/>
                    <a:pt x="7301" y="5513"/>
                  </a:cubicBezTo>
                  <a:cubicBezTo>
                    <a:pt x="7544" y="5129"/>
                    <a:pt x="8010" y="4936"/>
                    <a:pt x="8455" y="4875"/>
                  </a:cubicBezTo>
                  <a:cubicBezTo>
                    <a:pt x="8911" y="4814"/>
                    <a:pt x="9367" y="4855"/>
                    <a:pt x="9812" y="4825"/>
                  </a:cubicBezTo>
                  <a:cubicBezTo>
                    <a:pt x="10015" y="4814"/>
                    <a:pt x="10227" y="4784"/>
                    <a:pt x="10379" y="4652"/>
                  </a:cubicBezTo>
                  <a:cubicBezTo>
                    <a:pt x="10784" y="4278"/>
                    <a:pt x="10591" y="3185"/>
                    <a:pt x="10389" y="2749"/>
                  </a:cubicBezTo>
                  <a:cubicBezTo>
                    <a:pt x="10197" y="2334"/>
                    <a:pt x="9913" y="2222"/>
                    <a:pt x="9488" y="2152"/>
                  </a:cubicBezTo>
                  <a:cubicBezTo>
                    <a:pt x="8172" y="1929"/>
                    <a:pt x="7068" y="1281"/>
                    <a:pt x="5873" y="694"/>
                  </a:cubicBezTo>
                  <a:cubicBezTo>
                    <a:pt x="5367" y="451"/>
                    <a:pt x="4851" y="197"/>
                    <a:pt x="4294" y="76"/>
                  </a:cubicBezTo>
                  <a:cubicBezTo>
                    <a:pt x="4065" y="26"/>
                    <a:pt x="3830" y="0"/>
                    <a:pt x="359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4" name="Google Shape;1354;p21"/>
            <p:cNvSpPr/>
            <p:nvPr/>
          </p:nvSpPr>
          <p:spPr>
            <a:xfrm>
              <a:off x="7387532" y="3956104"/>
              <a:ext cx="726734" cy="685574"/>
            </a:xfrm>
            <a:custGeom>
              <a:avLst/>
              <a:gdLst/>
              <a:ahLst/>
              <a:cxnLst/>
              <a:rect l="l" t="t" r="r" b="b"/>
              <a:pathLst>
                <a:path w="4112" h="3879" extrusionOk="0">
                  <a:moveTo>
                    <a:pt x="1762" y="1"/>
                  </a:moveTo>
                  <a:lnTo>
                    <a:pt x="1" y="3463"/>
                  </a:lnTo>
                  <a:lnTo>
                    <a:pt x="4111" y="3878"/>
                  </a:lnTo>
                  <a:lnTo>
                    <a:pt x="1762" y="1"/>
                  </a:ln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5" name="Google Shape;1355;p21"/>
            <p:cNvSpPr/>
            <p:nvPr/>
          </p:nvSpPr>
          <p:spPr>
            <a:xfrm>
              <a:off x="7729344" y="3902376"/>
              <a:ext cx="522782" cy="377693"/>
            </a:xfrm>
            <a:custGeom>
              <a:avLst/>
              <a:gdLst/>
              <a:ahLst/>
              <a:cxnLst/>
              <a:rect l="l" t="t" r="r" b="b"/>
              <a:pathLst>
                <a:path w="2958" h="2137" extrusionOk="0">
                  <a:moveTo>
                    <a:pt x="2036" y="1"/>
                  </a:moveTo>
                  <a:lnTo>
                    <a:pt x="1" y="1347"/>
                  </a:lnTo>
                  <a:lnTo>
                    <a:pt x="2957" y="2137"/>
                  </a:lnTo>
                  <a:lnTo>
                    <a:pt x="2036" y="1"/>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6" name="Google Shape;1356;p21"/>
            <p:cNvSpPr/>
            <p:nvPr/>
          </p:nvSpPr>
          <p:spPr>
            <a:xfrm>
              <a:off x="8380800" y="3698420"/>
              <a:ext cx="714009" cy="712439"/>
            </a:xfrm>
            <a:custGeom>
              <a:avLst/>
              <a:gdLst/>
              <a:ahLst/>
              <a:cxnLst/>
              <a:rect l="l" t="t" r="r" b="b"/>
              <a:pathLst>
                <a:path w="4040" h="4031" extrusionOk="0">
                  <a:moveTo>
                    <a:pt x="2015" y="1"/>
                  </a:moveTo>
                  <a:cubicBezTo>
                    <a:pt x="901" y="1"/>
                    <a:pt x="0" y="901"/>
                    <a:pt x="0" y="2015"/>
                  </a:cubicBezTo>
                  <a:cubicBezTo>
                    <a:pt x="0" y="3129"/>
                    <a:pt x="901" y="4030"/>
                    <a:pt x="2015" y="4030"/>
                  </a:cubicBezTo>
                  <a:cubicBezTo>
                    <a:pt x="3129" y="4030"/>
                    <a:pt x="4040" y="3129"/>
                    <a:pt x="4040" y="2015"/>
                  </a:cubicBezTo>
                  <a:cubicBezTo>
                    <a:pt x="4040" y="901"/>
                    <a:pt x="3129" y="1"/>
                    <a:pt x="2015"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7" name="Google Shape;1357;p21"/>
            <p:cNvSpPr/>
            <p:nvPr/>
          </p:nvSpPr>
          <p:spPr>
            <a:xfrm>
              <a:off x="7162015" y="896062"/>
              <a:ext cx="483370" cy="378754"/>
            </a:xfrm>
            <a:custGeom>
              <a:avLst/>
              <a:gdLst/>
              <a:ahLst/>
              <a:cxnLst/>
              <a:rect l="l" t="t" r="r" b="b"/>
              <a:pathLst>
                <a:path w="2735" h="2143" extrusionOk="0">
                  <a:moveTo>
                    <a:pt x="2124" y="1"/>
                  </a:moveTo>
                  <a:cubicBezTo>
                    <a:pt x="2105" y="1"/>
                    <a:pt x="2087" y="11"/>
                    <a:pt x="2087" y="31"/>
                  </a:cubicBezTo>
                  <a:cubicBezTo>
                    <a:pt x="2087" y="82"/>
                    <a:pt x="2097" y="143"/>
                    <a:pt x="2097" y="193"/>
                  </a:cubicBezTo>
                  <a:cubicBezTo>
                    <a:pt x="2057" y="204"/>
                    <a:pt x="2006" y="213"/>
                    <a:pt x="1976" y="234"/>
                  </a:cubicBezTo>
                  <a:cubicBezTo>
                    <a:pt x="1925" y="254"/>
                    <a:pt x="1945" y="315"/>
                    <a:pt x="1996" y="315"/>
                  </a:cubicBezTo>
                  <a:cubicBezTo>
                    <a:pt x="2026" y="305"/>
                    <a:pt x="2066" y="305"/>
                    <a:pt x="2097" y="305"/>
                  </a:cubicBezTo>
                  <a:lnTo>
                    <a:pt x="2097" y="396"/>
                  </a:lnTo>
                  <a:cubicBezTo>
                    <a:pt x="2097" y="426"/>
                    <a:pt x="2123" y="441"/>
                    <a:pt x="2147" y="441"/>
                  </a:cubicBezTo>
                  <a:cubicBezTo>
                    <a:pt x="2171" y="441"/>
                    <a:pt x="2193" y="426"/>
                    <a:pt x="2188" y="396"/>
                  </a:cubicBezTo>
                  <a:lnTo>
                    <a:pt x="2188" y="305"/>
                  </a:lnTo>
                  <a:cubicBezTo>
                    <a:pt x="2219" y="305"/>
                    <a:pt x="2259" y="294"/>
                    <a:pt x="2289" y="285"/>
                  </a:cubicBezTo>
                  <a:cubicBezTo>
                    <a:pt x="2340" y="274"/>
                    <a:pt x="2350" y="193"/>
                    <a:pt x="2289" y="183"/>
                  </a:cubicBezTo>
                  <a:cubicBezTo>
                    <a:pt x="2249" y="173"/>
                    <a:pt x="2219" y="173"/>
                    <a:pt x="2178" y="173"/>
                  </a:cubicBezTo>
                  <a:cubicBezTo>
                    <a:pt x="2168" y="132"/>
                    <a:pt x="2168" y="82"/>
                    <a:pt x="2168" y="31"/>
                  </a:cubicBezTo>
                  <a:cubicBezTo>
                    <a:pt x="2163" y="11"/>
                    <a:pt x="2143" y="1"/>
                    <a:pt x="2124" y="1"/>
                  </a:cubicBezTo>
                  <a:close/>
                  <a:moveTo>
                    <a:pt x="1414" y="122"/>
                  </a:moveTo>
                  <a:cubicBezTo>
                    <a:pt x="1396" y="122"/>
                    <a:pt x="1378" y="132"/>
                    <a:pt x="1378" y="153"/>
                  </a:cubicBezTo>
                  <a:cubicBezTo>
                    <a:pt x="1378" y="204"/>
                    <a:pt x="1378" y="264"/>
                    <a:pt x="1389" y="315"/>
                  </a:cubicBezTo>
                  <a:cubicBezTo>
                    <a:pt x="1337" y="325"/>
                    <a:pt x="1297" y="335"/>
                    <a:pt x="1267" y="355"/>
                  </a:cubicBezTo>
                  <a:cubicBezTo>
                    <a:pt x="1216" y="375"/>
                    <a:pt x="1236" y="436"/>
                    <a:pt x="1287" y="436"/>
                  </a:cubicBezTo>
                  <a:cubicBezTo>
                    <a:pt x="1317" y="426"/>
                    <a:pt x="1348" y="426"/>
                    <a:pt x="1389" y="426"/>
                  </a:cubicBezTo>
                  <a:lnTo>
                    <a:pt x="1389" y="517"/>
                  </a:lnTo>
                  <a:cubicBezTo>
                    <a:pt x="1389" y="547"/>
                    <a:pt x="1414" y="563"/>
                    <a:pt x="1438" y="563"/>
                  </a:cubicBezTo>
                  <a:cubicBezTo>
                    <a:pt x="1462" y="563"/>
                    <a:pt x="1484" y="547"/>
                    <a:pt x="1479" y="517"/>
                  </a:cubicBezTo>
                  <a:lnTo>
                    <a:pt x="1479" y="426"/>
                  </a:lnTo>
                  <a:cubicBezTo>
                    <a:pt x="1510" y="426"/>
                    <a:pt x="1551" y="416"/>
                    <a:pt x="1580" y="406"/>
                  </a:cubicBezTo>
                  <a:cubicBezTo>
                    <a:pt x="1632" y="396"/>
                    <a:pt x="1641" y="315"/>
                    <a:pt x="1580" y="294"/>
                  </a:cubicBezTo>
                  <a:lnTo>
                    <a:pt x="1470" y="294"/>
                  </a:lnTo>
                  <a:cubicBezTo>
                    <a:pt x="1459" y="254"/>
                    <a:pt x="1459" y="204"/>
                    <a:pt x="1449" y="153"/>
                  </a:cubicBezTo>
                  <a:cubicBezTo>
                    <a:pt x="1449" y="132"/>
                    <a:pt x="1431" y="122"/>
                    <a:pt x="1414" y="122"/>
                  </a:cubicBezTo>
                  <a:close/>
                  <a:moveTo>
                    <a:pt x="816" y="223"/>
                  </a:moveTo>
                  <a:cubicBezTo>
                    <a:pt x="799" y="223"/>
                    <a:pt x="781" y="234"/>
                    <a:pt x="781" y="254"/>
                  </a:cubicBezTo>
                  <a:cubicBezTo>
                    <a:pt x="781" y="305"/>
                    <a:pt x="781" y="366"/>
                    <a:pt x="791" y="416"/>
                  </a:cubicBezTo>
                  <a:cubicBezTo>
                    <a:pt x="741" y="426"/>
                    <a:pt x="700" y="436"/>
                    <a:pt x="669" y="456"/>
                  </a:cubicBezTo>
                  <a:cubicBezTo>
                    <a:pt x="619" y="477"/>
                    <a:pt x="639" y="537"/>
                    <a:pt x="689" y="537"/>
                  </a:cubicBezTo>
                  <a:cubicBezTo>
                    <a:pt x="720" y="528"/>
                    <a:pt x="750" y="528"/>
                    <a:pt x="791" y="528"/>
                  </a:cubicBezTo>
                  <a:lnTo>
                    <a:pt x="791" y="618"/>
                  </a:lnTo>
                  <a:cubicBezTo>
                    <a:pt x="791" y="649"/>
                    <a:pt x="816" y="664"/>
                    <a:pt x="840" y="664"/>
                  </a:cubicBezTo>
                  <a:cubicBezTo>
                    <a:pt x="864" y="664"/>
                    <a:pt x="887" y="649"/>
                    <a:pt x="882" y="618"/>
                  </a:cubicBezTo>
                  <a:lnTo>
                    <a:pt x="882" y="528"/>
                  </a:lnTo>
                  <a:cubicBezTo>
                    <a:pt x="912" y="528"/>
                    <a:pt x="953" y="517"/>
                    <a:pt x="984" y="507"/>
                  </a:cubicBezTo>
                  <a:cubicBezTo>
                    <a:pt x="1034" y="497"/>
                    <a:pt x="1044" y="416"/>
                    <a:pt x="984" y="396"/>
                  </a:cubicBezTo>
                  <a:lnTo>
                    <a:pt x="872" y="396"/>
                  </a:lnTo>
                  <a:cubicBezTo>
                    <a:pt x="862" y="355"/>
                    <a:pt x="862" y="305"/>
                    <a:pt x="851" y="254"/>
                  </a:cubicBezTo>
                  <a:cubicBezTo>
                    <a:pt x="851" y="234"/>
                    <a:pt x="834" y="223"/>
                    <a:pt x="816" y="223"/>
                  </a:cubicBezTo>
                  <a:close/>
                  <a:moveTo>
                    <a:pt x="209" y="345"/>
                  </a:moveTo>
                  <a:cubicBezTo>
                    <a:pt x="191" y="345"/>
                    <a:pt x="174" y="355"/>
                    <a:pt x="174" y="375"/>
                  </a:cubicBezTo>
                  <a:cubicBezTo>
                    <a:pt x="174" y="426"/>
                    <a:pt x="174" y="487"/>
                    <a:pt x="183" y="537"/>
                  </a:cubicBezTo>
                  <a:cubicBezTo>
                    <a:pt x="133" y="548"/>
                    <a:pt x="93" y="558"/>
                    <a:pt x="52" y="578"/>
                  </a:cubicBezTo>
                  <a:cubicBezTo>
                    <a:pt x="1" y="598"/>
                    <a:pt x="21" y="659"/>
                    <a:pt x="82" y="659"/>
                  </a:cubicBezTo>
                  <a:cubicBezTo>
                    <a:pt x="113" y="649"/>
                    <a:pt x="143" y="649"/>
                    <a:pt x="183" y="649"/>
                  </a:cubicBezTo>
                  <a:lnTo>
                    <a:pt x="183" y="740"/>
                  </a:lnTo>
                  <a:cubicBezTo>
                    <a:pt x="183" y="770"/>
                    <a:pt x="209" y="785"/>
                    <a:pt x="233" y="785"/>
                  </a:cubicBezTo>
                  <a:cubicBezTo>
                    <a:pt x="257" y="785"/>
                    <a:pt x="280" y="770"/>
                    <a:pt x="275" y="740"/>
                  </a:cubicBezTo>
                  <a:cubicBezTo>
                    <a:pt x="275" y="710"/>
                    <a:pt x="275" y="679"/>
                    <a:pt x="264" y="649"/>
                  </a:cubicBezTo>
                  <a:cubicBezTo>
                    <a:pt x="305" y="649"/>
                    <a:pt x="345" y="639"/>
                    <a:pt x="376" y="629"/>
                  </a:cubicBezTo>
                  <a:cubicBezTo>
                    <a:pt x="426" y="618"/>
                    <a:pt x="426" y="537"/>
                    <a:pt x="376" y="517"/>
                  </a:cubicBezTo>
                  <a:lnTo>
                    <a:pt x="255" y="517"/>
                  </a:lnTo>
                  <a:cubicBezTo>
                    <a:pt x="255" y="477"/>
                    <a:pt x="255" y="426"/>
                    <a:pt x="244" y="375"/>
                  </a:cubicBezTo>
                  <a:cubicBezTo>
                    <a:pt x="244" y="355"/>
                    <a:pt x="226" y="345"/>
                    <a:pt x="209" y="345"/>
                  </a:cubicBezTo>
                  <a:close/>
                  <a:moveTo>
                    <a:pt x="2508" y="672"/>
                  </a:moveTo>
                  <a:cubicBezTo>
                    <a:pt x="2489" y="672"/>
                    <a:pt x="2471" y="684"/>
                    <a:pt x="2471" y="710"/>
                  </a:cubicBezTo>
                  <a:cubicBezTo>
                    <a:pt x="2482" y="760"/>
                    <a:pt x="2482" y="811"/>
                    <a:pt x="2482" y="861"/>
                  </a:cubicBezTo>
                  <a:cubicBezTo>
                    <a:pt x="2441" y="882"/>
                    <a:pt x="2401" y="892"/>
                    <a:pt x="2360" y="902"/>
                  </a:cubicBezTo>
                  <a:cubicBezTo>
                    <a:pt x="2313" y="921"/>
                    <a:pt x="2327" y="984"/>
                    <a:pt x="2371" y="984"/>
                  </a:cubicBezTo>
                  <a:cubicBezTo>
                    <a:pt x="2374" y="984"/>
                    <a:pt x="2377" y="984"/>
                    <a:pt x="2381" y="983"/>
                  </a:cubicBezTo>
                  <a:lnTo>
                    <a:pt x="2482" y="983"/>
                  </a:lnTo>
                  <a:lnTo>
                    <a:pt x="2482" y="1074"/>
                  </a:lnTo>
                  <a:cubicBezTo>
                    <a:pt x="2482" y="1105"/>
                    <a:pt x="2507" y="1120"/>
                    <a:pt x="2531" y="1120"/>
                  </a:cubicBezTo>
                  <a:cubicBezTo>
                    <a:pt x="2555" y="1120"/>
                    <a:pt x="2578" y="1105"/>
                    <a:pt x="2573" y="1074"/>
                  </a:cubicBezTo>
                  <a:lnTo>
                    <a:pt x="2573" y="973"/>
                  </a:lnTo>
                  <a:cubicBezTo>
                    <a:pt x="2603" y="973"/>
                    <a:pt x="2644" y="973"/>
                    <a:pt x="2674" y="963"/>
                  </a:cubicBezTo>
                  <a:cubicBezTo>
                    <a:pt x="2735" y="942"/>
                    <a:pt x="2735" y="861"/>
                    <a:pt x="2674" y="852"/>
                  </a:cubicBezTo>
                  <a:cubicBezTo>
                    <a:pt x="2659" y="846"/>
                    <a:pt x="2641" y="844"/>
                    <a:pt x="2622" y="844"/>
                  </a:cubicBezTo>
                  <a:cubicBezTo>
                    <a:pt x="2603" y="844"/>
                    <a:pt x="2583" y="846"/>
                    <a:pt x="2563" y="852"/>
                  </a:cubicBezTo>
                  <a:cubicBezTo>
                    <a:pt x="2552" y="801"/>
                    <a:pt x="2552" y="750"/>
                    <a:pt x="2552" y="710"/>
                  </a:cubicBezTo>
                  <a:cubicBezTo>
                    <a:pt x="2548" y="684"/>
                    <a:pt x="2527" y="672"/>
                    <a:pt x="2508" y="672"/>
                  </a:cubicBezTo>
                  <a:close/>
                  <a:moveTo>
                    <a:pt x="1800" y="793"/>
                  </a:moveTo>
                  <a:cubicBezTo>
                    <a:pt x="1781" y="793"/>
                    <a:pt x="1763" y="806"/>
                    <a:pt x="1763" y="831"/>
                  </a:cubicBezTo>
                  <a:cubicBezTo>
                    <a:pt x="1763" y="882"/>
                    <a:pt x="1773" y="933"/>
                    <a:pt x="1773" y="983"/>
                  </a:cubicBezTo>
                  <a:cubicBezTo>
                    <a:pt x="1733" y="993"/>
                    <a:pt x="1682" y="1014"/>
                    <a:pt x="1652" y="1023"/>
                  </a:cubicBezTo>
                  <a:cubicBezTo>
                    <a:pt x="1604" y="1042"/>
                    <a:pt x="1619" y="1105"/>
                    <a:pt x="1662" y="1105"/>
                  </a:cubicBezTo>
                  <a:cubicBezTo>
                    <a:pt x="1665" y="1105"/>
                    <a:pt x="1669" y="1105"/>
                    <a:pt x="1672" y="1104"/>
                  </a:cubicBezTo>
                  <a:lnTo>
                    <a:pt x="1773" y="1104"/>
                  </a:lnTo>
                  <a:lnTo>
                    <a:pt x="1773" y="1196"/>
                  </a:lnTo>
                  <a:cubicBezTo>
                    <a:pt x="1773" y="1226"/>
                    <a:pt x="1799" y="1241"/>
                    <a:pt x="1823" y="1241"/>
                  </a:cubicBezTo>
                  <a:cubicBezTo>
                    <a:pt x="1847" y="1241"/>
                    <a:pt x="1869" y="1226"/>
                    <a:pt x="1864" y="1196"/>
                  </a:cubicBezTo>
                  <a:lnTo>
                    <a:pt x="1864" y="1095"/>
                  </a:lnTo>
                  <a:cubicBezTo>
                    <a:pt x="1895" y="1095"/>
                    <a:pt x="1935" y="1095"/>
                    <a:pt x="1965" y="1084"/>
                  </a:cubicBezTo>
                  <a:cubicBezTo>
                    <a:pt x="2016" y="1064"/>
                    <a:pt x="2026" y="983"/>
                    <a:pt x="1965" y="973"/>
                  </a:cubicBezTo>
                  <a:cubicBezTo>
                    <a:pt x="1945" y="968"/>
                    <a:pt x="1927" y="965"/>
                    <a:pt x="1910" y="965"/>
                  </a:cubicBezTo>
                  <a:cubicBezTo>
                    <a:pt x="1892" y="965"/>
                    <a:pt x="1875" y="968"/>
                    <a:pt x="1854" y="973"/>
                  </a:cubicBezTo>
                  <a:cubicBezTo>
                    <a:pt x="1844" y="922"/>
                    <a:pt x="1844" y="872"/>
                    <a:pt x="1844" y="831"/>
                  </a:cubicBezTo>
                  <a:cubicBezTo>
                    <a:pt x="1839" y="806"/>
                    <a:pt x="1819" y="793"/>
                    <a:pt x="1800" y="793"/>
                  </a:cubicBezTo>
                  <a:close/>
                  <a:moveTo>
                    <a:pt x="1202" y="894"/>
                  </a:moveTo>
                  <a:cubicBezTo>
                    <a:pt x="1183" y="894"/>
                    <a:pt x="1166" y="907"/>
                    <a:pt x="1166" y="933"/>
                  </a:cubicBezTo>
                  <a:cubicBezTo>
                    <a:pt x="1166" y="983"/>
                    <a:pt x="1175" y="1034"/>
                    <a:pt x="1175" y="1084"/>
                  </a:cubicBezTo>
                  <a:cubicBezTo>
                    <a:pt x="1135" y="1104"/>
                    <a:pt x="1085" y="1115"/>
                    <a:pt x="1054" y="1125"/>
                  </a:cubicBezTo>
                  <a:cubicBezTo>
                    <a:pt x="1007" y="1143"/>
                    <a:pt x="1022" y="1207"/>
                    <a:pt x="1064" y="1207"/>
                  </a:cubicBezTo>
                  <a:cubicBezTo>
                    <a:pt x="1068" y="1207"/>
                    <a:pt x="1071" y="1206"/>
                    <a:pt x="1074" y="1206"/>
                  </a:cubicBezTo>
                  <a:lnTo>
                    <a:pt x="1175" y="1206"/>
                  </a:lnTo>
                  <a:lnTo>
                    <a:pt x="1175" y="1297"/>
                  </a:lnTo>
                  <a:cubicBezTo>
                    <a:pt x="1175" y="1327"/>
                    <a:pt x="1201" y="1343"/>
                    <a:pt x="1225" y="1343"/>
                  </a:cubicBezTo>
                  <a:cubicBezTo>
                    <a:pt x="1249" y="1343"/>
                    <a:pt x="1272" y="1327"/>
                    <a:pt x="1267" y="1297"/>
                  </a:cubicBezTo>
                  <a:lnTo>
                    <a:pt x="1267" y="1196"/>
                  </a:lnTo>
                  <a:cubicBezTo>
                    <a:pt x="1297" y="1196"/>
                    <a:pt x="1337" y="1196"/>
                    <a:pt x="1368" y="1185"/>
                  </a:cubicBezTo>
                  <a:cubicBezTo>
                    <a:pt x="1418" y="1165"/>
                    <a:pt x="1429" y="1084"/>
                    <a:pt x="1368" y="1074"/>
                  </a:cubicBezTo>
                  <a:cubicBezTo>
                    <a:pt x="1348" y="1069"/>
                    <a:pt x="1330" y="1066"/>
                    <a:pt x="1312" y="1066"/>
                  </a:cubicBezTo>
                  <a:cubicBezTo>
                    <a:pt x="1295" y="1066"/>
                    <a:pt x="1277" y="1069"/>
                    <a:pt x="1256" y="1074"/>
                  </a:cubicBezTo>
                  <a:cubicBezTo>
                    <a:pt x="1247" y="1023"/>
                    <a:pt x="1247" y="973"/>
                    <a:pt x="1247" y="933"/>
                  </a:cubicBezTo>
                  <a:cubicBezTo>
                    <a:pt x="1241" y="907"/>
                    <a:pt x="1221" y="894"/>
                    <a:pt x="1202" y="894"/>
                  </a:cubicBezTo>
                  <a:close/>
                  <a:moveTo>
                    <a:pt x="594" y="1016"/>
                  </a:moveTo>
                  <a:cubicBezTo>
                    <a:pt x="576" y="1016"/>
                    <a:pt x="558" y="1029"/>
                    <a:pt x="558" y="1054"/>
                  </a:cubicBezTo>
                  <a:cubicBezTo>
                    <a:pt x="558" y="1104"/>
                    <a:pt x="558" y="1155"/>
                    <a:pt x="568" y="1206"/>
                  </a:cubicBezTo>
                  <a:cubicBezTo>
                    <a:pt x="518" y="1216"/>
                    <a:pt x="477" y="1236"/>
                    <a:pt x="446" y="1246"/>
                  </a:cubicBezTo>
                  <a:cubicBezTo>
                    <a:pt x="390" y="1265"/>
                    <a:pt x="413" y="1328"/>
                    <a:pt x="457" y="1328"/>
                  </a:cubicBezTo>
                  <a:cubicBezTo>
                    <a:pt x="460" y="1328"/>
                    <a:pt x="463" y="1328"/>
                    <a:pt x="467" y="1327"/>
                  </a:cubicBezTo>
                  <a:lnTo>
                    <a:pt x="568" y="1327"/>
                  </a:lnTo>
                  <a:lnTo>
                    <a:pt x="568" y="1419"/>
                  </a:lnTo>
                  <a:cubicBezTo>
                    <a:pt x="568" y="1449"/>
                    <a:pt x="593" y="1464"/>
                    <a:pt x="617" y="1464"/>
                  </a:cubicBezTo>
                  <a:cubicBezTo>
                    <a:pt x="641" y="1464"/>
                    <a:pt x="664" y="1449"/>
                    <a:pt x="660" y="1419"/>
                  </a:cubicBezTo>
                  <a:lnTo>
                    <a:pt x="660" y="1317"/>
                  </a:lnTo>
                  <a:cubicBezTo>
                    <a:pt x="689" y="1317"/>
                    <a:pt x="730" y="1317"/>
                    <a:pt x="761" y="1307"/>
                  </a:cubicBezTo>
                  <a:cubicBezTo>
                    <a:pt x="811" y="1287"/>
                    <a:pt x="822" y="1206"/>
                    <a:pt x="761" y="1196"/>
                  </a:cubicBezTo>
                  <a:cubicBezTo>
                    <a:pt x="741" y="1191"/>
                    <a:pt x="720" y="1188"/>
                    <a:pt x="701" y="1188"/>
                  </a:cubicBezTo>
                  <a:cubicBezTo>
                    <a:pt x="682" y="1188"/>
                    <a:pt x="664" y="1191"/>
                    <a:pt x="649" y="1196"/>
                  </a:cubicBezTo>
                  <a:cubicBezTo>
                    <a:pt x="639" y="1145"/>
                    <a:pt x="639" y="1095"/>
                    <a:pt x="629" y="1054"/>
                  </a:cubicBezTo>
                  <a:cubicBezTo>
                    <a:pt x="629" y="1029"/>
                    <a:pt x="611" y="1016"/>
                    <a:pt x="594" y="1016"/>
                  </a:cubicBezTo>
                  <a:close/>
                  <a:moveTo>
                    <a:pt x="2242" y="1354"/>
                  </a:moveTo>
                  <a:cubicBezTo>
                    <a:pt x="2224" y="1354"/>
                    <a:pt x="2208" y="1364"/>
                    <a:pt x="2208" y="1388"/>
                  </a:cubicBezTo>
                  <a:cubicBezTo>
                    <a:pt x="2219" y="1439"/>
                    <a:pt x="2219" y="1500"/>
                    <a:pt x="2219" y="1550"/>
                  </a:cubicBezTo>
                  <a:cubicBezTo>
                    <a:pt x="2178" y="1560"/>
                    <a:pt x="2138" y="1570"/>
                    <a:pt x="2097" y="1590"/>
                  </a:cubicBezTo>
                  <a:cubicBezTo>
                    <a:pt x="2046" y="1611"/>
                    <a:pt x="2066" y="1671"/>
                    <a:pt x="2117" y="1671"/>
                  </a:cubicBezTo>
                  <a:cubicBezTo>
                    <a:pt x="2147" y="1662"/>
                    <a:pt x="2188" y="1662"/>
                    <a:pt x="2219" y="1662"/>
                  </a:cubicBezTo>
                  <a:lnTo>
                    <a:pt x="2219" y="1752"/>
                  </a:lnTo>
                  <a:cubicBezTo>
                    <a:pt x="2219" y="1783"/>
                    <a:pt x="2244" y="1798"/>
                    <a:pt x="2269" y="1798"/>
                  </a:cubicBezTo>
                  <a:cubicBezTo>
                    <a:pt x="2295" y="1798"/>
                    <a:pt x="2320" y="1783"/>
                    <a:pt x="2320" y="1752"/>
                  </a:cubicBezTo>
                  <a:cubicBezTo>
                    <a:pt x="2309" y="1722"/>
                    <a:pt x="2309" y="1692"/>
                    <a:pt x="2309" y="1662"/>
                  </a:cubicBezTo>
                  <a:cubicBezTo>
                    <a:pt x="2340" y="1662"/>
                    <a:pt x="2381" y="1651"/>
                    <a:pt x="2411" y="1641"/>
                  </a:cubicBezTo>
                  <a:cubicBezTo>
                    <a:pt x="2471" y="1631"/>
                    <a:pt x="2471" y="1550"/>
                    <a:pt x="2411" y="1530"/>
                  </a:cubicBezTo>
                  <a:lnTo>
                    <a:pt x="2300" y="1530"/>
                  </a:lnTo>
                  <a:cubicBezTo>
                    <a:pt x="2289" y="1489"/>
                    <a:pt x="2289" y="1439"/>
                    <a:pt x="2289" y="1388"/>
                  </a:cubicBezTo>
                  <a:cubicBezTo>
                    <a:pt x="2284" y="1366"/>
                    <a:pt x="2262" y="1354"/>
                    <a:pt x="2242" y="1354"/>
                  </a:cubicBezTo>
                  <a:close/>
                  <a:moveTo>
                    <a:pt x="1533" y="1475"/>
                  </a:moveTo>
                  <a:cubicBezTo>
                    <a:pt x="1515" y="1475"/>
                    <a:pt x="1499" y="1486"/>
                    <a:pt x="1499" y="1509"/>
                  </a:cubicBezTo>
                  <a:cubicBezTo>
                    <a:pt x="1499" y="1560"/>
                    <a:pt x="1510" y="1621"/>
                    <a:pt x="1510" y="1671"/>
                  </a:cubicBezTo>
                  <a:cubicBezTo>
                    <a:pt x="1470" y="1682"/>
                    <a:pt x="1418" y="1692"/>
                    <a:pt x="1389" y="1712"/>
                  </a:cubicBezTo>
                  <a:cubicBezTo>
                    <a:pt x="1337" y="1732"/>
                    <a:pt x="1358" y="1793"/>
                    <a:pt x="1409" y="1793"/>
                  </a:cubicBezTo>
                  <a:cubicBezTo>
                    <a:pt x="1439" y="1783"/>
                    <a:pt x="1479" y="1783"/>
                    <a:pt x="1510" y="1783"/>
                  </a:cubicBezTo>
                  <a:lnTo>
                    <a:pt x="1510" y="1874"/>
                  </a:lnTo>
                  <a:cubicBezTo>
                    <a:pt x="1510" y="1904"/>
                    <a:pt x="1535" y="1919"/>
                    <a:pt x="1559" y="1919"/>
                  </a:cubicBezTo>
                  <a:cubicBezTo>
                    <a:pt x="1583" y="1919"/>
                    <a:pt x="1606" y="1904"/>
                    <a:pt x="1601" y="1874"/>
                  </a:cubicBezTo>
                  <a:lnTo>
                    <a:pt x="1601" y="1783"/>
                  </a:lnTo>
                  <a:cubicBezTo>
                    <a:pt x="1632" y="1783"/>
                    <a:pt x="1672" y="1773"/>
                    <a:pt x="1702" y="1763"/>
                  </a:cubicBezTo>
                  <a:cubicBezTo>
                    <a:pt x="1753" y="1752"/>
                    <a:pt x="1763" y="1671"/>
                    <a:pt x="1702" y="1651"/>
                  </a:cubicBezTo>
                  <a:lnTo>
                    <a:pt x="1591" y="1651"/>
                  </a:lnTo>
                  <a:cubicBezTo>
                    <a:pt x="1580" y="1611"/>
                    <a:pt x="1580" y="1560"/>
                    <a:pt x="1580" y="1509"/>
                  </a:cubicBezTo>
                  <a:cubicBezTo>
                    <a:pt x="1575" y="1488"/>
                    <a:pt x="1553" y="1475"/>
                    <a:pt x="1533" y="1475"/>
                  </a:cubicBezTo>
                  <a:close/>
                  <a:moveTo>
                    <a:pt x="936" y="1576"/>
                  </a:moveTo>
                  <a:cubicBezTo>
                    <a:pt x="918" y="1576"/>
                    <a:pt x="903" y="1587"/>
                    <a:pt x="903" y="1611"/>
                  </a:cubicBezTo>
                  <a:cubicBezTo>
                    <a:pt x="903" y="1662"/>
                    <a:pt x="912" y="1722"/>
                    <a:pt x="912" y="1773"/>
                  </a:cubicBezTo>
                  <a:cubicBezTo>
                    <a:pt x="872" y="1783"/>
                    <a:pt x="822" y="1793"/>
                    <a:pt x="791" y="1813"/>
                  </a:cubicBezTo>
                  <a:cubicBezTo>
                    <a:pt x="741" y="1833"/>
                    <a:pt x="761" y="1894"/>
                    <a:pt x="811" y="1894"/>
                  </a:cubicBezTo>
                  <a:cubicBezTo>
                    <a:pt x="842" y="1884"/>
                    <a:pt x="882" y="1884"/>
                    <a:pt x="912" y="1884"/>
                  </a:cubicBezTo>
                  <a:lnTo>
                    <a:pt x="912" y="1975"/>
                  </a:lnTo>
                  <a:cubicBezTo>
                    <a:pt x="912" y="2005"/>
                    <a:pt x="938" y="2021"/>
                    <a:pt x="962" y="2021"/>
                  </a:cubicBezTo>
                  <a:cubicBezTo>
                    <a:pt x="986" y="2021"/>
                    <a:pt x="1009" y="2005"/>
                    <a:pt x="1004" y="1975"/>
                  </a:cubicBezTo>
                  <a:lnTo>
                    <a:pt x="1004" y="1884"/>
                  </a:lnTo>
                  <a:cubicBezTo>
                    <a:pt x="1034" y="1884"/>
                    <a:pt x="1074" y="1874"/>
                    <a:pt x="1105" y="1864"/>
                  </a:cubicBezTo>
                  <a:cubicBezTo>
                    <a:pt x="1155" y="1854"/>
                    <a:pt x="1166" y="1773"/>
                    <a:pt x="1105" y="1752"/>
                  </a:cubicBezTo>
                  <a:lnTo>
                    <a:pt x="993" y="1752"/>
                  </a:lnTo>
                  <a:cubicBezTo>
                    <a:pt x="984" y="1712"/>
                    <a:pt x="984" y="1662"/>
                    <a:pt x="984" y="1611"/>
                  </a:cubicBezTo>
                  <a:cubicBezTo>
                    <a:pt x="978" y="1589"/>
                    <a:pt x="956" y="1576"/>
                    <a:pt x="936" y="1576"/>
                  </a:cubicBezTo>
                  <a:close/>
                  <a:moveTo>
                    <a:pt x="327" y="1698"/>
                  </a:moveTo>
                  <a:cubicBezTo>
                    <a:pt x="311" y="1698"/>
                    <a:pt x="295" y="1708"/>
                    <a:pt x="295" y="1732"/>
                  </a:cubicBezTo>
                  <a:cubicBezTo>
                    <a:pt x="295" y="1783"/>
                    <a:pt x="295" y="1844"/>
                    <a:pt x="305" y="1894"/>
                  </a:cubicBezTo>
                  <a:cubicBezTo>
                    <a:pt x="255" y="1905"/>
                    <a:pt x="214" y="1914"/>
                    <a:pt x="183" y="1935"/>
                  </a:cubicBezTo>
                  <a:cubicBezTo>
                    <a:pt x="133" y="1955"/>
                    <a:pt x="153" y="2016"/>
                    <a:pt x="203" y="2016"/>
                  </a:cubicBezTo>
                  <a:cubicBezTo>
                    <a:pt x="234" y="2006"/>
                    <a:pt x="264" y="2006"/>
                    <a:pt x="305" y="2006"/>
                  </a:cubicBezTo>
                  <a:lnTo>
                    <a:pt x="305" y="2097"/>
                  </a:lnTo>
                  <a:cubicBezTo>
                    <a:pt x="305" y="2127"/>
                    <a:pt x="330" y="2142"/>
                    <a:pt x="354" y="2142"/>
                  </a:cubicBezTo>
                  <a:cubicBezTo>
                    <a:pt x="378" y="2142"/>
                    <a:pt x="401" y="2127"/>
                    <a:pt x="396" y="2097"/>
                  </a:cubicBezTo>
                  <a:lnTo>
                    <a:pt x="396" y="2006"/>
                  </a:lnTo>
                  <a:cubicBezTo>
                    <a:pt x="426" y="2006"/>
                    <a:pt x="467" y="1995"/>
                    <a:pt x="498" y="1986"/>
                  </a:cubicBezTo>
                  <a:cubicBezTo>
                    <a:pt x="548" y="1975"/>
                    <a:pt x="558" y="1894"/>
                    <a:pt x="498" y="1874"/>
                  </a:cubicBezTo>
                  <a:lnTo>
                    <a:pt x="386" y="1874"/>
                  </a:lnTo>
                  <a:cubicBezTo>
                    <a:pt x="376" y="1824"/>
                    <a:pt x="376" y="1783"/>
                    <a:pt x="365" y="1732"/>
                  </a:cubicBezTo>
                  <a:cubicBezTo>
                    <a:pt x="365" y="1711"/>
                    <a:pt x="346" y="1698"/>
                    <a:pt x="327" y="16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8" name="Google Shape;1358;p21"/>
            <p:cNvSpPr/>
            <p:nvPr/>
          </p:nvSpPr>
          <p:spPr>
            <a:xfrm>
              <a:off x="8341211" y="3630199"/>
              <a:ext cx="1064475" cy="1028273"/>
            </a:xfrm>
            <a:custGeom>
              <a:avLst/>
              <a:gdLst/>
              <a:ahLst/>
              <a:cxnLst/>
              <a:rect l="l" t="t" r="r" b="b"/>
              <a:pathLst>
                <a:path w="6023" h="5818" extrusionOk="0">
                  <a:moveTo>
                    <a:pt x="2180" y="0"/>
                  </a:moveTo>
                  <a:cubicBezTo>
                    <a:pt x="2093" y="0"/>
                    <a:pt x="2063" y="134"/>
                    <a:pt x="2158" y="153"/>
                  </a:cubicBezTo>
                  <a:cubicBezTo>
                    <a:pt x="2249" y="174"/>
                    <a:pt x="2330" y="204"/>
                    <a:pt x="2411" y="245"/>
                  </a:cubicBezTo>
                  <a:cubicBezTo>
                    <a:pt x="2423" y="251"/>
                    <a:pt x="2434" y="253"/>
                    <a:pt x="2444" y="253"/>
                  </a:cubicBezTo>
                  <a:cubicBezTo>
                    <a:pt x="2509" y="253"/>
                    <a:pt x="2552" y="158"/>
                    <a:pt x="2482" y="123"/>
                  </a:cubicBezTo>
                  <a:cubicBezTo>
                    <a:pt x="2391" y="63"/>
                    <a:pt x="2300" y="32"/>
                    <a:pt x="2198" y="2"/>
                  </a:cubicBezTo>
                  <a:cubicBezTo>
                    <a:pt x="2192" y="1"/>
                    <a:pt x="2186" y="0"/>
                    <a:pt x="2180" y="0"/>
                  </a:cubicBezTo>
                  <a:close/>
                  <a:moveTo>
                    <a:pt x="3178" y="26"/>
                  </a:moveTo>
                  <a:cubicBezTo>
                    <a:pt x="3127" y="26"/>
                    <a:pt x="3089" y="107"/>
                    <a:pt x="3150" y="133"/>
                  </a:cubicBezTo>
                  <a:lnTo>
                    <a:pt x="3434" y="255"/>
                  </a:lnTo>
                  <a:cubicBezTo>
                    <a:pt x="3443" y="259"/>
                    <a:pt x="3452" y="260"/>
                    <a:pt x="3460" y="260"/>
                  </a:cubicBezTo>
                  <a:cubicBezTo>
                    <a:pt x="3516" y="260"/>
                    <a:pt x="3547" y="180"/>
                    <a:pt x="3494" y="153"/>
                  </a:cubicBezTo>
                  <a:lnTo>
                    <a:pt x="3201" y="32"/>
                  </a:lnTo>
                  <a:cubicBezTo>
                    <a:pt x="3193" y="28"/>
                    <a:pt x="3186" y="26"/>
                    <a:pt x="3178" y="26"/>
                  </a:cubicBezTo>
                  <a:close/>
                  <a:moveTo>
                    <a:pt x="2827" y="172"/>
                  </a:moveTo>
                  <a:cubicBezTo>
                    <a:pt x="2766" y="172"/>
                    <a:pt x="2729" y="263"/>
                    <a:pt x="2796" y="306"/>
                  </a:cubicBezTo>
                  <a:lnTo>
                    <a:pt x="3019" y="447"/>
                  </a:lnTo>
                  <a:cubicBezTo>
                    <a:pt x="3032" y="456"/>
                    <a:pt x="3045" y="459"/>
                    <a:pt x="3058" y="459"/>
                  </a:cubicBezTo>
                  <a:cubicBezTo>
                    <a:pt x="3119" y="459"/>
                    <a:pt x="3157" y="368"/>
                    <a:pt x="3089" y="326"/>
                  </a:cubicBezTo>
                  <a:cubicBezTo>
                    <a:pt x="3019" y="275"/>
                    <a:pt x="2938" y="225"/>
                    <a:pt x="2867" y="184"/>
                  </a:cubicBezTo>
                  <a:cubicBezTo>
                    <a:pt x="2853" y="176"/>
                    <a:pt x="2840" y="172"/>
                    <a:pt x="2827" y="172"/>
                  </a:cubicBezTo>
                  <a:close/>
                  <a:moveTo>
                    <a:pt x="1764" y="218"/>
                  </a:moveTo>
                  <a:cubicBezTo>
                    <a:pt x="1695" y="218"/>
                    <a:pt x="1673" y="340"/>
                    <a:pt x="1753" y="376"/>
                  </a:cubicBezTo>
                  <a:cubicBezTo>
                    <a:pt x="1834" y="407"/>
                    <a:pt x="1915" y="447"/>
                    <a:pt x="1996" y="477"/>
                  </a:cubicBezTo>
                  <a:cubicBezTo>
                    <a:pt x="2007" y="482"/>
                    <a:pt x="2016" y="484"/>
                    <a:pt x="2026" y="484"/>
                  </a:cubicBezTo>
                  <a:cubicBezTo>
                    <a:pt x="2095" y="484"/>
                    <a:pt x="2117" y="362"/>
                    <a:pt x="2036" y="326"/>
                  </a:cubicBezTo>
                  <a:cubicBezTo>
                    <a:pt x="1955" y="295"/>
                    <a:pt x="1874" y="255"/>
                    <a:pt x="1793" y="225"/>
                  </a:cubicBezTo>
                  <a:cubicBezTo>
                    <a:pt x="1783" y="220"/>
                    <a:pt x="1773" y="218"/>
                    <a:pt x="1764" y="218"/>
                  </a:cubicBezTo>
                  <a:close/>
                  <a:moveTo>
                    <a:pt x="3828" y="196"/>
                  </a:moveTo>
                  <a:cubicBezTo>
                    <a:pt x="3773" y="196"/>
                    <a:pt x="3738" y="281"/>
                    <a:pt x="3798" y="315"/>
                  </a:cubicBezTo>
                  <a:cubicBezTo>
                    <a:pt x="3910" y="376"/>
                    <a:pt x="4031" y="437"/>
                    <a:pt x="4142" y="498"/>
                  </a:cubicBezTo>
                  <a:cubicBezTo>
                    <a:pt x="4152" y="502"/>
                    <a:pt x="4162" y="504"/>
                    <a:pt x="4171" y="504"/>
                  </a:cubicBezTo>
                  <a:cubicBezTo>
                    <a:pt x="4225" y="504"/>
                    <a:pt x="4255" y="431"/>
                    <a:pt x="4203" y="396"/>
                  </a:cubicBezTo>
                  <a:cubicBezTo>
                    <a:pt x="4092" y="336"/>
                    <a:pt x="3971" y="265"/>
                    <a:pt x="3859" y="204"/>
                  </a:cubicBezTo>
                  <a:cubicBezTo>
                    <a:pt x="3848" y="198"/>
                    <a:pt x="3838" y="196"/>
                    <a:pt x="3828" y="196"/>
                  </a:cubicBezTo>
                  <a:close/>
                  <a:moveTo>
                    <a:pt x="4521" y="289"/>
                  </a:moveTo>
                  <a:cubicBezTo>
                    <a:pt x="4477" y="289"/>
                    <a:pt x="4437" y="347"/>
                    <a:pt x="4477" y="387"/>
                  </a:cubicBezTo>
                  <a:cubicBezTo>
                    <a:pt x="4558" y="468"/>
                    <a:pt x="4649" y="528"/>
                    <a:pt x="4750" y="579"/>
                  </a:cubicBezTo>
                  <a:cubicBezTo>
                    <a:pt x="4762" y="585"/>
                    <a:pt x="4774" y="587"/>
                    <a:pt x="4785" y="587"/>
                  </a:cubicBezTo>
                  <a:cubicBezTo>
                    <a:pt x="4846" y="587"/>
                    <a:pt x="4881" y="502"/>
                    <a:pt x="4821" y="468"/>
                  </a:cubicBezTo>
                  <a:cubicBezTo>
                    <a:pt x="4720" y="427"/>
                    <a:pt x="4639" y="376"/>
                    <a:pt x="4558" y="306"/>
                  </a:cubicBezTo>
                  <a:cubicBezTo>
                    <a:pt x="4546" y="294"/>
                    <a:pt x="4534" y="289"/>
                    <a:pt x="4521" y="289"/>
                  </a:cubicBezTo>
                  <a:close/>
                  <a:moveTo>
                    <a:pt x="1186" y="417"/>
                  </a:moveTo>
                  <a:cubicBezTo>
                    <a:pt x="1136" y="417"/>
                    <a:pt x="1115" y="498"/>
                    <a:pt x="1166" y="508"/>
                  </a:cubicBezTo>
                  <a:cubicBezTo>
                    <a:pt x="1257" y="518"/>
                    <a:pt x="1328" y="549"/>
                    <a:pt x="1399" y="589"/>
                  </a:cubicBezTo>
                  <a:cubicBezTo>
                    <a:pt x="1410" y="596"/>
                    <a:pt x="1420" y="599"/>
                    <a:pt x="1429" y="599"/>
                  </a:cubicBezTo>
                  <a:cubicBezTo>
                    <a:pt x="1474" y="599"/>
                    <a:pt x="1499" y="531"/>
                    <a:pt x="1449" y="498"/>
                  </a:cubicBezTo>
                  <a:cubicBezTo>
                    <a:pt x="1368" y="457"/>
                    <a:pt x="1277" y="427"/>
                    <a:pt x="1186" y="417"/>
                  </a:cubicBezTo>
                  <a:close/>
                  <a:moveTo>
                    <a:pt x="2810" y="472"/>
                  </a:moveTo>
                  <a:cubicBezTo>
                    <a:pt x="2766" y="472"/>
                    <a:pt x="2726" y="529"/>
                    <a:pt x="2765" y="569"/>
                  </a:cubicBezTo>
                  <a:cubicBezTo>
                    <a:pt x="2846" y="630"/>
                    <a:pt x="2927" y="660"/>
                    <a:pt x="3029" y="670"/>
                  </a:cubicBezTo>
                  <a:cubicBezTo>
                    <a:pt x="3110" y="670"/>
                    <a:pt x="3110" y="549"/>
                    <a:pt x="3029" y="549"/>
                  </a:cubicBezTo>
                  <a:cubicBezTo>
                    <a:pt x="2968" y="549"/>
                    <a:pt x="2907" y="528"/>
                    <a:pt x="2846" y="488"/>
                  </a:cubicBezTo>
                  <a:cubicBezTo>
                    <a:pt x="2835" y="477"/>
                    <a:pt x="2822" y="472"/>
                    <a:pt x="2810" y="472"/>
                  </a:cubicBezTo>
                  <a:close/>
                  <a:moveTo>
                    <a:pt x="1994" y="542"/>
                  </a:moveTo>
                  <a:cubicBezTo>
                    <a:pt x="1956" y="542"/>
                    <a:pt x="1933" y="604"/>
                    <a:pt x="1976" y="630"/>
                  </a:cubicBezTo>
                  <a:lnTo>
                    <a:pt x="2117" y="711"/>
                  </a:lnTo>
                  <a:cubicBezTo>
                    <a:pt x="2125" y="715"/>
                    <a:pt x="2133" y="717"/>
                    <a:pt x="2140" y="717"/>
                  </a:cubicBezTo>
                  <a:cubicBezTo>
                    <a:pt x="2179" y="717"/>
                    <a:pt x="2201" y="655"/>
                    <a:pt x="2158" y="630"/>
                  </a:cubicBezTo>
                  <a:lnTo>
                    <a:pt x="2016" y="549"/>
                  </a:lnTo>
                  <a:cubicBezTo>
                    <a:pt x="2008" y="544"/>
                    <a:pt x="2001" y="542"/>
                    <a:pt x="1994" y="542"/>
                  </a:cubicBezTo>
                  <a:close/>
                  <a:moveTo>
                    <a:pt x="3464" y="599"/>
                  </a:moveTo>
                  <a:cubicBezTo>
                    <a:pt x="3373" y="599"/>
                    <a:pt x="3373" y="731"/>
                    <a:pt x="3464" y="731"/>
                  </a:cubicBezTo>
                  <a:cubicBezTo>
                    <a:pt x="3545" y="731"/>
                    <a:pt x="3545" y="599"/>
                    <a:pt x="3464" y="599"/>
                  </a:cubicBezTo>
                  <a:close/>
                  <a:moveTo>
                    <a:pt x="2525" y="621"/>
                  </a:moveTo>
                  <a:cubicBezTo>
                    <a:pt x="2466" y="621"/>
                    <a:pt x="2416" y="693"/>
                    <a:pt x="2472" y="741"/>
                  </a:cubicBezTo>
                  <a:cubicBezTo>
                    <a:pt x="2543" y="801"/>
                    <a:pt x="2624" y="852"/>
                    <a:pt x="2715" y="893"/>
                  </a:cubicBezTo>
                  <a:cubicBezTo>
                    <a:pt x="2724" y="896"/>
                    <a:pt x="2733" y="898"/>
                    <a:pt x="2741" y="898"/>
                  </a:cubicBezTo>
                  <a:cubicBezTo>
                    <a:pt x="2810" y="898"/>
                    <a:pt x="2858" y="798"/>
                    <a:pt x="2786" y="771"/>
                  </a:cubicBezTo>
                  <a:cubicBezTo>
                    <a:pt x="2705" y="741"/>
                    <a:pt x="2634" y="690"/>
                    <a:pt x="2573" y="639"/>
                  </a:cubicBezTo>
                  <a:cubicBezTo>
                    <a:pt x="2558" y="626"/>
                    <a:pt x="2541" y="621"/>
                    <a:pt x="2525" y="621"/>
                  </a:cubicBezTo>
                  <a:close/>
                  <a:moveTo>
                    <a:pt x="3853" y="754"/>
                  </a:moveTo>
                  <a:cubicBezTo>
                    <a:pt x="3791" y="754"/>
                    <a:pt x="3732" y="834"/>
                    <a:pt x="3788" y="882"/>
                  </a:cubicBezTo>
                  <a:lnTo>
                    <a:pt x="3890" y="963"/>
                  </a:lnTo>
                  <a:cubicBezTo>
                    <a:pt x="3908" y="980"/>
                    <a:pt x="3928" y="986"/>
                    <a:pt x="3947" y="986"/>
                  </a:cubicBezTo>
                  <a:cubicBezTo>
                    <a:pt x="4011" y="986"/>
                    <a:pt x="4063" y="909"/>
                    <a:pt x="4001" y="862"/>
                  </a:cubicBezTo>
                  <a:lnTo>
                    <a:pt x="3899" y="771"/>
                  </a:lnTo>
                  <a:cubicBezTo>
                    <a:pt x="3885" y="759"/>
                    <a:pt x="3869" y="754"/>
                    <a:pt x="3853" y="754"/>
                  </a:cubicBezTo>
                  <a:close/>
                  <a:moveTo>
                    <a:pt x="973" y="773"/>
                  </a:moveTo>
                  <a:cubicBezTo>
                    <a:pt x="887" y="773"/>
                    <a:pt x="834" y="931"/>
                    <a:pt x="953" y="974"/>
                  </a:cubicBezTo>
                  <a:cubicBezTo>
                    <a:pt x="994" y="984"/>
                    <a:pt x="1034" y="994"/>
                    <a:pt x="1075" y="1014"/>
                  </a:cubicBezTo>
                  <a:cubicBezTo>
                    <a:pt x="1084" y="1017"/>
                    <a:pt x="1093" y="1019"/>
                    <a:pt x="1101" y="1019"/>
                  </a:cubicBezTo>
                  <a:cubicBezTo>
                    <a:pt x="1173" y="1019"/>
                    <a:pt x="1199" y="909"/>
                    <a:pt x="1136" y="873"/>
                  </a:cubicBezTo>
                  <a:cubicBezTo>
                    <a:pt x="1105" y="842"/>
                    <a:pt x="1064" y="822"/>
                    <a:pt x="1024" y="792"/>
                  </a:cubicBezTo>
                  <a:cubicBezTo>
                    <a:pt x="1006" y="779"/>
                    <a:pt x="989" y="773"/>
                    <a:pt x="973" y="773"/>
                  </a:cubicBezTo>
                  <a:close/>
                  <a:moveTo>
                    <a:pt x="5092" y="796"/>
                  </a:moveTo>
                  <a:cubicBezTo>
                    <a:pt x="5044" y="796"/>
                    <a:pt x="5004" y="853"/>
                    <a:pt x="5044" y="893"/>
                  </a:cubicBezTo>
                  <a:cubicBezTo>
                    <a:pt x="5114" y="963"/>
                    <a:pt x="5195" y="1035"/>
                    <a:pt x="5267" y="1105"/>
                  </a:cubicBezTo>
                  <a:cubicBezTo>
                    <a:pt x="5280" y="1118"/>
                    <a:pt x="5295" y="1124"/>
                    <a:pt x="5310" y="1124"/>
                  </a:cubicBezTo>
                  <a:cubicBezTo>
                    <a:pt x="5364" y="1124"/>
                    <a:pt x="5415" y="1052"/>
                    <a:pt x="5368" y="1004"/>
                  </a:cubicBezTo>
                  <a:cubicBezTo>
                    <a:pt x="5287" y="943"/>
                    <a:pt x="5206" y="873"/>
                    <a:pt x="5135" y="812"/>
                  </a:cubicBezTo>
                  <a:cubicBezTo>
                    <a:pt x="5121" y="801"/>
                    <a:pt x="5106" y="796"/>
                    <a:pt x="5092" y="796"/>
                  </a:cubicBezTo>
                  <a:close/>
                  <a:moveTo>
                    <a:pt x="3193" y="873"/>
                  </a:moveTo>
                  <a:cubicBezTo>
                    <a:pt x="3147" y="873"/>
                    <a:pt x="3119" y="950"/>
                    <a:pt x="3170" y="984"/>
                  </a:cubicBezTo>
                  <a:cubicBezTo>
                    <a:pt x="3221" y="1024"/>
                    <a:pt x="3282" y="1075"/>
                    <a:pt x="3343" y="1116"/>
                  </a:cubicBezTo>
                  <a:cubicBezTo>
                    <a:pt x="3355" y="1124"/>
                    <a:pt x="3367" y="1128"/>
                    <a:pt x="3378" y="1128"/>
                  </a:cubicBezTo>
                  <a:cubicBezTo>
                    <a:pt x="3436" y="1128"/>
                    <a:pt x="3481" y="1036"/>
                    <a:pt x="3413" y="994"/>
                  </a:cubicBezTo>
                  <a:cubicBezTo>
                    <a:pt x="3353" y="954"/>
                    <a:pt x="3292" y="923"/>
                    <a:pt x="3221" y="882"/>
                  </a:cubicBezTo>
                  <a:cubicBezTo>
                    <a:pt x="3212" y="876"/>
                    <a:pt x="3202" y="873"/>
                    <a:pt x="3193" y="873"/>
                  </a:cubicBezTo>
                  <a:close/>
                  <a:moveTo>
                    <a:pt x="4646" y="863"/>
                  </a:moveTo>
                  <a:cubicBezTo>
                    <a:pt x="4598" y="863"/>
                    <a:pt x="4559" y="929"/>
                    <a:pt x="4598" y="984"/>
                  </a:cubicBezTo>
                  <a:cubicBezTo>
                    <a:pt x="4649" y="1044"/>
                    <a:pt x="4709" y="1095"/>
                    <a:pt x="4790" y="1136"/>
                  </a:cubicBezTo>
                  <a:cubicBezTo>
                    <a:pt x="4803" y="1144"/>
                    <a:pt x="4816" y="1147"/>
                    <a:pt x="4827" y="1147"/>
                  </a:cubicBezTo>
                  <a:cubicBezTo>
                    <a:pt x="4890" y="1147"/>
                    <a:pt x="4930" y="1049"/>
                    <a:pt x="4862" y="1014"/>
                  </a:cubicBezTo>
                  <a:cubicBezTo>
                    <a:pt x="4790" y="984"/>
                    <a:pt x="4740" y="943"/>
                    <a:pt x="4689" y="882"/>
                  </a:cubicBezTo>
                  <a:cubicBezTo>
                    <a:pt x="4675" y="869"/>
                    <a:pt x="4660" y="863"/>
                    <a:pt x="4646" y="863"/>
                  </a:cubicBezTo>
                  <a:close/>
                  <a:moveTo>
                    <a:pt x="1890" y="848"/>
                  </a:moveTo>
                  <a:cubicBezTo>
                    <a:pt x="1814" y="848"/>
                    <a:pt x="1772" y="967"/>
                    <a:pt x="1854" y="1004"/>
                  </a:cubicBezTo>
                  <a:cubicBezTo>
                    <a:pt x="1915" y="1035"/>
                    <a:pt x="1976" y="1075"/>
                    <a:pt x="2027" y="1125"/>
                  </a:cubicBezTo>
                  <a:cubicBezTo>
                    <a:pt x="2048" y="1145"/>
                    <a:pt x="2070" y="1153"/>
                    <a:pt x="2092" y="1153"/>
                  </a:cubicBezTo>
                  <a:cubicBezTo>
                    <a:pt x="2172" y="1153"/>
                    <a:pt x="2236" y="1038"/>
                    <a:pt x="2148" y="974"/>
                  </a:cubicBezTo>
                  <a:cubicBezTo>
                    <a:pt x="2077" y="923"/>
                    <a:pt x="1996" y="882"/>
                    <a:pt x="1915" y="852"/>
                  </a:cubicBezTo>
                  <a:cubicBezTo>
                    <a:pt x="1906" y="849"/>
                    <a:pt x="1898" y="848"/>
                    <a:pt x="1890" y="848"/>
                  </a:cubicBezTo>
                  <a:close/>
                  <a:moveTo>
                    <a:pt x="2664" y="1075"/>
                  </a:moveTo>
                  <a:cubicBezTo>
                    <a:pt x="2583" y="1075"/>
                    <a:pt x="2583" y="1197"/>
                    <a:pt x="2664" y="1197"/>
                  </a:cubicBezTo>
                  <a:cubicBezTo>
                    <a:pt x="2756" y="1197"/>
                    <a:pt x="2756" y="1075"/>
                    <a:pt x="2664" y="1075"/>
                  </a:cubicBezTo>
                  <a:close/>
                  <a:moveTo>
                    <a:pt x="1488" y="1076"/>
                  </a:moveTo>
                  <a:cubicBezTo>
                    <a:pt x="1436" y="1076"/>
                    <a:pt x="1409" y="1152"/>
                    <a:pt x="1460" y="1186"/>
                  </a:cubicBezTo>
                  <a:cubicBezTo>
                    <a:pt x="1520" y="1227"/>
                    <a:pt x="1591" y="1267"/>
                    <a:pt x="1662" y="1318"/>
                  </a:cubicBezTo>
                  <a:cubicBezTo>
                    <a:pt x="1673" y="1324"/>
                    <a:pt x="1683" y="1327"/>
                    <a:pt x="1693" y="1327"/>
                  </a:cubicBezTo>
                  <a:cubicBezTo>
                    <a:pt x="1748" y="1327"/>
                    <a:pt x="1783" y="1241"/>
                    <a:pt x="1723" y="1206"/>
                  </a:cubicBezTo>
                  <a:cubicBezTo>
                    <a:pt x="1652" y="1166"/>
                    <a:pt x="1581" y="1125"/>
                    <a:pt x="1520" y="1085"/>
                  </a:cubicBezTo>
                  <a:cubicBezTo>
                    <a:pt x="1509" y="1078"/>
                    <a:pt x="1498" y="1076"/>
                    <a:pt x="1488" y="1076"/>
                  </a:cubicBezTo>
                  <a:close/>
                  <a:moveTo>
                    <a:pt x="4421" y="1150"/>
                  </a:moveTo>
                  <a:cubicBezTo>
                    <a:pt x="4368" y="1150"/>
                    <a:pt x="4323" y="1224"/>
                    <a:pt x="4376" y="1267"/>
                  </a:cubicBezTo>
                  <a:cubicBezTo>
                    <a:pt x="4396" y="1278"/>
                    <a:pt x="4406" y="1298"/>
                    <a:pt x="4426" y="1308"/>
                  </a:cubicBezTo>
                  <a:cubicBezTo>
                    <a:pt x="4442" y="1322"/>
                    <a:pt x="4460" y="1328"/>
                    <a:pt x="4476" y="1328"/>
                  </a:cubicBezTo>
                  <a:cubicBezTo>
                    <a:pt x="4540" y="1328"/>
                    <a:pt x="4590" y="1237"/>
                    <a:pt x="4517" y="1197"/>
                  </a:cubicBezTo>
                  <a:cubicBezTo>
                    <a:pt x="4497" y="1186"/>
                    <a:pt x="4477" y="1176"/>
                    <a:pt x="4446" y="1156"/>
                  </a:cubicBezTo>
                  <a:cubicBezTo>
                    <a:pt x="4438" y="1152"/>
                    <a:pt x="4429" y="1150"/>
                    <a:pt x="4421" y="1150"/>
                  </a:cubicBezTo>
                  <a:close/>
                  <a:moveTo>
                    <a:pt x="5477" y="1255"/>
                  </a:moveTo>
                  <a:cubicBezTo>
                    <a:pt x="5438" y="1255"/>
                    <a:pt x="5409" y="1304"/>
                    <a:pt x="5449" y="1328"/>
                  </a:cubicBezTo>
                  <a:cubicBezTo>
                    <a:pt x="5489" y="1368"/>
                    <a:pt x="5530" y="1399"/>
                    <a:pt x="5570" y="1429"/>
                  </a:cubicBezTo>
                  <a:cubicBezTo>
                    <a:pt x="5580" y="1439"/>
                    <a:pt x="5590" y="1443"/>
                    <a:pt x="5600" y="1443"/>
                  </a:cubicBezTo>
                  <a:cubicBezTo>
                    <a:pt x="5634" y="1443"/>
                    <a:pt x="5662" y="1400"/>
                    <a:pt x="5631" y="1368"/>
                  </a:cubicBezTo>
                  <a:cubicBezTo>
                    <a:pt x="5591" y="1338"/>
                    <a:pt x="5550" y="1298"/>
                    <a:pt x="5510" y="1267"/>
                  </a:cubicBezTo>
                  <a:cubicBezTo>
                    <a:pt x="5499" y="1259"/>
                    <a:pt x="5488" y="1255"/>
                    <a:pt x="5477" y="1255"/>
                  </a:cubicBezTo>
                  <a:close/>
                  <a:moveTo>
                    <a:pt x="2911" y="1173"/>
                  </a:moveTo>
                  <a:cubicBezTo>
                    <a:pt x="2856" y="1173"/>
                    <a:pt x="2819" y="1256"/>
                    <a:pt x="2877" y="1298"/>
                  </a:cubicBezTo>
                  <a:cubicBezTo>
                    <a:pt x="2978" y="1359"/>
                    <a:pt x="3069" y="1419"/>
                    <a:pt x="3161" y="1480"/>
                  </a:cubicBezTo>
                  <a:cubicBezTo>
                    <a:pt x="3171" y="1486"/>
                    <a:pt x="3182" y="1489"/>
                    <a:pt x="3192" y="1489"/>
                  </a:cubicBezTo>
                  <a:cubicBezTo>
                    <a:pt x="3249" y="1489"/>
                    <a:pt x="3292" y="1403"/>
                    <a:pt x="3231" y="1368"/>
                  </a:cubicBezTo>
                  <a:lnTo>
                    <a:pt x="2948" y="1186"/>
                  </a:lnTo>
                  <a:cubicBezTo>
                    <a:pt x="2935" y="1177"/>
                    <a:pt x="2923" y="1173"/>
                    <a:pt x="2911" y="1173"/>
                  </a:cubicBezTo>
                  <a:close/>
                  <a:moveTo>
                    <a:pt x="3660" y="1335"/>
                  </a:moveTo>
                  <a:cubicBezTo>
                    <a:pt x="3606" y="1335"/>
                    <a:pt x="3569" y="1418"/>
                    <a:pt x="3636" y="1460"/>
                  </a:cubicBezTo>
                  <a:lnTo>
                    <a:pt x="3737" y="1521"/>
                  </a:lnTo>
                  <a:cubicBezTo>
                    <a:pt x="3748" y="1527"/>
                    <a:pt x="3758" y="1529"/>
                    <a:pt x="3768" y="1529"/>
                  </a:cubicBezTo>
                  <a:cubicBezTo>
                    <a:pt x="3824" y="1529"/>
                    <a:pt x="3859" y="1443"/>
                    <a:pt x="3798" y="1409"/>
                  </a:cubicBezTo>
                  <a:lnTo>
                    <a:pt x="3697" y="1348"/>
                  </a:lnTo>
                  <a:cubicBezTo>
                    <a:pt x="3684" y="1339"/>
                    <a:pt x="3672" y="1335"/>
                    <a:pt x="3660" y="1335"/>
                  </a:cubicBezTo>
                  <a:close/>
                  <a:moveTo>
                    <a:pt x="1121" y="1247"/>
                  </a:moveTo>
                  <a:cubicBezTo>
                    <a:pt x="1024" y="1247"/>
                    <a:pt x="958" y="1427"/>
                    <a:pt x="1095" y="1470"/>
                  </a:cubicBezTo>
                  <a:cubicBezTo>
                    <a:pt x="1156" y="1480"/>
                    <a:pt x="1206" y="1510"/>
                    <a:pt x="1257" y="1551"/>
                  </a:cubicBezTo>
                  <a:cubicBezTo>
                    <a:pt x="1273" y="1564"/>
                    <a:pt x="1291" y="1570"/>
                    <a:pt x="1308" y="1570"/>
                  </a:cubicBezTo>
                  <a:cubicBezTo>
                    <a:pt x="1356" y="1570"/>
                    <a:pt x="1398" y="1523"/>
                    <a:pt x="1368" y="1470"/>
                  </a:cubicBezTo>
                  <a:cubicBezTo>
                    <a:pt x="1318" y="1379"/>
                    <a:pt x="1257" y="1318"/>
                    <a:pt x="1176" y="1267"/>
                  </a:cubicBezTo>
                  <a:cubicBezTo>
                    <a:pt x="1157" y="1253"/>
                    <a:pt x="1139" y="1247"/>
                    <a:pt x="1121" y="1247"/>
                  </a:cubicBezTo>
                  <a:close/>
                  <a:moveTo>
                    <a:pt x="2165" y="1329"/>
                  </a:moveTo>
                  <a:cubicBezTo>
                    <a:pt x="2108" y="1329"/>
                    <a:pt x="2052" y="1402"/>
                    <a:pt x="2108" y="1449"/>
                  </a:cubicBezTo>
                  <a:cubicBezTo>
                    <a:pt x="2178" y="1521"/>
                    <a:pt x="2270" y="1561"/>
                    <a:pt x="2360" y="1591"/>
                  </a:cubicBezTo>
                  <a:cubicBezTo>
                    <a:pt x="2364" y="1592"/>
                    <a:pt x="2367" y="1592"/>
                    <a:pt x="2370" y="1592"/>
                  </a:cubicBezTo>
                  <a:cubicBezTo>
                    <a:pt x="2445" y="1592"/>
                    <a:pt x="2479" y="1479"/>
                    <a:pt x="2401" y="1460"/>
                  </a:cubicBezTo>
                  <a:cubicBezTo>
                    <a:pt x="2330" y="1440"/>
                    <a:pt x="2259" y="1409"/>
                    <a:pt x="2209" y="1348"/>
                  </a:cubicBezTo>
                  <a:cubicBezTo>
                    <a:pt x="2196" y="1335"/>
                    <a:pt x="2180" y="1329"/>
                    <a:pt x="2165" y="1329"/>
                  </a:cubicBezTo>
                  <a:close/>
                  <a:moveTo>
                    <a:pt x="690" y="1348"/>
                  </a:moveTo>
                  <a:cubicBezTo>
                    <a:pt x="639" y="1348"/>
                    <a:pt x="599" y="1419"/>
                    <a:pt x="629" y="1460"/>
                  </a:cubicBezTo>
                  <a:cubicBezTo>
                    <a:pt x="670" y="1521"/>
                    <a:pt x="751" y="1541"/>
                    <a:pt x="812" y="1591"/>
                  </a:cubicBezTo>
                  <a:cubicBezTo>
                    <a:pt x="820" y="1596"/>
                    <a:pt x="829" y="1599"/>
                    <a:pt x="838" y="1599"/>
                  </a:cubicBezTo>
                  <a:cubicBezTo>
                    <a:pt x="880" y="1599"/>
                    <a:pt x="918" y="1544"/>
                    <a:pt x="893" y="1510"/>
                  </a:cubicBezTo>
                  <a:cubicBezTo>
                    <a:pt x="842" y="1440"/>
                    <a:pt x="781" y="1359"/>
                    <a:pt x="690" y="1348"/>
                  </a:cubicBezTo>
                  <a:close/>
                  <a:moveTo>
                    <a:pt x="4135" y="1323"/>
                  </a:moveTo>
                  <a:cubicBezTo>
                    <a:pt x="4065" y="1323"/>
                    <a:pt x="4013" y="1423"/>
                    <a:pt x="4072" y="1490"/>
                  </a:cubicBezTo>
                  <a:cubicBezTo>
                    <a:pt x="4102" y="1521"/>
                    <a:pt x="4142" y="1561"/>
                    <a:pt x="4183" y="1591"/>
                  </a:cubicBezTo>
                  <a:cubicBezTo>
                    <a:pt x="4205" y="1616"/>
                    <a:pt x="4230" y="1626"/>
                    <a:pt x="4254" y="1626"/>
                  </a:cubicBezTo>
                  <a:cubicBezTo>
                    <a:pt x="4338" y="1626"/>
                    <a:pt x="4407" y="1500"/>
                    <a:pt x="4304" y="1429"/>
                  </a:cubicBezTo>
                  <a:lnTo>
                    <a:pt x="4183" y="1338"/>
                  </a:lnTo>
                  <a:cubicBezTo>
                    <a:pt x="4167" y="1328"/>
                    <a:pt x="4150" y="1323"/>
                    <a:pt x="4135" y="1323"/>
                  </a:cubicBezTo>
                  <a:close/>
                  <a:moveTo>
                    <a:pt x="4908" y="1433"/>
                  </a:moveTo>
                  <a:cubicBezTo>
                    <a:pt x="4837" y="1433"/>
                    <a:pt x="4779" y="1521"/>
                    <a:pt x="4841" y="1591"/>
                  </a:cubicBezTo>
                  <a:cubicBezTo>
                    <a:pt x="4892" y="1642"/>
                    <a:pt x="4943" y="1703"/>
                    <a:pt x="5003" y="1753"/>
                  </a:cubicBezTo>
                  <a:cubicBezTo>
                    <a:pt x="5022" y="1774"/>
                    <a:pt x="5043" y="1783"/>
                    <a:pt x="5065" y="1783"/>
                  </a:cubicBezTo>
                  <a:cubicBezTo>
                    <a:pt x="5137" y="1783"/>
                    <a:pt x="5205" y="1682"/>
                    <a:pt x="5135" y="1611"/>
                  </a:cubicBezTo>
                  <a:cubicBezTo>
                    <a:pt x="5084" y="1561"/>
                    <a:pt x="5024" y="1510"/>
                    <a:pt x="4973" y="1460"/>
                  </a:cubicBezTo>
                  <a:cubicBezTo>
                    <a:pt x="4952" y="1441"/>
                    <a:pt x="4929" y="1433"/>
                    <a:pt x="4908" y="1433"/>
                  </a:cubicBezTo>
                  <a:close/>
                  <a:moveTo>
                    <a:pt x="2653" y="1507"/>
                  </a:moveTo>
                  <a:cubicBezTo>
                    <a:pt x="2611" y="1507"/>
                    <a:pt x="2567" y="1557"/>
                    <a:pt x="2603" y="1602"/>
                  </a:cubicBezTo>
                  <a:cubicBezTo>
                    <a:pt x="2664" y="1683"/>
                    <a:pt x="2735" y="1743"/>
                    <a:pt x="2826" y="1794"/>
                  </a:cubicBezTo>
                  <a:cubicBezTo>
                    <a:pt x="2835" y="1798"/>
                    <a:pt x="2843" y="1800"/>
                    <a:pt x="2851" y="1800"/>
                  </a:cubicBezTo>
                  <a:cubicBezTo>
                    <a:pt x="2899" y="1800"/>
                    <a:pt x="2929" y="1729"/>
                    <a:pt x="2877" y="1703"/>
                  </a:cubicBezTo>
                  <a:cubicBezTo>
                    <a:pt x="2806" y="1652"/>
                    <a:pt x="2745" y="1602"/>
                    <a:pt x="2695" y="1530"/>
                  </a:cubicBezTo>
                  <a:cubicBezTo>
                    <a:pt x="2684" y="1514"/>
                    <a:pt x="2669" y="1507"/>
                    <a:pt x="2653" y="1507"/>
                  </a:cubicBezTo>
                  <a:close/>
                  <a:moveTo>
                    <a:pt x="2079" y="1609"/>
                  </a:moveTo>
                  <a:cubicBezTo>
                    <a:pt x="1993" y="1609"/>
                    <a:pt x="1941" y="1734"/>
                    <a:pt x="2027" y="1794"/>
                  </a:cubicBezTo>
                  <a:cubicBezTo>
                    <a:pt x="2077" y="1824"/>
                    <a:pt x="2117" y="1845"/>
                    <a:pt x="2168" y="1875"/>
                  </a:cubicBezTo>
                  <a:cubicBezTo>
                    <a:pt x="2186" y="1886"/>
                    <a:pt x="2204" y="1891"/>
                    <a:pt x="2221" y="1891"/>
                  </a:cubicBezTo>
                  <a:cubicBezTo>
                    <a:pt x="2309" y="1891"/>
                    <a:pt x="2372" y="1754"/>
                    <a:pt x="2270" y="1703"/>
                  </a:cubicBezTo>
                  <a:cubicBezTo>
                    <a:pt x="2219" y="1672"/>
                    <a:pt x="2178" y="1652"/>
                    <a:pt x="2128" y="1622"/>
                  </a:cubicBezTo>
                  <a:cubicBezTo>
                    <a:pt x="2111" y="1613"/>
                    <a:pt x="2094" y="1609"/>
                    <a:pt x="2079" y="1609"/>
                  </a:cubicBezTo>
                  <a:close/>
                  <a:moveTo>
                    <a:pt x="5393" y="1680"/>
                  </a:moveTo>
                  <a:cubicBezTo>
                    <a:pt x="5349" y="1680"/>
                    <a:pt x="5307" y="1732"/>
                    <a:pt x="5337" y="1784"/>
                  </a:cubicBezTo>
                  <a:cubicBezTo>
                    <a:pt x="5357" y="1804"/>
                    <a:pt x="5368" y="1834"/>
                    <a:pt x="5388" y="1865"/>
                  </a:cubicBezTo>
                  <a:cubicBezTo>
                    <a:pt x="5402" y="1894"/>
                    <a:pt x="5425" y="1905"/>
                    <a:pt x="5448" y="1905"/>
                  </a:cubicBezTo>
                  <a:cubicBezTo>
                    <a:pt x="5506" y="1905"/>
                    <a:pt x="5568" y="1831"/>
                    <a:pt x="5510" y="1773"/>
                  </a:cubicBezTo>
                  <a:cubicBezTo>
                    <a:pt x="5489" y="1743"/>
                    <a:pt x="5459" y="1723"/>
                    <a:pt x="5438" y="1703"/>
                  </a:cubicBezTo>
                  <a:cubicBezTo>
                    <a:pt x="5425" y="1687"/>
                    <a:pt x="5409" y="1680"/>
                    <a:pt x="5393" y="1680"/>
                  </a:cubicBezTo>
                  <a:close/>
                  <a:moveTo>
                    <a:pt x="3423" y="1620"/>
                  </a:moveTo>
                  <a:cubicBezTo>
                    <a:pt x="3352" y="1620"/>
                    <a:pt x="3285" y="1714"/>
                    <a:pt x="3353" y="1773"/>
                  </a:cubicBezTo>
                  <a:cubicBezTo>
                    <a:pt x="3404" y="1804"/>
                    <a:pt x="3454" y="1845"/>
                    <a:pt x="3505" y="1885"/>
                  </a:cubicBezTo>
                  <a:cubicBezTo>
                    <a:pt x="3530" y="1905"/>
                    <a:pt x="3556" y="1913"/>
                    <a:pt x="3580" y="1913"/>
                  </a:cubicBezTo>
                  <a:cubicBezTo>
                    <a:pt x="3680" y="1913"/>
                    <a:pt x="3750" y="1770"/>
                    <a:pt x="3636" y="1713"/>
                  </a:cubicBezTo>
                  <a:cubicBezTo>
                    <a:pt x="3586" y="1683"/>
                    <a:pt x="3525" y="1652"/>
                    <a:pt x="3464" y="1632"/>
                  </a:cubicBezTo>
                  <a:cubicBezTo>
                    <a:pt x="3451" y="1623"/>
                    <a:pt x="3437" y="1620"/>
                    <a:pt x="3423" y="1620"/>
                  </a:cubicBezTo>
                  <a:close/>
                  <a:moveTo>
                    <a:pt x="1179" y="1761"/>
                  </a:moveTo>
                  <a:cubicBezTo>
                    <a:pt x="1111" y="1761"/>
                    <a:pt x="1091" y="1867"/>
                    <a:pt x="1166" y="1885"/>
                  </a:cubicBezTo>
                  <a:cubicBezTo>
                    <a:pt x="1237" y="1915"/>
                    <a:pt x="1307" y="1956"/>
                    <a:pt x="1368" y="2007"/>
                  </a:cubicBezTo>
                  <a:cubicBezTo>
                    <a:pt x="1387" y="2021"/>
                    <a:pt x="1406" y="2027"/>
                    <a:pt x="1423" y="2027"/>
                  </a:cubicBezTo>
                  <a:cubicBezTo>
                    <a:pt x="1493" y="2027"/>
                    <a:pt x="1542" y="1934"/>
                    <a:pt x="1469" y="1885"/>
                  </a:cubicBezTo>
                  <a:cubicBezTo>
                    <a:pt x="1379" y="1824"/>
                    <a:pt x="1298" y="1794"/>
                    <a:pt x="1196" y="1764"/>
                  </a:cubicBezTo>
                  <a:cubicBezTo>
                    <a:pt x="1190" y="1762"/>
                    <a:pt x="1184" y="1761"/>
                    <a:pt x="1179" y="1761"/>
                  </a:cubicBezTo>
                  <a:close/>
                  <a:moveTo>
                    <a:pt x="548" y="1803"/>
                  </a:moveTo>
                  <a:cubicBezTo>
                    <a:pt x="520" y="1803"/>
                    <a:pt x="490" y="1839"/>
                    <a:pt x="508" y="1875"/>
                  </a:cubicBezTo>
                  <a:cubicBezTo>
                    <a:pt x="548" y="1946"/>
                    <a:pt x="629" y="1986"/>
                    <a:pt x="690" y="2037"/>
                  </a:cubicBezTo>
                  <a:cubicBezTo>
                    <a:pt x="702" y="2044"/>
                    <a:pt x="714" y="2048"/>
                    <a:pt x="726" y="2048"/>
                  </a:cubicBezTo>
                  <a:cubicBezTo>
                    <a:pt x="776" y="2048"/>
                    <a:pt x="820" y="1987"/>
                    <a:pt x="771" y="1946"/>
                  </a:cubicBezTo>
                  <a:cubicBezTo>
                    <a:pt x="710" y="1895"/>
                    <a:pt x="639" y="1824"/>
                    <a:pt x="558" y="1804"/>
                  </a:cubicBezTo>
                  <a:cubicBezTo>
                    <a:pt x="555" y="1803"/>
                    <a:pt x="551" y="1803"/>
                    <a:pt x="548" y="1803"/>
                  </a:cubicBezTo>
                  <a:close/>
                  <a:moveTo>
                    <a:pt x="4377" y="1785"/>
                  </a:moveTo>
                  <a:cubicBezTo>
                    <a:pt x="4331" y="1785"/>
                    <a:pt x="4295" y="1832"/>
                    <a:pt x="4325" y="1885"/>
                  </a:cubicBezTo>
                  <a:cubicBezTo>
                    <a:pt x="4365" y="1986"/>
                    <a:pt x="4466" y="2047"/>
                    <a:pt x="4568" y="2088"/>
                  </a:cubicBezTo>
                  <a:cubicBezTo>
                    <a:pt x="4580" y="2094"/>
                    <a:pt x="4591" y="2096"/>
                    <a:pt x="4603" y="2096"/>
                  </a:cubicBezTo>
                  <a:cubicBezTo>
                    <a:pt x="4666" y="2096"/>
                    <a:pt x="4708" y="2009"/>
                    <a:pt x="4639" y="1966"/>
                  </a:cubicBezTo>
                  <a:cubicBezTo>
                    <a:pt x="4558" y="1926"/>
                    <a:pt x="4497" y="1865"/>
                    <a:pt x="4426" y="1804"/>
                  </a:cubicBezTo>
                  <a:cubicBezTo>
                    <a:pt x="4410" y="1791"/>
                    <a:pt x="4393" y="1785"/>
                    <a:pt x="4377" y="1785"/>
                  </a:cubicBezTo>
                  <a:close/>
                  <a:moveTo>
                    <a:pt x="180" y="1891"/>
                  </a:moveTo>
                  <a:cubicBezTo>
                    <a:pt x="129" y="1891"/>
                    <a:pt x="85" y="1944"/>
                    <a:pt x="103" y="1996"/>
                  </a:cubicBezTo>
                  <a:cubicBezTo>
                    <a:pt x="123" y="2097"/>
                    <a:pt x="234" y="2128"/>
                    <a:pt x="326" y="2138"/>
                  </a:cubicBezTo>
                  <a:cubicBezTo>
                    <a:pt x="329" y="2138"/>
                    <a:pt x="332" y="2138"/>
                    <a:pt x="335" y="2138"/>
                  </a:cubicBezTo>
                  <a:cubicBezTo>
                    <a:pt x="427" y="2138"/>
                    <a:pt x="434" y="1995"/>
                    <a:pt x="346" y="1966"/>
                  </a:cubicBezTo>
                  <a:cubicBezTo>
                    <a:pt x="295" y="1956"/>
                    <a:pt x="265" y="1905"/>
                    <a:pt x="204" y="1895"/>
                  </a:cubicBezTo>
                  <a:cubicBezTo>
                    <a:pt x="196" y="1892"/>
                    <a:pt x="188" y="1891"/>
                    <a:pt x="180" y="1891"/>
                  </a:cubicBezTo>
                  <a:close/>
                  <a:moveTo>
                    <a:pt x="3078" y="1826"/>
                  </a:moveTo>
                  <a:cubicBezTo>
                    <a:pt x="3027" y="1826"/>
                    <a:pt x="2981" y="1896"/>
                    <a:pt x="3029" y="1935"/>
                  </a:cubicBezTo>
                  <a:cubicBezTo>
                    <a:pt x="3110" y="1996"/>
                    <a:pt x="3181" y="2067"/>
                    <a:pt x="3262" y="2128"/>
                  </a:cubicBezTo>
                  <a:cubicBezTo>
                    <a:pt x="3273" y="2137"/>
                    <a:pt x="3286" y="2141"/>
                    <a:pt x="3298" y="2141"/>
                  </a:cubicBezTo>
                  <a:cubicBezTo>
                    <a:pt x="3338" y="2141"/>
                    <a:pt x="3372" y="2096"/>
                    <a:pt x="3332" y="2057"/>
                  </a:cubicBezTo>
                  <a:lnTo>
                    <a:pt x="3120" y="1845"/>
                  </a:lnTo>
                  <a:cubicBezTo>
                    <a:pt x="3107" y="1831"/>
                    <a:pt x="3092" y="1826"/>
                    <a:pt x="3078" y="1826"/>
                  </a:cubicBezTo>
                  <a:close/>
                  <a:moveTo>
                    <a:pt x="4955" y="1849"/>
                  </a:moveTo>
                  <a:cubicBezTo>
                    <a:pt x="4902" y="1849"/>
                    <a:pt x="4844" y="1913"/>
                    <a:pt x="4882" y="1966"/>
                  </a:cubicBezTo>
                  <a:lnTo>
                    <a:pt x="4973" y="2118"/>
                  </a:lnTo>
                  <a:cubicBezTo>
                    <a:pt x="4992" y="2143"/>
                    <a:pt x="5017" y="2153"/>
                    <a:pt x="5041" y="2153"/>
                  </a:cubicBezTo>
                  <a:cubicBezTo>
                    <a:pt x="5105" y="2153"/>
                    <a:pt x="5163" y="2080"/>
                    <a:pt x="5105" y="2007"/>
                  </a:cubicBezTo>
                  <a:cubicBezTo>
                    <a:pt x="5074" y="1966"/>
                    <a:pt x="5033" y="1915"/>
                    <a:pt x="5003" y="1875"/>
                  </a:cubicBezTo>
                  <a:cubicBezTo>
                    <a:pt x="4990" y="1857"/>
                    <a:pt x="4973" y="1849"/>
                    <a:pt x="4955" y="1849"/>
                  </a:cubicBezTo>
                  <a:close/>
                  <a:moveTo>
                    <a:pt x="5787" y="1991"/>
                  </a:moveTo>
                  <a:cubicBezTo>
                    <a:pt x="5746" y="1991"/>
                    <a:pt x="5704" y="2034"/>
                    <a:pt x="5732" y="2077"/>
                  </a:cubicBezTo>
                  <a:lnTo>
                    <a:pt x="5773" y="2138"/>
                  </a:lnTo>
                  <a:cubicBezTo>
                    <a:pt x="5786" y="2157"/>
                    <a:pt x="5804" y="2165"/>
                    <a:pt x="5823" y="2165"/>
                  </a:cubicBezTo>
                  <a:cubicBezTo>
                    <a:pt x="5863" y="2165"/>
                    <a:pt x="5902" y="2126"/>
                    <a:pt x="5874" y="2077"/>
                  </a:cubicBezTo>
                  <a:lnTo>
                    <a:pt x="5834" y="2016"/>
                  </a:lnTo>
                  <a:cubicBezTo>
                    <a:pt x="5822" y="1999"/>
                    <a:pt x="5805" y="1991"/>
                    <a:pt x="5787" y="1991"/>
                  </a:cubicBezTo>
                  <a:close/>
                  <a:moveTo>
                    <a:pt x="2552" y="1906"/>
                  </a:moveTo>
                  <a:cubicBezTo>
                    <a:pt x="2504" y="1906"/>
                    <a:pt x="2456" y="1970"/>
                    <a:pt x="2502" y="2016"/>
                  </a:cubicBezTo>
                  <a:cubicBezTo>
                    <a:pt x="2553" y="2077"/>
                    <a:pt x="2624" y="2128"/>
                    <a:pt x="2695" y="2158"/>
                  </a:cubicBezTo>
                  <a:cubicBezTo>
                    <a:pt x="2706" y="2165"/>
                    <a:pt x="2717" y="2168"/>
                    <a:pt x="2728" y="2168"/>
                  </a:cubicBezTo>
                  <a:cubicBezTo>
                    <a:pt x="2782" y="2168"/>
                    <a:pt x="2815" y="2091"/>
                    <a:pt x="2756" y="2057"/>
                  </a:cubicBezTo>
                  <a:cubicBezTo>
                    <a:pt x="2695" y="2027"/>
                    <a:pt x="2644" y="1976"/>
                    <a:pt x="2594" y="1926"/>
                  </a:cubicBezTo>
                  <a:cubicBezTo>
                    <a:pt x="2582" y="1912"/>
                    <a:pt x="2567" y="1906"/>
                    <a:pt x="2552" y="1906"/>
                  </a:cubicBezTo>
                  <a:close/>
                  <a:moveTo>
                    <a:pt x="1779" y="1843"/>
                  </a:moveTo>
                  <a:cubicBezTo>
                    <a:pt x="1710" y="1843"/>
                    <a:pt x="1649" y="1930"/>
                    <a:pt x="1712" y="1986"/>
                  </a:cubicBezTo>
                  <a:lnTo>
                    <a:pt x="1925" y="2158"/>
                  </a:lnTo>
                  <a:cubicBezTo>
                    <a:pt x="1941" y="2174"/>
                    <a:pt x="1960" y="2181"/>
                    <a:pt x="1977" y="2181"/>
                  </a:cubicBezTo>
                  <a:cubicBezTo>
                    <a:pt x="2037" y="2181"/>
                    <a:pt x="2091" y="2104"/>
                    <a:pt x="2036" y="2057"/>
                  </a:cubicBezTo>
                  <a:cubicBezTo>
                    <a:pt x="1966" y="1986"/>
                    <a:pt x="1895" y="1926"/>
                    <a:pt x="1834" y="1865"/>
                  </a:cubicBezTo>
                  <a:cubicBezTo>
                    <a:pt x="1817" y="1850"/>
                    <a:pt x="1797" y="1843"/>
                    <a:pt x="1779" y="1843"/>
                  </a:cubicBezTo>
                  <a:close/>
                  <a:moveTo>
                    <a:pt x="4058" y="2100"/>
                  </a:moveTo>
                  <a:cubicBezTo>
                    <a:pt x="3985" y="2100"/>
                    <a:pt x="3941" y="2204"/>
                    <a:pt x="4011" y="2239"/>
                  </a:cubicBezTo>
                  <a:cubicBezTo>
                    <a:pt x="4061" y="2250"/>
                    <a:pt x="4102" y="2270"/>
                    <a:pt x="4142" y="2290"/>
                  </a:cubicBezTo>
                  <a:cubicBezTo>
                    <a:pt x="4151" y="2294"/>
                    <a:pt x="4160" y="2296"/>
                    <a:pt x="4169" y="2296"/>
                  </a:cubicBezTo>
                  <a:cubicBezTo>
                    <a:pt x="4229" y="2296"/>
                    <a:pt x="4274" y="2214"/>
                    <a:pt x="4203" y="2178"/>
                  </a:cubicBezTo>
                  <a:cubicBezTo>
                    <a:pt x="4163" y="2158"/>
                    <a:pt x="4122" y="2138"/>
                    <a:pt x="4092" y="2108"/>
                  </a:cubicBezTo>
                  <a:cubicBezTo>
                    <a:pt x="4080" y="2103"/>
                    <a:pt x="4069" y="2100"/>
                    <a:pt x="4058" y="2100"/>
                  </a:cubicBezTo>
                  <a:close/>
                  <a:moveTo>
                    <a:pt x="2198" y="2259"/>
                  </a:moveTo>
                  <a:cubicBezTo>
                    <a:pt x="2077" y="2259"/>
                    <a:pt x="2077" y="2452"/>
                    <a:pt x="2198" y="2452"/>
                  </a:cubicBezTo>
                  <a:cubicBezTo>
                    <a:pt x="2320" y="2452"/>
                    <a:pt x="2330" y="2259"/>
                    <a:pt x="2198" y="2259"/>
                  </a:cubicBezTo>
                  <a:close/>
                  <a:moveTo>
                    <a:pt x="530" y="2180"/>
                  </a:moveTo>
                  <a:cubicBezTo>
                    <a:pt x="461" y="2180"/>
                    <a:pt x="413" y="2293"/>
                    <a:pt x="488" y="2351"/>
                  </a:cubicBezTo>
                  <a:lnTo>
                    <a:pt x="629" y="2452"/>
                  </a:lnTo>
                  <a:cubicBezTo>
                    <a:pt x="646" y="2465"/>
                    <a:pt x="662" y="2470"/>
                    <a:pt x="678" y="2470"/>
                  </a:cubicBezTo>
                  <a:cubicBezTo>
                    <a:pt x="747" y="2470"/>
                    <a:pt x="795" y="2358"/>
                    <a:pt x="720" y="2300"/>
                  </a:cubicBezTo>
                  <a:cubicBezTo>
                    <a:pt x="670" y="2259"/>
                    <a:pt x="629" y="2229"/>
                    <a:pt x="578" y="2199"/>
                  </a:cubicBezTo>
                  <a:cubicBezTo>
                    <a:pt x="562" y="2186"/>
                    <a:pt x="546" y="2180"/>
                    <a:pt x="530" y="2180"/>
                  </a:cubicBezTo>
                  <a:close/>
                  <a:moveTo>
                    <a:pt x="1305" y="2242"/>
                  </a:moveTo>
                  <a:cubicBezTo>
                    <a:pt x="1240" y="2242"/>
                    <a:pt x="1197" y="2338"/>
                    <a:pt x="1267" y="2381"/>
                  </a:cubicBezTo>
                  <a:lnTo>
                    <a:pt x="1449" y="2482"/>
                  </a:lnTo>
                  <a:cubicBezTo>
                    <a:pt x="1460" y="2488"/>
                    <a:pt x="1471" y="2490"/>
                    <a:pt x="1482" y="2490"/>
                  </a:cubicBezTo>
                  <a:cubicBezTo>
                    <a:pt x="1547" y="2490"/>
                    <a:pt x="1590" y="2394"/>
                    <a:pt x="1520" y="2351"/>
                  </a:cubicBezTo>
                  <a:lnTo>
                    <a:pt x="1338" y="2250"/>
                  </a:lnTo>
                  <a:cubicBezTo>
                    <a:pt x="1327" y="2244"/>
                    <a:pt x="1316" y="2242"/>
                    <a:pt x="1305" y="2242"/>
                  </a:cubicBezTo>
                  <a:close/>
                  <a:moveTo>
                    <a:pt x="3768" y="2340"/>
                  </a:moveTo>
                  <a:cubicBezTo>
                    <a:pt x="3636" y="2340"/>
                    <a:pt x="3636" y="2533"/>
                    <a:pt x="3768" y="2533"/>
                  </a:cubicBezTo>
                  <a:cubicBezTo>
                    <a:pt x="3890" y="2533"/>
                    <a:pt x="3890" y="2340"/>
                    <a:pt x="3768" y="2340"/>
                  </a:cubicBezTo>
                  <a:close/>
                  <a:moveTo>
                    <a:pt x="5418" y="2205"/>
                  </a:moveTo>
                  <a:cubicBezTo>
                    <a:pt x="5339" y="2205"/>
                    <a:pt x="5265" y="2307"/>
                    <a:pt x="5337" y="2371"/>
                  </a:cubicBezTo>
                  <a:cubicBezTo>
                    <a:pt x="5408" y="2421"/>
                    <a:pt x="5469" y="2472"/>
                    <a:pt x="5530" y="2523"/>
                  </a:cubicBezTo>
                  <a:cubicBezTo>
                    <a:pt x="5551" y="2544"/>
                    <a:pt x="5574" y="2552"/>
                    <a:pt x="5597" y="2552"/>
                  </a:cubicBezTo>
                  <a:cubicBezTo>
                    <a:pt x="5673" y="2552"/>
                    <a:pt x="5739" y="2454"/>
                    <a:pt x="5661" y="2391"/>
                  </a:cubicBezTo>
                  <a:cubicBezTo>
                    <a:pt x="5600" y="2340"/>
                    <a:pt x="5540" y="2280"/>
                    <a:pt x="5479" y="2229"/>
                  </a:cubicBezTo>
                  <a:cubicBezTo>
                    <a:pt x="5460" y="2212"/>
                    <a:pt x="5439" y="2205"/>
                    <a:pt x="5418" y="2205"/>
                  </a:cubicBezTo>
                  <a:close/>
                  <a:moveTo>
                    <a:pt x="4847" y="2298"/>
                  </a:moveTo>
                  <a:cubicBezTo>
                    <a:pt x="4791" y="2298"/>
                    <a:pt x="4752" y="2391"/>
                    <a:pt x="4811" y="2442"/>
                  </a:cubicBezTo>
                  <a:lnTo>
                    <a:pt x="4973" y="2563"/>
                  </a:lnTo>
                  <a:cubicBezTo>
                    <a:pt x="4984" y="2572"/>
                    <a:pt x="4996" y="2575"/>
                    <a:pt x="5008" y="2575"/>
                  </a:cubicBezTo>
                  <a:cubicBezTo>
                    <a:pt x="5063" y="2575"/>
                    <a:pt x="5103" y="2483"/>
                    <a:pt x="5044" y="2432"/>
                  </a:cubicBezTo>
                  <a:lnTo>
                    <a:pt x="4882" y="2310"/>
                  </a:lnTo>
                  <a:cubicBezTo>
                    <a:pt x="4870" y="2302"/>
                    <a:pt x="4858" y="2298"/>
                    <a:pt x="4847" y="2298"/>
                  </a:cubicBezTo>
                  <a:close/>
                  <a:moveTo>
                    <a:pt x="3016" y="2317"/>
                  </a:moveTo>
                  <a:cubicBezTo>
                    <a:pt x="2924" y="2317"/>
                    <a:pt x="2872" y="2444"/>
                    <a:pt x="2958" y="2513"/>
                  </a:cubicBezTo>
                  <a:cubicBezTo>
                    <a:pt x="3008" y="2543"/>
                    <a:pt x="3059" y="2583"/>
                    <a:pt x="3120" y="2624"/>
                  </a:cubicBezTo>
                  <a:cubicBezTo>
                    <a:pt x="3139" y="2637"/>
                    <a:pt x="3158" y="2642"/>
                    <a:pt x="3177" y="2642"/>
                  </a:cubicBezTo>
                  <a:cubicBezTo>
                    <a:pt x="3276" y="2642"/>
                    <a:pt x="3351" y="2482"/>
                    <a:pt x="3231" y="2421"/>
                  </a:cubicBezTo>
                  <a:cubicBezTo>
                    <a:pt x="3181" y="2391"/>
                    <a:pt x="3120" y="2361"/>
                    <a:pt x="3069" y="2331"/>
                  </a:cubicBezTo>
                  <a:cubicBezTo>
                    <a:pt x="3051" y="2321"/>
                    <a:pt x="3033" y="2317"/>
                    <a:pt x="3016" y="2317"/>
                  </a:cubicBezTo>
                  <a:close/>
                  <a:moveTo>
                    <a:pt x="132" y="2552"/>
                  </a:moveTo>
                  <a:cubicBezTo>
                    <a:pt x="59" y="2552"/>
                    <a:pt x="0" y="2674"/>
                    <a:pt x="83" y="2715"/>
                  </a:cubicBezTo>
                  <a:cubicBezTo>
                    <a:pt x="123" y="2736"/>
                    <a:pt x="173" y="2756"/>
                    <a:pt x="214" y="2776"/>
                  </a:cubicBezTo>
                  <a:cubicBezTo>
                    <a:pt x="223" y="2781"/>
                    <a:pt x="232" y="2783"/>
                    <a:pt x="242" y="2783"/>
                  </a:cubicBezTo>
                  <a:cubicBezTo>
                    <a:pt x="296" y="2783"/>
                    <a:pt x="347" y="2718"/>
                    <a:pt x="295" y="2675"/>
                  </a:cubicBezTo>
                  <a:cubicBezTo>
                    <a:pt x="254" y="2644"/>
                    <a:pt x="224" y="2614"/>
                    <a:pt x="184" y="2574"/>
                  </a:cubicBezTo>
                  <a:cubicBezTo>
                    <a:pt x="167" y="2559"/>
                    <a:pt x="149" y="2552"/>
                    <a:pt x="132" y="2552"/>
                  </a:cubicBezTo>
                  <a:close/>
                  <a:moveTo>
                    <a:pt x="1875" y="2430"/>
                  </a:moveTo>
                  <a:cubicBezTo>
                    <a:pt x="1808" y="2430"/>
                    <a:pt x="1755" y="2523"/>
                    <a:pt x="1814" y="2574"/>
                  </a:cubicBezTo>
                  <a:cubicBezTo>
                    <a:pt x="1895" y="2644"/>
                    <a:pt x="1976" y="2705"/>
                    <a:pt x="2047" y="2766"/>
                  </a:cubicBezTo>
                  <a:cubicBezTo>
                    <a:pt x="2070" y="2785"/>
                    <a:pt x="2094" y="2793"/>
                    <a:pt x="2116" y="2793"/>
                  </a:cubicBezTo>
                  <a:cubicBezTo>
                    <a:pt x="2199" y="2793"/>
                    <a:pt x="2256" y="2678"/>
                    <a:pt x="2168" y="2614"/>
                  </a:cubicBezTo>
                  <a:cubicBezTo>
                    <a:pt x="2087" y="2563"/>
                    <a:pt x="1996" y="2502"/>
                    <a:pt x="1915" y="2442"/>
                  </a:cubicBezTo>
                  <a:cubicBezTo>
                    <a:pt x="1902" y="2433"/>
                    <a:pt x="1888" y="2430"/>
                    <a:pt x="1875" y="2430"/>
                  </a:cubicBezTo>
                  <a:close/>
                  <a:moveTo>
                    <a:pt x="4118" y="2533"/>
                  </a:moveTo>
                  <a:cubicBezTo>
                    <a:pt x="4068" y="2533"/>
                    <a:pt x="4025" y="2598"/>
                    <a:pt x="4072" y="2644"/>
                  </a:cubicBezTo>
                  <a:cubicBezTo>
                    <a:pt x="4133" y="2695"/>
                    <a:pt x="4193" y="2756"/>
                    <a:pt x="4254" y="2806"/>
                  </a:cubicBezTo>
                  <a:cubicBezTo>
                    <a:pt x="4267" y="2817"/>
                    <a:pt x="4281" y="2821"/>
                    <a:pt x="4294" y="2821"/>
                  </a:cubicBezTo>
                  <a:cubicBezTo>
                    <a:pt x="4346" y="2821"/>
                    <a:pt x="4393" y="2755"/>
                    <a:pt x="4345" y="2715"/>
                  </a:cubicBezTo>
                  <a:cubicBezTo>
                    <a:pt x="4284" y="2655"/>
                    <a:pt x="4223" y="2604"/>
                    <a:pt x="4163" y="2553"/>
                  </a:cubicBezTo>
                  <a:cubicBezTo>
                    <a:pt x="4148" y="2539"/>
                    <a:pt x="4133" y="2533"/>
                    <a:pt x="4118" y="2533"/>
                  </a:cubicBezTo>
                  <a:close/>
                  <a:moveTo>
                    <a:pt x="2685" y="2606"/>
                  </a:moveTo>
                  <a:cubicBezTo>
                    <a:pt x="2608" y="2606"/>
                    <a:pt x="2560" y="2726"/>
                    <a:pt x="2644" y="2776"/>
                  </a:cubicBezTo>
                  <a:lnTo>
                    <a:pt x="2705" y="2817"/>
                  </a:lnTo>
                  <a:cubicBezTo>
                    <a:pt x="2720" y="2829"/>
                    <a:pt x="2736" y="2834"/>
                    <a:pt x="2751" y="2834"/>
                  </a:cubicBezTo>
                  <a:cubicBezTo>
                    <a:pt x="2822" y="2834"/>
                    <a:pt x="2871" y="2715"/>
                    <a:pt x="2796" y="2664"/>
                  </a:cubicBezTo>
                  <a:lnTo>
                    <a:pt x="2735" y="2624"/>
                  </a:lnTo>
                  <a:cubicBezTo>
                    <a:pt x="2718" y="2612"/>
                    <a:pt x="2701" y="2606"/>
                    <a:pt x="2685" y="2606"/>
                  </a:cubicBezTo>
                  <a:close/>
                  <a:moveTo>
                    <a:pt x="1162" y="2521"/>
                  </a:moveTo>
                  <a:cubicBezTo>
                    <a:pt x="1106" y="2521"/>
                    <a:pt x="1066" y="2614"/>
                    <a:pt x="1125" y="2664"/>
                  </a:cubicBezTo>
                  <a:cubicBezTo>
                    <a:pt x="1217" y="2736"/>
                    <a:pt x="1318" y="2796"/>
                    <a:pt x="1409" y="2867"/>
                  </a:cubicBezTo>
                  <a:cubicBezTo>
                    <a:pt x="1423" y="2878"/>
                    <a:pt x="1438" y="2883"/>
                    <a:pt x="1452" y="2883"/>
                  </a:cubicBezTo>
                  <a:cubicBezTo>
                    <a:pt x="1514" y="2883"/>
                    <a:pt x="1556" y="2785"/>
                    <a:pt x="1490" y="2736"/>
                  </a:cubicBezTo>
                  <a:cubicBezTo>
                    <a:pt x="1388" y="2675"/>
                    <a:pt x="1298" y="2604"/>
                    <a:pt x="1196" y="2533"/>
                  </a:cubicBezTo>
                  <a:cubicBezTo>
                    <a:pt x="1185" y="2525"/>
                    <a:pt x="1173" y="2521"/>
                    <a:pt x="1162" y="2521"/>
                  </a:cubicBezTo>
                  <a:close/>
                  <a:moveTo>
                    <a:pt x="5799" y="2713"/>
                  </a:moveTo>
                  <a:cubicBezTo>
                    <a:pt x="5743" y="2713"/>
                    <a:pt x="5704" y="2805"/>
                    <a:pt x="5762" y="2847"/>
                  </a:cubicBezTo>
                  <a:lnTo>
                    <a:pt x="5884" y="2928"/>
                  </a:lnTo>
                  <a:cubicBezTo>
                    <a:pt x="5897" y="2936"/>
                    <a:pt x="5911" y="2940"/>
                    <a:pt x="5923" y="2940"/>
                  </a:cubicBezTo>
                  <a:cubicBezTo>
                    <a:pt x="5984" y="2940"/>
                    <a:pt x="6023" y="2849"/>
                    <a:pt x="5955" y="2806"/>
                  </a:cubicBezTo>
                  <a:lnTo>
                    <a:pt x="5834" y="2725"/>
                  </a:lnTo>
                  <a:cubicBezTo>
                    <a:pt x="5822" y="2717"/>
                    <a:pt x="5810" y="2713"/>
                    <a:pt x="5799" y="2713"/>
                  </a:cubicBezTo>
                  <a:close/>
                  <a:moveTo>
                    <a:pt x="615" y="2704"/>
                  </a:moveTo>
                  <a:cubicBezTo>
                    <a:pt x="547" y="2704"/>
                    <a:pt x="485" y="2791"/>
                    <a:pt x="548" y="2847"/>
                  </a:cubicBezTo>
                  <a:lnTo>
                    <a:pt x="771" y="3029"/>
                  </a:lnTo>
                  <a:cubicBezTo>
                    <a:pt x="790" y="3041"/>
                    <a:pt x="809" y="3046"/>
                    <a:pt x="828" y="3046"/>
                  </a:cubicBezTo>
                  <a:cubicBezTo>
                    <a:pt x="902" y="3046"/>
                    <a:pt x="965" y="2964"/>
                    <a:pt x="893" y="2907"/>
                  </a:cubicBezTo>
                  <a:lnTo>
                    <a:pt x="670" y="2725"/>
                  </a:lnTo>
                  <a:cubicBezTo>
                    <a:pt x="653" y="2710"/>
                    <a:pt x="634" y="2704"/>
                    <a:pt x="615" y="2704"/>
                  </a:cubicBezTo>
                  <a:close/>
                  <a:moveTo>
                    <a:pt x="4764" y="2813"/>
                  </a:moveTo>
                  <a:cubicBezTo>
                    <a:pt x="4714" y="2813"/>
                    <a:pt x="4671" y="2884"/>
                    <a:pt x="4709" y="2938"/>
                  </a:cubicBezTo>
                  <a:cubicBezTo>
                    <a:pt x="4750" y="2988"/>
                    <a:pt x="4790" y="3029"/>
                    <a:pt x="4831" y="3080"/>
                  </a:cubicBezTo>
                  <a:cubicBezTo>
                    <a:pt x="4846" y="3100"/>
                    <a:pt x="4864" y="3108"/>
                    <a:pt x="4883" y="3108"/>
                  </a:cubicBezTo>
                  <a:cubicBezTo>
                    <a:pt x="4940" y="3108"/>
                    <a:pt x="4996" y="3029"/>
                    <a:pt x="4943" y="2968"/>
                  </a:cubicBezTo>
                  <a:lnTo>
                    <a:pt x="4811" y="2837"/>
                  </a:lnTo>
                  <a:cubicBezTo>
                    <a:pt x="4796" y="2820"/>
                    <a:pt x="4780" y="2813"/>
                    <a:pt x="4764" y="2813"/>
                  </a:cubicBezTo>
                  <a:close/>
                  <a:moveTo>
                    <a:pt x="3727" y="2966"/>
                  </a:moveTo>
                  <a:cubicBezTo>
                    <a:pt x="3666" y="2966"/>
                    <a:pt x="3612" y="3045"/>
                    <a:pt x="3667" y="3100"/>
                  </a:cubicBezTo>
                  <a:lnTo>
                    <a:pt x="3768" y="3201"/>
                  </a:lnTo>
                  <a:cubicBezTo>
                    <a:pt x="3784" y="3217"/>
                    <a:pt x="3802" y="3224"/>
                    <a:pt x="3819" y="3224"/>
                  </a:cubicBezTo>
                  <a:cubicBezTo>
                    <a:pt x="3880" y="3224"/>
                    <a:pt x="3934" y="3145"/>
                    <a:pt x="3879" y="3090"/>
                  </a:cubicBezTo>
                  <a:lnTo>
                    <a:pt x="3778" y="2988"/>
                  </a:lnTo>
                  <a:cubicBezTo>
                    <a:pt x="3762" y="2973"/>
                    <a:pt x="3744" y="2966"/>
                    <a:pt x="3727" y="2966"/>
                  </a:cubicBezTo>
                  <a:close/>
                  <a:moveTo>
                    <a:pt x="2981" y="2872"/>
                  </a:moveTo>
                  <a:cubicBezTo>
                    <a:pt x="2910" y="2872"/>
                    <a:pt x="2844" y="2966"/>
                    <a:pt x="2907" y="3029"/>
                  </a:cubicBezTo>
                  <a:cubicBezTo>
                    <a:pt x="2999" y="3120"/>
                    <a:pt x="3100" y="3191"/>
                    <a:pt x="3211" y="3242"/>
                  </a:cubicBezTo>
                  <a:cubicBezTo>
                    <a:pt x="3226" y="3249"/>
                    <a:pt x="3242" y="3252"/>
                    <a:pt x="3256" y="3252"/>
                  </a:cubicBezTo>
                  <a:cubicBezTo>
                    <a:pt x="3344" y="3252"/>
                    <a:pt x="3398" y="3134"/>
                    <a:pt x="3302" y="3090"/>
                  </a:cubicBezTo>
                  <a:cubicBezTo>
                    <a:pt x="3201" y="3039"/>
                    <a:pt x="3110" y="2979"/>
                    <a:pt x="3039" y="2898"/>
                  </a:cubicBezTo>
                  <a:cubicBezTo>
                    <a:pt x="3021" y="2880"/>
                    <a:pt x="3001" y="2872"/>
                    <a:pt x="2981" y="2872"/>
                  </a:cubicBezTo>
                  <a:close/>
                  <a:moveTo>
                    <a:pt x="1894" y="3074"/>
                  </a:moveTo>
                  <a:cubicBezTo>
                    <a:pt x="1852" y="3074"/>
                    <a:pt x="1821" y="3145"/>
                    <a:pt x="1865" y="3171"/>
                  </a:cubicBezTo>
                  <a:cubicBezTo>
                    <a:pt x="1925" y="3211"/>
                    <a:pt x="1976" y="3242"/>
                    <a:pt x="2027" y="3272"/>
                  </a:cubicBezTo>
                  <a:cubicBezTo>
                    <a:pt x="2037" y="3279"/>
                    <a:pt x="2048" y="3282"/>
                    <a:pt x="2057" y="3282"/>
                  </a:cubicBezTo>
                  <a:cubicBezTo>
                    <a:pt x="2102" y="3282"/>
                    <a:pt x="2129" y="3216"/>
                    <a:pt x="2087" y="3191"/>
                  </a:cubicBezTo>
                  <a:cubicBezTo>
                    <a:pt x="2027" y="3150"/>
                    <a:pt x="1976" y="3120"/>
                    <a:pt x="1915" y="3080"/>
                  </a:cubicBezTo>
                  <a:cubicBezTo>
                    <a:pt x="1908" y="3076"/>
                    <a:pt x="1901" y="3074"/>
                    <a:pt x="1894" y="3074"/>
                  </a:cubicBezTo>
                  <a:close/>
                  <a:moveTo>
                    <a:pt x="5533" y="3032"/>
                  </a:moveTo>
                  <a:cubicBezTo>
                    <a:pt x="5475" y="3032"/>
                    <a:pt x="5435" y="3114"/>
                    <a:pt x="5459" y="3171"/>
                  </a:cubicBezTo>
                  <a:cubicBezTo>
                    <a:pt x="5499" y="3252"/>
                    <a:pt x="5570" y="3292"/>
                    <a:pt x="5651" y="3323"/>
                  </a:cubicBezTo>
                  <a:cubicBezTo>
                    <a:pt x="5658" y="3324"/>
                    <a:pt x="5665" y="3325"/>
                    <a:pt x="5671" y="3325"/>
                  </a:cubicBezTo>
                  <a:cubicBezTo>
                    <a:pt x="5761" y="3325"/>
                    <a:pt x="5816" y="3198"/>
                    <a:pt x="5722" y="3150"/>
                  </a:cubicBezTo>
                  <a:cubicBezTo>
                    <a:pt x="5672" y="3130"/>
                    <a:pt x="5631" y="3080"/>
                    <a:pt x="5580" y="3049"/>
                  </a:cubicBezTo>
                  <a:cubicBezTo>
                    <a:pt x="5564" y="3037"/>
                    <a:pt x="5548" y="3032"/>
                    <a:pt x="5533" y="3032"/>
                  </a:cubicBezTo>
                  <a:close/>
                  <a:moveTo>
                    <a:pt x="2563" y="3029"/>
                  </a:moveTo>
                  <a:cubicBezTo>
                    <a:pt x="2499" y="3029"/>
                    <a:pt x="2452" y="3103"/>
                    <a:pt x="2502" y="3171"/>
                  </a:cubicBezTo>
                  <a:cubicBezTo>
                    <a:pt x="2543" y="3222"/>
                    <a:pt x="2603" y="3262"/>
                    <a:pt x="2644" y="3312"/>
                  </a:cubicBezTo>
                  <a:cubicBezTo>
                    <a:pt x="2669" y="3336"/>
                    <a:pt x="2696" y="3345"/>
                    <a:pt x="2721" y="3345"/>
                  </a:cubicBezTo>
                  <a:cubicBezTo>
                    <a:pt x="2816" y="3345"/>
                    <a:pt x="2890" y="3205"/>
                    <a:pt x="2786" y="3141"/>
                  </a:cubicBezTo>
                  <a:cubicBezTo>
                    <a:pt x="2725" y="3100"/>
                    <a:pt x="2664" y="3060"/>
                    <a:pt x="2603" y="3039"/>
                  </a:cubicBezTo>
                  <a:cubicBezTo>
                    <a:pt x="2590" y="3033"/>
                    <a:pt x="2576" y="3029"/>
                    <a:pt x="2563" y="3029"/>
                  </a:cubicBezTo>
                  <a:close/>
                  <a:moveTo>
                    <a:pt x="4261" y="3056"/>
                  </a:moveTo>
                  <a:cubicBezTo>
                    <a:pt x="4198" y="3056"/>
                    <a:pt x="4127" y="3129"/>
                    <a:pt x="4173" y="3191"/>
                  </a:cubicBezTo>
                  <a:cubicBezTo>
                    <a:pt x="4203" y="3231"/>
                    <a:pt x="4223" y="3262"/>
                    <a:pt x="4254" y="3303"/>
                  </a:cubicBezTo>
                  <a:cubicBezTo>
                    <a:pt x="4277" y="3334"/>
                    <a:pt x="4306" y="3347"/>
                    <a:pt x="4334" y="3347"/>
                  </a:cubicBezTo>
                  <a:cubicBezTo>
                    <a:pt x="4406" y="3347"/>
                    <a:pt x="4472" y="3261"/>
                    <a:pt x="4406" y="3181"/>
                  </a:cubicBezTo>
                  <a:cubicBezTo>
                    <a:pt x="4376" y="3150"/>
                    <a:pt x="4345" y="3120"/>
                    <a:pt x="4315" y="3080"/>
                  </a:cubicBezTo>
                  <a:cubicBezTo>
                    <a:pt x="4300" y="3063"/>
                    <a:pt x="4281" y="3056"/>
                    <a:pt x="4261" y="3056"/>
                  </a:cubicBezTo>
                  <a:close/>
                  <a:moveTo>
                    <a:pt x="519" y="3181"/>
                  </a:moveTo>
                  <a:cubicBezTo>
                    <a:pt x="435" y="3181"/>
                    <a:pt x="356" y="3282"/>
                    <a:pt x="437" y="3363"/>
                  </a:cubicBezTo>
                  <a:cubicBezTo>
                    <a:pt x="488" y="3434"/>
                    <a:pt x="569" y="3474"/>
                    <a:pt x="650" y="3485"/>
                  </a:cubicBezTo>
                  <a:cubicBezTo>
                    <a:pt x="659" y="3487"/>
                    <a:pt x="669" y="3488"/>
                    <a:pt x="677" y="3488"/>
                  </a:cubicBezTo>
                  <a:cubicBezTo>
                    <a:pt x="778" y="3488"/>
                    <a:pt x="812" y="3340"/>
                    <a:pt x="700" y="3303"/>
                  </a:cubicBezTo>
                  <a:cubicBezTo>
                    <a:pt x="659" y="3292"/>
                    <a:pt x="629" y="3262"/>
                    <a:pt x="609" y="3231"/>
                  </a:cubicBezTo>
                  <a:cubicBezTo>
                    <a:pt x="584" y="3195"/>
                    <a:pt x="551" y="3181"/>
                    <a:pt x="519" y="3181"/>
                  </a:cubicBezTo>
                  <a:close/>
                  <a:moveTo>
                    <a:pt x="5276" y="3371"/>
                  </a:moveTo>
                  <a:cubicBezTo>
                    <a:pt x="5215" y="3371"/>
                    <a:pt x="5161" y="3450"/>
                    <a:pt x="5216" y="3505"/>
                  </a:cubicBezTo>
                  <a:lnTo>
                    <a:pt x="5256" y="3546"/>
                  </a:lnTo>
                  <a:cubicBezTo>
                    <a:pt x="5272" y="3562"/>
                    <a:pt x="5290" y="3568"/>
                    <a:pt x="5308" y="3568"/>
                  </a:cubicBezTo>
                  <a:cubicBezTo>
                    <a:pt x="5368" y="3568"/>
                    <a:pt x="5422" y="3489"/>
                    <a:pt x="5368" y="3434"/>
                  </a:cubicBezTo>
                  <a:lnTo>
                    <a:pt x="5327" y="3393"/>
                  </a:lnTo>
                  <a:cubicBezTo>
                    <a:pt x="5311" y="3378"/>
                    <a:pt x="5293" y="3371"/>
                    <a:pt x="5276" y="3371"/>
                  </a:cubicBezTo>
                  <a:close/>
                  <a:moveTo>
                    <a:pt x="1575" y="3355"/>
                  </a:moveTo>
                  <a:cubicBezTo>
                    <a:pt x="1501" y="3355"/>
                    <a:pt x="1452" y="3453"/>
                    <a:pt x="1530" y="3505"/>
                  </a:cubicBezTo>
                  <a:cubicBezTo>
                    <a:pt x="1571" y="3525"/>
                    <a:pt x="1622" y="3555"/>
                    <a:pt x="1672" y="3586"/>
                  </a:cubicBezTo>
                  <a:cubicBezTo>
                    <a:pt x="1687" y="3596"/>
                    <a:pt x="1702" y="3600"/>
                    <a:pt x="1715" y="3600"/>
                  </a:cubicBezTo>
                  <a:cubicBezTo>
                    <a:pt x="1788" y="3600"/>
                    <a:pt x="1838" y="3487"/>
                    <a:pt x="1753" y="3444"/>
                  </a:cubicBezTo>
                  <a:cubicBezTo>
                    <a:pt x="1703" y="3414"/>
                    <a:pt x="1652" y="3393"/>
                    <a:pt x="1611" y="3363"/>
                  </a:cubicBezTo>
                  <a:cubicBezTo>
                    <a:pt x="1599" y="3358"/>
                    <a:pt x="1586" y="3355"/>
                    <a:pt x="1575" y="3355"/>
                  </a:cubicBezTo>
                  <a:close/>
                  <a:moveTo>
                    <a:pt x="224" y="3422"/>
                  </a:moveTo>
                  <a:cubicBezTo>
                    <a:pt x="174" y="3422"/>
                    <a:pt x="135" y="3512"/>
                    <a:pt x="194" y="3546"/>
                  </a:cubicBezTo>
                  <a:lnTo>
                    <a:pt x="275" y="3606"/>
                  </a:lnTo>
                  <a:cubicBezTo>
                    <a:pt x="287" y="3615"/>
                    <a:pt x="300" y="3619"/>
                    <a:pt x="311" y="3619"/>
                  </a:cubicBezTo>
                  <a:cubicBezTo>
                    <a:pt x="363" y="3619"/>
                    <a:pt x="394" y="3537"/>
                    <a:pt x="335" y="3495"/>
                  </a:cubicBezTo>
                  <a:lnTo>
                    <a:pt x="254" y="3434"/>
                  </a:lnTo>
                  <a:cubicBezTo>
                    <a:pt x="244" y="3426"/>
                    <a:pt x="234" y="3422"/>
                    <a:pt x="224" y="3422"/>
                  </a:cubicBezTo>
                  <a:close/>
                  <a:moveTo>
                    <a:pt x="3341" y="3382"/>
                  </a:moveTo>
                  <a:cubicBezTo>
                    <a:pt x="3264" y="3382"/>
                    <a:pt x="3198" y="3472"/>
                    <a:pt x="3272" y="3546"/>
                  </a:cubicBezTo>
                  <a:cubicBezTo>
                    <a:pt x="3312" y="3586"/>
                    <a:pt x="3353" y="3636"/>
                    <a:pt x="3404" y="3677"/>
                  </a:cubicBezTo>
                  <a:cubicBezTo>
                    <a:pt x="3418" y="3692"/>
                    <a:pt x="3437" y="3698"/>
                    <a:pt x="3457" y="3698"/>
                  </a:cubicBezTo>
                  <a:cubicBezTo>
                    <a:pt x="3517" y="3698"/>
                    <a:pt x="3581" y="3637"/>
                    <a:pt x="3535" y="3576"/>
                  </a:cubicBezTo>
                  <a:lnTo>
                    <a:pt x="3424" y="3424"/>
                  </a:lnTo>
                  <a:cubicBezTo>
                    <a:pt x="3399" y="3394"/>
                    <a:pt x="3369" y="3382"/>
                    <a:pt x="3341" y="3382"/>
                  </a:cubicBezTo>
                  <a:close/>
                  <a:moveTo>
                    <a:pt x="3733" y="3426"/>
                  </a:moveTo>
                  <a:cubicBezTo>
                    <a:pt x="3660" y="3426"/>
                    <a:pt x="3587" y="3523"/>
                    <a:pt x="3656" y="3576"/>
                  </a:cubicBezTo>
                  <a:cubicBezTo>
                    <a:pt x="3707" y="3616"/>
                    <a:pt x="3748" y="3657"/>
                    <a:pt x="3778" y="3697"/>
                  </a:cubicBezTo>
                  <a:cubicBezTo>
                    <a:pt x="3796" y="3722"/>
                    <a:pt x="3823" y="3734"/>
                    <a:pt x="3848" y="3734"/>
                  </a:cubicBezTo>
                  <a:cubicBezTo>
                    <a:pt x="3896" y="3734"/>
                    <a:pt x="3940" y="3696"/>
                    <a:pt x="3920" y="3636"/>
                  </a:cubicBezTo>
                  <a:cubicBezTo>
                    <a:pt x="3899" y="3546"/>
                    <a:pt x="3859" y="3485"/>
                    <a:pt x="3768" y="3434"/>
                  </a:cubicBezTo>
                  <a:cubicBezTo>
                    <a:pt x="3757" y="3428"/>
                    <a:pt x="3745" y="3426"/>
                    <a:pt x="3733" y="3426"/>
                  </a:cubicBezTo>
                  <a:close/>
                  <a:moveTo>
                    <a:pt x="1084" y="3526"/>
                  </a:moveTo>
                  <a:cubicBezTo>
                    <a:pt x="1026" y="3526"/>
                    <a:pt x="984" y="3612"/>
                    <a:pt x="1044" y="3647"/>
                  </a:cubicBezTo>
                  <a:cubicBezTo>
                    <a:pt x="1136" y="3697"/>
                    <a:pt x="1217" y="3738"/>
                    <a:pt x="1298" y="3789"/>
                  </a:cubicBezTo>
                  <a:cubicBezTo>
                    <a:pt x="1306" y="3793"/>
                    <a:pt x="1314" y="3795"/>
                    <a:pt x="1322" y="3795"/>
                  </a:cubicBezTo>
                  <a:cubicBezTo>
                    <a:pt x="1373" y="3795"/>
                    <a:pt x="1411" y="3722"/>
                    <a:pt x="1358" y="3687"/>
                  </a:cubicBezTo>
                  <a:lnTo>
                    <a:pt x="1115" y="3535"/>
                  </a:lnTo>
                  <a:cubicBezTo>
                    <a:pt x="1105" y="3529"/>
                    <a:pt x="1094" y="3526"/>
                    <a:pt x="1084" y="3526"/>
                  </a:cubicBezTo>
                  <a:close/>
                  <a:moveTo>
                    <a:pt x="2179" y="3534"/>
                  </a:moveTo>
                  <a:cubicBezTo>
                    <a:pt x="2112" y="3534"/>
                    <a:pt x="2078" y="3636"/>
                    <a:pt x="2138" y="3687"/>
                  </a:cubicBezTo>
                  <a:cubicBezTo>
                    <a:pt x="2189" y="3717"/>
                    <a:pt x="2229" y="3758"/>
                    <a:pt x="2279" y="3789"/>
                  </a:cubicBezTo>
                  <a:cubicBezTo>
                    <a:pt x="2294" y="3802"/>
                    <a:pt x="2309" y="3807"/>
                    <a:pt x="2324" y="3807"/>
                  </a:cubicBezTo>
                  <a:cubicBezTo>
                    <a:pt x="2388" y="3807"/>
                    <a:pt x="2435" y="3697"/>
                    <a:pt x="2360" y="3647"/>
                  </a:cubicBezTo>
                  <a:cubicBezTo>
                    <a:pt x="2320" y="3616"/>
                    <a:pt x="2270" y="3576"/>
                    <a:pt x="2219" y="3546"/>
                  </a:cubicBezTo>
                  <a:cubicBezTo>
                    <a:pt x="2204" y="3538"/>
                    <a:pt x="2191" y="3534"/>
                    <a:pt x="2179" y="3534"/>
                  </a:cubicBezTo>
                  <a:close/>
                  <a:moveTo>
                    <a:pt x="4602" y="3600"/>
                  </a:moveTo>
                  <a:cubicBezTo>
                    <a:pt x="4558" y="3600"/>
                    <a:pt x="4518" y="3658"/>
                    <a:pt x="4558" y="3697"/>
                  </a:cubicBezTo>
                  <a:lnTo>
                    <a:pt x="4659" y="3809"/>
                  </a:lnTo>
                  <a:cubicBezTo>
                    <a:pt x="4670" y="3822"/>
                    <a:pt x="4683" y="3828"/>
                    <a:pt x="4697" y="3828"/>
                  </a:cubicBezTo>
                  <a:cubicBezTo>
                    <a:pt x="4746" y="3828"/>
                    <a:pt x="4797" y="3755"/>
                    <a:pt x="4750" y="3708"/>
                  </a:cubicBezTo>
                  <a:cubicBezTo>
                    <a:pt x="4709" y="3677"/>
                    <a:pt x="4679" y="3647"/>
                    <a:pt x="4639" y="3616"/>
                  </a:cubicBezTo>
                  <a:cubicBezTo>
                    <a:pt x="4628" y="3605"/>
                    <a:pt x="4615" y="3600"/>
                    <a:pt x="4602" y="3600"/>
                  </a:cubicBezTo>
                  <a:close/>
                  <a:moveTo>
                    <a:pt x="5009" y="3660"/>
                  </a:moveTo>
                  <a:cubicBezTo>
                    <a:pt x="4952" y="3660"/>
                    <a:pt x="4909" y="3719"/>
                    <a:pt x="4943" y="3778"/>
                  </a:cubicBezTo>
                  <a:cubicBezTo>
                    <a:pt x="4973" y="3859"/>
                    <a:pt x="5044" y="3900"/>
                    <a:pt x="5114" y="3951"/>
                  </a:cubicBezTo>
                  <a:cubicBezTo>
                    <a:pt x="5125" y="3958"/>
                    <a:pt x="5136" y="3961"/>
                    <a:pt x="5147" y="3961"/>
                  </a:cubicBezTo>
                  <a:cubicBezTo>
                    <a:pt x="5202" y="3961"/>
                    <a:pt x="5258" y="3889"/>
                    <a:pt x="5216" y="3839"/>
                  </a:cubicBezTo>
                  <a:cubicBezTo>
                    <a:pt x="5165" y="3768"/>
                    <a:pt x="5125" y="3708"/>
                    <a:pt x="5044" y="3667"/>
                  </a:cubicBezTo>
                  <a:cubicBezTo>
                    <a:pt x="5032" y="3662"/>
                    <a:pt x="5020" y="3660"/>
                    <a:pt x="5009" y="3660"/>
                  </a:cubicBezTo>
                  <a:close/>
                  <a:moveTo>
                    <a:pt x="5765" y="3776"/>
                  </a:moveTo>
                  <a:cubicBezTo>
                    <a:pt x="5698" y="3776"/>
                    <a:pt x="5639" y="3857"/>
                    <a:pt x="5702" y="3920"/>
                  </a:cubicBezTo>
                  <a:lnTo>
                    <a:pt x="5762" y="3981"/>
                  </a:lnTo>
                  <a:cubicBezTo>
                    <a:pt x="5781" y="3999"/>
                    <a:pt x="5802" y="4007"/>
                    <a:pt x="5821" y="4007"/>
                  </a:cubicBezTo>
                  <a:cubicBezTo>
                    <a:pt x="5885" y="4007"/>
                    <a:pt x="5939" y="3921"/>
                    <a:pt x="5884" y="3859"/>
                  </a:cubicBezTo>
                  <a:lnTo>
                    <a:pt x="5823" y="3798"/>
                  </a:lnTo>
                  <a:cubicBezTo>
                    <a:pt x="5805" y="3783"/>
                    <a:pt x="5785" y="3776"/>
                    <a:pt x="5765" y="3776"/>
                  </a:cubicBezTo>
                  <a:close/>
                  <a:moveTo>
                    <a:pt x="578" y="3678"/>
                  </a:moveTo>
                  <a:cubicBezTo>
                    <a:pt x="520" y="3678"/>
                    <a:pt x="463" y="3736"/>
                    <a:pt x="497" y="3798"/>
                  </a:cubicBezTo>
                  <a:cubicBezTo>
                    <a:pt x="558" y="3890"/>
                    <a:pt x="629" y="3971"/>
                    <a:pt x="731" y="4011"/>
                  </a:cubicBezTo>
                  <a:cubicBezTo>
                    <a:pt x="746" y="4019"/>
                    <a:pt x="760" y="4022"/>
                    <a:pt x="773" y="4022"/>
                  </a:cubicBezTo>
                  <a:cubicBezTo>
                    <a:pt x="852" y="4022"/>
                    <a:pt x="900" y="3913"/>
                    <a:pt x="821" y="3870"/>
                  </a:cubicBezTo>
                  <a:cubicBezTo>
                    <a:pt x="740" y="3829"/>
                    <a:pt x="690" y="3789"/>
                    <a:pt x="650" y="3717"/>
                  </a:cubicBezTo>
                  <a:cubicBezTo>
                    <a:pt x="631" y="3689"/>
                    <a:pt x="604" y="3678"/>
                    <a:pt x="578" y="3678"/>
                  </a:cubicBezTo>
                  <a:close/>
                  <a:moveTo>
                    <a:pt x="3448" y="3796"/>
                  </a:moveTo>
                  <a:cubicBezTo>
                    <a:pt x="3383" y="3796"/>
                    <a:pt x="3328" y="3877"/>
                    <a:pt x="3383" y="3940"/>
                  </a:cubicBezTo>
                  <a:cubicBezTo>
                    <a:pt x="3424" y="3991"/>
                    <a:pt x="3474" y="4032"/>
                    <a:pt x="3525" y="4082"/>
                  </a:cubicBezTo>
                  <a:cubicBezTo>
                    <a:pt x="3544" y="4103"/>
                    <a:pt x="3565" y="4112"/>
                    <a:pt x="3586" y="4112"/>
                  </a:cubicBezTo>
                  <a:cubicBezTo>
                    <a:pt x="3655" y="4112"/>
                    <a:pt x="3716" y="4015"/>
                    <a:pt x="3647" y="3960"/>
                  </a:cubicBezTo>
                  <a:lnTo>
                    <a:pt x="3505" y="3819"/>
                  </a:lnTo>
                  <a:cubicBezTo>
                    <a:pt x="3487" y="3803"/>
                    <a:pt x="3467" y="3796"/>
                    <a:pt x="3448" y="3796"/>
                  </a:cubicBezTo>
                  <a:close/>
                  <a:moveTo>
                    <a:pt x="1881" y="3885"/>
                  </a:moveTo>
                  <a:cubicBezTo>
                    <a:pt x="1803" y="3885"/>
                    <a:pt x="1732" y="3980"/>
                    <a:pt x="1804" y="4052"/>
                  </a:cubicBezTo>
                  <a:lnTo>
                    <a:pt x="1865" y="4113"/>
                  </a:lnTo>
                  <a:cubicBezTo>
                    <a:pt x="1885" y="4133"/>
                    <a:pt x="1908" y="4142"/>
                    <a:pt x="1931" y="4142"/>
                  </a:cubicBezTo>
                  <a:cubicBezTo>
                    <a:pt x="2008" y="4142"/>
                    <a:pt x="2077" y="4041"/>
                    <a:pt x="2006" y="3971"/>
                  </a:cubicBezTo>
                  <a:lnTo>
                    <a:pt x="1946" y="3910"/>
                  </a:lnTo>
                  <a:cubicBezTo>
                    <a:pt x="1926" y="3892"/>
                    <a:pt x="1903" y="3885"/>
                    <a:pt x="1881" y="3885"/>
                  </a:cubicBezTo>
                  <a:close/>
                  <a:moveTo>
                    <a:pt x="2867" y="3814"/>
                  </a:moveTo>
                  <a:cubicBezTo>
                    <a:pt x="2793" y="3814"/>
                    <a:pt x="2750" y="3908"/>
                    <a:pt x="2786" y="3971"/>
                  </a:cubicBezTo>
                  <a:cubicBezTo>
                    <a:pt x="2816" y="4052"/>
                    <a:pt x="2887" y="4092"/>
                    <a:pt x="2948" y="4143"/>
                  </a:cubicBezTo>
                  <a:cubicBezTo>
                    <a:pt x="2974" y="4162"/>
                    <a:pt x="3002" y="4171"/>
                    <a:pt x="3029" y="4171"/>
                  </a:cubicBezTo>
                  <a:cubicBezTo>
                    <a:pt x="3126" y="4171"/>
                    <a:pt x="3207" y="4060"/>
                    <a:pt x="3120" y="3981"/>
                  </a:cubicBezTo>
                  <a:cubicBezTo>
                    <a:pt x="3049" y="3920"/>
                    <a:pt x="2988" y="3849"/>
                    <a:pt x="2897" y="3819"/>
                  </a:cubicBezTo>
                  <a:cubicBezTo>
                    <a:pt x="2887" y="3815"/>
                    <a:pt x="2877" y="3814"/>
                    <a:pt x="2867" y="3814"/>
                  </a:cubicBezTo>
                  <a:close/>
                  <a:moveTo>
                    <a:pt x="4214" y="3763"/>
                  </a:moveTo>
                  <a:cubicBezTo>
                    <a:pt x="4115" y="3763"/>
                    <a:pt x="4025" y="3889"/>
                    <a:pt x="4122" y="3971"/>
                  </a:cubicBezTo>
                  <a:cubicBezTo>
                    <a:pt x="4203" y="4032"/>
                    <a:pt x="4284" y="4092"/>
                    <a:pt x="4365" y="4163"/>
                  </a:cubicBezTo>
                  <a:cubicBezTo>
                    <a:pt x="4379" y="4175"/>
                    <a:pt x="4397" y="4180"/>
                    <a:pt x="4416" y="4180"/>
                  </a:cubicBezTo>
                  <a:cubicBezTo>
                    <a:pt x="4477" y="4180"/>
                    <a:pt x="4544" y="4124"/>
                    <a:pt x="4497" y="4062"/>
                  </a:cubicBezTo>
                  <a:lnTo>
                    <a:pt x="4315" y="3819"/>
                  </a:lnTo>
                  <a:cubicBezTo>
                    <a:pt x="4285" y="3779"/>
                    <a:pt x="4249" y="3763"/>
                    <a:pt x="4214" y="3763"/>
                  </a:cubicBezTo>
                  <a:close/>
                  <a:moveTo>
                    <a:pt x="2362" y="4119"/>
                  </a:moveTo>
                  <a:cubicBezTo>
                    <a:pt x="2262" y="4119"/>
                    <a:pt x="2226" y="4260"/>
                    <a:pt x="2310" y="4315"/>
                  </a:cubicBezTo>
                  <a:cubicBezTo>
                    <a:pt x="2320" y="4325"/>
                    <a:pt x="2330" y="4335"/>
                    <a:pt x="2351" y="4345"/>
                  </a:cubicBezTo>
                  <a:cubicBezTo>
                    <a:pt x="2368" y="4357"/>
                    <a:pt x="2386" y="4362"/>
                    <a:pt x="2403" y="4362"/>
                  </a:cubicBezTo>
                  <a:cubicBezTo>
                    <a:pt x="2502" y="4362"/>
                    <a:pt x="2570" y="4186"/>
                    <a:pt x="2432" y="4143"/>
                  </a:cubicBezTo>
                  <a:cubicBezTo>
                    <a:pt x="2421" y="4133"/>
                    <a:pt x="2401" y="4133"/>
                    <a:pt x="2391" y="4122"/>
                  </a:cubicBezTo>
                  <a:cubicBezTo>
                    <a:pt x="2381" y="4120"/>
                    <a:pt x="2371" y="4119"/>
                    <a:pt x="2362" y="4119"/>
                  </a:cubicBezTo>
                  <a:close/>
                  <a:moveTo>
                    <a:pt x="5435" y="4294"/>
                  </a:moveTo>
                  <a:cubicBezTo>
                    <a:pt x="5386" y="4294"/>
                    <a:pt x="5345" y="4357"/>
                    <a:pt x="5378" y="4406"/>
                  </a:cubicBezTo>
                  <a:cubicBezTo>
                    <a:pt x="5408" y="4446"/>
                    <a:pt x="5429" y="4457"/>
                    <a:pt x="5479" y="4477"/>
                  </a:cubicBezTo>
                  <a:cubicBezTo>
                    <a:pt x="5483" y="4478"/>
                    <a:pt x="5487" y="4479"/>
                    <a:pt x="5491" y="4479"/>
                  </a:cubicBezTo>
                  <a:cubicBezTo>
                    <a:pt x="5527" y="4479"/>
                    <a:pt x="5559" y="4443"/>
                    <a:pt x="5550" y="4416"/>
                  </a:cubicBezTo>
                  <a:cubicBezTo>
                    <a:pt x="5530" y="4365"/>
                    <a:pt x="5519" y="4335"/>
                    <a:pt x="5469" y="4305"/>
                  </a:cubicBezTo>
                  <a:cubicBezTo>
                    <a:pt x="5458" y="4297"/>
                    <a:pt x="5446" y="4294"/>
                    <a:pt x="5435" y="4294"/>
                  </a:cubicBezTo>
                  <a:close/>
                  <a:moveTo>
                    <a:pt x="1318" y="4251"/>
                  </a:moveTo>
                  <a:cubicBezTo>
                    <a:pt x="1234" y="4251"/>
                    <a:pt x="1176" y="4393"/>
                    <a:pt x="1267" y="4467"/>
                  </a:cubicBezTo>
                  <a:lnTo>
                    <a:pt x="1348" y="4527"/>
                  </a:lnTo>
                  <a:cubicBezTo>
                    <a:pt x="1367" y="4541"/>
                    <a:pt x="1385" y="4547"/>
                    <a:pt x="1403" y="4547"/>
                  </a:cubicBezTo>
                  <a:cubicBezTo>
                    <a:pt x="1491" y="4547"/>
                    <a:pt x="1552" y="4403"/>
                    <a:pt x="1460" y="4335"/>
                  </a:cubicBezTo>
                  <a:lnTo>
                    <a:pt x="1379" y="4275"/>
                  </a:lnTo>
                  <a:cubicBezTo>
                    <a:pt x="1358" y="4258"/>
                    <a:pt x="1338" y="4251"/>
                    <a:pt x="1318" y="4251"/>
                  </a:cubicBezTo>
                  <a:close/>
                  <a:moveTo>
                    <a:pt x="4989" y="4328"/>
                  </a:moveTo>
                  <a:cubicBezTo>
                    <a:pt x="4923" y="4328"/>
                    <a:pt x="4862" y="4392"/>
                    <a:pt x="4912" y="4457"/>
                  </a:cubicBezTo>
                  <a:lnTo>
                    <a:pt x="4973" y="4538"/>
                  </a:lnTo>
                  <a:cubicBezTo>
                    <a:pt x="4993" y="4564"/>
                    <a:pt x="5021" y="4575"/>
                    <a:pt x="5048" y="4575"/>
                  </a:cubicBezTo>
                  <a:cubicBezTo>
                    <a:pt x="5114" y="4575"/>
                    <a:pt x="5175" y="4511"/>
                    <a:pt x="5125" y="4446"/>
                  </a:cubicBezTo>
                  <a:lnTo>
                    <a:pt x="5064" y="4365"/>
                  </a:lnTo>
                  <a:cubicBezTo>
                    <a:pt x="5043" y="4339"/>
                    <a:pt x="5016" y="4328"/>
                    <a:pt x="4989" y="4328"/>
                  </a:cubicBezTo>
                  <a:close/>
                  <a:moveTo>
                    <a:pt x="4052" y="4320"/>
                  </a:moveTo>
                  <a:cubicBezTo>
                    <a:pt x="3990" y="4320"/>
                    <a:pt x="3932" y="4417"/>
                    <a:pt x="3991" y="4467"/>
                  </a:cubicBezTo>
                  <a:cubicBezTo>
                    <a:pt x="4031" y="4497"/>
                    <a:pt x="4072" y="4538"/>
                    <a:pt x="4112" y="4568"/>
                  </a:cubicBezTo>
                  <a:cubicBezTo>
                    <a:pt x="4132" y="4588"/>
                    <a:pt x="4154" y="4596"/>
                    <a:pt x="4174" y="4596"/>
                  </a:cubicBezTo>
                  <a:cubicBezTo>
                    <a:pt x="4246" y="4596"/>
                    <a:pt x="4302" y="4489"/>
                    <a:pt x="4223" y="4426"/>
                  </a:cubicBezTo>
                  <a:cubicBezTo>
                    <a:pt x="4183" y="4396"/>
                    <a:pt x="4133" y="4365"/>
                    <a:pt x="4092" y="4335"/>
                  </a:cubicBezTo>
                  <a:cubicBezTo>
                    <a:pt x="4079" y="4324"/>
                    <a:pt x="4065" y="4320"/>
                    <a:pt x="4052" y="4320"/>
                  </a:cubicBezTo>
                  <a:close/>
                  <a:moveTo>
                    <a:pt x="3619" y="4340"/>
                  </a:moveTo>
                  <a:cubicBezTo>
                    <a:pt x="3549" y="4340"/>
                    <a:pt x="3490" y="4435"/>
                    <a:pt x="3535" y="4507"/>
                  </a:cubicBezTo>
                  <a:cubicBezTo>
                    <a:pt x="3566" y="4538"/>
                    <a:pt x="3575" y="4578"/>
                    <a:pt x="3616" y="4608"/>
                  </a:cubicBezTo>
                  <a:cubicBezTo>
                    <a:pt x="3647" y="4629"/>
                    <a:pt x="3677" y="4639"/>
                    <a:pt x="3717" y="4639"/>
                  </a:cubicBezTo>
                  <a:cubicBezTo>
                    <a:pt x="3720" y="4642"/>
                    <a:pt x="3724" y="4643"/>
                    <a:pt x="3729" y="4643"/>
                  </a:cubicBezTo>
                  <a:cubicBezTo>
                    <a:pt x="3739" y="4643"/>
                    <a:pt x="3754" y="4636"/>
                    <a:pt x="3768" y="4629"/>
                  </a:cubicBezTo>
                  <a:cubicBezTo>
                    <a:pt x="3798" y="4578"/>
                    <a:pt x="3818" y="4538"/>
                    <a:pt x="3809" y="4477"/>
                  </a:cubicBezTo>
                  <a:cubicBezTo>
                    <a:pt x="3788" y="4406"/>
                    <a:pt x="3717" y="4376"/>
                    <a:pt x="3647" y="4345"/>
                  </a:cubicBezTo>
                  <a:cubicBezTo>
                    <a:pt x="3637" y="4342"/>
                    <a:pt x="3628" y="4340"/>
                    <a:pt x="3619" y="4340"/>
                  </a:cubicBezTo>
                  <a:close/>
                  <a:moveTo>
                    <a:pt x="813" y="4460"/>
                  </a:moveTo>
                  <a:cubicBezTo>
                    <a:pt x="774" y="4460"/>
                    <a:pt x="743" y="4510"/>
                    <a:pt x="781" y="4548"/>
                  </a:cubicBezTo>
                  <a:lnTo>
                    <a:pt x="882" y="4649"/>
                  </a:lnTo>
                  <a:cubicBezTo>
                    <a:pt x="894" y="4660"/>
                    <a:pt x="906" y="4665"/>
                    <a:pt x="918" y="4665"/>
                  </a:cubicBezTo>
                  <a:cubicBezTo>
                    <a:pt x="959" y="4665"/>
                    <a:pt x="992" y="4610"/>
                    <a:pt x="953" y="4578"/>
                  </a:cubicBezTo>
                  <a:lnTo>
                    <a:pt x="852" y="4477"/>
                  </a:lnTo>
                  <a:cubicBezTo>
                    <a:pt x="840" y="4465"/>
                    <a:pt x="826" y="4460"/>
                    <a:pt x="813" y="4460"/>
                  </a:cubicBezTo>
                  <a:close/>
                  <a:moveTo>
                    <a:pt x="1855" y="4528"/>
                  </a:moveTo>
                  <a:cubicBezTo>
                    <a:pt x="1810" y="4528"/>
                    <a:pt x="1765" y="4593"/>
                    <a:pt x="1804" y="4639"/>
                  </a:cubicBezTo>
                  <a:lnTo>
                    <a:pt x="1844" y="4680"/>
                  </a:lnTo>
                  <a:cubicBezTo>
                    <a:pt x="1858" y="4694"/>
                    <a:pt x="1874" y="4700"/>
                    <a:pt x="1889" y="4700"/>
                  </a:cubicBezTo>
                  <a:cubicBezTo>
                    <a:pt x="1939" y="4700"/>
                    <a:pt x="1982" y="4635"/>
                    <a:pt x="1935" y="4588"/>
                  </a:cubicBezTo>
                  <a:lnTo>
                    <a:pt x="1895" y="4548"/>
                  </a:lnTo>
                  <a:cubicBezTo>
                    <a:pt x="1883" y="4534"/>
                    <a:pt x="1869" y="4528"/>
                    <a:pt x="1855" y="4528"/>
                  </a:cubicBezTo>
                  <a:close/>
                  <a:moveTo>
                    <a:pt x="2931" y="4444"/>
                  </a:moveTo>
                  <a:cubicBezTo>
                    <a:pt x="2862" y="4444"/>
                    <a:pt x="2796" y="4498"/>
                    <a:pt x="2826" y="4578"/>
                  </a:cubicBezTo>
                  <a:cubicBezTo>
                    <a:pt x="2846" y="4649"/>
                    <a:pt x="2887" y="4710"/>
                    <a:pt x="2938" y="4770"/>
                  </a:cubicBezTo>
                  <a:cubicBezTo>
                    <a:pt x="2960" y="4797"/>
                    <a:pt x="2985" y="4808"/>
                    <a:pt x="3009" y="4808"/>
                  </a:cubicBezTo>
                  <a:cubicBezTo>
                    <a:pt x="3087" y="4808"/>
                    <a:pt x="3159" y="4696"/>
                    <a:pt x="3089" y="4619"/>
                  </a:cubicBezTo>
                  <a:cubicBezTo>
                    <a:pt x="3069" y="4588"/>
                    <a:pt x="3049" y="4558"/>
                    <a:pt x="3039" y="4518"/>
                  </a:cubicBezTo>
                  <a:cubicBezTo>
                    <a:pt x="3019" y="4466"/>
                    <a:pt x="2975" y="4444"/>
                    <a:pt x="2931" y="4444"/>
                  </a:cubicBezTo>
                  <a:close/>
                  <a:moveTo>
                    <a:pt x="2463" y="4573"/>
                  </a:moveTo>
                  <a:cubicBezTo>
                    <a:pt x="2405" y="4573"/>
                    <a:pt x="2349" y="4629"/>
                    <a:pt x="2391" y="4700"/>
                  </a:cubicBezTo>
                  <a:cubicBezTo>
                    <a:pt x="2421" y="4740"/>
                    <a:pt x="2452" y="4791"/>
                    <a:pt x="2492" y="4842"/>
                  </a:cubicBezTo>
                  <a:cubicBezTo>
                    <a:pt x="2510" y="4872"/>
                    <a:pt x="2537" y="4884"/>
                    <a:pt x="2564" y="4884"/>
                  </a:cubicBezTo>
                  <a:cubicBezTo>
                    <a:pt x="2629" y="4884"/>
                    <a:pt x="2694" y="4815"/>
                    <a:pt x="2644" y="4750"/>
                  </a:cubicBezTo>
                  <a:cubicBezTo>
                    <a:pt x="2603" y="4700"/>
                    <a:pt x="2573" y="4659"/>
                    <a:pt x="2533" y="4608"/>
                  </a:cubicBezTo>
                  <a:cubicBezTo>
                    <a:pt x="2515" y="4584"/>
                    <a:pt x="2489" y="4573"/>
                    <a:pt x="2463" y="4573"/>
                  </a:cubicBezTo>
                  <a:close/>
                  <a:moveTo>
                    <a:pt x="3461" y="4826"/>
                  </a:moveTo>
                  <a:cubicBezTo>
                    <a:pt x="3423" y="4826"/>
                    <a:pt x="3388" y="4869"/>
                    <a:pt x="3424" y="4912"/>
                  </a:cubicBezTo>
                  <a:cubicBezTo>
                    <a:pt x="3444" y="4943"/>
                    <a:pt x="3464" y="4963"/>
                    <a:pt x="3494" y="4993"/>
                  </a:cubicBezTo>
                  <a:cubicBezTo>
                    <a:pt x="3501" y="5000"/>
                    <a:pt x="3509" y="5003"/>
                    <a:pt x="3517" y="5003"/>
                  </a:cubicBezTo>
                  <a:cubicBezTo>
                    <a:pt x="3547" y="5003"/>
                    <a:pt x="3582" y="4964"/>
                    <a:pt x="3566" y="4932"/>
                  </a:cubicBezTo>
                  <a:cubicBezTo>
                    <a:pt x="3545" y="4902"/>
                    <a:pt x="3525" y="4882"/>
                    <a:pt x="3505" y="4851"/>
                  </a:cubicBezTo>
                  <a:cubicBezTo>
                    <a:pt x="3493" y="4834"/>
                    <a:pt x="3477" y="4826"/>
                    <a:pt x="3461" y="4826"/>
                  </a:cubicBezTo>
                  <a:close/>
                  <a:moveTo>
                    <a:pt x="4566" y="4662"/>
                  </a:moveTo>
                  <a:cubicBezTo>
                    <a:pt x="4470" y="4662"/>
                    <a:pt x="4376" y="4747"/>
                    <a:pt x="4416" y="4851"/>
                  </a:cubicBezTo>
                  <a:cubicBezTo>
                    <a:pt x="4436" y="4932"/>
                    <a:pt x="4477" y="4983"/>
                    <a:pt x="4547" y="5013"/>
                  </a:cubicBezTo>
                  <a:cubicBezTo>
                    <a:pt x="4573" y="5029"/>
                    <a:pt x="4598" y="5036"/>
                    <a:pt x="4623" y="5036"/>
                  </a:cubicBezTo>
                  <a:cubicBezTo>
                    <a:pt x="4649" y="5036"/>
                    <a:pt x="4674" y="5029"/>
                    <a:pt x="4700" y="5013"/>
                  </a:cubicBezTo>
                  <a:lnTo>
                    <a:pt x="4709" y="5013"/>
                  </a:lnTo>
                  <a:cubicBezTo>
                    <a:pt x="4720" y="5004"/>
                    <a:pt x="4739" y="4994"/>
                    <a:pt x="4749" y="4974"/>
                  </a:cubicBezTo>
                  <a:lnTo>
                    <a:pt x="4749" y="4974"/>
                  </a:lnTo>
                  <a:lnTo>
                    <a:pt x="4760" y="4963"/>
                  </a:lnTo>
                  <a:cubicBezTo>
                    <a:pt x="4781" y="4923"/>
                    <a:pt x="4781" y="4882"/>
                    <a:pt x="4770" y="4842"/>
                  </a:cubicBezTo>
                  <a:cubicBezTo>
                    <a:pt x="4750" y="4770"/>
                    <a:pt x="4709" y="4710"/>
                    <a:pt x="4639" y="4680"/>
                  </a:cubicBezTo>
                  <a:cubicBezTo>
                    <a:pt x="4616" y="4667"/>
                    <a:pt x="4591" y="4662"/>
                    <a:pt x="4566" y="4662"/>
                  </a:cubicBezTo>
                  <a:close/>
                  <a:moveTo>
                    <a:pt x="1469" y="4882"/>
                  </a:moveTo>
                  <a:cubicBezTo>
                    <a:pt x="1348" y="4882"/>
                    <a:pt x="1348" y="5064"/>
                    <a:pt x="1469" y="5064"/>
                  </a:cubicBezTo>
                  <a:cubicBezTo>
                    <a:pt x="1581" y="5064"/>
                    <a:pt x="1581" y="4882"/>
                    <a:pt x="1469" y="4882"/>
                  </a:cubicBezTo>
                  <a:close/>
                  <a:moveTo>
                    <a:pt x="5033" y="4819"/>
                  </a:moveTo>
                  <a:cubicBezTo>
                    <a:pt x="4972" y="4819"/>
                    <a:pt x="4918" y="4898"/>
                    <a:pt x="4973" y="4953"/>
                  </a:cubicBezTo>
                  <a:cubicBezTo>
                    <a:pt x="5013" y="4993"/>
                    <a:pt x="5054" y="5034"/>
                    <a:pt x="5105" y="5064"/>
                  </a:cubicBezTo>
                  <a:cubicBezTo>
                    <a:pt x="5119" y="5081"/>
                    <a:pt x="5136" y="5088"/>
                    <a:pt x="5152" y="5088"/>
                  </a:cubicBezTo>
                  <a:cubicBezTo>
                    <a:pt x="5204" y="5088"/>
                    <a:pt x="5250" y="5017"/>
                    <a:pt x="5195" y="4963"/>
                  </a:cubicBezTo>
                  <a:lnTo>
                    <a:pt x="5084" y="4842"/>
                  </a:lnTo>
                  <a:cubicBezTo>
                    <a:pt x="5068" y="4826"/>
                    <a:pt x="5050" y="4819"/>
                    <a:pt x="5033" y="4819"/>
                  </a:cubicBezTo>
                  <a:close/>
                  <a:moveTo>
                    <a:pt x="976" y="4850"/>
                  </a:moveTo>
                  <a:cubicBezTo>
                    <a:pt x="942" y="4850"/>
                    <a:pt x="911" y="4900"/>
                    <a:pt x="943" y="4932"/>
                  </a:cubicBezTo>
                  <a:cubicBezTo>
                    <a:pt x="1004" y="4983"/>
                    <a:pt x="1055" y="5034"/>
                    <a:pt x="1115" y="5085"/>
                  </a:cubicBezTo>
                  <a:cubicBezTo>
                    <a:pt x="1123" y="5094"/>
                    <a:pt x="1131" y="5098"/>
                    <a:pt x="1140" y="5098"/>
                  </a:cubicBezTo>
                  <a:cubicBezTo>
                    <a:pt x="1168" y="5098"/>
                    <a:pt x="1197" y="5057"/>
                    <a:pt x="1166" y="5034"/>
                  </a:cubicBezTo>
                  <a:cubicBezTo>
                    <a:pt x="1115" y="4973"/>
                    <a:pt x="1064" y="4923"/>
                    <a:pt x="1004" y="4862"/>
                  </a:cubicBezTo>
                  <a:cubicBezTo>
                    <a:pt x="995" y="4853"/>
                    <a:pt x="986" y="4850"/>
                    <a:pt x="976" y="4850"/>
                  </a:cubicBezTo>
                  <a:close/>
                  <a:moveTo>
                    <a:pt x="1941" y="5115"/>
                  </a:moveTo>
                  <a:cubicBezTo>
                    <a:pt x="1891" y="5115"/>
                    <a:pt x="1846" y="5180"/>
                    <a:pt x="1885" y="5226"/>
                  </a:cubicBezTo>
                  <a:lnTo>
                    <a:pt x="1986" y="5328"/>
                  </a:lnTo>
                  <a:cubicBezTo>
                    <a:pt x="2000" y="5342"/>
                    <a:pt x="2016" y="5348"/>
                    <a:pt x="2031" y="5348"/>
                  </a:cubicBezTo>
                  <a:cubicBezTo>
                    <a:pt x="2081" y="5348"/>
                    <a:pt x="2126" y="5283"/>
                    <a:pt x="2087" y="5236"/>
                  </a:cubicBezTo>
                  <a:lnTo>
                    <a:pt x="1986" y="5135"/>
                  </a:lnTo>
                  <a:cubicBezTo>
                    <a:pt x="1972" y="5121"/>
                    <a:pt x="1956" y="5115"/>
                    <a:pt x="1941" y="5115"/>
                  </a:cubicBezTo>
                  <a:close/>
                  <a:moveTo>
                    <a:pt x="4123" y="5004"/>
                  </a:moveTo>
                  <a:cubicBezTo>
                    <a:pt x="4029" y="5004"/>
                    <a:pt x="3936" y="5133"/>
                    <a:pt x="4021" y="5226"/>
                  </a:cubicBezTo>
                  <a:cubicBezTo>
                    <a:pt x="4082" y="5307"/>
                    <a:pt x="4133" y="5348"/>
                    <a:pt x="4234" y="5358"/>
                  </a:cubicBezTo>
                  <a:cubicBezTo>
                    <a:pt x="4238" y="5359"/>
                    <a:pt x="4243" y="5359"/>
                    <a:pt x="4247" y="5359"/>
                  </a:cubicBezTo>
                  <a:cubicBezTo>
                    <a:pt x="4289" y="5359"/>
                    <a:pt x="4315" y="5313"/>
                    <a:pt x="4315" y="5277"/>
                  </a:cubicBezTo>
                  <a:cubicBezTo>
                    <a:pt x="4325" y="5175"/>
                    <a:pt x="4274" y="5125"/>
                    <a:pt x="4203" y="5044"/>
                  </a:cubicBezTo>
                  <a:cubicBezTo>
                    <a:pt x="4180" y="5016"/>
                    <a:pt x="4151" y="5004"/>
                    <a:pt x="4123" y="5004"/>
                  </a:cubicBezTo>
                  <a:close/>
                  <a:moveTo>
                    <a:pt x="2199" y="4997"/>
                  </a:moveTo>
                  <a:cubicBezTo>
                    <a:pt x="2132" y="4997"/>
                    <a:pt x="2076" y="5081"/>
                    <a:pt x="2138" y="5135"/>
                  </a:cubicBezTo>
                  <a:cubicBezTo>
                    <a:pt x="2219" y="5206"/>
                    <a:pt x="2290" y="5277"/>
                    <a:pt x="2360" y="5348"/>
                  </a:cubicBezTo>
                  <a:cubicBezTo>
                    <a:pt x="2378" y="5363"/>
                    <a:pt x="2397" y="5369"/>
                    <a:pt x="2415" y="5369"/>
                  </a:cubicBezTo>
                  <a:cubicBezTo>
                    <a:pt x="2484" y="5369"/>
                    <a:pt x="2546" y="5282"/>
                    <a:pt x="2482" y="5226"/>
                  </a:cubicBezTo>
                  <a:cubicBezTo>
                    <a:pt x="2411" y="5155"/>
                    <a:pt x="2330" y="5085"/>
                    <a:pt x="2259" y="5024"/>
                  </a:cubicBezTo>
                  <a:cubicBezTo>
                    <a:pt x="2240" y="5005"/>
                    <a:pt x="2219" y="4997"/>
                    <a:pt x="2199" y="4997"/>
                  </a:cubicBezTo>
                  <a:close/>
                  <a:moveTo>
                    <a:pt x="3206" y="5073"/>
                  </a:moveTo>
                  <a:cubicBezTo>
                    <a:pt x="3133" y="5073"/>
                    <a:pt x="3058" y="5152"/>
                    <a:pt x="3100" y="5236"/>
                  </a:cubicBezTo>
                  <a:cubicBezTo>
                    <a:pt x="3130" y="5307"/>
                    <a:pt x="3181" y="5368"/>
                    <a:pt x="3231" y="5429"/>
                  </a:cubicBezTo>
                  <a:cubicBezTo>
                    <a:pt x="3249" y="5453"/>
                    <a:pt x="3276" y="5464"/>
                    <a:pt x="3303" y="5464"/>
                  </a:cubicBezTo>
                  <a:cubicBezTo>
                    <a:pt x="3353" y="5464"/>
                    <a:pt x="3403" y="5424"/>
                    <a:pt x="3383" y="5358"/>
                  </a:cubicBezTo>
                  <a:cubicBezTo>
                    <a:pt x="3353" y="5287"/>
                    <a:pt x="3332" y="5196"/>
                    <a:pt x="3292" y="5125"/>
                  </a:cubicBezTo>
                  <a:cubicBezTo>
                    <a:pt x="3270" y="5088"/>
                    <a:pt x="3238" y="5073"/>
                    <a:pt x="3206" y="5073"/>
                  </a:cubicBezTo>
                  <a:close/>
                  <a:moveTo>
                    <a:pt x="4551" y="5216"/>
                  </a:moveTo>
                  <a:cubicBezTo>
                    <a:pt x="4473" y="5216"/>
                    <a:pt x="4404" y="5311"/>
                    <a:pt x="4477" y="5368"/>
                  </a:cubicBezTo>
                  <a:cubicBezTo>
                    <a:pt x="4507" y="5388"/>
                    <a:pt x="4547" y="5418"/>
                    <a:pt x="4578" y="5449"/>
                  </a:cubicBezTo>
                  <a:cubicBezTo>
                    <a:pt x="4596" y="5463"/>
                    <a:pt x="4616" y="5469"/>
                    <a:pt x="4636" y="5469"/>
                  </a:cubicBezTo>
                  <a:cubicBezTo>
                    <a:pt x="4713" y="5469"/>
                    <a:pt x="4782" y="5374"/>
                    <a:pt x="4709" y="5317"/>
                  </a:cubicBezTo>
                  <a:cubicBezTo>
                    <a:pt x="4669" y="5287"/>
                    <a:pt x="4639" y="5267"/>
                    <a:pt x="4608" y="5236"/>
                  </a:cubicBezTo>
                  <a:cubicBezTo>
                    <a:pt x="4590" y="5222"/>
                    <a:pt x="4570" y="5216"/>
                    <a:pt x="4551" y="5216"/>
                  </a:cubicBezTo>
                  <a:close/>
                  <a:moveTo>
                    <a:pt x="1777" y="5308"/>
                  </a:moveTo>
                  <a:cubicBezTo>
                    <a:pt x="1700" y="5308"/>
                    <a:pt x="1632" y="5407"/>
                    <a:pt x="1703" y="5469"/>
                  </a:cubicBezTo>
                  <a:lnTo>
                    <a:pt x="1743" y="5510"/>
                  </a:lnTo>
                  <a:cubicBezTo>
                    <a:pt x="1765" y="5531"/>
                    <a:pt x="1789" y="5541"/>
                    <a:pt x="1811" y="5541"/>
                  </a:cubicBezTo>
                  <a:cubicBezTo>
                    <a:pt x="1885" y="5541"/>
                    <a:pt x="1947" y="5448"/>
                    <a:pt x="1885" y="5378"/>
                  </a:cubicBezTo>
                  <a:lnTo>
                    <a:pt x="1844" y="5337"/>
                  </a:lnTo>
                  <a:cubicBezTo>
                    <a:pt x="1824" y="5317"/>
                    <a:pt x="1800" y="5308"/>
                    <a:pt x="1777" y="5308"/>
                  </a:cubicBezTo>
                  <a:close/>
                  <a:moveTo>
                    <a:pt x="3645" y="5299"/>
                  </a:moveTo>
                  <a:cubicBezTo>
                    <a:pt x="3580" y="5299"/>
                    <a:pt x="3517" y="5404"/>
                    <a:pt x="3596" y="5459"/>
                  </a:cubicBezTo>
                  <a:cubicBezTo>
                    <a:pt x="3647" y="5490"/>
                    <a:pt x="3687" y="5520"/>
                    <a:pt x="3728" y="5550"/>
                  </a:cubicBezTo>
                  <a:cubicBezTo>
                    <a:pt x="3740" y="5557"/>
                    <a:pt x="3752" y="5560"/>
                    <a:pt x="3763" y="5560"/>
                  </a:cubicBezTo>
                  <a:cubicBezTo>
                    <a:pt x="3816" y="5560"/>
                    <a:pt x="3850" y="5489"/>
                    <a:pt x="3809" y="5439"/>
                  </a:cubicBezTo>
                  <a:lnTo>
                    <a:pt x="3697" y="5328"/>
                  </a:lnTo>
                  <a:cubicBezTo>
                    <a:pt x="3681" y="5308"/>
                    <a:pt x="3663" y="5299"/>
                    <a:pt x="3645" y="5299"/>
                  </a:cubicBezTo>
                  <a:close/>
                  <a:moveTo>
                    <a:pt x="2843" y="5421"/>
                  </a:moveTo>
                  <a:cubicBezTo>
                    <a:pt x="2781" y="5421"/>
                    <a:pt x="2713" y="5486"/>
                    <a:pt x="2756" y="5550"/>
                  </a:cubicBezTo>
                  <a:cubicBezTo>
                    <a:pt x="2786" y="5580"/>
                    <a:pt x="2806" y="5611"/>
                    <a:pt x="2826" y="5641"/>
                  </a:cubicBezTo>
                  <a:cubicBezTo>
                    <a:pt x="2846" y="5665"/>
                    <a:pt x="2870" y="5675"/>
                    <a:pt x="2893" y="5675"/>
                  </a:cubicBezTo>
                  <a:cubicBezTo>
                    <a:pt x="2939" y="5675"/>
                    <a:pt x="2978" y="5632"/>
                    <a:pt x="2958" y="5571"/>
                  </a:cubicBezTo>
                  <a:cubicBezTo>
                    <a:pt x="2938" y="5540"/>
                    <a:pt x="2918" y="5499"/>
                    <a:pt x="2907" y="5459"/>
                  </a:cubicBezTo>
                  <a:cubicBezTo>
                    <a:pt x="2892" y="5432"/>
                    <a:pt x="2868" y="5421"/>
                    <a:pt x="2843" y="5421"/>
                  </a:cubicBezTo>
                  <a:close/>
                  <a:moveTo>
                    <a:pt x="2401" y="5631"/>
                  </a:moveTo>
                  <a:cubicBezTo>
                    <a:pt x="2330" y="5631"/>
                    <a:pt x="2330" y="5742"/>
                    <a:pt x="2401" y="5742"/>
                  </a:cubicBezTo>
                  <a:cubicBezTo>
                    <a:pt x="2482" y="5742"/>
                    <a:pt x="2482" y="5631"/>
                    <a:pt x="2401" y="5631"/>
                  </a:cubicBezTo>
                  <a:close/>
                  <a:moveTo>
                    <a:pt x="3304" y="5602"/>
                  </a:moveTo>
                  <a:cubicBezTo>
                    <a:pt x="3246" y="5602"/>
                    <a:pt x="3196" y="5675"/>
                    <a:pt x="3251" y="5722"/>
                  </a:cubicBezTo>
                  <a:lnTo>
                    <a:pt x="3353" y="5803"/>
                  </a:lnTo>
                  <a:cubicBezTo>
                    <a:pt x="3366" y="5813"/>
                    <a:pt x="3381" y="5817"/>
                    <a:pt x="3396" y="5817"/>
                  </a:cubicBezTo>
                  <a:cubicBezTo>
                    <a:pt x="3456" y="5817"/>
                    <a:pt x="3511" y="5743"/>
                    <a:pt x="3454" y="5702"/>
                  </a:cubicBezTo>
                  <a:lnTo>
                    <a:pt x="3353" y="5621"/>
                  </a:lnTo>
                  <a:cubicBezTo>
                    <a:pt x="3337" y="5608"/>
                    <a:pt x="3321" y="5602"/>
                    <a:pt x="3304" y="56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9" name="Google Shape;1359;p21"/>
            <p:cNvSpPr/>
            <p:nvPr/>
          </p:nvSpPr>
          <p:spPr>
            <a:xfrm>
              <a:off x="6929251" y="2379248"/>
              <a:ext cx="1064828" cy="1028273"/>
            </a:xfrm>
            <a:custGeom>
              <a:avLst/>
              <a:gdLst/>
              <a:ahLst/>
              <a:cxnLst/>
              <a:rect l="l" t="t" r="r" b="b"/>
              <a:pathLst>
                <a:path w="6025" h="5818" extrusionOk="0">
                  <a:moveTo>
                    <a:pt x="2181" y="0"/>
                  </a:moveTo>
                  <a:cubicBezTo>
                    <a:pt x="2094" y="0"/>
                    <a:pt x="2064" y="136"/>
                    <a:pt x="2159" y="155"/>
                  </a:cubicBezTo>
                  <a:cubicBezTo>
                    <a:pt x="2249" y="175"/>
                    <a:pt x="2330" y="205"/>
                    <a:pt x="2411" y="245"/>
                  </a:cubicBezTo>
                  <a:cubicBezTo>
                    <a:pt x="2423" y="251"/>
                    <a:pt x="2434" y="253"/>
                    <a:pt x="2444" y="253"/>
                  </a:cubicBezTo>
                  <a:cubicBezTo>
                    <a:pt x="2509" y="253"/>
                    <a:pt x="2552" y="159"/>
                    <a:pt x="2483" y="124"/>
                  </a:cubicBezTo>
                  <a:cubicBezTo>
                    <a:pt x="2391" y="63"/>
                    <a:pt x="2301" y="33"/>
                    <a:pt x="2199" y="2"/>
                  </a:cubicBezTo>
                  <a:cubicBezTo>
                    <a:pt x="2193" y="1"/>
                    <a:pt x="2187" y="0"/>
                    <a:pt x="2181" y="0"/>
                  </a:cubicBezTo>
                  <a:close/>
                  <a:moveTo>
                    <a:pt x="3185" y="27"/>
                  </a:moveTo>
                  <a:cubicBezTo>
                    <a:pt x="3127" y="27"/>
                    <a:pt x="3089" y="107"/>
                    <a:pt x="3151" y="134"/>
                  </a:cubicBezTo>
                  <a:lnTo>
                    <a:pt x="3434" y="256"/>
                  </a:lnTo>
                  <a:cubicBezTo>
                    <a:pt x="3443" y="260"/>
                    <a:pt x="3452" y="261"/>
                    <a:pt x="3461" y="261"/>
                  </a:cubicBezTo>
                  <a:cubicBezTo>
                    <a:pt x="3518" y="261"/>
                    <a:pt x="3557" y="181"/>
                    <a:pt x="3495" y="155"/>
                  </a:cubicBezTo>
                  <a:lnTo>
                    <a:pt x="3212" y="33"/>
                  </a:lnTo>
                  <a:cubicBezTo>
                    <a:pt x="3203" y="29"/>
                    <a:pt x="3193" y="27"/>
                    <a:pt x="3185" y="27"/>
                  </a:cubicBezTo>
                  <a:close/>
                  <a:moveTo>
                    <a:pt x="2829" y="173"/>
                  </a:moveTo>
                  <a:cubicBezTo>
                    <a:pt x="2767" y="173"/>
                    <a:pt x="2729" y="264"/>
                    <a:pt x="2796" y="306"/>
                  </a:cubicBezTo>
                  <a:lnTo>
                    <a:pt x="3019" y="448"/>
                  </a:lnTo>
                  <a:cubicBezTo>
                    <a:pt x="3033" y="456"/>
                    <a:pt x="3046" y="460"/>
                    <a:pt x="3058" y="460"/>
                  </a:cubicBezTo>
                  <a:cubicBezTo>
                    <a:pt x="3120" y="460"/>
                    <a:pt x="3158" y="369"/>
                    <a:pt x="3090" y="326"/>
                  </a:cubicBezTo>
                  <a:cubicBezTo>
                    <a:pt x="3019" y="276"/>
                    <a:pt x="2938" y="225"/>
                    <a:pt x="2868" y="185"/>
                  </a:cubicBezTo>
                  <a:cubicBezTo>
                    <a:pt x="2854" y="176"/>
                    <a:pt x="2841" y="173"/>
                    <a:pt x="2829" y="173"/>
                  </a:cubicBezTo>
                  <a:close/>
                  <a:moveTo>
                    <a:pt x="1765" y="218"/>
                  </a:moveTo>
                  <a:cubicBezTo>
                    <a:pt x="1695" y="218"/>
                    <a:pt x="1673" y="341"/>
                    <a:pt x="1754" y="377"/>
                  </a:cubicBezTo>
                  <a:cubicBezTo>
                    <a:pt x="1835" y="407"/>
                    <a:pt x="1916" y="448"/>
                    <a:pt x="1997" y="479"/>
                  </a:cubicBezTo>
                  <a:cubicBezTo>
                    <a:pt x="2007" y="483"/>
                    <a:pt x="2017" y="485"/>
                    <a:pt x="2026" y="485"/>
                  </a:cubicBezTo>
                  <a:cubicBezTo>
                    <a:pt x="2095" y="485"/>
                    <a:pt x="2117" y="362"/>
                    <a:pt x="2037" y="326"/>
                  </a:cubicBezTo>
                  <a:cubicBezTo>
                    <a:pt x="1956" y="296"/>
                    <a:pt x="1875" y="256"/>
                    <a:pt x="1794" y="225"/>
                  </a:cubicBezTo>
                  <a:cubicBezTo>
                    <a:pt x="1784" y="220"/>
                    <a:pt x="1774" y="218"/>
                    <a:pt x="1765" y="218"/>
                  </a:cubicBezTo>
                  <a:close/>
                  <a:moveTo>
                    <a:pt x="3829" y="196"/>
                  </a:moveTo>
                  <a:cubicBezTo>
                    <a:pt x="3773" y="196"/>
                    <a:pt x="3738" y="282"/>
                    <a:pt x="3799" y="317"/>
                  </a:cubicBezTo>
                  <a:cubicBezTo>
                    <a:pt x="3910" y="377"/>
                    <a:pt x="4031" y="438"/>
                    <a:pt x="4143" y="499"/>
                  </a:cubicBezTo>
                  <a:cubicBezTo>
                    <a:pt x="4153" y="503"/>
                    <a:pt x="4162" y="505"/>
                    <a:pt x="4171" y="505"/>
                  </a:cubicBezTo>
                  <a:cubicBezTo>
                    <a:pt x="4226" y="505"/>
                    <a:pt x="4256" y="432"/>
                    <a:pt x="4204" y="398"/>
                  </a:cubicBezTo>
                  <a:cubicBezTo>
                    <a:pt x="4092" y="337"/>
                    <a:pt x="3981" y="266"/>
                    <a:pt x="3860" y="205"/>
                  </a:cubicBezTo>
                  <a:cubicBezTo>
                    <a:pt x="3849" y="199"/>
                    <a:pt x="3839" y="196"/>
                    <a:pt x="3829" y="196"/>
                  </a:cubicBezTo>
                  <a:close/>
                  <a:moveTo>
                    <a:pt x="4522" y="290"/>
                  </a:moveTo>
                  <a:cubicBezTo>
                    <a:pt x="4478" y="290"/>
                    <a:pt x="4438" y="348"/>
                    <a:pt x="4477" y="387"/>
                  </a:cubicBezTo>
                  <a:cubicBezTo>
                    <a:pt x="4558" y="468"/>
                    <a:pt x="4649" y="529"/>
                    <a:pt x="4751" y="580"/>
                  </a:cubicBezTo>
                  <a:cubicBezTo>
                    <a:pt x="4763" y="586"/>
                    <a:pt x="4774" y="588"/>
                    <a:pt x="4785" y="588"/>
                  </a:cubicBezTo>
                  <a:cubicBezTo>
                    <a:pt x="4847" y="588"/>
                    <a:pt x="4882" y="502"/>
                    <a:pt x="4821" y="468"/>
                  </a:cubicBezTo>
                  <a:cubicBezTo>
                    <a:pt x="4720" y="428"/>
                    <a:pt x="4639" y="377"/>
                    <a:pt x="4558" y="306"/>
                  </a:cubicBezTo>
                  <a:cubicBezTo>
                    <a:pt x="4547" y="295"/>
                    <a:pt x="4534" y="290"/>
                    <a:pt x="4522" y="290"/>
                  </a:cubicBezTo>
                  <a:close/>
                  <a:moveTo>
                    <a:pt x="1187" y="418"/>
                  </a:moveTo>
                  <a:cubicBezTo>
                    <a:pt x="1136" y="418"/>
                    <a:pt x="1115" y="499"/>
                    <a:pt x="1176" y="509"/>
                  </a:cubicBezTo>
                  <a:cubicBezTo>
                    <a:pt x="1257" y="519"/>
                    <a:pt x="1329" y="549"/>
                    <a:pt x="1399" y="590"/>
                  </a:cubicBezTo>
                  <a:cubicBezTo>
                    <a:pt x="1410" y="597"/>
                    <a:pt x="1420" y="600"/>
                    <a:pt x="1430" y="600"/>
                  </a:cubicBezTo>
                  <a:cubicBezTo>
                    <a:pt x="1474" y="600"/>
                    <a:pt x="1500" y="532"/>
                    <a:pt x="1450" y="499"/>
                  </a:cubicBezTo>
                  <a:cubicBezTo>
                    <a:pt x="1369" y="458"/>
                    <a:pt x="1277" y="428"/>
                    <a:pt x="1187" y="418"/>
                  </a:cubicBezTo>
                  <a:close/>
                  <a:moveTo>
                    <a:pt x="2815" y="472"/>
                  </a:moveTo>
                  <a:cubicBezTo>
                    <a:pt x="2767" y="472"/>
                    <a:pt x="2727" y="530"/>
                    <a:pt x="2766" y="569"/>
                  </a:cubicBezTo>
                  <a:cubicBezTo>
                    <a:pt x="2847" y="630"/>
                    <a:pt x="2938" y="661"/>
                    <a:pt x="3039" y="671"/>
                  </a:cubicBezTo>
                  <a:cubicBezTo>
                    <a:pt x="3111" y="671"/>
                    <a:pt x="3111" y="549"/>
                    <a:pt x="3039" y="549"/>
                  </a:cubicBezTo>
                  <a:cubicBezTo>
                    <a:pt x="2969" y="549"/>
                    <a:pt x="2908" y="529"/>
                    <a:pt x="2857" y="488"/>
                  </a:cubicBezTo>
                  <a:cubicBezTo>
                    <a:pt x="2844" y="477"/>
                    <a:pt x="2829" y="472"/>
                    <a:pt x="2815" y="472"/>
                  </a:cubicBezTo>
                  <a:close/>
                  <a:moveTo>
                    <a:pt x="1995" y="542"/>
                  </a:moveTo>
                  <a:cubicBezTo>
                    <a:pt x="1956" y="542"/>
                    <a:pt x="1933" y="605"/>
                    <a:pt x="1977" y="630"/>
                  </a:cubicBezTo>
                  <a:lnTo>
                    <a:pt x="2118" y="711"/>
                  </a:lnTo>
                  <a:cubicBezTo>
                    <a:pt x="2126" y="716"/>
                    <a:pt x="2134" y="718"/>
                    <a:pt x="2141" y="718"/>
                  </a:cubicBezTo>
                  <a:cubicBezTo>
                    <a:pt x="2179" y="718"/>
                    <a:pt x="2201" y="656"/>
                    <a:pt x="2159" y="630"/>
                  </a:cubicBezTo>
                  <a:lnTo>
                    <a:pt x="2017" y="549"/>
                  </a:lnTo>
                  <a:cubicBezTo>
                    <a:pt x="2009" y="544"/>
                    <a:pt x="2002" y="542"/>
                    <a:pt x="1995" y="542"/>
                  </a:cubicBezTo>
                  <a:close/>
                  <a:moveTo>
                    <a:pt x="3464" y="600"/>
                  </a:moveTo>
                  <a:cubicBezTo>
                    <a:pt x="3383" y="600"/>
                    <a:pt x="3374" y="731"/>
                    <a:pt x="3464" y="731"/>
                  </a:cubicBezTo>
                  <a:cubicBezTo>
                    <a:pt x="3545" y="731"/>
                    <a:pt x="3545" y="600"/>
                    <a:pt x="3464" y="600"/>
                  </a:cubicBezTo>
                  <a:close/>
                  <a:moveTo>
                    <a:pt x="2525" y="622"/>
                  </a:moveTo>
                  <a:cubicBezTo>
                    <a:pt x="2467" y="622"/>
                    <a:pt x="2417" y="694"/>
                    <a:pt x="2472" y="742"/>
                  </a:cubicBezTo>
                  <a:cubicBezTo>
                    <a:pt x="2544" y="803"/>
                    <a:pt x="2625" y="853"/>
                    <a:pt x="2715" y="893"/>
                  </a:cubicBezTo>
                  <a:cubicBezTo>
                    <a:pt x="2724" y="897"/>
                    <a:pt x="2733" y="898"/>
                    <a:pt x="2742" y="898"/>
                  </a:cubicBezTo>
                  <a:cubicBezTo>
                    <a:pt x="2810" y="898"/>
                    <a:pt x="2859" y="799"/>
                    <a:pt x="2787" y="772"/>
                  </a:cubicBezTo>
                  <a:cubicBezTo>
                    <a:pt x="2706" y="742"/>
                    <a:pt x="2634" y="691"/>
                    <a:pt x="2573" y="641"/>
                  </a:cubicBezTo>
                  <a:cubicBezTo>
                    <a:pt x="2558" y="627"/>
                    <a:pt x="2541" y="622"/>
                    <a:pt x="2525" y="622"/>
                  </a:cubicBezTo>
                  <a:close/>
                  <a:moveTo>
                    <a:pt x="3854" y="754"/>
                  </a:moveTo>
                  <a:cubicBezTo>
                    <a:pt x="3792" y="754"/>
                    <a:pt x="3734" y="835"/>
                    <a:pt x="3799" y="884"/>
                  </a:cubicBezTo>
                  <a:lnTo>
                    <a:pt x="3900" y="965"/>
                  </a:lnTo>
                  <a:cubicBezTo>
                    <a:pt x="3916" y="981"/>
                    <a:pt x="3934" y="987"/>
                    <a:pt x="3952" y="987"/>
                  </a:cubicBezTo>
                  <a:cubicBezTo>
                    <a:pt x="4012" y="987"/>
                    <a:pt x="4064" y="910"/>
                    <a:pt x="4001" y="863"/>
                  </a:cubicBezTo>
                  <a:lnTo>
                    <a:pt x="3900" y="772"/>
                  </a:lnTo>
                  <a:cubicBezTo>
                    <a:pt x="3886" y="759"/>
                    <a:pt x="3870" y="754"/>
                    <a:pt x="3854" y="754"/>
                  </a:cubicBezTo>
                  <a:close/>
                  <a:moveTo>
                    <a:pt x="974" y="774"/>
                  </a:moveTo>
                  <a:cubicBezTo>
                    <a:pt x="887" y="774"/>
                    <a:pt x="834" y="932"/>
                    <a:pt x="953" y="974"/>
                  </a:cubicBezTo>
                  <a:cubicBezTo>
                    <a:pt x="994" y="985"/>
                    <a:pt x="1034" y="995"/>
                    <a:pt x="1075" y="1015"/>
                  </a:cubicBezTo>
                  <a:cubicBezTo>
                    <a:pt x="1084" y="1018"/>
                    <a:pt x="1093" y="1019"/>
                    <a:pt x="1102" y="1019"/>
                  </a:cubicBezTo>
                  <a:cubicBezTo>
                    <a:pt x="1174" y="1019"/>
                    <a:pt x="1200" y="909"/>
                    <a:pt x="1136" y="873"/>
                  </a:cubicBezTo>
                  <a:cubicBezTo>
                    <a:pt x="1106" y="843"/>
                    <a:pt x="1065" y="823"/>
                    <a:pt x="1025" y="792"/>
                  </a:cubicBezTo>
                  <a:cubicBezTo>
                    <a:pt x="1007" y="779"/>
                    <a:pt x="990" y="774"/>
                    <a:pt x="974" y="774"/>
                  </a:cubicBezTo>
                  <a:close/>
                  <a:moveTo>
                    <a:pt x="5094" y="796"/>
                  </a:moveTo>
                  <a:cubicBezTo>
                    <a:pt x="5045" y="796"/>
                    <a:pt x="5005" y="854"/>
                    <a:pt x="5044" y="893"/>
                  </a:cubicBezTo>
                  <a:cubicBezTo>
                    <a:pt x="5125" y="965"/>
                    <a:pt x="5196" y="1035"/>
                    <a:pt x="5267" y="1106"/>
                  </a:cubicBezTo>
                  <a:cubicBezTo>
                    <a:pt x="5280" y="1119"/>
                    <a:pt x="5295" y="1125"/>
                    <a:pt x="5311" y="1125"/>
                  </a:cubicBezTo>
                  <a:cubicBezTo>
                    <a:pt x="5367" y="1125"/>
                    <a:pt x="5424" y="1053"/>
                    <a:pt x="5368" y="1005"/>
                  </a:cubicBezTo>
                  <a:cubicBezTo>
                    <a:pt x="5287" y="944"/>
                    <a:pt x="5206" y="873"/>
                    <a:pt x="5135" y="812"/>
                  </a:cubicBezTo>
                  <a:cubicBezTo>
                    <a:pt x="5122" y="801"/>
                    <a:pt x="5108" y="796"/>
                    <a:pt x="5094" y="796"/>
                  </a:cubicBezTo>
                  <a:close/>
                  <a:moveTo>
                    <a:pt x="3199" y="874"/>
                  </a:moveTo>
                  <a:cubicBezTo>
                    <a:pt x="3147" y="874"/>
                    <a:pt x="3120" y="951"/>
                    <a:pt x="3171" y="985"/>
                  </a:cubicBezTo>
                  <a:cubicBezTo>
                    <a:pt x="3232" y="1025"/>
                    <a:pt x="3282" y="1076"/>
                    <a:pt x="3343" y="1116"/>
                  </a:cubicBezTo>
                  <a:cubicBezTo>
                    <a:pt x="3355" y="1125"/>
                    <a:pt x="3367" y="1128"/>
                    <a:pt x="3379" y="1128"/>
                  </a:cubicBezTo>
                  <a:cubicBezTo>
                    <a:pt x="3437" y="1128"/>
                    <a:pt x="3482" y="1037"/>
                    <a:pt x="3414" y="995"/>
                  </a:cubicBezTo>
                  <a:cubicBezTo>
                    <a:pt x="3353" y="954"/>
                    <a:pt x="3293" y="924"/>
                    <a:pt x="3232" y="884"/>
                  </a:cubicBezTo>
                  <a:cubicBezTo>
                    <a:pt x="3220" y="877"/>
                    <a:pt x="3210" y="874"/>
                    <a:pt x="3199" y="874"/>
                  </a:cubicBezTo>
                  <a:close/>
                  <a:moveTo>
                    <a:pt x="4646" y="863"/>
                  </a:moveTo>
                  <a:cubicBezTo>
                    <a:pt x="4599" y="863"/>
                    <a:pt x="4560" y="928"/>
                    <a:pt x="4598" y="974"/>
                  </a:cubicBezTo>
                  <a:cubicBezTo>
                    <a:pt x="4649" y="1046"/>
                    <a:pt x="4720" y="1096"/>
                    <a:pt x="4791" y="1136"/>
                  </a:cubicBezTo>
                  <a:cubicBezTo>
                    <a:pt x="4804" y="1144"/>
                    <a:pt x="4817" y="1148"/>
                    <a:pt x="4828" y="1148"/>
                  </a:cubicBezTo>
                  <a:cubicBezTo>
                    <a:pt x="4891" y="1148"/>
                    <a:pt x="4930" y="1049"/>
                    <a:pt x="4862" y="1015"/>
                  </a:cubicBezTo>
                  <a:cubicBezTo>
                    <a:pt x="4791" y="985"/>
                    <a:pt x="4740" y="944"/>
                    <a:pt x="4690" y="884"/>
                  </a:cubicBezTo>
                  <a:cubicBezTo>
                    <a:pt x="4676" y="869"/>
                    <a:pt x="4661" y="863"/>
                    <a:pt x="4646" y="863"/>
                  </a:cubicBezTo>
                  <a:close/>
                  <a:moveTo>
                    <a:pt x="1891" y="849"/>
                  </a:moveTo>
                  <a:cubicBezTo>
                    <a:pt x="1814" y="849"/>
                    <a:pt x="1772" y="968"/>
                    <a:pt x="1855" y="1005"/>
                  </a:cubicBezTo>
                  <a:cubicBezTo>
                    <a:pt x="1916" y="1035"/>
                    <a:pt x="1977" y="1076"/>
                    <a:pt x="2027" y="1127"/>
                  </a:cubicBezTo>
                  <a:cubicBezTo>
                    <a:pt x="2048" y="1145"/>
                    <a:pt x="2070" y="1153"/>
                    <a:pt x="2091" y="1153"/>
                  </a:cubicBezTo>
                  <a:cubicBezTo>
                    <a:pt x="2172" y="1153"/>
                    <a:pt x="2237" y="1038"/>
                    <a:pt x="2148" y="974"/>
                  </a:cubicBezTo>
                  <a:cubicBezTo>
                    <a:pt x="2078" y="924"/>
                    <a:pt x="1997" y="884"/>
                    <a:pt x="1916" y="853"/>
                  </a:cubicBezTo>
                  <a:cubicBezTo>
                    <a:pt x="1907" y="850"/>
                    <a:pt x="1899" y="849"/>
                    <a:pt x="1891" y="849"/>
                  </a:cubicBezTo>
                  <a:close/>
                  <a:moveTo>
                    <a:pt x="2665" y="1076"/>
                  </a:moveTo>
                  <a:cubicBezTo>
                    <a:pt x="2584" y="1076"/>
                    <a:pt x="2584" y="1197"/>
                    <a:pt x="2665" y="1197"/>
                  </a:cubicBezTo>
                  <a:cubicBezTo>
                    <a:pt x="2756" y="1197"/>
                    <a:pt x="2756" y="1076"/>
                    <a:pt x="2665" y="1076"/>
                  </a:cubicBezTo>
                  <a:close/>
                  <a:moveTo>
                    <a:pt x="1488" y="1077"/>
                  </a:moveTo>
                  <a:cubicBezTo>
                    <a:pt x="1436" y="1077"/>
                    <a:pt x="1409" y="1153"/>
                    <a:pt x="1460" y="1187"/>
                  </a:cubicBezTo>
                  <a:cubicBezTo>
                    <a:pt x="1531" y="1228"/>
                    <a:pt x="1592" y="1268"/>
                    <a:pt x="1662" y="1319"/>
                  </a:cubicBezTo>
                  <a:cubicBezTo>
                    <a:pt x="1673" y="1325"/>
                    <a:pt x="1683" y="1327"/>
                    <a:pt x="1693" y="1327"/>
                  </a:cubicBezTo>
                  <a:cubicBezTo>
                    <a:pt x="1749" y="1327"/>
                    <a:pt x="1784" y="1242"/>
                    <a:pt x="1723" y="1208"/>
                  </a:cubicBezTo>
                  <a:cubicBezTo>
                    <a:pt x="1653" y="1167"/>
                    <a:pt x="1592" y="1127"/>
                    <a:pt x="1520" y="1086"/>
                  </a:cubicBezTo>
                  <a:cubicBezTo>
                    <a:pt x="1509" y="1079"/>
                    <a:pt x="1498" y="1077"/>
                    <a:pt x="1488" y="1077"/>
                  </a:cubicBezTo>
                  <a:close/>
                  <a:moveTo>
                    <a:pt x="4428" y="1151"/>
                  </a:moveTo>
                  <a:cubicBezTo>
                    <a:pt x="4369" y="1151"/>
                    <a:pt x="4323" y="1224"/>
                    <a:pt x="4376" y="1268"/>
                  </a:cubicBezTo>
                  <a:cubicBezTo>
                    <a:pt x="4396" y="1278"/>
                    <a:pt x="4406" y="1289"/>
                    <a:pt x="4427" y="1309"/>
                  </a:cubicBezTo>
                  <a:cubicBezTo>
                    <a:pt x="4443" y="1323"/>
                    <a:pt x="4461" y="1329"/>
                    <a:pt x="4477" y="1329"/>
                  </a:cubicBezTo>
                  <a:cubicBezTo>
                    <a:pt x="4541" y="1329"/>
                    <a:pt x="4590" y="1238"/>
                    <a:pt x="4517" y="1197"/>
                  </a:cubicBezTo>
                  <a:cubicBezTo>
                    <a:pt x="4497" y="1187"/>
                    <a:pt x="4477" y="1177"/>
                    <a:pt x="4457" y="1157"/>
                  </a:cubicBezTo>
                  <a:cubicBezTo>
                    <a:pt x="4447" y="1152"/>
                    <a:pt x="4437" y="1151"/>
                    <a:pt x="4428" y="1151"/>
                  </a:cubicBezTo>
                  <a:close/>
                  <a:moveTo>
                    <a:pt x="5481" y="1256"/>
                  </a:moveTo>
                  <a:cubicBezTo>
                    <a:pt x="5445" y="1256"/>
                    <a:pt x="5409" y="1305"/>
                    <a:pt x="5449" y="1329"/>
                  </a:cubicBezTo>
                  <a:cubicBezTo>
                    <a:pt x="5489" y="1370"/>
                    <a:pt x="5530" y="1400"/>
                    <a:pt x="5570" y="1430"/>
                  </a:cubicBezTo>
                  <a:cubicBezTo>
                    <a:pt x="5580" y="1440"/>
                    <a:pt x="5590" y="1444"/>
                    <a:pt x="5600" y="1444"/>
                  </a:cubicBezTo>
                  <a:cubicBezTo>
                    <a:pt x="5634" y="1444"/>
                    <a:pt x="5662" y="1401"/>
                    <a:pt x="5631" y="1370"/>
                  </a:cubicBezTo>
                  <a:cubicBezTo>
                    <a:pt x="5591" y="1339"/>
                    <a:pt x="5550" y="1298"/>
                    <a:pt x="5510" y="1268"/>
                  </a:cubicBezTo>
                  <a:cubicBezTo>
                    <a:pt x="5501" y="1260"/>
                    <a:pt x="5491" y="1256"/>
                    <a:pt x="5481" y="1256"/>
                  </a:cubicBezTo>
                  <a:close/>
                  <a:moveTo>
                    <a:pt x="2911" y="1174"/>
                  </a:moveTo>
                  <a:cubicBezTo>
                    <a:pt x="2857" y="1174"/>
                    <a:pt x="2819" y="1257"/>
                    <a:pt x="2877" y="1298"/>
                  </a:cubicBezTo>
                  <a:cubicBezTo>
                    <a:pt x="2978" y="1359"/>
                    <a:pt x="3070" y="1420"/>
                    <a:pt x="3161" y="1480"/>
                  </a:cubicBezTo>
                  <a:cubicBezTo>
                    <a:pt x="3171" y="1487"/>
                    <a:pt x="3182" y="1489"/>
                    <a:pt x="3192" y="1489"/>
                  </a:cubicBezTo>
                  <a:cubicBezTo>
                    <a:pt x="3250" y="1489"/>
                    <a:pt x="3292" y="1404"/>
                    <a:pt x="3232" y="1370"/>
                  </a:cubicBezTo>
                  <a:lnTo>
                    <a:pt x="2949" y="1187"/>
                  </a:lnTo>
                  <a:cubicBezTo>
                    <a:pt x="2936" y="1178"/>
                    <a:pt x="2923" y="1174"/>
                    <a:pt x="2911" y="1174"/>
                  </a:cubicBezTo>
                  <a:close/>
                  <a:moveTo>
                    <a:pt x="3661" y="1336"/>
                  </a:moveTo>
                  <a:cubicBezTo>
                    <a:pt x="3609" y="1336"/>
                    <a:pt x="3578" y="1419"/>
                    <a:pt x="3637" y="1460"/>
                  </a:cubicBezTo>
                  <a:lnTo>
                    <a:pt x="3738" y="1521"/>
                  </a:lnTo>
                  <a:cubicBezTo>
                    <a:pt x="3749" y="1527"/>
                    <a:pt x="3759" y="1530"/>
                    <a:pt x="3769" y="1530"/>
                  </a:cubicBezTo>
                  <a:cubicBezTo>
                    <a:pt x="3824" y="1530"/>
                    <a:pt x="3859" y="1444"/>
                    <a:pt x="3799" y="1410"/>
                  </a:cubicBezTo>
                  <a:lnTo>
                    <a:pt x="3698" y="1349"/>
                  </a:lnTo>
                  <a:cubicBezTo>
                    <a:pt x="3685" y="1340"/>
                    <a:pt x="3673" y="1336"/>
                    <a:pt x="3661" y="1336"/>
                  </a:cubicBezTo>
                  <a:close/>
                  <a:moveTo>
                    <a:pt x="1120" y="1248"/>
                  </a:moveTo>
                  <a:cubicBezTo>
                    <a:pt x="1024" y="1248"/>
                    <a:pt x="959" y="1428"/>
                    <a:pt x="1095" y="1471"/>
                  </a:cubicBezTo>
                  <a:cubicBezTo>
                    <a:pt x="1156" y="1480"/>
                    <a:pt x="1207" y="1511"/>
                    <a:pt x="1257" y="1552"/>
                  </a:cubicBezTo>
                  <a:cubicBezTo>
                    <a:pt x="1273" y="1565"/>
                    <a:pt x="1290" y="1570"/>
                    <a:pt x="1307" y="1570"/>
                  </a:cubicBezTo>
                  <a:cubicBezTo>
                    <a:pt x="1356" y="1570"/>
                    <a:pt x="1399" y="1523"/>
                    <a:pt x="1369" y="1471"/>
                  </a:cubicBezTo>
                  <a:cubicBezTo>
                    <a:pt x="1318" y="1379"/>
                    <a:pt x="1257" y="1319"/>
                    <a:pt x="1176" y="1268"/>
                  </a:cubicBezTo>
                  <a:cubicBezTo>
                    <a:pt x="1157" y="1254"/>
                    <a:pt x="1138" y="1248"/>
                    <a:pt x="1120" y="1248"/>
                  </a:cubicBezTo>
                  <a:close/>
                  <a:moveTo>
                    <a:pt x="2165" y="1331"/>
                  </a:moveTo>
                  <a:cubicBezTo>
                    <a:pt x="2109" y="1331"/>
                    <a:pt x="2053" y="1403"/>
                    <a:pt x="2108" y="1451"/>
                  </a:cubicBezTo>
                  <a:cubicBezTo>
                    <a:pt x="2189" y="1521"/>
                    <a:pt x="2270" y="1561"/>
                    <a:pt x="2371" y="1592"/>
                  </a:cubicBezTo>
                  <a:cubicBezTo>
                    <a:pt x="2374" y="1593"/>
                    <a:pt x="2377" y="1593"/>
                    <a:pt x="2380" y="1593"/>
                  </a:cubicBezTo>
                  <a:cubicBezTo>
                    <a:pt x="2454" y="1593"/>
                    <a:pt x="2480" y="1480"/>
                    <a:pt x="2402" y="1460"/>
                  </a:cubicBezTo>
                  <a:cubicBezTo>
                    <a:pt x="2330" y="1440"/>
                    <a:pt x="2270" y="1410"/>
                    <a:pt x="2209" y="1349"/>
                  </a:cubicBezTo>
                  <a:cubicBezTo>
                    <a:pt x="2196" y="1336"/>
                    <a:pt x="2180" y="1331"/>
                    <a:pt x="2165" y="1331"/>
                  </a:cubicBezTo>
                  <a:close/>
                  <a:moveTo>
                    <a:pt x="690" y="1349"/>
                  </a:moveTo>
                  <a:cubicBezTo>
                    <a:pt x="640" y="1349"/>
                    <a:pt x="600" y="1420"/>
                    <a:pt x="630" y="1460"/>
                  </a:cubicBezTo>
                  <a:cubicBezTo>
                    <a:pt x="670" y="1521"/>
                    <a:pt x="751" y="1541"/>
                    <a:pt x="812" y="1592"/>
                  </a:cubicBezTo>
                  <a:cubicBezTo>
                    <a:pt x="820" y="1597"/>
                    <a:pt x="829" y="1599"/>
                    <a:pt x="838" y="1599"/>
                  </a:cubicBezTo>
                  <a:cubicBezTo>
                    <a:pt x="881" y="1599"/>
                    <a:pt x="918" y="1545"/>
                    <a:pt x="893" y="1511"/>
                  </a:cubicBezTo>
                  <a:cubicBezTo>
                    <a:pt x="843" y="1440"/>
                    <a:pt x="782" y="1359"/>
                    <a:pt x="690" y="1349"/>
                  </a:cubicBezTo>
                  <a:close/>
                  <a:moveTo>
                    <a:pt x="4136" y="1323"/>
                  </a:moveTo>
                  <a:cubicBezTo>
                    <a:pt x="4065" y="1323"/>
                    <a:pt x="4014" y="1423"/>
                    <a:pt x="4072" y="1480"/>
                  </a:cubicBezTo>
                  <a:cubicBezTo>
                    <a:pt x="4103" y="1521"/>
                    <a:pt x="4143" y="1561"/>
                    <a:pt x="4184" y="1592"/>
                  </a:cubicBezTo>
                  <a:cubicBezTo>
                    <a:pt x="4206" y="1617"/>
                    <a:pt x="4231" y="1627"/>
                    <a:pt x="4255" y="1627"/>
                  </a:cubicBezTo>
                  <a:cubicBezTo>
                    <a:pt x="4338" y="1627"/>
                    <a:pt x="4407" y="1501"/>
                    <a:pt x="4305" y="1430"/>
                  </a:cubicBezTo>
                  <a:lnTo>
                    <a:pt x="4184" y="1339"/>
                  </a:lnTo>
                  <a:cubicBezTo>
                    <a:pt x="4167" y="1328"/>
                    <a:pt x="4151" y="1323"/>
                    <a:pt x="4136" y="1323"/>
                  </a:cubicBezTo>
                  <a:close/>
                  <a:moveTo>
                    <a:pt x="4908" y="1434"/>
                  </a:moveTo>
                  <a:cubicBezTo>
                    <a:pt x="4837" y="1434"/>
                    <a:pt x="4779" y="1522"/>
                    <a:pt x="4841" y="1592"/>
                  </a:cubicBezTo>
                  <a:lnTo>
                    <a:pt x="5003" y="1754"/>
                  </a:lnTo>
                  <a:cubicBezTo>
                    <a:pt x="5022" y="1775"/>
                    <a:pt x="5043" y="1783"/>
                    <a:pt x="5064" y="1783"/>
                  </a:cubicBezTo>
                  <a:cubicBezTo>
                    <a:pt x="5137" y="1783"/>
                    <a:pt x="5206" y="1683"/>
                    <a:pt x="5135" y="1613"/>
                  </a:cubicBezTo>
                  <a:cubicBezTo>
                    <a:pt x="5084" y="1561"/>
                    <a:pt x="5024" y="1511"/>
                    <a:pt x="4973" y="1460"/>
                  </a:cubicBezTo>
                  <a:cubicBezTo>
                    <a:pt x="4952" y="1442"/>
                    <a:pt x="4930" y="1434"/>
                    <a:pt x="4908" y="1434"/>
                  </a:cubicBezTo>
                  <a:close/>
                  <a:moveTo>
                    <a:pt x="2653" y="1508"/>
                  </a:moveTo>
                  <a:cubicBezTo>
                    <a:pt x="2611" y="1508"/>
                    <a:pt x="2567" y="1558"/>
                    <a:pt x="2604" y="1602"/>
                  </a:cubicBezTo>
                  <a:cubicBezTo>
                    <a:pt x="2665" y="1683"/>
                    <a:pt x="2735" y="1744"/>
                    <a:pt x="2827" y="1795"/>
                  </a:cubicBezTo>
                  <a:cubicBezTo>
                    <a:pt x="2835" y="1799"/>
                    <a:pt x="2844" y="1801"/>
                    <a:pt x="2851" y="1801"/>
                  </a:cubicBezTo>
                  <a:cubicBezTo>
                    <a:pt x="2900" y="1801"/>
                    <a:pt x="2930" y="1730"/>
                    <a:pt x="2877" y="1703"/>
                  </a:cubicBezTo>
                  <a:cubicBezTo>
                    <a:pt x="2807" y="1653"/>
                    <a:pt x="2746" y="1602"/>
                    <a:pt x="2695" y="1532"/>
                  </a:cubicBezTo>
                  <a:cubicBezTo>
                    <a:pt x="2684" y="1515"/>
                    <a:pt x="2669" y="1508"/>
                    <a:pt x="2653" y="1508"/>
                  </a:cubicBezTo>
                  <a:close/>
                  <a:moveTo>
                    <a:pt x="2079" y="1609"/>
                  </a:moveTo>
                  <a:cubicBezTo>
                    <a:pt x="1994" y="1609"/>
                    <a:pt x="1941" y="1734"/>
                    <a:pt x="2027" y="1795"/>
                  </a:cubicBezTo>
                  <a:cubicBezTo>
                    <a:pt x="2078" y="1825"/>
                    <a:pt x="2118" y="1845"/>
                    <a:pt x="2168" y="1876"/>
                  </a:cubicBezTo>
                  <a:cubicBezTo>
                    <a:pt x="2186" y="1887"/>
                    <a:pt x="2204" y="1892"/>
                    <a:pt x="2220" y="1892"/>
                  </a:cubicBezTo>
                  <a:cubicBezTo>
                    <a:pt x="2310" y="1892"/>
                    <a:pt x="2372" y="1754"/>
                    <a:pt x="2270" y="1703"/>
                  </a:cubicBezTo>
                  <a:cubicBezTo>
                    <a:pt x="2220" y="1673"/>
                    <a:pt x="2179" y="1653"/>
                    <a:pt x="2128" y="1622"/>
                  </a:cubicBezTo>
                  <a:cubicBezTo>
                    <a:pt x="2111" y="1613"/>
                    <a:pt x="2095" y="1609"/>
                    <a:pt x="2079" y="1609"/>
                  </a:cubicBezTo>
                  <a:close/>
                  <a:moveTo>
                    <a:pt x="5395" y="1680"/>
                  </a:moveTo>
                  <a:cubicBezTo>
                    <a:pt x="5353" y="1680"/>
                    <a:pt x="5315" y="1732"/>
                    <a:pt x="5338" y="1784"/>
                  </a:cubicBezTo>
                  <a:cubicBezTo>
                    <a:pt x="5358" y="1804"/>
                    <a:pt x="5368" y="1835"/>
                    <a:pt x="5388" y="1865"/>
                  </a:cubicBezTo>
                  <a:cubicBezTo>
                    <a:pt x="5405" y="1894"/>
                    <a:pt x="5429" y="1906"/>
                    <a:pt x="5453" y="1906"/>
                  </a:cubicBezTo>
                  <a:cubicBezTo>
                    <a:pt x="5512" y="1906"/>
                    <a:pt x="5568" y="1832"/>
                    <a:pt x="5510" y="1775"/>
                  </a:cubicBezTo>
                  <a:cubicBezTo>
                    <a:pt x="5489" y="1744"/>
                    <a:pt x="5469" y="1723"/>
                    <a:pt x="5439" y="1703"/>
                  </a:cubicBezTo>
                  <a:cubicBezTo>
                    <a:pt x="5426" y="1687"/>
                    <a:pt x="5410" y="1680"/>
                    <a:pt x="5395" y="1680"/>
                  </a:cubicBezTo>
                  <a:close/>
                  <a:moveTo>
                    <a:pt x="3423" y="1621"/>
                  </a:moveTo>
                  <a:cubicBezTo>
                    <a:pt x="3352" y="1621"/>
                    <a:pt x="3286" y="1715"/>
                    <a:pt x="3353" y="1775"/>
                  </a:cubicBezTo>
                  <a:cubicBezTo>
                    <a:pt x="3404" y="1804"/>
                    <a:pt x="3455" y="1845"/>
                    <a:pt x="3505" y="1885"/>
                  </a:cubicBezTo>
                  <a:cubicBezTo>
                    <a:pt x="3531" y="1905"/>
                    <a:pt x="3556" y="1913"/>
                    <a:pt x="3581" y="1913"/>
                  </a:cubicBezTo>
                  <a:cubicBezTo>
                    <a:pt x="3681" y="1913"/>
                    <a:pt x="3751" y="1771"/>
                    <a:pt x="3637" y="1714"/>
                  </a:cubicBezTo>
                  <a:cubicBezTo>
                    <a:pt x="3586" y="1683"/>
                    <a:pt x="3525" y="1653"/>
                    <a:pt x="3464" y="1633"/>
                  </a:cubicBezTo>
                  <a:cubicBezTo>
                    <a:pt x="3451" y="1624"/>
                    <a:pt x="3437" y="1621"/>
                    <a:pt x="3423" y="1621"/>
                  </a:cubicBezTo>
                  <a:close/>
                  <a:moveTo>
                    <a:pt x="1179" y="1762"/>
                  </a:moveTo>
                  <a:cubicBezTo>
                    <a:pt x="1112" y="1762"/>
                    <a:pt x="1092" y="1867"/>
                    <a:pt x="1167" y="1885"/>
                  </a:cubicBezTo>
                  <a:cubicBezTo>
                    <a:pt x="1237" y="1916"/>
                    <a:pt x="1308" y="1957"/>
                    <a:pt x="1369" y="2007"/>
                  </a:cubicBezTo>
                  <a:cubicBezTo>
                    <a:pt x="1387" y="2021"/>
                    <a:pt x="1406" y="2028"/>
                    <a:pt x="1424" y="2028"/>
                  </a:cubicBezTo>
                  <a:cubicBezTo>
                    <a:pt x="1493" y="2028"/>
                    <a:pt x="1543" y="1934"/>
                    <a:pt x="1470" y="1885"/>
                  </a:cubicBezTo>
                  <a:cubicBezTo>
                    <a:pt x="1389" y="1825"/>
                    <a:pt x="1298" y="1795"/>
                    <a:pt x="1196" y="1764"/>
                  </a:cubicBezTo>
                  <a:cubicBezTo>
                    <a:pt x="1190" y="1762"/>
                    <a:pt x="1184" y="1762"/>
                    <a:pt x="1179" y="1762"/>
                  </a:cubicBezTo>
                  <a:close/>
                  <a:moveTo>
                    <a:pt x="549" y="1803"/>
                  </a:moveTo>
                  <a:cubicBezTo>
                    <a:pt x="521" y="1803"/>
                    <a:pt x="490" y="1839"/>
                    <a:pt x="508" y="1876"/>
                  </a:cubicBezTo>
                  <a:cubicBezTo>
                    <a:pt x="549" y="1946"/>
                    <a:pt x="630" y="1987"/>
                    <a:pt x="690" y="2038"/>
                  </a:cubicBezTo>
                  <a:cubicBezTo>
                    <a:pt x="702" y="2045"/>
                    <a:pt x="714" y="2049"/>
                    <a:pt x="726" y="2049"/>
                  </a:cubicBezTo>
                  <a:cubicBezTo>
                    <a:pt x="777" y="2049"/>
                    <a:pt x="821" y="1988"/>
                    <a:pt x="771" y="1946"/>
                  </a:cubicBezTo>
                  <a:cubicBezTo>
                    <a:pt x="711" y="1896"/>
                    <a:pt x="640" y="1825"/>
                    <a:pt x="559" y="1804"/>
                  </a:cubicBezTo>
                  <a:cubicBezTo>
                    <a:pt x="556" y="1804"/>
                    <a:pt x="553" y="1803"/>
                    <a:pt x="549" y="1803"/>
                  </a:cubicBezTo>
                  <a:close/>
                  <a:moveTo>
                    <a:pt x="4378" y="1786"/>
                  </a:moveTo>
                  <a:cubicBezTo>
                    <a:pt x="4332" y="1786"/>
                    <a:pt x="4295" y="1833"/>
                    <a:pt x="4325" y="1885"/>
                  </a:cubicBezTo>
                  <a:cubicBezTo>
                    <a:pt x="4366" y="1987"/>
                    <a:pt x="4467" y="2047"/>
                    <a:pt x="4568" y="2088"/>
                  </a:cubicBezTo>
                  <a:cubicBezTo>
                    <a:pt x="4581" y="2094"/>
                    <a:pt x="4592" y="2097"/>
                    <a:pt x="4604" y="2097"/>
                  </a:cubicBezTo>
                  <a:cubicBezTo>
                    <a:pt x="4667" y="2097"/>
                    <a:pt x="4708" y="2010"/>
                    <a:pt x="4639" y="1966"/>
                  </a:cubicBezTo>
                  <a:cubicBezTo>
                    <a:pt x="4558" y="1926"/>
                    <a:pt x="4497" y="1865"/>
                    <a:pt x="4427" y="1804"/>
                  </a:cubicBezTo>
                  <a:cubicBezTo>
                    <a:pt x="4411" y="1792"/>
                    <a:pt x="4394" y="1786"/>
                    <a:pt x="4378" y="1786"/>
                  </a:cubicBezTo>
                  <a:close/>
                  <a:moveTo>
                    <a:pt x="180" y="1892"/>
                  </a:moveTo>
                  <a:cubicBezTo>
                    <a:pt x="129" y="1892"/>
                    <a:pt x="85" y="1945"/>
                    <a:pt x="103" y="1997"/>
                  </a:cubicBezTo>
                  <a:cubicBezTo>
                    <a:pt x="123" y="2088"/>
                    <a:pt x="235" y="2128"/>
                    <a:pt x="326" y="2139"/>
                  </a:cubicBezTo>
                  <a:cubicBezTo>
                    <a:pt x="329" y="2139"/>
                    <a:pt x="332" y="2139"/>
                    <a:pt x="335" y="2139"/>
                  </a:cubicBezTo>
                  <a:cubicBezTo>
                    <a:pt x="428" y="2139"/>
                    <a:pt x="435" y="1996"/>
                    <a:pt x="357" y="1966"/>
                  </a:cubicBezTo>
                  <a:cubicBezTo>
                    <a:pt x="296" y="1957"/>
                    <a:pt x="265" y="1906"/>
                    <a:pt x="204" y="1896"/>
                  </a:cubicBezTo>
                  <a:cubicBezTo>
                    <a:pt x="196" y="1893"/>
                    <a:pt x="188" y="1892"/>
                    <a:pt x="180" y="1892"/>
                  </a:cubicBezTo>
                  <a:close/>
                  <a:moveTo>
                    <a:pt x="3078" y="1826"/>
                  </a:moveTo>
                  <a:cubicBezTo>
                    <a:pt x="3027" y="1826"/>
                    <a:pt x="2982" y="1897"/>
                    <a:pt x="3030" y="1937"/>
                  </a:cubicBezTo>
                  <a:cubicBezTo>
                    <a:pt x="3111" y="1997"/>
                    <a:pt x="3181" y="2068"/>
                    <a:pt x="3262" y="2128"/>
                  </a:cubicBezTo>
                  <a:cubicBezTo>
                    <a:pt x="3274" y="2138"/>
                    <a:pt x="3286" y="2142"/>
                    <a:pt x="3298" y="2142"/>
                  </a:cubicBezTo>
                  <a:cubicBezTo>
                    <a:pt x="3339" y="2142"/>
                    <a:pt x="3372" y="2097"/>
                    <a:pt x="3333" y="2058"/>
                  </a:cubicBezTo>
                  <a:lnTo>
                    <a:pt x="3120" y="1845"/>
                  </a:lnTo>
                  <a:cubicBezTo>
                    <a:pt x="3107" y="1832"/>
                    <a:pt x="3092" y="1826"/>
                    <a:pt x="3078" y="1826"/>
                  </a:cubicBezTo>
                  <a:close/>
                  <a:moveTo>
                    <a:pt x="4955" y="1850"/>
                  </a:moveTo>
                  <a:cubicBezTo>
                    <a:pt x="4902" y="1850"/>
                    <a:pt x="4845" y="1914"/>
                    <a:pt x="4882" y="1966"/>
                  </a:cubicBezTo>
                  <a:lnTo>
                    <a:pt x="4973" y="2119"/>
                  </a:lnTo>
                  <a:cubicBezTo>
                    <a:pt x="4993" y="2144"/>
                    <a:pt x="5017" y="2154"/>
                    <a:pt x="5041" y="2154"/>
                  </a:cubicBezTo>
                  <a:cubicBezTo>
                    <a:pt x="5105" y="2154"/>
                    <a:pt x="5164" y="2081"/>
                    <a:pt x="5105" y="2007"/>
                  </a:cubicBezTo>
                  <a:cubicBezTo>
                    <a:pt x="5075" y="1966"/>
                    <a:pt x="5034" y="1916"/>
                    <a:pt x="5003" y="1876"/>
                  </a:cubicBezTo>
                  <a:cubicBezTo>
                    <a:pt x="4991" y="1858"/>
                    <a:pt x="4973" y="1850"/>
                    <a:pt x="4955" y="1850"/>
                  </a:cubicBezTo>
                  <a:close/>
                  <a:moveTo>
                    <a:pt x="5788" y="1992"/>
                  </a:moveTo>
                  <a:cubicBezTo>
                    <a:pt x="5746" y="1992"/>
                    <a:pt x="5704" y="2035"/>
                    <a:pt x="5732" y="2078"/>
                  </a:cubicBezTo>
                  <a:lnTo>
                    <a:pt x="5773" y="2139"/>
                  </a:lnTo>
                  <a:cubicBezTo>
                    <a:pt x="5786" y="2158"/>
                    <a:pt x="5804" y="2166"/>
                    <a:pt x="5822" y="2166"/>
                  </a:cubicBezTo>
                  <a:cubicBezTo>
                    <a:pt x="5863" y="2166"/>
                    <a:pt x="5902" y="2127"/>
                    <a:pt x="5874" y="2078"/>
                  </a:cubicBezTo>
                  <a:lnTo>
                    <a:pt x="5834" y="2018"/>
                  </a:lnTo>
                  <a:cubicBezTo>
                    <a:pt x="5822" y="2000"/>
                    <a:pt x="5805" y="1992"/>
                    <a:pt x="5788" y="1992"/>
                  </a:cubicBezTo>
                  <a:close/>
                  <a:moveTo>
                    <a:pt x="2553" y="1906"/>
                  </a:moveTo>
                  <a:cubicBezTo>
                    <a:pt x="2505" y="1906"/>
                    <a:pt x="2456" y="1971"/>
                    <a:pt x="2503" y="2018"/>
                  </a:cubicBezTo>
                  <a:cubicBezTo>
                    <a:pt x="2553" y="2078"/>
                    <a:pt x="2625" y="2128"/>
                    <a:pt x="2706" y="2159"/>
                  </a:cubicBezTo>
                  <a:cubicBezTo>
                    <a:pt x="2715" y="2166"/>
                    <a:pt x="2725" y="2169"/>
                    <a:pt x="2734" y="2169"/>
                  </a:cubicBezTo>
                  <a:cubicBezTo>
                    <a:pt x="2782" y="2169"/>
                    <a:pt x="2815" y="2092"/>
                    <a:pt x="2756" y="2058"/>
                  </a:cubicBezTo>
                  <a:cubicBezTo>
                    <a:pt x="2695" y="2027"/>
                    <a:pt x="2645" y="1977"/>
                    <a:pt x="2594" y="1926"/>
                  </a:cubicBezTo>
                  <a:cubicBezTo>
                    <a:pt x="2582" y="1912"/>
                    <a:pt x="2568" y="1906"/>
                    <a:pt x="2553" y="1906"/>
                  </a:cubicBezTo>
                  <a:close/>
                  <a:moveTo>
                    <a:pt x="1780" y="1844"/>
                  </a:moveTo>
                  <a:cubicBezTo>
                    <a:pt x="1711" y="1844"/>
                    <a:pt x="1649" y="1931"/>
                    <a:pt x="1713" y="1987"/>
                  </a:cubicBezTo>
                  <a:lnTo>
                    <a:pt x="1925" y="2159"/>
                  </a:lnTo>
                  <a:cubicBezTo>
                    <a:pt x="1942" y="2175"/>
                    <a:pt x="1960" y="2182"/>
                    <a:pt x="1978" y="2182"/>
                  </a:cubicBezTo>
                  <a:cubicBezTo>
                    <a:pt x="2038" y="2182"/>
                    <a:pt x="2092" y="2105"/>
                    <a:pt x="2037" y="2058"/>
                  </a:cubicBezTo>
                  <a:cubicBezTo>
                    <a:pt x="1966" y="1987"/>
                    <a:pt x="1905" y="1926"/>
                    <a:pt x="1835" y="1865"/>
                  </a:cubicBezTo>
                  <a:cubicBezTo>
                    <a:pt x="1818" y="1850"/>
                    <a:pt x="1799" y="1844"/>
                    <a:pt x="1780" y="1844"/>
                  </a:cubicBezTo>
                  <a:close/>
                  <a:moveTo>
                    <a:pt x="4061" y="2101"/>
                  </a:moveTo>
                  <a:cubicBezTo>
                    <a:pt x="3993" y="2101"/>
                    <a:pt x="3941" y="2205"/>
                    <a:pt x="4011" y="2240"/>
                  </a:cubicBezTo>
                  <a:cubicBezTo>
                    <a:pt x="4062" y="2250"/>
                    <a:pt x="4103" y="2270"/>
                    <a:pt x="4143" y="2290"/>
                  </a:cubicBezTo>
                  <a:cubicBezTo>
                    <a:pt x="4152" y="2294"/>
                    <a:pt x="4161" y="2296"/>
                    <a:pt x="4170" y="2296"/>
                  </a:cubicBezTo>
                  <a:cubicBezTo>
                    <a:pt x="4230" y="2296"/>
                    <a:pt x="4275" y="2215"/>
                    <a:pt x="4204" y="2180"/>
                  </a:cubicBezTo>
                  <a:cubicBezTo>
                    <a:pt x="4163" y="2159"/>
                    <a:pt x="4133" y="2139"/>
                    <a:pt x="4092" y="2108"/>
                  </a:cubicBezTo>
                  <a:cubicBezTo>
                    <a:pt x="4082" y="2103"/>
                    <a:pt x="4071" y="2101"/>
                    <a:pt x="4061" y="2101"/>
                  </a:cubicBezTo>
                  <a:close/>
                  <a:moveTo>
                    <a:pt x="2199" y="2261"/>
                  </a:moveTo>
                  <a:cubicBezTo>
                    <a:pt x="2078" y="2261"/>
                    <a:pt x="2078" y="2452"/>
                    <a:pt x="2199" y="2452"/>
                  </a:cubicBezTo>
                  <a:cubicBezTo>
                    <a:pt x="2330" y="2452"/>
                    <a:pt x="2330" y="2261"/>
                    <a:pt x="2199" y="2261"/>
                  </a:cubicBezTo>
                  <a:close/>
                  <a:moveTo>
                    <a:pt x="530" y="2181"/>
                  </a:moveTo>
                  <a:cubicBezTo>
                    <a:pt x="461" y="2181"/>
                    <a:pt x="414" y="2294"/>
                    <a:pt x="488" y="2351"/>
                  </a:cubicBezTo>
                  <a:lnTo>
                    <a:pt x="630" y="2452"/>
                  </a:lnTo>
                  <a:cubicBezTo>
                    <a:pt x="646" y="2465"/>
                    <a:pt x="663" y="2471"/>
                    <a:pt x="678" y="2471"/>
                  </a:cubicBezTo>
                  <a:cubicBezTo>
                    <a:pt x="748" y="2471"/>
                    <a:pt x="795" y="2359"/>
                    <a:pt x="721" y="2301"/>
                  </a:cubicBezTo>
                  <a:cubicBezTo>
                    <a:pt x="670" y="2261"/>
                    <a:pt x="630" y="2230"/>
                    <a:pt x="579" y="2200"/>
                  </a:cubicBezTo>
                  <a:cubicBezTo>
                    <a:pt x="563" y="2187"/>
                    <a:pt x="546" y="2181"/>
                    <a:pt x="530" y="2181"/>
                  </a:cubicBezTo>
                  <a:close/>
                  <a:moveTo>
                    <a:pt x="1305" y="2242"/>
                  </a:moveTo>
                  <a:cubicBezTo>
                    <a:pt x="1241" y="2242"/>
                    <a:pt x="1198" y="2338"/>
                    <a:pt x="1268" y="2382"/>
                  </a:cubicBezTo>
                  <a:lnTo>
                    <a:pt x="1450" y="2483"/>
                  </a:lnTo>
                  <a:cubicBezTo>
                    <a:pt x="1461" y="2489"/>
                    <a:pt x="1472" y="2491"/>
                    <a:pt x="1483" y="2491"/>
                  </a:cubicBezTo>
                  <a:cubicBezTo>
                    <a:pt x="1548" y="2491"/>
                    <a:pt x="1590" y="2395"/>
                    <a:pt x="1520" y="2351"/>
                  </a:cubicBezTo>
                  <a:lnTo>
                    <a:pt x="1338" y="2250"/>
                  </a:lnTo>
                  <a:cubicBezTo>
                    <a:pt x="1327" y="2244"/>
                    <a:pt x="1316" y="2242"/>
                    <a:pt x="1305" y="2242"/>
                  </a:cubicBezTo>
                  <a:close/>
                  <a:moveTo>
                    <a:pt x="3768" y="2342"/>
                  </a:moveTo>
                  <a:cubicBezTo>
                    <a:pt x="3647" y="2342"/>
                    <a:pt x="3647" y="2533"/>
                    <a:pt x="3768" y="2533"/>
                  </a:cubicBezTo>
                  <a:cubicBezTo>
                    <a:pt x="3890" y="2533"/>
                    <a:pt x="3890" y="2342"/>
                    <a:pt x="3768" y="2342"/>
                  </a:cubicBezTo>
                  <a:close/>
                  <a:moveTo>
                    <a:pt x="5418" y="2206"/>
                  </a:moveTo>
                  <a:cubicBezTo>
                    <a:pt x="5339" y="2206"/>
                    <a:pt x="5268" y="2307"/>
                    <a:pt x="5348" y="2371"/>
                  </a:cubicBezTo>
                  <a:lnTo>
                    <a:pt x="5530" y="2524"/>
                  </a:lnTo>
                  <a:cubicBezTo>
                    <a:pt x="5551" y="2544"/>
                    <a:pt x="5574" y="2553"/>
                    <a:pt x="5597" y="2553"/>
                  </a:cubicBezTo>
                  <a:cubicBezTo>
                    <a:pt x="5673" y="2553"/>
                    <a:pt x="5740" y="2454"/>
                    <a:pt x="5662" y="2392"/>
                  </a:cubicBezTo>
                  <a:cubicBezTo>
                    <a:pt x="5601" y="2342"/>
                    <a:pt x="5540" y="2281"/>
                    <a:pt x="5480" y="2230"/>
                  </a:cubicBezTo>
                  <a:cubicBezTo>
                    <a:pt x="5461" y="2213"/>
                    <a:pt x="5439" y="2206"/>
                    <a:pt x="5418" y="2206"/>
                  </a:cubicBezTo>
                  <a:close/>
                  <a:moveTo>
                    <a:pt x="4848" y="2299"/>
                  </a:moveTo>
                  <a:cubicBezTo>
                    <a:pt x="4792" y="2299"/>
                    <a:pt x="4752" y="2392"/>
                    <a:pt x="4811" y="2443"/>
                  </a:cubicBezTo>
                  <a:lnTo>
                    <a:pt x="4973" y="2564"/>
                  </a:lnTo>
                  <a:cubicBezTo>
                    <a:pt x="4985" y="2573"/>
                    <a:pt x="4997" y="2576"/>
                    <a:pt x="5008" y="2576"/>
                  </a:cubicBezTo>
                  <a:cubicBezTo>
                    <a:pt x="5064" y="2576"/>
                    <a:pt x="5103" y="2483"/>
                    <a:pt x="5044" y="2432"/>
                  </a:cubicBezTo>
                  <a:lnTo>
                    <a:pt x="4882" y="2311"/>
                  </a:lnTo>
                  <a:cubicBezTo>
                    <a:pt x="4870" y="2302"/>
                    <a:pt x="4859" y="2299"/>
                    <a:pt x="4848" y="2299"/>
                  </a:cubicBezTo>
                  <a:close/>
                  <a:moveTo>
                    <a:pt x="3017" y="2318"/>
                  </a:moveTo>
                  <a:cubicBezTo>
                    <a:pt x="2925" y="2318"/>
                    <a:pt x="2872" y="2445"/>
                    <a:pt x="2958" y="2513"/>
                  </a:cubicBezTo>
                  <a:cubicBezTo>
                    <a:pt x="3009" y="2544"/>
                    <a:pt x="3070" y="2585"/>
                    <a:pt x="3120" y="2625"/>
                  </a:cubicBezTo>
                  <a:cubicBezTo>
                    <a:pt x="3139" y="2638"/>
                    <a:pt x="3158" y="2643"/>
                    <a:pt x="3177" y="2643"/>
                  </a:cubicBezTo>
                  <a:cubicBezTo>
                    <a:pt x="3276" y="2643"/>
                    <a:pt x="3352" y="2482"/>
                    <a:pt x="3232" y="2423"/>
                  </a:cubicBezTo>
                  <a:cubicBezTo>
                    <a:pt x="3181" y="2392"/>
                    <a:pt x="3120" y="2362"/>
                    <a:pt x="3070" y="2331"/>
                  </a:cubicBezTo>
                  <a:cubicBezTo>
                    <a:pt x="3052" y="2322"/>
                    <a:pt x="3034" y="2318"/>
                    <a:pt x="3017" y="2318"/>
                  </a:cubicBezTo>
                  <a:close/>
                  <a:moveTo>
                    <a:pt x="133" y="2553"/>
                  </a:moveTo>
                  <a:cubicBezTo>
                    <a:pt x="59" y="2553"/>
                    <a:pt x="0" y="2675"/>
                    <a:pt x="83" y="2716"/>
                  </a:cubicBezTo>
                  <a:cubicBezTo>
                    <a:pt x="134" y="2736"/>
                    <a:pt x="174" y="2756"/>
                    <a:pt x="215" y="2776"/>
                  </a:cubicBezTo>
                  <a:cubicBezTo>
                    <a:pt x="224" y="2781"/>
                    <a:pt x="234" y="2783"/>
                    <a:pt x="243" y="2783"/>
                  </a:cubicBezTo>
                  <a:cubicBezTo>
                    <a:pt x="297" y="2783"/>
                    <a:pt x="347" y="2718"/>
                    <a:pt x="296" y="2675"/>
                  </a:cubicBezTo>
                  <a:cubicBezTo>
                    <a:pt x="255" y="2645"/>
                    <a:pt x="225" y="2614"/>
                    <a:pt x="184" y="2574"/>
                  </a:cubicBezTo>
                  <a:cubicBezTo>
                    <a:pt x="167" y="2559"/>
                    <a:pt x="150" y="2553"/>
                    <a:pt x="133" y="2553"/>
                  </a:cubicBezTo>
                  <a:close/>
                  <a:moveTo>
                    <a:pt x="1879" y="2431"/>
                  </a:moveTo>
                  <a:cubicBezTo>
                    <a:pt x="1816" y="2431"/>
                    <a:pt x="1755" y="2523"/>
                    <a:pt x="1815" y="2574"/>
                  </a:cubicBezTo>
                  <a:cubicBezTo>
                    <a:pt x="1896" y="2645"/>
                    <a:pt x="1977" y="2706"/>
                    <a:pt x="2047" y="2767"/>
                  </a:cubicBezTo>
                  <a:cubicBezTo>
                    <a:pt x="2070" y="2786"/>
                    <a:pt x="2094" y="2794"/>
                    <a:pt x="2117" y="2794"/>
                  </a:cubicBezTo>
                  <a:cubicBezTo>
                    <a:pt x="2202" y="2794"/>
                    <a:pt x="2265" y="2679"/>
                    <a:pt x="2168" y="2614"/>
                  </a:cubicBezTo>
                  <a:cubicBezTo>
                    <a:pt x="2087" y="2564"/>
                    <a:pt x="1997" y="2504"/>
                    <a:pt x="1916" y="2443"/>
                  </a:cubicBezTo>
                  <a:cubicBezTo>
                    <a:pt x="1904" y="2434"/>
                    <a:pt x="1891" y="2431"/>
                    <a:pt x="1879" y="2431"/>
                  </a:cubicBezTo>
                  <a:close/>
                  <a:moveTo>
                    <a:pt x="4119" y="2534"/>
                  </a:moveTo>
                  <a:cubicBezTo>
                    <a:pt x="4068" y="2534"/>
                    <a:pt x="4025" y="2599"/>
                    <a:pt x="4072" y="2645"/>
                  </a:cubicBezTo>
                  <a:cubicBezTo>
                    <a:pt x="4133" y="2695"/>
                    <a:pt x="4193" y="2756"/>
                    <a:pt x="4254" y="2807"/>
                  </a:cubicBezTo>
                  <a:cubicBezTo>
                    <a:pt x="4267" y="2818"/>
                    <a:pt x="4280" y="2822"/>
                    <a:pt x="4294" y="2822"/>
                  </a:cubicBezTo>
                  <a:cubicBezTo>
                    <a:pt x="4346" y="2822"/>
                    <a:pt x="4394" y="2756"/>
                    <a:pt x="4346" y="2716"/>
                  </a:cubicBezTo>
                  <a:cubicBezTo>
                    <a:pt x="4285" y="2655"/>
                    <a:pt x="4224" y="2605"/>
                    <a:pt x="4163" y="2554"/>
                  </a:cubicBezTo>
                  <a:cubicBezTo>
                    <a:pt x="4149" y="2540"/>
                    <a:pt x="4134" y="2534"/>
                    <a:pt x="4119" y="2534"/>
                  </a:cubicBezTo>
                  <a:close/>
                  <a:moveTo>
                    <a:pt x="2684" y="2607"/>
                  </a:moveTo>
                  <a:cubicBezTo>
                    <a:pt x="2608" y="2607"/>
                    <a:pt x="2561" y="2726"/>
                    <a:pt x="2645" y="2776"/>
                  </a:cubicBezTo>
                  <a:lnTo>
                    <a:pt x="2706" y="2817"/>
                  </a:lnTo>
                  <a:cubicBezTo>
                    <a:pt x="2723" y="2829"/>
                    <a:pt x="2741" y="2835"/>
                    <a:pt x="2757" y="2835"/>
                  </a:cubicBezTo>
                  <a:cubicBezTo>
                    <a:pt x="2833" y="2835"/>
                    <a:pt x="2880" y="2716"/>
                    <a:pt x="2796" y="2666"/>
                  </a:cubicBezTo>
                  <a:lnTo>
                    <a:pt x="2735" y="2625"/>
                  </a:lnTo>
                  <a:cubicBezTo>
                    <a:pt x="2718" y="2613"/>
                    <a:pt x="2700" y="2607"/>
                    <a:pt x="2684" y="2607"/>
                  </a:cubicBezTo>
                  <a:close/>
                  <a:moveTo>
                    <a:pt x="1162" y="2522"/>
                  </a:moveTo>
                  <a:cubicBezTo>
                    <a:pt x="1106" y="2522"/>
                    <a:pt x="1066" y="2615"/>
                    <a:pt x="1126" y="2666"/>
                  </a:cubicBezTo>
                  <a:cubicBezTo>
                    <a:pt x="1217" y="2736"/>
                    <a:pt x="1318" y="2797"/>
                    <a:pt x="1410" y="2868"/>
                  </a:cubicBezTo>
                  <a:cubicBezTo>
                    <a:pt x="1424" y="2879"/>
                    <a:pt x="1439" y="2884"/>
                    <a:pt x="1452" y="2884"/>
                  </a:cubicBezTo>
                  <a:cubicBezTo>
                    <a:pt x="1514" y="2884"/>
                    <a:pt x="1557" y="2786"/>
                    <a:pt x="1491" y="2736"/>
                  </a:cubicBezTo>
                  <a:cubicBezTo>
                    <a:pt x="1389" y="2675"/>
                    <a:pt x="1298" y="2605"/>
                    <a:pt x="1196" y="2533"/>
                  </a:cubicBezTo>
                  <a:cubicBezTo>
                    <a:pt x="1185" y="2525"/>
                    <a:pt x="1173" y="2522"/>
                    <a:pt x="1162" y="2522"/>
                  </a:cubicBezTo>
                  <a:close/>
                  <a:moveTo>
                    <a:pt x="5799" y="2714"/>
                  </a:moveTo>
                  <a:cubicBezTo>
                    <a:pt x="5743" y="2714"/>
                    <a:pt x="5704" y="2805"/>
                    <a:pt x="5763" y="2848"/>
                  </a:cubicBezTo>
                  <a:lnTo>
                    <a:pt x="5885" y="2929"/>
                  </a:lnTo>
                  <a:cubicBezTo>
                    <a:pt x="5898" y="2937"/>
                    <a:pt x="5911" y="2941"/>
                    <a:pt x="5924" y="2941"/>
                  </a:cubicBezTo>
                  <a:cubicBezTo>
                    <a:pt x="5985" y="2941"/>
                    <a:pt x="6025" y="2849"/>
                    <a:pt x="5966" y="2807"/>
                  </a:cubicBezTo>
                  <a:lnTo>
                    <a:pt x="5834" y="2726"/>
                  </a:lnTo>
                  <a:cubicBezTo>
                    <a:pt x="5822" y="2718"/>
                    <a:pt x="5810" y="2714"/>
                    <a:pt x="5799" y="2714"/>
                  </a:cubicBezTo>
                  <a:close/>
                  <a:moveTo>
                    <a:pt x="615" y="2705"/>
                  </a:moveTo>
                  <a:cubicBezTo>
                    <a:pt x="546" y="2705"/>
                    <a:pt x="485" y="2792"/>
                    <a:pt x="549" y="2848"/>
                  </a:cubicBezTo>
                  <a:lnTo>
                    <a:pt x="782" y="3030"/>
                  </a:lnTo>
                  <a:cubicBezTo>
                    <a:pt x="798" y="3042"/>
                    <a:pt x="816" y="3047"/>
                    <a:pt x="834" y="3047"/>
                  </a:cubicBezTo>
                  <a:cubicBezTo>
                    <a:pt x="903" y="3047"/>
                    <a:pt x="966" y="2965"/>
                    <a:pt x="893" y="2909"/>
                  </a:cubicBezTo>
                  <a:lnTo>
                    <a:pt x="670" y="2726"/>
                  </a:lnTo>
                  <a:cubicBezTo>
                    <a:pt x="653" y="2711"/>
                    <a:pt x="634" y="2705"/>
                    <a:pt x="615" y="2705"/>
                  </a:cubicBezTo>
                  <a:close/>
                  <a:moveTo>
                    <a:pt x="4765" y="2813"/>
                  </a:moveTo>
                  <a:cubicBezTo>
                    <a:pt x="4715" y="2813"/>
                    <a:pt x="4671" y="2885"/>
                    <a:pt x="4710" y="2938"/>
                  </a:cubicBezTo>
                  <a:cubicBezTo>
                    <a:pt x="4751" y="2990"/>
                    <a:pt x="4791" y="3030"/>
                    <a:pt x="4832" y="3080"/>
                  </a:cubicBezTo>
                  <a:cubicBezTo>
                    <a:pt x="4847" y="3100"/>
                    <a:pt x="4865" y="3108"/>
                    <a:pt x="4884" y="3108"/>
                  </a:cubicBezTo>
                  <a:cubicBezTo>
                    <a:pt x="4941" y="3108"/>
                    <a:pt x="4996" y="3030"/>
                    <a:pt x="4943" y="2969"/>
                  </a:cubicBezTo>
                  <a:lnTo>
                    <a:pt x="4811" y="2837"/>
                  </a:lnTo>
                  <a:cubicBezTo>
                    <a:pt x="4797" y="2820"/>
                    <a:pt x="4781" y="2813"/>
                    <a:pt x="4765" y="2813"/>
                  </a:cubicBezTo>
                  <a:close/>
                  <a:moveTo>
                    <a:pt x="3727" y="2967"/>
                  </a:moveTo>
                  <a:cubicBezTo>
                    <a:pt x="3667" y="2967"/>
                    <a:pt x="3612" y="3046"/>
                    <a:pt x="3667" y="3100"/>
                  </a:cubicBezTo>
                  <a:cubicBezTo>
                    <a:pt x="3707" y="3141"/>
                    <a:pt x="3738" y="3172"/>
                    <a:pt x="3779" y="3202"/>
                  </a:cubicBezTo>
                  <a:cubicBezTo>
                    <a:pt x="3795" y="3218"/>
                    <a:pt x="3812" y="3225"/>
                    <a:pt x="3829" y="3225"/>
                  </a:cubicBezTo>
                  <a:cubicBezTo>
                    <a:pt x="3886" y="3225"/>
                    <a:pt x="3935" y="3145"/>
                    <a:pt x="3880" y="3091"/>
                  </a:cubicBezTo>
                  <a:lnTo>
                    <a:pt x="3779" y="2990"/>
                  </a:lnTo>
                  <a:cubicBezTo>
                    <a:pt x="3763" y="2973"/>
                    <a:pt x="3744" y="2967"/>
                    <a:pt x="3727" y="2967"/>
                  </a:cubicBezTo>
                  <a:close/>
                  <a:moveTo>
                    <a:pt x="2981" y="2873"/>
                  </a:moveTo>
                  <a:cubicBezTo>
                    <a:pt x="2911" y="2873"/>
                    <a:pt x="2845" y="2967"/>
                    <a:pt x="2908" y="3030"/>
                  </a:cubicBezTo>
                  <a:cubicBezTo>
                    <a:pt x="2999" y="3121"/>
                    <a:pt x="3100" y="3192"/>
                    <a:pt x="3212" y="3242"/>
                  </a:cubicBezTo>
                  <a:cubicBezTo>
                    <a:pt x="3227" y="3249"/>
                    <a:pt x="3242" y="3253"/>
                    <a:pt x="3257" y="3253"/>
                  </a:cubicBezTo>
                  <a:cubicBezTo>
                    <a:pt x="3344" y="3253"/>
                    <a:pt x="3399" y="3134"/>
                    <a:pt x="3302" y="3091"/>
                  </a:cubicBezTo>
                  <a:cubicBezTo>
                    <a:pt x="3201" y="3040"/>
                    <a:pt x="3111" y="2979"/>
                    <a:pt x="3039" y="2898"/>
                  </a:cubicBezTo>
                  <a:cubicBezTo>
                    <a:pt x="3021" y="2880"/>
                    <a:pt x="3001" y="2873"/>
                    <a:pt x="2981" y="2873"/>
                  </a:cubicBezTo>
                  <a:close/>
                  <a:moveTo>
                    <a:pt x="1901" y="3074"/>
                  </a:moveTo>
                  <a:cubicBezTo>
                    <a:pt x="1853" y="3074"/>
                    <a:pt x="1821" y="3145"/>
                    <a:pt x="1865" y="3172"/>
                  </a:cubicBezTo>
                  <a:cubicBezTo>
                    <a:pt x="1925" y="3212"/>
                    <a:pt x="1977" y="3242"/>
                    <a:pt x="2027" y="3273"/>
                  </a:cubicBezTo>
                  <a:cubicBezTo>
                    <a:pt x="2037" y="3280"/>
                    <a:pt x="2048" y="3283"/>
                    <a:pt x="2057" y="3283"/>
                  </a:cubicBezTo>
                  <a:cubicBezTo>
                    <a:pt x="2102" y="3283"/>
                    <a:pt x="2130" y="3217"/>
                    <a:pt x="2087" y="3192"/>
                  </a:cubicBezTo>
                  <a:cubicBezTo>
                    <a:pt x="2027" y="3152"/>
                    <a:pt x="1977" y="3121"/>
                    <a:pt x="1925" y="3080"/>
                  </a:cubicBezTo>
                  <a:cubicBezTo>
                    <a:pt x="1917" y="3076"/>
                    <a:pt x="1909" y="3074"/>
                    <a:pt x="1901" y="3074"/>
                  </a:cubicBezTo>
                  <a:close/>
                  <a:moveTo>
                    <a:pt x="5534" y="3033"/>
                  </a:moveTo>
                  <a:cubicBezTo>
                    <a:pt x="5475" y="3033"/>
                    <a:pt x="5435" y="3115"/>
                    <a:pt x="5459" y="3172"/>
                  </a:cubicBezTo>
                  <a:cubicBezTo>
                    <a:pt x="5500" y="3253"/>
                    <a:pt x="5570" y="3293"/>
                    <a:pt x="5651" y="3323"/>
                  </a:cubicBezTo>
                  <a:cubicBezTo>
                    <a:pt x="5658" y="3325"/>
                    <a:pt x="5665" y="3325"/>
                    <a:pt x="5671" y="3325"/>
                  </a:cubicBezTo>
                  <a:cubicBezTo>
                    <a:pt x="5761" y="3325"/>
                    <a:pt x="5817" y="3198"/>
                    <a:pt x="5723" y="3152"/>
                  </a:cubicBezTo>
                  <a:cubicBezTo>
                    <a:pt x="5672" y="3131"/>
                    <a:pt x="5631" y="3080"/>
                    <a:pt x="5581" y="3050"/>
                  </a:cubicBezTo>
                  <a:cubicBezTo>
                    <a:pt x="5565" y="3038"/>
                    <a:pt x="5549" y="3033"/>
                    <a:pt x="5534" y="3033"/>
                  </a:cubicBezTo>
                  <a:close/>
                  <a:moveTo>
                    <a:pt x="4267" y="3057"/>
                  </a:moveTo>
                  <a:cubicBezTo>
                    <a:pt x="4198" y="3057"/>
                    <a:pt x="4127" y="3130"/>
                    <a:pt x="4173" y="3192"/>
                  </a:cubicBezTo>
                  <a:cubicBezTo>
                    <a:pt x="4204" y="3233"/>
                    <a:pt x="4224" y="3262"/>
                    <a:pt x="4254" y="3303"/>
                  </a:cubicBezTo>
                  <a:cubicBezTo>
                    <a:pt x="4276" y="3333"/>
                    <a:pt x="4304" y="3346"/>
                    <a:pt x="4331" y="3346"/>
                  </a:cubicBezTo>
                  <a:cubicBezTo>
                    <a:pt x="4404" y="3346"/>
                    <a:pt x="4473" y="3255"/>
                    <a:pt x="4406" y="3181"/>
                  </a:cubicBezTo>
                  <a:cubicBezTo>
                    <a:pt x="4376" y="3152"/>
                    <a:pt x="4346" y="3121"/>
                    <a:pt x="4325" y="3080"/>
                  </a:cubicBezTo>
                  <a:cubicBezTo>
                    <a:pt x="4309" y="3064"/>
                    <a:pt x="4288" y="3057"/>
                    <a:pt x="4267" y="3057"/>
                  </a:cubicBezTo>
                  <a:close/>
                  <a:moveTo>
                    <a:pt x="2564" y="3030"/>
                  </a:moveTo>
                  <a:cubicBezTo>
                    <a:pt x="2500" y="3030"/>
                    <a:pt x="2453" y="3104"/>
                    <a:pt x="2503" y="3172"/>
                  </a:cubicBezTo>
                  <a:cubicBezTo>
                    <a:pt x="2553" y="3222"/>
                    <a:pt x="2604" y="3262"/>
                    <a:pt x="2654" y="3314"/>
                  </a:cubicBezTo>
                  <a:cubicBezTo>
                    <a:pt x="2678" y="3336"/>
                    <a:pt x="2702" y="3346"/>
                    <a:pt x="2726" y="3346"/>
                  </a:cubicBezTo>
                  <a:cubicBezTo>
                    <a:pt x="2817" y="3346"/>
                    <a:pt x="2891" y="3205"/>
                    <a:pt x="2787" y="3141"/>
                  </a:cubicBezTo>
                  <a:cubicBezTo>
                    <a:pt x="2726" y="3100"/>
                    <a:pt x="2665" y="3060"/>
                    <a:pt x="2604" y="3040"/>
                  </a:cubicBezTo>
                  <a:cubicBezTo>
                    <a:pt x="2591" y="3033"/>
                    <a:pt x="2577" y="3030"/>
                    <a:pt x="2564" y="3030"/>
                  </a:cubicBezTo>
                  <a:close/>
                  <a:moveTo>
                    <a:pt x="519" y="3181"/>
                  </a:moveTo>
                  <a:cubicBezTo>
                    <a:pt x="435" y="3181"/>
                    <a:pt x="357" y="3283"/>
                    <a:pt x="438" y="3364"/>
                  </a:cubicBezTo>
                  <a:cubicBezTo>
                    <a:pt x="488" y="3435"/>
                    <a:pt x="569" y="3476"/>
                    <a:pt x="650" y="3485"/>
                  </a:cubicBezTo>
                  <a:cubicBezTo>
                    <a:pt x="660" y="3488"/>
                    <a:pt x="669" y="3489"/>
                    <a:pt x="678" y="3489"/>
                  </a:cubicBezTo>
                  <a:cubicBezTo>
                    <a:pt x="778" y="3489"/>
                    <a:pt x="812" y="3340"/>
                    <a:pt x="701" y="3303"/>
                  </a:cubicBezTo>
                  <a:cubicBezTo>
                    <a:pt x="660" y="3293"/>
                    <a:pt x="630" y="3262"/>
                    <a:pt x="609" y="3233"/>
                  </a:cubicBezTo>
                  <a:cubicBezTo>
                    <a:pt x="584" y="3196"/>
                    <a:pt x="551" y="3181"/>
                    <a:pt x="519" y="3181"/>
                  </a:cubicBezTo>
                  <a:close/>
                  <a:moveTo>
                    <a:pt x="5276" y="3372"/>
                  </a:moveTo>
                  <a:cubicBezTo>
                    <a:pt x="5216" y="3372"/>
                    <a:pt x="5161" y="3451"/>
                    <a:pt x="5216" y="3505"/>
                  </a:cubicBezTo>
                  <a:lnTo>
                    <a:pt x="5257" y="3546"/>
                  </a:lnTo>
                  <a:cubicBezTo>
                    <a:pt x="5273" y="3562"/>
                    <a:pt x="5291" y="3569"/>
                    <a:pt x="5308" y="3569"/>
                  </a:cubicBezTo>
                  <a:cubicBezTo>
                    <a:pt x="5369" y="3569"/>
                    <a:pt x="5423" y="3490"/>
                    <a:pt x="5368" y="3435"/>
                  </a:cubicBezTo>
                  <a:lnTo>
                    <a:pt x="5327" y="3395"/>
                  </a:lnTo>
                  <a:cubicBezTo>
                    <a:pt x="5312" y="3378"/>
                    <a:pt x="5293" y="3372"/>
                    <a:pt x="5276" y="3372"/>
                  </a:cubicBezTo>
                  <a:close/>
                  <a:moveTo>
                    <a:pt x="1576" y="3356"/>
                  </a:moveTo>
                  <a:cubicBezTo>
                    <a:pt x="1504" y="3356"/>
                    <a:pt x="1461" y="3453"/>
                    <a:pt x="1531" y="3505"/>
                  </a:cubicBezTo>
                  <a:cubicBezTo>
                    <a:pt x="1581" y="3526"/>
                    <a:pt x="1622" y="3557"/>
                    <a:pt x="1673" y="3586"/>
                  </a:cubicBezTo>
                  <a:cubicBezTo>
                    <a:pt x="1688" y="3596"/>
                    <a:pt x="1702" y="3601"/>
                    <a:pt x="1716" y="3601"/>
                  </a:cubicBezTo>
                  <a:cubicBezTo>
                    <a:pt x="1788" y="3601"/>
                    <a:pt x="1839" y="3487"/>
                    <a:pt x="1754" y="3445"/>
                  </a:cubicBezTo>
                  <a:cubicBezTo>
                    <a:pt x="1703" y="3415"/>
                    <a:pt x="1662" y="3395"/>
                    <a:pt x="1612" y="3364"/>
                  </a:cubicBezTo>
                  <a:cubicBezTo>
                    <a:pt x="1599" y="3358"/>
                    <a:pt x="1587" y="3356"/>
                    <a:pt x="1576" y="3356"/>
                  </a:cubicBezTo>
                  <a:close/>
                  <a:moveTo>
                    <a:pt x="224" y="3423"/>
                  </a:moveTo>
                  <a:cubicBezTo>
                    <a:pt x="175" y="3423"/>
                    <a:pt x="135" y="3512"/>
                    <a:pt x="195" y="3546"/>
                  </a:cubicBezTo>
                  <a:lnTo>
                    <a:pt x="276" y="3607"/>
                  </a:lnTo>
                  <a:cubicBezTo>
                    <a:pt x="288" y="3616"/>
                    <a:pt x="300" y="3620"/>
                    <a:pt x="312" y="3620"/>
                  </a:cubicBezTo>
                  <a:cubicBezTo>
                    <a:pt x="364" y="3620"/>
                    <a:pt x="396" y="3537"/>
                    <a:pt x="346" y="3496"/>
                  </a:cubicBezTo>
                  <a:lnTo>
                    <a:pt x="255" y="3435"/>
                  </a:lnTo>
                  <a:cubicBezTo>
                    <a:pt x="245" y="3426"/>
                    <a:pt x="234" y="3423"/>
                    <a:pt x="224" y="3423"/>
                  </a:cubicBezTo>
                  <a:close/>
                  <a:moveTo>
                    <a:pt x="3341" y="3382"/>
                  </a:moveTo>
                  <a:cubicBezTo>
                    <a:pt x="3265" y="3382"/>
                    <a:pt x="3199" y="3472"/>
                    <a:pt x="3272" y="3546"/>
                  </a:cubicBezTo>
                  <a:cubicBezTo>
                    <a:pt x="3313" y="3586"/>
                    <a:pt x="3353" y="3638"/>
                    <a:pt x="3404" y="3678"/>
                  </a:cubicBezTo>
                  <a:cubicBezTo>
                    <a:pt x="3419" y="3693"/>
                    <a:pt x="3438" y="3699"/>
                    <a:pt x="3457" y="3699"/>
                  </a:cubicBezTo>
                  <a:cubicBezTo>
                    <a:pt x="3517" y="3699"/>
                    <a:pt x="3582" y="3638"/>
                    <a:pt x="3536" y="3577"/>
                  </a:cubicBezTo>
                  <a:lnTo>
                    <a:pt x="3424" y="3424"/>
                  </a:lnTo>
                  <a:cubicBezTo>
                    <a:pt x="3399" y="3395"/>
                    <a:pt x="3370" y="3382"/>
                    <a:pt x="3341" y="3382"/>
                  </a:cubicBezTo>
                  <a:close/>
                  <a:moveTo>
                    <a:pt x="3734" y="3427"/>
                  </a:moveTo>
                  <a:cubicBezTo>
                    <a:pt x="3660" y="3427"/>
                    <a:pt x="3589" y="3524"/>
                    <a:pt x="3667" y="3577"/>
                  </a:cubicBezTo>
                  <a:cubicBezTo>
                    <a:pt x="3707" y="3617"/>
                    <a:pt x="3748" y="3658"/>
                    <a:pt x="3779" y="3698"/>
                  </a:cubicBezTo>
                  <a:cubicBezTo>
                    <a:pt x="3796" y="3723"/>
                    <a:pt x="3823" y="3734"/>
                    <a:pt x="3848" y="3734"/>
                  </a:cubicBezTo>
                  <a:cubicBezTo>
                    <a:pt x="3896" y="3734"/>
                    <a:pt x="3940" y="3696"/>
                    <a:pt x="3920" y="3638"/>
                  </a:cubicBezTo>
                  <a:cubicBezTo>
                    <a:pt x="3900" y="3546"/>
                    <a:pt x="3860" y="3485"/>
                    <a:pt x="3768" y="3435"/>
                  </a:cubicBezTo>
                  <a:cubicBezTo>
                    <a:pt x="3757" y="3429"/>
                    <a:pt x="3745" y="3427"/>
                    <a:pt x="3734" y="3427"/>
                  </a:cubicBezTo>
                  <a:close/>
                  <a:moveTo>
                    <a:pt x="1084" y="3528"/>
                  </a:moveTo>
                  <a:cubicBezTo>
                    <a:pt x="1027" y="3528"/>
                    <a:pt x="984" y="3613"/>
                    <a:pt x="1045" y="3647"/>
                  </a:cubicBezTo>
                  <a:cubicBezTo>
                    <a:pt x="1136" y="3698"/>
                    <a:pt x="1217" y="3739"/>
                    <a:pt x="1298" y="3789"/>
                  </a:cubicBezTo>
                  <a:cubicBezTo>
                    <a:pt x="1306" y="3793"/>
                    <a:pt x="1315" y="3795"/>
                    <a:pt x="1323" y="3795"/>
                  </a:cubicBezTo>
                  <a:cubicBezTo>
                    <a:pt x="1373" y="3795"/>
                    <a:pt x="1411" y="3723"/>
                    <a:pt x="1358" y="3688"/>
                  </a:cubicBezTo>
                  <a:lnTo>
                    <a:pt x="1115" y="3536"/>
                  </a:lnTo>
                  <a:cubicBezTo>
                    <a:pt x="1105" y="3530"/>
                    <a:pt x="1094" y="3528"/>
                    <a:pt x="1084" y="3528"/>
                  </a:cubicBezTo>
                  <a:close/>
                  <a:moveTo>
                    <a:pt x="2183" y="3535"/>
                  </a:moveTo>
                  <a:cubicBezTo>
                    <a:pt x="2120" y="3535"/>
                    <a:pt x="2078" y="3636"/>
                    <a:pt x="2139" y="3688"/>
                  </a:cubicBezTo>
                  <a:cubicBezTo>
                    <a:pt x="2189" y="3719"/>
                    <a:pt x="2229" y="3759"/>
                    <a:pt x="2280" y="3789"/>
                  </a:cubicBezTo>
                  <a:cubicBezTo>
                    <a:pt x="2295" y="3802"/>
                    <a:pt x="2311" y="3808"/>
                    <a:pt x="2325" y="3808"/>
                  </a:cubicBezTo>
                  <a:cubicBezTo>
                    <a:pt x="2392" y="3808"/>
                    <a:pt x="2444" y="3697"/>
                    <a:pt x="2361" y="3647"/>
                  </a:cubicBezTo>
                  <a:cubicBezTo>
                    <a:pt x="2321" y="3617"/>
                    <a:pt x="2270" y="3577"/>
                    <a:pt x="2220" y="3546"/>
                  </a:cubicBezTo>
                  <a:cubicBezTo>
                    <a:pt x="2207" y="3538"/>
                    <a:pt x="2195" y="3535"/>
                    <a:pt x="2183" y="3535"/>
                  </a:cubicBezTo>
                  <a:close/>
                  <a:moveTo>
                    <a:pt x="4602" y="3601"/>
                  </a:moveTo>
                  <a:cubicBezTo>
                    <a:pt x="4559" y="3601"/>
                    <a:pt x="4519" y="3659"/>
                    <a:pt x="4558" y="3698"/>
                  </a:cubicBezTo>
                  <a:lnTo>
                    <a:pt x="4659" y="3809"/>
                  </a:lnTo>
                  <a:cubicBezTo>
                    <a:pt x="4670" y="3822"/>
                    <a:pt x="4684" y="3828"/>
                    <a:pt x="4697" y="3828"/>
                  </a:cubicBezTo>
                  <a:cubicBezTo>
                    <a:pt x="4747" y="3828"/>
                    <a:pt x="4798" y="3756"/>
                    <a:pt x="4751" y="3708"/>
                  </a:cubicBezTo>
                  <a:cubicBezTo>
                    <a:pt x="4710" y="3678"/>
                    <a:pt x="4679" y="3647"/>
                    <a:pt x="4639" y="3617"/>
                  </a:cubicBezTo>
                  <a:cubicBezTo>
                    <a:pt x="4628" y="3606"/>
                    <a:pt x="4615" y="3601"/>
                    <a:pt x="4602" y="3601"/>
                  </a:cubicBezTo>
                  <a:close/>
                  <a:moveTo>
                    <a:pt x="5011" y="3660"/>
                  </a:moveTo>
                  <a:cubicBezTo>
                    <a:pt x="4956" y="3660"/>
                    <a:pt x="4918" y="3720"/>
                    <a:pt x="4943" y="3779"/>
                  </a:cubicBezTo>
                  <a:cubicBezTo>
                    <a:pt x="4973" y="3860"/>
                    <a:pt x="5044" y="3901"/>
                    <a:pt x="5115" y="3951"/>
                  </a:cubicBezTo>
                  <a:cubicBezTo>
                    <a:pt x="5126" y="3958"/>
                    <a:pt x="5137" y="3961"/>
                    <a:pt x="5148" y="3961"/>
                  </a:cubicBezTo>
                  <a:cubicBezTo>
                    <a:pt x="5203" y="3961"/>
                    <a:pt x="5258" y="3890"/>
                    <a:pt x="5216" y="3840"/>
                  </a:cubicBezTo>
                  <a:cubicBezTo>
                    <a:pt x="5165" y="3769"/>
                    <a:pt x="5125" y="3708"/>
                    <a:pt x="5044" y="3667"/>
                  </a:cubicBezTo>
                  <a:cubicBezTo>
                    <a:pt x="5033" y="3663"/>
                    <a:pt x="5021" y="3660"/>
                    <a:pt x="5011" y="3660"/>
                  </a:cubicBezTo>
                  <a:close/>
                  <a:moveTo>
                    <a:pt x="5766" y="3777"/>
                  </a:moveTo>
                  <a:cubicBezTo>
                    <a:pt x="5699" y="3777"/>
                    <a:pt x="5640" y="3858"/>
                    <a:pt x="5702" y="3921"/>
                  </a:cubicBezTo>
                  <a:lnTo>
                    <a:pt x="5763" y="3982"/>
                  </a:lnTo>
                  <a:cubicBezTo>
                    <a:pt x="5782" y="4001"/>
                    <a:pt x="5802" y="4008"/>
                    <a:pt x="5822" y="4008"/>
                  </a:cubicBezTo>
                  <a:cubicBezTo>
                    <a:pt x="5886" y="4008"/>
                    <a:pt x="5939" y="3922"/>
                    <a:pt x="5885" y="3860"/>
                  </a:cubicBezTo>
                  <a:lnTo>
                    <a:pt x="5824" y="3800"/>
                  </a:lnTo>
                  <a:cubicBezTo>
                    <a:pt x="5806" y="3784"/>
                    <a:pt x="5786" y="3777"/>
                    <a:pt x="5766" y="3777"/>
                  </a:cubicBezTo>
                  <a:close/>
                  <a:moveTo>
                    <a:pt x="578" y="3678"/>
                  </a:moveTo>
                  <a:cubicBezTo>
                    <a:pt x="520" y="3678"/>
                    <a:pt x="463" y="3736"/>
                    <a:pt x="498" y="3800"/>
                  </a:cubicBezTo>
                  <a:cubicBezTo>
                    <a:pt x="559" y="3890"/>
                    <a:pt x="640" y="3971"/>
                    <a:pt x="731" y="4012"/>
                  </a:cubicBezTo>
                  <a:cubicBezTo>
                    <a:pt x="746" y="4019"/>
                    <a:pt x="760" y="4023"/>
                    <a:pt x="774" y="4023"/>
                  </a:cubicBezTo>
                  <a:cubicBezTo>
                    <a:pt x="852" y="4023"/>
                    <a:pt x="900" y="3913"/>
                    <a:pt x="822" y="3870"/>
                  </a:cubicBezTo>
                  <a:cubicBezTo>
                    <a:pt x="741" y="3829"/>
                    <a:pt x="690" y="3789"/>
                    <a:pt x="650" y="3719"/>
                  </a:cubicBezTo>
                  <a:cubicBezTo>
                    <a:pt x="631" y="3690"/>
                    <a:pt x="604" y="3678"/>
                    <a:pt x="578" y="3678"/>
                  </a:cubicBezTo>
                  <a:close/>
                  <a:moveTo>
                    <a:pt x="3448" y="3797"/>
                  </a:moveTo>
                  <a:cubicBezTo>
                    <a:pt x="3383" y="3797"/>
                    <a:pt x="3329" y="3878"/>
                    <a:pt x="3383" y="3941"/>
                  </a:cubicBezTo>
                  <a:lnTo>
                    <a:pt x="3525" y="4083"/>
                  </a:lnTo>
                  <a:cubicBezTo>
                    <a:pt x="3544" y="4104"/>
                    <a:pt x="3565" y="4112"/>
                    <a:pt x="3586" y="4112"/>
                  </a:cubicBezTo>
                  <a:cubicBezTo>
                    <a:pt x="3655" y="4112"/>
                    <a:pt x="3717" y="4016"/>
                    <a:pt x="3647" y="3962"/>
                  </a:cubicBezTo>
                  <a:cubicBezTo>
                    <a:pt x="3606" y="3910"/>
                    <a:pt x="3556" y="3870"/>
                    <a:pt x="3505" y="3820"/>
                  </a:cubicBezTo>
                  <a:cubicBezTo>
                    <a:pt x="3487" y="3804"/>
                    <a:pt x="3467" y="3797"/>
                    <a:pt x="3448" y="3797"/>
                  </a:cubicBezTo>
                  <a:close/>
                  <a:moveTo>
                    <a:pt x="1882" y="3885"/>
                  </a:moveTo>
                  <a:cubicBezTo>
                    <a:pt x="1804" y="3885"/>
                    <a:pt x="1733" y="3981"/>
                    <a:pt x="1804" y="4052"/>
                  </a:cubicBezTo>
                  <a:lnTo>
                    <a:pt x="1865" y="4113"/>
                  </a:lnTo>
                  <a:cubicBezTo>
                    <a:pt x="1886" y="4134"/>
                    <a:pt x="1909" y="4143"/>
                    <a:pt x="1932" y="4143"/>
                  </a:cubicBezTo>
                  <a:cubicBezTo>
                    <a:pt x="2009" y="4143"/>
                    <a:pt x="2077" y="4042"/>
                    <a:pt x="2006" y="3971"/>
                  </a:cubicBezTo>
                  <a:lnTo>
                    <a:pt x="1946" y="3910"/>
                  </a:lnTo>
                  <a:cubicBezTo>
                    <a:pt x="1926" y="3893"/>
                    <a:pt x="1904" y="3885"/>
                    <a:pt x="1882" y="3885"/>
                  </a:cubicBezTo>
                  <a:close/>
                  <a:moveTo>
                    <a:pt x="2867" y="3815"/>
                  </a:moveTo>
                  <a:cubicBezTo>
                    <a:pt x="2794" y="3815"/>
                    <a:pt x="2751" y="3909"/>
                    <a:pt x="2787" y="3971"/>
                  </a:cubicBezTo>
                  <a:cubicBezTo>
                    <a:pt x="2816" y="4052"/>
                    <a:pt x="2888" y="4093"/>
                    <a:pt x="2949" y="4144"/>
                  </a:cubicBezTo>
                  <a:cubicBezTo>
                    <a:pt x="2975" y="4163"/>
                    <a:pt x="3003" y="4172"/>
                    <a:pt x="3029" y="4172"/>
                  </a:cubicBezTo>
                  <a:cubicBezTo>
                    <a:pt x="3127" y="4172"/>
                    <a:pt x="3208" y="4061"/>
                    <a:pt x="3120" y="3982"/>
                  </a:cubicBezTo>
                  <a:cubicBezTo>
                    <a:pt x="3050" y="3921"/>
                    <a:pt x="2989" y="3850"/>
                    <a:pt x="2897" y="3820"/>
                  </a:cubicBezTo>
                  <a:cubicBezTo>
                    <a:pt x="2887" y="3816"/>
                    <a:pt x="2877" y="3815"/>
                    <a:pt x="2867" y="3815"/>
                  </a:cubicBezTo>
                  <a:close/>
                  <a:moveTo>
                    <a:pt x="4214" y="3763"/>
                  </a:moveTo>
                  <a:cubicBezTo>
                    <a:pt x="4116" y="3763"/>
                    <a:pt x="4026" y="3890"/>
                    <a:pt x="4123" y="3971"/>
                  </a:cubicBezTo>
                  <a:cubicBezTo>
                    <a:pt x="4204" y="4032"/>
                    <a:pt x="4285" y="4093"/>
                    <a:pt x="4366" y="4164"/>
                  </a:cubicBezTo>
                  <a:cubicBezTo>
                    <a:pt x="4380" y="4176"/>
                    <a:pt x="4398" y="4181"/>
                    <a:pt x="4417" y="4181"/>
                  </a:cubicBezTo>
                  <a:cubicBezTo>
                    <a:pt x="4477" y="4181"/>
                    <a:pt x="4544" y="4125"/>
                    <a:pt x="4497" y="4063"/>
                  </a:cubicBezTo>
                  <a:lnTo>
                    <a:pt x="4315" y="3820"/>
                  </a:lnTo>
                  <a:cubicBezTo>
                    <a:pt x="4286" y="3780"/>
                    <a:pt x="4249" y="3763"/>
                    <a:pt x="4214" y="3763"/>
                  </a:cubicBezTo>
                  <a:close/>
                  <a:moveTo>
                    <a:pt x="2362" y="4120"/>
                  </a:moveTo>
                  <a:cubicBezTo>
                    <a:pt x="2262" y="4120"/>
                    <a:pt x="2227" y="4260"/>
                    <a:pt x="2310" y="4315"/>
                  </a:cubicBezTo>
                  <a:cubicBezTo>
                    <a:pt x="2321" y="4326"/>
                    <a:pt x="2330" y="4336"/>
                    <a:pt x="2351" y="4346"/>
                  </a:cubicBezTo>
                  <a:cubicBezTo>
                    <a:pt x="2368" y="4358"/>
                    <a:pt x="2386" y="4363"/>
                    <a:pt x="2403" y="4363"/>
                  </a:cubicBezTo>
                  <a:cubicBezTo>
                    <a:pt x="2502" y="4363"/>
                    <a:pt x="2570" y="4187"/>
                    <a:pt x="2432" y="4144"/>
                  </a:cubicBezTo>
                  <a:cubicBezTo>
                    <a:pt x="2422" y="4133"/>
                    <a:pt x="2402" y="4133"/>
                    <a:pt x="2391" y="4124"/>
                  </a:cubicBezTo>
                  <a:cubicBezTo>
                    <a:pt x="2381" y="4121"/>
                    <a:pt x="2371" y="4120"/>
                    <a:pt x="2362" y="4120"/>
                  </a:cubicBezTo>
                  <a:close/>
                  <a:moveTo>
                    <a:pt x="5435" y="4295"/>
                  </a:moveTo>
                  <a:cubicBezTo>
                    <a:pt x="5386" y="4295"/>
                    <a:pt x="5346" y="4358"/>
                    <a:pt x="5378" y="4407"/>
                  </a:cubicBezTo>
                  <a:cubicBezTo>
                    <a:pt x="5408" y="4448"/>
                    <a:pt x="5429" y="4457"/>
                    <a:pt x="5480" y="4477"/>
                  </a:cubicBezTo>
                  <a:cubicBezTo>
                    <a:pt x="5484" y="4479"/>
                    <a:pt x="5489" y="4479"/>
                    <a:pt x="5493" y="4479"/>
                  </a:cubicBezTo>
                  <a:cubicBezTo>
                    <a:pt x="5529" y="4479"/>
                    <a:pt x="5560" y="4444"/>
                    <a:pt x="5550" y="4417"/>
                  </a:cubicBezTo>
                  <a:cubicBezTo>
                    <a:pt x="5530" y="4367"/>
                    <a:pt x="5520" y="4336"/>
                    <a:pt x="5469" y="4306"/>
                  </a:cubicBezTo>
                  <a:cubicBezTo>
                    <a:pt x="5458" y="4298"/>
                    <a:pt x="5446" y="4295"/>
                    <a:pt x="5435" y="4295"/>
                  </a:cubicBezTo>
                  <a:close/>
                  <a:moveTo>
                    <a:pt x="1319" y="4251"/>
                  </a:moveTo>
                  <a:cubicBezTo>
                    <a:pt x="1234" y="4251"/>
                    <a:pt x="1176" y="4393"/>
                    <a:pt x="1268" y="4468"/>
                  </a:cubicBezTo>
                  <a:lnTo>
                    <a:pt x="1349" y="4529"/>
                  </a:lnTo>
                  <a:cubicBezTo>
                    <a:pt x="1369" y="4542"/>
                    <a:pt x="1389" y="4548"/>
                    <a:pt x="1407" y="4548"/>
                  </a:cubicBezTo>
                  <a:cubicBezTo>
                    <a:pt x="1498" y="4548"/>
                    <a:pt x="1553" y="4403"/>
                    <a:pt x="1460" y="4336"/>
                  </a:cubicBezTo>
                  <a:lnTo>
                    <a:pt x="1379" y="4275"/>
                  </a:lnTo>
                  <a:cubicBezTo>
                    <a:pt x="1358" y="4258"/>
                    <a:pt x="1338" y="4251"/>
                    <a:pt x="1319" y="4251"/>
                  </a:cubicBezTo>
                  <a:close/>
                  <a:moveTo>
                    <a:pt x="4989" y="4329"/>
                  </a:moveTo>
                  <a:cubicBezTo>
                    <a:pt x="4924" y="4329"/>
                    <a:pt x="4862" y="4393"/>
                    <a:pt x="4913" y="4457"/>
                  </a:cubicBezTo>
                  <a:lnTo>
                    <a:pt x="4973" y="4538"/>
                  </a:lnTo>
                  <a:cubicBezTo>
                    <a:pt x="4994" y="4565"/>
                    <a:pt x="5022" y="4576"/>
                    <a:pt x="5049" y="4576"/>
                  </a:cubicBezTo>
                  <a:cubicBezTo>
                    <a:pt x="5114" y="4576"/>
                    <a:pt x="5175" y="4512"/>
                    <a:pt x="5125" y="4448"/>
                  </a:cubicBezTo>
                  <a:lnTo>
                    <a:pt x="5064" y="4367"/>
                  </a:lnTo>
                  <a:cubicBezTo>
                    <a:pt x="5044" y="4340"/>
                    <a:pt x="5016" y="4329"/>
                    <a:pt x="4989" y="4329"/>
                  </a:cubicBezTo>
                  <a:close/>
                  <a:moveTo>
                    <a:pt x="4052" y="4320"/>
                  </a:moveTo>
                  <a:cubicBezTo>
                    <a:pt x="3991" y="4320"/>
                    <a:pt x="3933" y="4418"/>
                    <a:pt x="3991" y="4468"/>
                  </a:cubicBezTo>
                  <a:cubicBezTo>
                    <a:pt x="4031" y="4498"/>
                    <a:pt x="4072" y="4538"/>
                    <a:pt x="4112" y="4569"/>
                  </a:cubicBezTo>
                  <a:cubicBezTo>
                    <a:pt x="4132" y="4589"/>
                    <a:pt x="4154" y="4597"/>
                    <a:pt x="4174" y="4597"/>
                  </a:cubicBezTo>
                  <a:cubicBezTo>
                    <a:pt x="4246" y="4597"/>
                    <a:pt x="4303" y="4491"/>
                    <a:pt x="4224" y="4427"/>
                  </a:cubicBezTo>
                  <a:cubicBezTo>
                    <a:pt x="4184" y="4396"/>
                    <a:pt x="4143" y="4367"/>
                    <a:pt x="4092" y="4336"/>
                  </a:cubicBezTo>
                  <a:cubicBezTo>
                    <a:pt x="4080" y="4325"/>
                    <a:pt x="4066" y="4320"/>
                    <a:pt x="4052" y="4320"/>
                  </a:cubicBezTo>
                  <a:close/>
                  <a:moveTo>
                    <a:pt x="3626" y="4341"/>
                  </a:moveTo>
                  <a:cubicBezTo>
                    <a:pt x="3549" y="4341"/>
                    <a:pt x="3491" y="4435"/>
                    <a:pt x="3536" y="4498"/>
                  </a:cubicBezTo>
                  <a:cubicBezTo>
                    <a:pt x="3566" y="4538"/>
                    <a:pt x="3576" y="4579"/>
                    <a:pt x="3617" y="4610"/>
                  </a:cubicBezTo>
                  <a:cubicBezTo>
                    <a:pt x="3647" y="4630"/>
                    <a:pt x="3677" y="4639"/>
                    <a:pt x="3718" y="4639"/>
                  </a:cubicBezTo>
                  <a:cubicBezTo>
                    <a:pt x="3721" y="4643"/>
                    <a:pt x="3725" y="4644"/>
                    <a:pt x="3729" y="4644"/>
                  </a:cubicBezTo>
                  <a:cubicBezTo>
                    <a:pt x="3740" y="4644"/>
                    <a:pt x="3754" y="4637"/>
                    <a:pt x="3768" y="4630"/>
                  </a:cubicBezTo>
                  <a:cubicBezTo>
                    <a:pt x="3799" y="4579"/>
                    <a:pt x="3819" y="4538"/>
                    <a:pt x="3809" y="4477"/>
                  </a:cubicBezTo>
                  <a:cubicBezTo>
                    <a:pt x="3788" y="4407"/>
                    <a:pt x="3718" y="4376"/>
                    <a:pt x="3657" y="4346"/>
                  </a:cubicBezTo>
                  <a:cubicBezTo>
                    <a:pt x="3647" y="4343"/>
                    <a:pt x="3636" y="4341"/>
                    <a:pt x="3626" y="4341"/>
                  </a:cubicBezTo>
                  <a:close/>
                  <a:moveTo>
                    <a:pt x="814" y="4460"/>
                  </a:moveTo>
                  <a:cubicBezTo>
                    <a:pt x="775" y="4460"/>
                    <a:pt x="743" y="4510"/>
                    <a:pt x="782" y="4549"/>
                  </a:cubicBezTo>
                  <a:lnTo>
                    <a:pt x="883" y="4650"/>
                  </a:lnTo>
                  <a:cubicBezTo>
                    <a:pt x="894" y="4661"/>
                    <a:pt x="907" y="4666"/>
                    <a:pt x="918" y="4666"/>
                  </a:cubicBezTo>
                  <a:cubicBezTo>
                    <a:pt x="959" y="4666"/>
                    <a:pt x="993" y="4610"/>
                    <a:pt x="953" y="4579"/>
                  </a:cubicBezTo>
                  <a:lnTo>
                    <a:pt x="852" y="4477"/>
                  </a:lnTo>
                  <a:cubicBezTo>
                    <a:pt x="840" y="4465"/>
                    <a:pt x="827" y="4460"/>
                    <a:pt x="814" y="4460"/>
                  </a:cubicBezTo>
                  <a:close/>
                  <a:moveTo>
                    <a:pt x="1860" y="4529"/>
                  </a:moveTo>
                  <a:cubicBezTo>
                    <a:pt x="1810" y="4529"/>
                    <a:pt x="1765" y="4593"/>
                    <a:pt x="1804" y="4639"/>
                  </a:cubicBezTo>
                  <a:lnTo>
                    <a:pt x="1844" y="4680"/>
                  </a:lnTo>
                  <a:cubicBezTo>
                    <a:pt x="1859" y="4694"/>
                    <a:pt x="1874" y="4700"/>
                    <a:pt x="1890" y="4700"/>
                  </a:cubicBezTo>
                  <a:cubicBezTo>
                    <a:pt x="1940" y="4700"/>
                    <a:pt x="1985" y="4636"/>
                    <a:pt x="1946" y="4589"/>
                  </a:cubicBezTo>
                  <a:lnTo>
                    <a:pt x="1905" y="4549"/>
                  </a:lnTo>
                  <a:cubicBezTo>
                    <a:pt x="1891" y="4535"/>
                    <a:pt x="1875" y="4529"/>
                    <a:pt x="1860" y="4529"/>
                  </a:cubicBezTo>
                  <a:close/>
                  <a:moveTo>
                    <a:pt x="2932" y="4445"/>
                  </a:moveTo>
                  <a:cubicBezTo>
                    <a:pt x="2863" y="4445"/>
                    <a:pt x="2796" y="4499"/>
                    <a:pt x="2827" y="4579"/>
                  </a:cubicBezTo>
                  <a:cubicBezTo>
                    <a:pt x="2857" y="4650"/>
                    <a:pt x="2888" y="4711"/>
                    <a:pt x="2938" y="4772"/>
                  </a:cubicBezTo>
                  <a:cubicBezTo>
                    <a:pt x="2960" y="4798"/>
                    <a:pt x="2985" y="4809"/>
                    <a:pt x="3009" y="4809"/>
                  </a:cubicBezTo>
                  <a:cubicBezTo>
                    <a:pt x="3088" y="4809"/>
                    <a:pt x="3159" y="4696"/>
                    <a:pt x="3090" y="4619"/>
                  </a:cubicBezTo>
                  <a:cubicBezTo>
                    <a:pt x="3070" y="4589"/>
                    <a:pt x="3050" y="4558"/>
                    <a:pt x="3039" y="4518"/>
                  </a:cubicBezTo>
                  <a:cubicBezTo>
                    <a:pt x="3020" y="4467"/>
                    <a:pt x="2975" y="4445"/>
                    <a:pt x="2932" y="4445"/>
                  </a:cubicBezTo>
                  <a:close/>
                  <a:moveTo>
                    <a:pt x="2463" y="4574"/>
                  </a:moveTo>
                  <a:cubicBezTo>
                    <a:pt x="2405" y="4574"/>
                    <a:pt x="2349" y="4630"/>
                    <a:pt x="2391" y="4700"/>
                  </a:cubicBezTo>
                  <a:cubicBezTo>
                    <a:pt x="2422" y="4741"/>
                    <a:pt x="2452" y="4792"/>
                    <a:pt x="2492" y="4842"/>
                  </a:cubicBezTo>
                  <a:cubicBezTo>
                    <a:pt x="2510" y="4872"/>
                    <a:pt x="2537" y="4884"/>
                    <a:pt x="2564" y="4884"/>
                  </a:cubicBezTo>
                  <a:cubicBezTo>
                    <a:pt x="2629" y="4884"/>
                    <a:pt x="2694" y="4815"/>
                    <a:pt x="2645" y="4751"/>
                  </a:cubicBezTo>
                  <a:cubicBezTo>
                    <a:pt x="2614" y="4700"/>
                    <a:pt x="2573" y="4660"/>
                    <a:pt x="2533" y="4610"/>
                  </a:cubicBezTo>
                  <a:cubicBezTo>
                    <a:pt x="2514" y="4585"/>
                    <a:pt x="2489" y="4574"/>
                    <a:pt x="2463" y="4574"/>
                  </a:cubicBezTo>
                  <a:close/>
                  <a:moveTo>
                    <a:pt x="3461" y="4827"/>
                  </a:moveTo>
                  <a:cubicBezTo>
                    <a:pt x="3423" y="4827"/>
                    <a:pt x="3388" y="4870"/>
                    <a:pt x="3424" y="4913"/>
                  </a:cubicBezTo>
                  <a:cubicBezTo>
                    <a:pt x="3444" y="4943"/>
                    <a:pt x="3464" y="4963"/>
                    <a:pt x="3495" y="4994"/>
                  </a:cubicBezTo>
                  <a:cubicBezTo>
                    <a:pt x="3502" y="5001"/>
                    <a:pt x="3509" y="5003"/>
                    <a:pt x="3517" y="5003"/>
                  </a:cubicBezTo>
                  <a:cubicBezTo>
                    <a:pt x="3547" y="5003"/>
                    <a:pt x="3582" y="4965"/>
                    <a:pt x="3566" y="4933"/>
                  </a:cubicBezTo>
                  <a:cubicBezTo>
                    <a:pt x="3545" y="4903"/>
                    <a:pt x="3525" y="4882"/>
                    <a:pt x="3505" y="4852"/>
                  </a:cubicBezTo>
                  <a:cubicBezTo>
                    <a:pt x="3493" y="4835"/>
                    <a:pt x="3477" y="4827"/>
                    <a:pt x="3461" y="4827"/>
                  </a:cubicBezTo>
                  <a:close/>
                  <a:moveTo>
                    <a:pt x="4567" y="4662"/>
                  </a:moveTo>
                  <a:cubicBezTo>
                    <a:pt x="4471" y="4662"/>
                    <a:pt x="4376" y="4747"/>
                    <a:pt x="4416" y="4852"/>
                  </a:cubicBezTo>
                  <a:cubicBezTo>
                    <a:pt x="4436" y="4933"/>
                    <a:pt x="4477" y="4984"/>
                    <a:pt x="4548" y="5014"/>
                  </a:cubicBezTo>
                  <a:cubicBezTo>
                    <a:pt x="4573" y="5029"/>
                    <a:pt x="4601" y="5037"/>
                    <a:pt x="4628" y="5037"/>
                  </a:cubicBezTo>
                  <a:cubicBezTo>
                    <a:pt x="4654" y="5037"/>
                    <a:pt x="4679" y="5029"/>
                    <a:pt x="4700" y="5014"/>
                  </a:cubicBezTo>
                  <a:lnTo>
                    <a:pt x="4710" y="5014"/>
                  </a:lnTo>
                  <a:cubicBezTo>
                    <a:pt x="4724" y="5007"/>
                    <a:pt x="4733" y="5001"/>
                    <a:pt x="4740" y="4991"/>
                  </a:cubicBezTo>
                  <a:lnTo>
                    <a:pt x="4740" y="4991"/>
                  </a:lnTo>
                  <a:cubicBezTo>
                    <a:pt x="4740" y="4992"/>
                    <a:pt x="4740" y="4993"/>
                    <a:pt x="4740" y="4994"/>
                  </a:cubicBezTo>
                  <a:cubicBezTo>
                    <a:pt x="4740" y="4993"/>
                    <a:pt x="4740" y="4992"/>
                    <a:pt x="4741" y="4990"/>
                  </a:cubicBezTo>
                  <a:lnTo>
                    <a:pt x="4741" y="4990"/>
                  </a:lnTo>
                  <a:cubicBezTo>
                    <a:pt x="4744" y="4986"/>
                    <a:pt x="4747" y="4980"/>
                    <a:pt x="4751" y="4974"/>
                  </a:cubicBezTo>
                  <a:lnTo>
                    <a:pt x="4751" y="4974"/>
                  </a:lnTo>
                  <a:cubicBezTo>
                    <a:pt x="4751" y="4974"/>
                    <a:pt x="4751" y="4974"/>
                    <a:pt x="4751" y="4974"/>
                  </a:cubicBezTo>
                  <a:lnTo>
                    <a:pt x="4751" y="4974"/>
                  </a:lnTo>
                  <a:cubicBezTo>
                    <a:pt x="4754" y="4971"/>
                    <a:pt x="4757" y="4967"/>
                    <a:pt x="4760" y="4963"/>
                  </a:cubicBezTo>
                  <a:cubicBezTo>
                    <a:pt x="4781" y="4923"/>
                    <a:pt x="4781" y="4882"/>
                    <a:pt x="4771" y="4842"/>
                  </a:cubicBezTo>
                  <a:cubicBezTo>
                    <a:pt x="4751" y="4772"/>
                    <a:pt x="4710" y="4711"/>
                    <a:pt x="4639" y="4680"/>
                  </a:cubicBezTo>
                  <a:cubicBezTo>
                    <a:pt x="4616" y="4668"/>
                    <a:pt x="4591" y="4662"/>
                    <a:pt x="4567" y="4662"/>
                  </a:cubicBezTo>
                  <a:close/>
                  <a:moveTo>
                    <a:pt x="1470" y="4882"/>
                  </a:moveTo>
                  <a:cubicBezTo>
                    <a:pt x="1349" y="4882"/>
                    <a:pt x="1349" y="5065"/>
                    <a:pt x="1470" y="5065"/>
                  </a:cubicBezTo>
                  <a:cubicBezTo>
                    <a:pt x="1581" y="5065"/>
                    <a:pt x="1581" y="4882"/>
                    <a:pt x="1470" y="4882"/>
                  </a:cubicBezTo>
                  <a:close/>
                  <a:moveTo>
                    <a:pt x="5033" y="4819"/>
                  </a:moveTo>
                  <a:cubicBezTo>
                    <a:pt x="4973" y="4819"/>
                    <a:pt x="4918" y="4899"/>
                    <a:pt x="4973" y="4954"/>
                  </a:cubicBezTo>
                  <a:cubicBezTo>
                    <a:pt x="5014" y="4994"/>
                    <a:pt x="5054" y="5035"/>
                    <a:pt x="5105" y="5065"/>
                  </a:cubicBezTo>
                  <a:cubicBezTo>
                    <a:pt x="5119" y="5082"/>
                    <a:pt x="5136" y="5089"/>
                    <a:pt x="5153" y="5089"/>
                  </a:cubicBezTo>
                  <a:cubicBezTo>
                    <a:pt x="5205" y="5089"/>
                    <a:pt x="5252" y="5018"/>
                    <a:pt x="5206" y="4963"/>
                  </a:cubicBezTo>
                  <a:lnTo>
                    <a:pt x="5084" y="4842"/>
                  </a:lnTo>
                  <a:cubicBezTo>
                    <a:pt x="5069" y="4826"/>
                    <a:pt x="5051" y="4819"/>
                    <a:pt x="5033" y="4819"/>
                  </a:cubicBezTo>
                  <a:close/>
                  <a:moveTo>
                    <a:pt x="986" y="4850"/>
                  </a:moveTo>
                  <a:cubicBezTo>
                    <a:pt x="949" y="4850"/>
                    <a:pt x="912" y="4901"/>
                    <a:pt x="944" y="4933"/>
                  </a:cubicBezTo>
                  <a:cubicBezTo>
                    <a:pt x="1005" y="4984"/>
                    <a:pt x="1055" y="5035"/>
                    <a:pt x="1115" y="5085"/>
                  </a:cubicBezTo>
                  <a:cubicBezTo>
                    <a:pt x="1123" y="5095"/>
                    <a:pt x="1132" y="5098"/>
                    <a:pt x="1141" y="5098"/>
                  </a:cubicBezTo>
                  <a:cubicBezTo>
                    <a:pt x="1169" y="5098"/>
                    <a:pt x="1197" y="5058"/>
                    <a:pt x="1167" y="5035"/>
                  </a:cubicBezTo>
                  <a:cubicBezTo>
                    <a:pt x="1115" y="4974"/>
                    <a:pt x="1065" y="4923"/>
                    <a:pt x="1014" y="4862"/>
                  </a:cubicBezTo>
                  <a:cubicBezTo>
                    <a:pt x="1006" y="4854"/>
                    <a:pt x="996" y="4850"/>
                    <a:pt x="986" y="4850"/>
                  </a:cubicBezTo>
                  <a:close/>
                  <a:moveTo>
                    <a:pt x="1941" y="5116"/>
                  </a:moveTo>
                  <a:cubicBezTo>
                    <a:pt x="1891" y="5116"/>
                    <a:pt x="1849" y="5180"/>
                    <a:pt x="1896" y="5227"/>
                  </a:cubicBezTo>
                  <a:lnTo>
                    <a:pt x="1997" y="5328"/>
                  </a:lnTo>
                  <a:cubicBezTo>
                    <a:pt x="2008" y="5342"/>
                    <a:pt x="2022" y="5348"/>
                    <a:pt x="2036" y="5348"/>
                  </a:cubicBezTo>
                  <a:cubicBezTo>
                    <a:pt x="2082" y="5348"/>
                    <a:pt x="2127" y="5284"/>
                    <a:pt x="2087" y="5237"/>
                  </a:cubicBezTo>
                  <a:lnTo>
                    <a:pt x="1986" y="5136"/>
                  </a:lnTo>
                  <a:cubicBezTo>
                    <a:pt x="1972" y="5122"/>
                    <a:pt x="1956" y="5116"/>
                    <a:pt x="1941" y="5116"/>
                  </a:cubicBezTo>
                  <a:close/>
                  <a:moveTo>
                    <a:pt x="4125" y="5004"/>
                  </a:moveTo>
                  <a:cubicBezTo>
                    <a:pt x="4033" y="5004"/>
                    <a:pt x="3944" y="5133"/>
                    <a:pt x="4022" y="5227"/>
                  </a:cubicBezTo>
                  <a:cubicBezTo>
                    <a:pt x="4092" y="5308"/>
                    <a:pt x="4133" y="5348"/>
                    <a:pt x="4234" y="5359"/>
                  </a:cubicBezTo>
                  <a:cubicBezTo>
                    <a:pt x="4238" y="5360"/>
                    <a:pt x="4243" y="5360"/>
                    <a:pt x="4247" y="5360"/>
                  </a:cubicBezTo>
                  <a:cubicBezTo>
                    <a:pt x="4290" y="5360"/>
                    <a:pt x="4315" y="5315"/>
                    <a:pt x="4315" y="5278"/>
                  </a:cubicBezTo>
                  <a:cubicBezTo>
                    <a:pt x="4325" y="5176"/>
                    <a:pt x="4274" y="5125"/>
                    <a:pt x="4204" y="5044"/>
                  </a:cubicBezTo>
                  <a:cubicBezTo>
                    <a:pt x="4180" y="5016"/>
                    <a:pt x="4153" y="5004"/>
                    <a:pt x="4125" y="5004"/>
                  </a:cubicBezTo>
                  <a:close/>
                  <a:moveTo>
                    <a:pt x="2200" y="4997"/>
                  </a:moveTo>
                  <a:cubicBezTo>
                    <a:pt x="2133" y="4997"/>
                    <a:pt x="2076" y="5081"/>
                    <a:pt x="2139" y="5136"/>
                  </a:cubicBezTo>
                  <a:cubicBezTo>
                    <a:pt x="2220" y="5206"/>
                    <a:pt x="2290" y="5278"/>
                    <a:pt x="2361" y="5348"/>
                  </a:cubicBezTo>
                  <a:cubicBezTo>
                    <a:pt x="2379" y="5363"/>
                    <a:pt x="2398" y="5370"/>
                    <a:pt x="2416" y="5370"/>
                  </a:cubicBezTo>
                  <a:cubicBezTo>
                    <a:pt x="2485" y="5370"/>
                    <a:pt x="2546" y="5283"/>
                    <a:pt x="2483" y="5227"/>
                  </a:cubicBezTo>
                  <a:cubicBezTo>
                    <a:pt x="2411" y="5156"/>
                    <a:pt x="2330" y="5085"/>
                    <a:pt x="2260" y="5024"/>
                  </a:cubicBezTo>
                  <a:cubicBezTo>
                    <a:pt x="2241" y="5005"/>
                    <a:pt x="2220" y="4997"/>
                    <a:pt x="2200" y="4997"/>
                  </a:cubicBezTo>
                  <a:close/>
                  <a:moveTo>
                    <a:pt x="3207" y="5073"/>
                  </a:moveTo>
                  <a:cubicBezTo>
                    <a:pt x="3133" y="5073"/>
                    <a:pt x="3058" y="5153"/>
                    <a:pt x="3100" y="5237"/>
                  </a:cubicBezTo>
                  <a:cubicBezTo>
                    <a:pt x="3131" y="5308"/>
                    <a:pt x="3181" y="5368"/>
                    <a:pt x="3232" y="5429"/>
                  </a:cubicBezTo>
                  <a:cubicBezTo>
                    <a:pt x="3249" y="5454"/>
                    <a:pt x="3277" y="5465"/>
                    <a:pt x="3303" y="5465"/>
                  </a:cubicBezTo>
                  <a:cubicBezTo>
                    <a:pt x="3354" y="5465"/>
                    <a:pt x="3404" y="5425"/>
                    <a:pt x="3383" y="5359"/>
                  </a:cubicBezTo>
                  <a:cubicBezTo>
                    <a:pt x="3353" y="5287"/>
                    <a:pt x="3333" y="5197"/>
                    <a:pt x="3293" y="5125"/>
                  </a:cubicBezTo>
                  <a:cubicBezTo>
                    <a:pt x="3271" y="5088"/>
                    <a:pt x="3239" y="5073"/>
                    <a:pt x="3207" y="5073"/>
                  </a:cubicBezTo>
                  <a:close/>
                  <a:moveTo>
                    <a:pt x="4551" y="5217"/>
                  </a:moveTo>
                  <a:cubicBezTo>
                    <a:pt x="4474" y="5217"/>
                    <a:pt x="4405" y="5312"/>
                    <a:pt x="4477" y="5368"/>
                  </a:cubicBezTo>
                  <a:cubicBezTo>
                    <a:pt x="4508" y="5389"/>
                    <a:pt x="4548" y="5419"/>
                    <a:pt x="4578" y="5449"/>
                  </a:cubicBezTo>
                  <a:cubicBezTo>
                    <a:pt x="4597" y="5464"/>
                    <a:pt x="4617" y="5470"/>
                    <a:pt x="4636" y="5470"/>
                  </a:cubicBezTo>
                  <a:cubicBezTo>
                    <a:pt x="4714" y="5470"/>
                    <a:pt x="4783" y="5374"/>
                    <a:pt x="4710" y="5318"/>
                  </a:cubicBezTo>
                  <a:cubicBezTo>
                    <a:pt x="4670" y="5287"/>
                    <a:pt x="4639" y="5267"/>
                    <a:pt x="4609" y="5237"/>
                  </a:cubicBezTo>
                  <a:cubicBezTo>
                    <a:pt x="4591" y="5223"/>
                    <a:pt x="4570" y="5217"/>
                    <a:pt x="4551" y="5217"/>
                  </a:cubicBezTo>
                  <a:close/>
                  <a:moveTo>
                    <a:pt x="1777" y="5309"/>
                  </a:moveTo>
                  <a:cubicBezTo>
                    <a:pt x="1701" y="5309"/>
                    <a:pt x="1633" y="5407"/>
                    <a:pt x="1703" y="5470"/>
                  </a:cubicBezTo>
                  <a:lnTo>
                    <a:pt x="1743" y="5510"/>
                  </a:lnTo>
                  <a:cubicBezTo>
                    <a:pt x="1765" y="5532"/>
                    <a:pt x="1790" y="5541"/>
                    <a:pt x="1813" y="5541"/>
                  </a:cubicBezTo>
                  <a:cubicBezTo>
                    <a:pt x="1889" y="5541"/>
                    <a:pt x="1955" y="5448"/>
                    <a:pt x="1885" y="5379"/>
                  </a:cubicBezTo>
                  <a:lnTo>
                    <a:pt x="1844" y="5338"/>
                  </a:lnTo>
                  <a:cubicBezTo>
                    <a:pt x="1824" y="5318"/>
                    <a:pt x="1800" y="5309"/>
                    <a:pt x="1777" y="5309"/>
                  </a:cubicBezTo>
                  <a:close/>
                  <a:moveTo>
                    <a:pt x="3650" y="5300"/>
                  </a:moveTo>
                  <a:cubicBezTo>
                    <a:pt x="3580" y="5300"/>
                    <a:pt x="3517" y="5404"/>
                    <a:pt x="3596" y="5460"/>
                  </a:cubicBezTo>
                  <a:cubicBezTo>
                    <a:pt x="3647" y="5490"/>
                    <a:pt x="3687" y="5521"/>
                    <a:pt x="3728" y="5551"/>
                  </a:cubicBezTo>
                  <a:cubicBezTo>
                    <a:pt x="3740" y="5558"/>
                    <a:pt x="3752" y="5561"/>
                    <a:pt x="3763" y="5561"/>
                  </a:cubicBezTo>
                  <a:cubicBezTo>
                    <a:pt x="3817" y="5561"/>
                    <a:pt x="3851" y="5490"/>
                    <a:pt x="3809" y="5440"/>
                  </a:cubicBezTo>
                  <a:cubicBezTo>
                    <a:pt x="3779" y="5409"/>
                    <a:pt x="3738" y="5368"/>
                    <a:pt x="3707" y="5328"/>
                  </a:cubicBezTo>
                  <a:cubicBezTo>
                    <a:pt x="3690" y="5308"/>
                    <a:pt x="3670" y="5300"/>
                    <a:pt x="3650" y="5300"/>
                  </a:cubicBezTo>
                  <a:close/>
                  <a:moveTo>
                    <a:pt x="2843" y="5422"/>
                  </a:moveTo>
                  <a:cubicBezTo>
                    <a:pt x="2781" y="5422"/>
                    <a:pt x="2713" y="5487"/>
                    <a:pt x="2756" y="5551"/>
                  </a:cubicBezTo>
                  <a:cubicBezTo>
                    <a:pt x="2787" y="5581"/>
                    <a:pt x="2807" y="5611"/>
                    <a:pt x="2827" y="5642"/>
                  </a:cubicBezTo>
                  <a:cubicBezTo>
                    <a:pt x="2847" y="5665"/>
                    <a:pt x="2871" y="5675"/>
                    <a:pt x="2894" y="5675"/>
                  </a:cubicBezTo>
                  <a:cubicBezTo>
                    <a:pt x="2940" y="5675"/>
                    <a:pt x="2979" y="5633"/>
                    <a:pt x="2958" y="5571"/>
                  </a:cubicBezTo>
                  <a:cubicBezTo>
                    <a:pt x="2938" y="5541"/>
                    <a:pt x="2918" y="5500"/>
                    <a:pt x="2908" y="5460"/>
                  </a:cubicBezTo>
                  <a:cubicBezTo>
                    <a:pt x="2893" y="5433"/>
                    <a:pt x="2869" y="5422"/>
                    <a:pt x="2843" y="5422"/>
                  </a:cubicBezTo>
                  <a:close/>
                  <a:moveTo>
                    <a:pt x="2402" y="5632"/>
                  </a:moveTo>
                  <a:cubicBezTo>
                    <a:pt x="2330" y="5632"/>
                    <a:pt x="2330" y="5743"/>
                    <a:pt x="2402" y="5743"/>
                  </a:cubicBezTo>
                  <a:cubicBezTo>
                    <a:pt x="2483" y="5743"/>
                    <a:pt x="2483" y="5632"/>
                    <a:pt x="2402" y="5632"/>
                  </a:cubicBezTo>
                  <a:close/>
                  <a:moveTo>
                    <a:pt x="3305" y="5603"/>
                  </a:moveTo>
                  <a:cubicBezTo>
                    <a:pt x="3246" y="5603"/>
                    <a:pt x="3196" y="5676"/>
                    <a:pt x="3252" y="5723"/>
                  </a:cubicBezTo>
                  <a:lnTo>
                    <a:pt x="3353" y="5804"/>
                  </a:lnTo>
                  <a:cubicBezTo>
                    <a:pt x="3367" y="5814"/>
                    <a:pt x="3381" y="5818"/>
                    <a:pt x="3396" y="5818"/>
                  </a:cubicBezTo>
                  <a:cubicBezTo>
                    <a:pt x="3456" y="5818"/>
                    <a:pt x="3512" y="5744"/>
                    <a:pt x="3455" y="5703"/>
                  </a:cubicBezTo>
                  <a:lnTo>
                    <a:pt x="3353" y="5622"/>
                  </a:lnTo>
                  <a:cubicBezTo>
                    <a:pt x="3338" y="5609"/>
                    <a:pt x="3321" y="5603"/>
                    <a:pt x="3305" y="56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0" name="Google Shape;1360;p21"/>
            <p:cNvSpPr/>
            <p:nvPr/>
          </p:nvSpPr>
          <p:spPr>
            <a:xfrm>
              <a:off x="6063234" y="1512878"/>
              <a:ext cx="1064652" cy="1027566"/>
            </a:xfrm>
            <a:custGeom>
              <a:avLst/>
              <a:gdLst/>
              <a:ahLst/>
              <a:cxnLst/>
              <a:rect l="l" t="t" r="r" b="b"/>
              <a:pathLst>
                <a:path w="6024" h="5814" extrusionOk="0">
                  <a:moveTo>
                    <a:pt x="2177" y="0"/>
                  </a:moveTo>
                  <a:cubicBezTo>
                    <a:pt x="2101" y="0"/>
                    <a:pt x="2075" y="138"/>
                    <a:pt x="2158" y="156"/>
                  </a:cubicBezTo>
                  <a:cubicBezTo>
                    <a:pt x="2249" y="166"/>
                    <a:pt x="2330" y="197"/>
                    <a:pt x="2411" y="237"/>
                  </a:cubicBezTo>
                  <a:cubicBezTo>
                    <a:pt x="2424" y="245"/>
                    <a:pt x="2438" y="249"/>
                    <a:pt x="2450" y="249"/>
                  </a:cubicBezTo>
                  <a:cubicBezTo>
                    <a:pt x="2511" y="249"/>
                    <a:pt x="2550" y="157"/>
                    <a:pt x="2482" y="116"/>
                  </a:cubicBezTo>
                  <a:cubicBezTo>
                    <a:pt x="2391" y="65"/>
                    <a:pt x="2300" y="24"/>
                    <a:pt x="2199" y="4"/>
                  </a:cubicBezTo>
                  <a:cubicBezTo>
                    <a:pt x="2191" y="1"/>
                    <a:pt x="2184" y="0"/>
                    <a:pt x="2177" y="0"/>
                  </a:cubicBezTo>
                  <a:close/>
                  <a:moveTo>
                    <a:pt x="3185" y="19"/>
                  </a:moveTo>
                  <a:cubicBezTo>
                    <a:pt x="3127" y="19"/>
                    <a:pt x="3088" y="99"/>
                    <a:pt x="3151" y="125"/>
                  </a:cubicBezTo>
                  <a:lnTo>
                    <a:pt x="3434" y="247"/>
                  </a:lnTo>
                  <a:cubicBezTo>
                    <a:pt x="3443" y="251"/>
                    <a:pt x="3452" y="253"/>
                    <a:pt x="3461" y="253"/>
                  </a:cubicBezTo>
                  <a:cubicBezTo>
                    <a:pt x="3518" y="253"/>
                    <a:pt x="3556" y="172"/>
                    <a:pt x="3495" y="146"/>
                  </a:cubicBezTo>
                  <a:lnTo>
                    <a:pt x="3211" y="24"/>
                  </a:lnTo>
                  <a:cubicBezTo>
                    <a:pt x="3202" y="20"/>
                    <a:pt x="3193" y="19"/>
                    <a:pt x="3185" y="19"/>
                  </a:cubicBezTo>
                  <a:close/>
                  <a:moveTo>
                    <a:pt x="2828" y="164"/>
                  </a:moveTo>
                  <a:cubicBezTo>
                    <a:pt x="2766" y="164"/>
                    <a:pt x="2728" y="255"/>
                    <a:pt x="2796" y="298"/>
                  </a:cubicBezTo>
                  <a:lnTo>
                    <a:pt x="3019" y="440"/>
                  </a:lnTo>
                  <a:cubicBezTo>
                    <a:pt x="3032" y="448"/>
                    <a:pt x="3045" y="452"/>
                    <a:pt x="3057" y="452"/>
                  </a:cubicBezTo>
                  <a:cubicBezTo>
                    <a:pt x="3119" y="452"/>
                    <a:pt x="3157" y="360"/>
                    <a:pt x="3090" y="318"/>
                  </a:cubicBezTo>
                  <a:cubicBezTo>
                    <a:pt x="3019" y="267"/>
                    <a:pt x="2948" y="227"/>
                    <a:pt x="2867" y="176"/>
                  </a:cubicBezTo>
                  <a:cubicBezTo>
                    <a:pt x="2853" y="168"/>
                    <a:pt x="2840" y="164"/>
                    <a:pt x="2828" y="164"/>
                  </a:cubicBezTo>
                  <a:close/>
                  <a:moveTo>
                    <a:pt x="1764" y="220"/>
                  </a:moveTo>
                  <a:cubicBezTo>
                    <a:pt x="1695" y="220"/>
                    <a:pt x="1672" y="342"/>
                    <a:pt x="1753" y="368"/>
                  </a:cubicBezTo>
                  <a:cubicBezTo>
                    <a:pt x="1834" y="409"/>
                    <a:pt x="1915" y="440"/>
                    <a:pt x="1996" y="470"/>
                  </a:cubicBezTo>
                  <a:cubicBezTo>
                    <a:pt x="2007" y="474"/>
                    <a:pt x="2017" y="476"/>
                    <a:pt x="2026" y="476"/>
                  </a:cubicBezTo>
                  <a:cubicBezTo>
                    <a:pt x="2095" y="476"/>
                    <a:pt x="2117" y="355"/>
                    <a:pt x="2037" y="328"/>
                  </a:cubicBezTo>
                  <a:cubicBezTo>
                    <a:pt x="1956" y="287"/>
                    <a:pt x="1875" y="257"/>
                    <a:pt x="1794" y="227"/>
                  </a:cubicBezTo>
                  <a:cubicBezTo>
                    <a:pt x="1783" y="222"/>
                    <a:pt x="1773" y="220"/>
                    <a:pt x="1764" y="220"/>
                  </a:cubicBezTo>
                  <a:close/>
                  <a:moveTo>
                    <a:pt x="3834" y="188"/>
                  </a:moveTo>
                  <a:cubicBezTo>
                    <a:pt x="3773" y="188"/>
                    <a:pt x="3738" y="273"/>
                    <a:pt x="3799" y="308"/>
                  </a:cubicBezTo>
                  <a:cubicBezTo>
                    <a:pt x="3910" y="368"/>
                    <a:pt x="4031" y="429"/>
                    <a:pt x="4143" y="490"/>
                  </a:cubicBezTo>
                  <a:cubicBezTo>
                    <a:pt x="4154" y="496"/>
                    <a:pt x="4165" y="499"/>
                    <a:pt x="4176" y="499"/>
                  </a:cubicBezTo>
                  <a:cubicBezTo>
                    <a:pt x="4229" y="499"/>
                    <a:pt x="4263" y="423"/>
                    <a:pt x="4204" y="389"/>
                  </a:cubicBezTo>
                  <a:cubicBezTo>
                    <a:pt x="4092" y="328"/>
                    <a:pt x="3981" y="267"/>
                    <a:pt x="3869" y="197"/>
                  </a:cubicBezTo>
                  <a:cubicBezTo>
                    <a:pt x="3857" y="191"/>
                    <a:pt x="3845" y="188"/>
                    <a:pt x="3834" y="188"/>
                  </a:cubicBezTo>
                  <a:close/>
                  <a:moveTo>
                    <a:pt x="4521" y="282"/>
                  </a:moveTo>
                  <a:cubicBezTo>
                    <a:pt x="4478" y="282"/>
                    <a:pt x="4438" y="339"/>
                    <a:pt x="4477" y="379"/>
                  </a:cubicBezTo>
                  <a:cubicBezTo>
                    <a:pt x="4558" y="460"/>
                    <a:pt x="4649" y="530"/>
                    <a:pt x="4750" y="581"/>
                  </a:cubicBezTo>
                  <a:cubicBezTo>
                    <a:pt x="4760" y="585"/>
                    <a:pt x="4769" y="586"/>
                    <a:pt x="4778" y="586"/>
                  </a:cubicBezTo>
                  <a:cubicBezTo>
                    <a:pt x="4844" y="586"/>
                    <a:pt x="4884" y="497"/>
                    <a:pt x="4821" y="470"/>
                  </a:cubicBezTo>
                  <a:cubicBezTo>
                    <a:pt x="4720" y="429"/>
                    <a:pt x="4639" y="368"/>
                    <a:pt x="4558" y="298"/>
                  </a:cubicBezTo>
                  <a:cubicBezTo>
                    <a:pt x="4546" y="286"/>
                    <a:pt x="4533" y="282"/>
                    <a:pt x="4521" y="282"/>
                  </a:cubicBezTo>
                  <a:close/>
                  <a:moveTo>
                    <a:pt x="1178" y="418"/>
                  </a:moveTo>
                  <a:cubicBezTo>
                    <a:pt x="1134" y="418"/>
                    <a:pt x="1128" y="500"/>
                    <a:pt x="1176" y="500"/>
                  </a:cubicBezTo>
                  <a:cubicBezTo>
                    <a:pt x="1257" y="521"/>
                    <a:pt x="1328" y="541"/>
                    <a:pt x="1399" y="591"/>
                  </a:cubicBezTo>
                  <a:cubicBezTo>
                    <a:pt x="1407" y="595"/>
                    <a:pt x="1415" y="597"/>
                    <a:pt x="1423" y="597"/>
                  </a:cubicBezTo>
                  <a:cubicBezTo>
                    <a:pt x="1471" y="597"/>
                    <a:pt x="1502" y="526"/>
                    <a:pt x="1450" y="500"/>
                  </a:cubicBezTo>
                  <a:cubicBezTo>
                    <a:pt x="1369" y="449"/>
                    <a:pt x="1277" y="429"/>
                    <a:pt x="1186" y="419"/>
                  </a:cubicBezTo>
                  <a:cubicBezTo>
                    <a:pt x="1184" y="419"/>
                    <a:pt x="1181" y="418"/>
                    <a:pt x="1178" y="418"/>
                  </a:cubicBezTo>
                  <a:close/>
                  <a:moveTo>
                    <a:pt x="2817" y="465"/>
                  </a:moveTo>
                  <a:cubicBezTo>
                    <a:pt x="2768" y="465"/>
                    <a:pt x="2727" y="529"/>
                    <a:pt x="2776" y="561"/>
                  </a:cubicBezTo>
                  <a:cubicBezTo>
                    <a:pt x="2847" y="632"/>
                    <a:pt x="2938" y="662"/>
                    <a:pt x="3039" y="662"/>
                  </a:cubicBezTo>
                  <a:cubicBezTo>
                    <a:pt x="3110" y="662"/>
                    <a:pt x="3110" y="551"/>
                    <a:pt x="3039" y="551"/>
                  </a:cubicBezTo>
                  <a:cubicBezTo>
                    <a:pt x="2968" y="541"/>
                    <a:pt x="2908" y="521"/>
                    <a:pt x="2857" y="480"/>
                  </a:cubicBezTo>
                  <a:cubicBezTo>
                    <a:pt x="2844" y="469"/>
                    <a:pt x="2830" y="465"/>
                    <a:pt x="2817" y="465"/>
                  </a:cubicBezTo>
                  <a:close/>
                  <a:moveTo>
                    <a:pt x="1998" y="537"/>
                  </a:moveTo>
                  <a:cubicBezTo>
                    <a:pt x="1957" y="537"/>
                    <a:pt x="1931" y="595"/>
                    <a:pt x="1976" y="622"/>
                  </a:cubicBezTo>
                  <a:lnTo>
                    <a:pt x="2118" y="703"/>
                  </a:lnTo>
                  <a:cubicBezTo>
                    <a:pt x="2125" y="707"/>
                    <a:pt x="2133" y="709"/>
                    <a:pt x="2140" y="709"/>
                  </a:cubicBezTo>
                  <a:cubicBezTo>
                    <a:pt x="2181" y="709"/>
                    <a:pt x="2211" y="647"/>
                    <a:pt x="2168" y="622"/>
                  </a:cubicBezTo>
                  <a:lnTo>
                    <a:pt x="2017" y="541"/>
                  </a:lnTo>
                  <a:cubicBezTo>
                    <a:pt x="2010" y="538"/>
                    <a:pt x="2004" y="537"/>
                    <a:pt x="1998" y="537"/>
                  </a:cubicBezTo>
                  <a:close/>
                  <a:moveTo>
                    <a:pt x="3464" y="602"/>
                  </a:moveTo>
                  <a:cubicBezTo>
                    <a:pt x="3383" y="602"/>
                    <a:pt x="3383" y="733"/>
                    <a:pt x="3464" y="733"/>
                  </a:cubicBezTo>
                  <a:cubicBezTo>
                    <a:pt x="3545" y="733"/>
                    <a:pt x="3545" y="602"/>
                    <a:pt x="3464" y="602"/>
                  </a:cubicBezTo>
                  <a:close/>
                  <a:moveTo>
                    <a:pt x="2530" y="613"/>
                  </a:moveTo>
                  <a:cubicBezTo>
                    <a:pt x="2476" y="613"/>
                    <a:pt x="2424" y="685"/>
                    <a:pt x="2472" y="733"/>
                  </a:cubicBezTo>
                  <a:cubicBezTo>
                    <a:pt x="2553" y="804"/>
                    <a:pt x="2624" y="854"/>
                    <a:pt x="2715" y="885"/>
                  </a:cubicBezTo>
                  <a:cubicBezTo>
                    <a:pt x="2726" y="891"/>
                    <a:pt x="2737" y="893"/>
                    <a:pt x="2748" y="893"/>
                  </a:cubicBezTo>
                  <a:cubicBezTo>
                    <a:pt x="2815" y="893"/>
                    <a:pt x="2864" y="798"/>
                    <a:pt x="2786" y="764"/>
                  </a:cubicBezTo>
                  <a:cubicBezTo>
                    <a:pt x="2715" y="733"/>
                    <a:pt x="2644" y="692"/>
                    <a:pt x="2573" y="632"/>
                  </a:cubicBezTo>
                  <a:cubicBezTo>
                    <a:pt x="2560" y="618"/>
                    <a:pt x="2545" y="613"/>
                    <a:pt x="2530" y="613"/>
                  </a:cubicBezTo>
                  <a:close/>
                  <a:moveTo>
                    <a:pt x="3858" y="756"/>
                  </a:moveTo>
                  <a:cubicBezTo>
                    <a:pt x="3791" y="756"/>
                    <a:pt x="3734" y="837"/>
                    <a:pt x="3799" y="885"/>
                  </a:cubicBezTo>
                  <a:lnTo>
                    <a:pt x="3900" y="966"/>
                  </a:lnTo>
                  <a:cubicBezTo>
                    <a:pt x="3914" y="978"/>
                    <a:pt x="3930" y="984"/>
                    <a:pt x="3946" y="984"/>
                  </a:cubicBezTo>
                  <a:cubicBezTo>
                    <a:pt x="4008" y="984"/>
                    <a:pt x="4068" y="903"/>
                    <a:pt x="4011" y="854"/>
                  </a:cubicBezTo>
                  <a:lnTo>
                    <a:pt x="3910" y="773"/>
                  </a:lnTo>
                  <a:cubicBezTo>
                    <a:pt x="3893" y="761"/>
                    <a:pt x="3875" y="756"/>
                    <a:pt x="3858" y="756"/>
                  </a:cubicBezTo>
                  <a:close/>
                  <a:moveTo>
                    <a:pt x="980" y="769"/>
                  </a:moveTo>
                  <a:cubicBezTo>
                    <a:pt x="896" y="769"/>
                    <a:pt x="832" y="923"/>
                    <a:pt x="953" y="966"/>
                  </a:cubicBezTo>
                  <a:cubicBezTo>
                    <a:pt x="994" y="976"/>
                    <a:pt x="1034" y="996"/>
                    <a:pt x="1085" y="1007"/>
                  </a:cubicBezTo>
                  <a:cubicBezTo>
                    <a:pt x="1094" y="1010"/>
                    <a:pt x="1102" y="1011"/>
                    <a:pt x="1110" y="1011"/>
                  </a:cubicBezTo>
                  <a:cubicBezTo>
                    <a:pt x="1173" y="1011"/>
                    <a:pt x="1199" y="910"/>
                    <a:pt x="1135" y="865"/>
                  </a:cubicBezTo>
                  <a:cubicBezTo>
                    <a:pt x="1105" y="845"/>
                    <a:pt x="1065" y="814"/>
                    <a:pt x="1024" y="784"/>
                  </a:cubicBezTo>
                  <a:cubicBezTo>
                    <a:pt x="1009" y="773"/>
                    <a:pt x="994" y="769"/>
                    <a:pt x="980" y="769"/>
                  </a:cubicBezTo>
                  <a:close/>
                  <a:moveTo>
                    <a:pt x="5096" y="792"/>
                  </a:moveTo>
                  <a:cubicBezTo>
                    <a:pt x="5047" y="792"/>
                    <a:pt x="5006" y="845"/>
                    <a:pt x="5054" y="885"/>
                  </a:cubicBezTo>
                  <a:lnTo>
                    <a:pt x="5266" y="1097"/>
                  </a:lnTo>
                  <a:cubicBezTo>
                    <a:pt x="5280" y="1114"/>
                    <a:pt x="5297" y="1120"/>
                    <a:pt x="5313" y="1120"/>
                  </a:cubicBezTo>
                  <a:cubicBezTo>
                    <a:pt x="5368" y="1120"/>
                    <a:pt x="5423" y="1043"/>
                    <a:pt x="5368" y="996"/>
                  </a:cubicBezTo>
                  <a:cubicBezTo>
                    <a:pt x="5287" y="935"/>
                    <a:pt x="5206" y="875"/>
                    <a:pt x="5135" y="804"/>
                  </a:cubicBezTo>
                  <a:cubicBezTo>
                    <a:pt x="5122" y="796"/>
                    <a:pt x="5109" y="792"/>
                    <a:pt x="5096" y="792"/>
                  </a:cubicBezTo>
                  <a:close/>
                  <a:moveTo>
                    <a:pt x="3204" y="869"/>
                  </a:moveTo>
                  <a:cubicBezTo>
                    <a:pt x="3149" y="869"/>
                    <a:pt x="3118" y="941"/>
                    <a:pt x="3171" y="976"/>
                  </a:cubicBezTo>
                  <a:cubicBezTo>
                    <a:pt x="3232" y="1027"/>
                    <a:pt x="3282" y="1067"/>
                    <a:pt x="3343" y="1118"/>
                  </a:cubicBezTo>
                  <a:cubicBezTo>
                    <a:pt x="3354" y="1126"/>
                    <a:pt x="3365" y="1129"/>
                    <a:pt x="3376" y="1129"/>
                  </a:cubicBezTo>
                  <a:cubicBezTo>
                    <a:pt x="3435" y="1129"/>
                    <a:pt x="3482" y="1029"/>
                    <a:pt x="3414" y="986"/>
                  </a:cubicBezTo>
                  <a:cubicBezTo>
                    <a:pt x="3353" y="956"/>
                    <a:pt x="3292" y="915"/>
                    <a:pt x="3232" y="875"/>
                  </a:cubicBezTo>
                  <a:cubicBezTo>
                    <a:pt x="3222" y="870"/>
                    <a:pt x="3212" y="869"/>
                    <a:pt x="3204" y="869"/>
                  </a:cubicBezTo>
                  <a:close/>
                  <a:moveTo>
                    <a:pt x="1892" y="840"/>
                  </a:moveTo>
                  <a:cubicBezTo>
                    <a:pt x="1822" y="840"/>
                    <a:pt x="1772" y="960"/>
                    <a:pt x="1855" y="1007"/>
                  </a:cubicBezTo>
                  <a:cubicBezTo>
                    <a:pt x="1915" y="1037"/>
                    <a:pt x="1976" y="1067"/>
                    <a:pt x="2026" y="1118"/>
                  </a:cubicBezTo>
                  <a:cubicBezTo>
                    <a:pt x="2050" y="1137"/>
                    <a:pt x="2074" y="1145"/>
                    <a:pt x="2097" y="1145"/>
                  </a:cubicBezTo>
                  <a:cubicBezTo>
                    <a:pt x="2182" y="1145"/>
                    <a:pt x="2244" y="1030"/>
                    <a:pt x="2148" y="966"/>
                  </a:cubicBezTo>
                  <a:cubicBezTo>
                    <a:pt x="2077" y="915"/>
                    <a:pt x="2006" y="875"/>
                    <a:pt x="1915" y="845"/>
                  </a:cubicBezTo>
                  <a:cubicBezTo>
                    <a:pt x="1908" y="842"/>
                    <a:pt x="1900" y="840"/>
                    <a:pt x="1892" y="840"/>
                  </a:cubicBezTo>
                  <a:close/>
                  <a:moveTo>
                    <a:pt x="4646" y="865"/>
                  </a:moveTo>
                  <a:cubicBezTo>
                    <a:pt x="4598" y="865"/>
                    <a:pt x="4559" y="929"/>
                    <a:pt x="4598" y="976"/>
                  </a:cubicBezTo>
                  <a:cubicBezTo>
                    <a:pt x="4649" y="1037"/>
                    <a:pt x="4720" y="1097"/>
                    <a:pt x="4791" y="1138"/>
                  </a:cubicBezTo>
                  <a:cubicBezTo>
                    <a:pt x="4801" y="1143"/>
                    <a:pt x="4812" y="1145"/>
                    <a:pt x="4822" y="1145"/>
                  </a:cubicBezTo>
                  <a:cubicBezTo>
                    <a:pt x="4888" y="1145"/>
                    <a:pt x="4932" y="1042"/>
                    <a:pt x="4861" y="1007"/>
                  </a:cubicBezTo>
                  <a:cubicBezTo>
                    <a:pt x="4801" y="976"/>
                    <a:pt x="4740" y="935"/>
                    <a:pt x="4690" y="885"/>
                  </a:cubicBezTo>
                  <a:cubicBezTo>
                    <a:pt x="4675" y="871"/>
                    <a:pt x="4660" y="865"/>
                    <a:pt x="4646" y="865"/>
                  </a:cubicBezTo>
                  <a:close/>
                  <a:moveTo>
                    <a:pt x="2674" y="1067"/>
                  </a:moveTo>
                  <a:cubicBezTo>
                    <a:pt x="2584" y="1067"/>
                    <a:pt x="2584" y="1199"/>
                    <a:pt x="2674" y="1199"/>
                  </a:cubicBezTo>
                  <a:cubicBezTo>
                    <a:pt x="2755" y="1199"/>
                    <a:pt x="2755" y="1067"/>
                    <a:pt x="2674" y="1067"/>
                  </a:cubicBezTo>
                  <a:close/>
                  <a:moveTo>
                    <a:pt x="1492" y="1071"/>
                  </a:moveTo>
                  <a:cubicBezTo>
                    <a:pt x="1438" y="1071"/>
                    <a:pt x="1407" y="1143"/>
                    <a:pt x="1459" y="1178"/>
                  </a:cubicBezTo>
                  <a:cubicBezTo>
                    <a:pt x="1531" y="1229"/>
                    <a:pt x="1591" y="1270"/>
                    <a:pt x="1662" y="1310"/>
                  </a:cubicBezTo>
                  <a:cubicBezTo>
                    <a:pt x="1672" y="1316"/>
                    <a:pt x="1683" y="1319"/>
                    <a:pt x="1693" y="1319"/>
                  </a:cubicBezTo>
                  <a:cubicBezTo>
                    <a:pt x="1751" y="1319"/>
                    <a:pt x="1791" y="1233"/>
                    <a:pt x="1723" y="1199"/>
                  </a:cubicBezTo>
                  <a:cubicBezTo>
                    <a:pt x="1652" y="1158"/>
                    <a:pt x="1591" y="1118"/>
                    <a:pt x="1520" y="1077"/>
                  </a:cubicBezTo>
                  <a:cubicBezTo>
                    <a:pt x="1510" y="1073"/>
                    <a:pt x="1501" y="1071"/>
                    <a:pt x="1492" y="1071"/>
                  </a:cubicBezTo>
                  <a:close/>
                  <a:moveTo>
                    <a:pt x="4428" y="1152"/>
                  </a:moveTo>
                  <a:cubicBezTo>
                    <a:pt x="4374" y="1152"/>
                    <a:pt x="4324" y="1217"/>
                    <a:pt x="4375" y="1259"/>
                  </a:cubicBezTo>
                  <a:cubicBezTo>
                    <a:pt x="4396" y="1270"/>
                    <a:pt x="4416" y="1290"/>
                    <a:pt x="4426" y="1300"/>
                  </a:cubicBezTo>
                  <a:cubicBezTo>
                    <a:pt x="4445" y="1314"/>
                    <a:pt x="4463" y="1320"/>
                    <a:pt x="4481" y="1320"/>
                  </a:cubicBezTo>
                  <a:cubicBezTo>
                    <a:pt x="4547" y="1320"/>
                    <a:pt x="4590" y="1229"/>
                    <a:pt x="4517" y="1189"/>
                  </a:cubicBezTo>
                  <a:lnTo>
                    <a:pt x="4456" y="1158"/>
                  </a:lnTo>
                  <a:cubicBezTo>
                    <a:pt x="4447" y="1154"/>
                    <a:pt x="4438" y="1152"/>
                    <a:pt x="4428" y="1152"/>
                  </a:cubicBezTo>
                  <a:close/>
                  <a:moveTo>
                    <a:pt x="5484" y="1251"/>
                  </a:moveTo>
                  <a:cubicBezTo>
                    <a:pt x="5447" y="1251"/>
                    <a:pt x="5408" y="1298"/>
                    <a:pt x="5449" y="1331"/>
                  </a:cubicBezTo>
                  <a:cubicBezTo>
                    <a:pt x="5489" y="1361"/>
                    <a:pt x="5530" y="1391"/>
                    <a:pt x="5570" y="1432"/>
                  </a:cubicBezTo>
                  <a:cubicBezTo>
                    <a:pt x="5578" y="1437"/>
                    <a:pt x="5586" y="1440"/>
                    <a:pt x="5595" y="1440"/>
                  </a:cubicBezTo>
                  <a:cubicBezTo>
                    <a:pt x="5633" y="1440"/>
                    <a:pt x="5672" y="1393"/>
                    <a:pt x="5631" y="1361"/>
                  </a:cubicBezTo>
                  <a:cubicBezTo>
                    <a:pt x="5590" y="1331"/>
                    <a:pt x="5550" y="1300"/>
                    <a:pt x="5509" y="1259"/>
                  </a:cubicBezTo>
                  <a:cubicBezTo>
                    <a:pt x="5502" y="1254"/>
                    <a:pt x="5493" y="1251"/>
                    <a:pt x="5484" y="1251"/>
                  </a:cubicBezTo>
                  <a:close/>
                  <a:moveTo>
                    <a:pt x="2917" y="1170"/>
                  </a:moveTo>
                  <a:cubicBezTo>
                    <a:pt x="2859" y="1170"/>
                    <a:pt x="2817" y="1256"/>
                    <a:pt x="2877" y="1290"/>
                  </a:cubicBezTo>
                  <a:cubicBezTo>
                    <a:pt x="2978" y="1351"/>
                    <a:pt x="3070" y="1412"/>
                    <a:pt x="3171" y="1472"/>
                  </a:cubicBezTo>
                  <a:cubicBezTo>
                    <a:pt x="3183" y="1481"/>
                    <a:pt x="3196" y="1485"/>
                    <a:pt x="3207" y="1485"/>
                  </a:cubicBezTo>
                  <a:cubicBezTo>
                    <a:pt x="3259" y="1485"/>
                    <a:pt x="3290" y="1403"/>
                    <a:pt x="3232" y="1361"/>
                  </a:cubicBezTo>
                  <a:lnTo>
                    <a:pt x="2948" y="1178"/>
                  </a:lnTo>
                  <a:cubicBezTo>
                    <a:pt x="2937" y="1172"/>
                    <a:pt x="2927" y="1170"/>
                    <a:pt x="2917" y="1170"/>
                  </a:cubicBezTo>
                  <a:close/>
                  <a:moveTo>
                    <a:pt x="3666" y="1332"/>
                  </a:moveTo>
                  <a:cubicBezTo>
                    <a:pt x="3611" y="1332"/>
                    <a:pt x="3576" y="1418"/>
                    <a:pt x="3637" y="1452"/>
                  </a:cubicBezTo>
                  <a:lnTo>
                    <a:pt x="3738" y="1513"/>
                  </a:lnTo>
                  <a:cubicBezTo>
                    <a:pt x="3748" y="1519"/>
                    <a:pt x="3759" y="1522"/>
                    <a:pt x="3768" y="1522"/>
                  </a:cubicBezTo>
                  <a:cubicBezTo>
                    <a:pt x="3823" y="1522"/>
                    <a:pt x="3858" y="1435"/>
                    <a:pt x="3799" y="1401"/>
                  </a:cubicBezTo>
                  <a:lnTo>
                    <a:pt x="3697" y="1340"/>
                  </a:lnTo>
                  <a:cubicBezTo>
                    <a:pt x="3687" y="1334"/>
                    <a:pt x="3676" y="1332"/>
                    <a:pt x="3666" y="1332"/>
                  </a:cubicBezTo>
                  <a:close/>
                  <a:moveTo>
                    <a:pt x="1120" y="1239"/>
                  </a:moveTo>
                  <a:cubicBezTo>
                    <a:pt x="1023" y="1239"/>
                    <a:pt x="958" y="1419"/>
                    <a:pt x="1095" y="1462"/>
                  </a:cubicBezTo>
                  <a:cubicBezTo>
                    <a:pt x="1156" y="1482"/>
                    <a:pt x="1207" y="1502"/>
                    <a:pt x="1257" y="1553"/>
                  </a:cubicBezTo>
                  <a:cubicBezTo>
                    <a:pt x="1271" y="1565"/>
                    <a:pt x="1287" y="1570"/>
                    <a:pt x="1303" y="1570"/>
                  </a:cubicBezTo>
                  <a:cubicBezTo>
                    <a:pt x="1353" y="1570"/>
                    <a:pt x="1400" y="1516"/>
                    <a:pt x="1369" y="1462"/>
                  </a:cubicBezTo>
                  <a:cubicBezTo>
                    <a:pt x="1318" y="1381"/>
                    <a:pt x="1257" y="1320"/>
                    <a:pt x="1176" y="1259"/>
                  </a:cubicBezTo>
                  <a:cubicBezTo>
                    <a:pt x="1157" y="1245"/>
                    <a:pt x="1138" y="1239"/>
                    <a:pt x="1120" y="1239"/>
                  </a:cubicBezTo>
                  <a:close/>
                  <a:moveTo>
                    <a:pt x="2160" y="1327"/>
                  </a:moveTo>
                  <a:cubicBezTo>
                    <a:pt x="2108" y="1327"/>
                    <a:pt x="2061" y="1398"/>
                    <a:pt x="2107" y="1452"/>
                  </a:cubicBezTo>
                  <a:cubicBezTo>
                    <a:pt x="2188" y="1513"/>
                    <a:pt x="2269" y="1563"/>
                    <a:pt x="2371" y="1583"/>
                  </a:cubicBezTo>
                  <a:cubicBezTo>
                    <a:pt x="2377" y="1585"/>
                    <a:pt x="2383" y="1586"/>
                    <a:pt x="2388" y="1586"/>
                  </a:cubicBezTo>
                  <a:cubicBezTo>
                    <a:pt x="2456" y="1586"/>
                    <a:pt x="2476" y="1480"/>
                    <a:pt x="2401" y="1462"/>
                  </a:cubicBezTo>
                  <a:cubicBezTo>
                    <a:pt x="2330" y="1442"/>
                    <a:pt x="2269" y="1401"/>
                    <a:pt x="2209" y="1351"/>
                  </a:cubicBezTo>
                  <a:cubicBezTo>
                    <a:pt x="2194" y="1334"/>
                    <a:pt x="2177" y="1327"/>
                    <a:pt x="2160" y="1327"/>
                  </a:cubicBezTo>
                  <a:close/>
                  <a:moveTo>
                    <a:pt x="680" y="1350"/>
                  </a:moveTo>
                  <a:cubicBezTo>
                    <a:pt x="634" y="1350"/>
                    <a:pt x="601" y="1414"/>
                    <a:pt x="629" y="1452"/>
                  </a:cubicBezTo>
                  <a:cubicBezTo>
                    <a:pt x="680" y="1523"/>
                    <a:pt x="751" y="1543"/>
                    <a:pt x="811" y="1583"/>
                  </a:cubicBezTo>
                  <a:cubicBezTo>
                    <a:pt x="821" y="1589"/>
                    <a:pt x="831" y="1592"/>
                    <a:pt x="841" y="1592"/>
                  </a:cubicBezTo>
                  <a:cubicBezTo>
                    <a:pt x="885" y="1592"/>
                    <a:pt x="925" y="1544"/>
                    <a:pt x="892" y="1502"/>
                  </a:cubicBezTo>
                  <a:cubicBezTo>
                    <a:pt x="842" y="1432"/>
                    <a:pt x="791" y="1361"/>
                    <a:pt x="690" y="1351"/>
                  </a:cubicBezTo>
                  <a:cubicBezTo>
                    <a:pt x="686" y="1350"/>
                    <a:pt x="683" y="1350"/>
                    <a:pt x="680" y="1350"/>
                  </a:cubicBezTo>
                  <a:close/>
                  <a:moveTo>
                    <a:pt x="4135" y="1325"/>
                  </a:moveTo>
                  <a:cubicBezTo>
                    <a:pt x="4065" y="1325"/>
                    <a:pt x="4014" y="1424"/>
                    <a:pt x="4072" y="1482"/>
                  </a:cubicBezTo>
                  <a:lnTo>
                    <a:pt x="4183" y="1594"/>
                  </a:lnTo>
                  <a:cubicBezTo>
                    <a:pt x="4204" y="1615"/>
                    <a:pt x="4228" y="1624"/>
                    <a:pt x="4250" y="1624"/>
                  </a:cubicBezTo>
                  <a:cubicBezTo>
                    <a:pt x="4335" y="1624"/>
                    <a:pt x="4409" y="1496"/>
                    <a:pt x="4305" y="1432"/>
                  </a:cubicBezTo>
                  <a:lnTo>
                    <a:pt x="4183" y="1340"/>
                  </a:lnTo>
                  <a:cubicBezTo>
                    <a:pt x="4167" y="1329"/>
                    <a:pt x="4151" y="1325"/>
                    <a:pt x="4135" y="1325"/>
                  </a:cubicBezTo>
                  <a:close/>
                  <a:moveTo>
                    <a:pt x="4915" y="1427"/>
                  </a:moveTo>
                  <a:cubicBezTo>
                    <a:pt x="4844" y="1427"/>
                    <a:pt x="4778" y="1520"/>
                    <a:pt x="4841" y="1583"/>
                  </a:cubicBezTo>
                  <a:lnTo>
                    <a:pt x="5003" y="1745"/>
                  </a:lnTo>
                  <a:cubicBezTo>
                    <a:pt x="5022" y="1766"/>
                    <a:pt x="5044" y="1775"/>
                    <a:pt x="5066" y="1775"/>
                  </a:cubicBezTo>
                  <a:cubicBezTo>
                    <a:pt x="5141" y="1775"/>
                    <a:pt x="5213" y="1676"/>
                    <a:pt x="5135" y="1614"/>
                  </a:cubicBezTo>
                  <a:lnTo>
                    <a:pt x="4973" y="1452"/>
                  </a:lnTo>
                  <a:cubicBezTo>
                    <a:pt x="4955" y="1434"/>
                    <a:pt x="4935" y="1427"/>
                    <a:pt x="4915" y="1427"/>
                  </a:cubicBezTo>
                  <a:close/>
                  <a:moveTo>
                    <a:pt x="2652" y="1504"/>
                  </a:moveTo>
                  <a:cubicBezTo>
                    <a:pt x="2608" y="1504"/>
                    <a:pt x="2568" y="1554"/>
                    <a:pt x="2604" y="1604"/>
                  </a:cubicBezTo>
                  <a:cubicBezTo>
                    <a:pt x="2665" y="1675"/>
                    <a:pt x="2746" y="1736"/>
                    <a:pt x="2827" y="1786"/>
                  </a:cubicBezTo>
                  <a:cubicBezTo>
                    <a:pt x="2836" y="1791"/>
                    <a:pt x="2845" y="1793"/>
                    <a:pt x="2853" y="1793"/>
                  </a:cubicBezTo>
                  <a:cubicBezTo>
                    <a:pt x="2900" y="1793"/>
                    <a:pt x="2928" y="1729"/>
                    <a:pt x="2877" y="1695"/>
                  </a:cubicBezTo>
                  <a:cubicBezTo>
                    <a:pt x="2806" y="1655"/>
                    <a:pt x="2746" y="1594"/>
                    <a:pt x="2705" y="1533"/>
                  </a:cubicBezTo>
                  <a:cubicBezTo>
                    <a:pt x="2690" y="1512"/>
                    <a:pt x="2671" y="1504"/>
                    <a:pt x="2652" y="1504"/>
                  </a:cubicBezTo>
                  <a:close/>
                  <a:moveTo>
                    <a:pt x="2078" y="1610"/>
                  </a:moveTo>
                  <a:cubicBezTo>
                    <a:pt x="1993" y="1610"/>
                    <a:pt x="1941" y="1734"/>
                    <a:pt x="2026" y="1786"/>
                  </a:cubicBezTo>
                  <a:cubicBezTo>
                    <a:pt x="2077" y="1817"/>
                    <a:pt x="2118" y="1847"/>
                    <a:pt x="2168" y="1877"/>
                  </a:cubicBezTo>
                  <a:cubicBezTo>
                    <a:pt x="2185" y="1888"/>
                    <a:pt x="2202" y="1893"/>
                    <a:pt x="2218" y="1893"/>
                  </a:cubicBezTo>
                  <a:cubicBezTo>
                    <a:pt x="2308" y="1893"/>
                    <a:pt x="2372" y="1747"/>
                    <a:pt x="2269" y="1695"/>
                  </a:cubicBezTo>
                  <a:cubicBezTo>
                    <a:pt x="2229" y="1675"/>
                    <a:pt x="2179" y="1644"/>
                    <a:pt x="2128" y="1624"/>
                  </a:cubicBezTo>
                  <a:cubicBezTo>
                    <a:pt x="2111" y="1614"/>
                    <a:pt x="2094" y="1610"/>
                    <a:pt x="2078" y="1610"/>
                  </a:cubicBezTo>
                  <a:close/>
                  <a:moveTo>
                    <a:pt x="5399" y="1678"/>
                  </a:moveTo>
                  <a:cubicBezTo>
                    <a:pt x="5355" y="1678"/>
                    <a:pt x="5314" y="1730"/>
                    <a:pt x="5338" y="1776"/>
                  </a:cubicBezTo>
                  <a:cubicBezTo>
                    <a:pt x="5358" y="1806"/>
                    <a:pt x="5378" y="1837"/>
                    <a:pt x="5388" y="1867"/>
                  </a:cubicBezTo>
                  <a:cubicBezTo>
                    <a:pt x="5404" y="1891"/>
                    <a:pt x="5426" y="1901"/>
                    <a:pt x="5448" y="1901"/>
                  </a:cubicBezTo>
                  <a:cubicBezTo>
                    <a:pt x="5508" y="1901"/>
                    <a:pt x="5569" y="1825"/>
                    <a:pt x="5509" y="1766"/>
                  </a:cubicBezTo>
                  <a:lnTo>
                    <a:pt x="5439" y="1695"/>
                  </a:lnTo>
                  <a:cubicBezTo>
                    <a:pt x="5427" y="1683"/>
                    <a:pt x="5413" y="1678"/>
                    <a:pt x="5399" y="1678"/>
                  </a:cubicBezTo>
                  <a:close/>
                  <a:moveTo>
                    <a:pt x="3427" y="1615"/>
                  </a:moveTo>
                  <a:cubicBezTo>
                    <a:pt x="3355" y="1615"/>
                    <a:pt x="3285" y="1705"/>
                    <a:pt x="3363" y="1766"/>
                  </a:cubicBezTo>
                  <a:cubicBezTo>
                    <a:pt x="3403" y="1806"/>
                    <a:pt x="3454" y="1847"/>
                    <a:pt x="3505" y="1877"/>
                  </a:cubicBezTo>
                  <a:cubicBezTo>
                    <a:pt x="3531" y="1900"/>
                    <a:pt x="3558" y="1909"/>
                    <a:pt x="3583" y="1909"/>
                  </a:cubicBezTo>
                  <a:cubicBezTo>
                    <a:pt x="3682" y="1909"/>
                    <a:pt x="3750" y="1762"/>
                    <a:pt x="3637" y="1705"/>
                  </a:cubicBezTo>
                  <a:cubicBezTo>
                    <a:pt x="3586" y="1685"/>
                    <a:pt x="3525" y="1655"/>
                    <a:pt x="3464" y="1624"/>
                  </a:cubicBezTo>
                  <a:cubicBezTo>
                    <a:pt x="3452" y="1618"/>
                    <a:pt x="3440" y="1615"/>
                    <a:pt x="3427" y="1615"/>
                  </a:cubicBezTo>
                  <a:close/>
                  <a:moveTo>
                    <a:pt x="1179" y="1761"/>
                  </a:moveTo>
                  <a:cubicBezTo>
                    <a:pt x="1110" y="1761"/>
                    <a:pt x="1094" y="1860"/>
                    <a:pt x="1166" y="1887"/>
                  </a:cubicBezTo>
                  <a:cubicBezTo>
                    <a:pt x="1237" y="1918"/>
                    <a:pt x="1308" y="1948"/>
                    <a:pt x="1369" y="1999"/>
                  </a:cubicBezTo>
                  <a:cubicBezTo>
                    <a:pt x="1387" y="2013"/>
                    <a:pt x="1406" y="2019"/>
                    <a:pt x="1423" y="2019"/>
                  </a:cubicBezTo>
                  <a:cubicBezTo>
                    <a:pt x="1492" y="2019"/>
                    <a:pt x="1542" y="1926"/>
                    <a:pt x="1470" y="1877"/>
                  </a:cubicBezTo>
                  <a:cubicBezTo>
                    <a:pt x="1389" y="1826"/>
                    <a:pt x="1297" y="1786"/>
                    <a:pt x="1207" y="1766"/>
                  </a:cubicBezTo>
                  <a:cubicBezTo>
                    <a:pt x="1197" y="1762"/>
                    <a:pt x="1187" y="1761"/>
                    <a:pt x="1179" y="1761"/>
                  </a:cubicBezTo>
                  <a:close/>
                  <a:moveTo>
                    <a:pt x="556" y="1805"/>
                  </a:moveTo>
                  <a:cubicBezTo>
                    <a:pt x="522" y="1805"/>
                    <a:pt x="500" y="1840"/>
                    <a:pt x="518" y="1867"/>
                  </a:cubicBezTo>
                  <a:cubicBezTo>
                    <a:pt x="548" y="1938"/>
                    <a:pt x="629" y="1979"/>
                    <a:pt x="690" y="2029"/>
                  </a:cubicBezTo>
                  <a:cubicBezTo>
                    <a:pt x="702" y="2039"/>
                    <a:pt x="716" y="2044"/>
                    <a:pt x="729" y="2044"/>
                  </a:cubicBezTo>
                  <a:cubicBezTo>
                    <a:pt x="779" y="2044"/>
                    <a:pt x="821" y="1980"/>
                    <a:pt x="781" y="1948"/>
                  </a:cubicBezTo>
                  <a:cubicBezTo>
                    <a:pt x="710" y="1898"/>
                    <a:pt x="649" y="1826"/>
                    <a:pt x="568" y="1806"/>
                  </a:cubicBezTo>
                  <a:cubicBezTo>
                    <a:pt x="564" y="1805"/>
                    <a:pt x="560" y="1805"/>
                    <a:pt x="556" y="1805"/>
                  </a:cubicBezTo>
                  <a:close/>
                  <a:moveTo>
                    <a:pt x="4381" y="1782"/>
                  </a:moveTo>
                  <a:cubicBezTo>
                    <a:pt x="4337" y="1782"/>
                    <a:pt x="4302" y="1824"/>
                    <a:pt x="4325" y="1877"/>
                  </a:cubicBezTo>
                  <a:cubicBezTo>
                    <a:pt x="4375" y="1979"/>
                    <a:pt x="4467" y="2039"/>
                    <a:pt x="4568" y="2090"/>
                  </a:cubicBezTo>
                  <a:cubicBezTo>
                    <a:pt x="4579" y="2095"/>
                    <a:pt x="4590" y="2098"/>
                    <a:pt x="4601" y="2098"/>
                  </a:cubicBezTo>
                  <a:cubicBezTo>
                    <a:pt x="4666" y="2098"/>
                    <a:pt x="4708" y="2003"/>
                    <a:pt x="4639" y="1968"/>
                  </a:cubicBezTo>
                  <a:cubicBezTo>
                    <a:pt x="4558" y="1918"/>
                    <a:pt x="4497" y="1857"/>
                    <a:pt x="4426" y="1796"/>
                  </a:cubicBezTo>
                  <a:cubicBezTo>
                    <a:pt x="4411" y="1786"/>
                    <a:pt x="4396" y="1782"/>
                    <a:pt x="4381" y="1782"/>
                  </a:cubicBezTo>
                  <a:close/>
                  <a:moveTo>
                    <a:pt x="180" y="1883"/>
                  </a:moveTo>
                  <a:cubicBezTo>
                    <a:pt x="131" y="1883"/>
                    <a:pt x="94" y="1936"/>
                    <a:pt x="103" y="1988"/>
                  </a:cubicBezTo>
                  <a:cubicBezTo>
                    <a:pt x="133" y="2090"/>
                    <a:pt x="244" y="2120"/>
                    <a:pt x="325" y="2130"/>
                  </a:cubicBezTo>
                  <a:cubicBezTo>
                    <a:pt x="329" y="2130"/>
                    <a:pt x="332" y="2131"/>
                    <a:pt x="335" y="2131"/>
                  </a:cubicBezTo>
                  <a:cubicBezTo>
                    <a:pt x="427" y="2131"/>
                    <a:pt x="434" y="1988"/>
                    <a:pt x="356" y="1968"/>
                  </a:cubicBezTo>
                  <a:cubicBezTo>
                    <a:pt x="295" y="1948"/>
                    <a:pt x="265" y="1898"/>
                    <a:pt x="204" y="1887"/>
                  </a:cubicBezTo>
                  <a:cubicBezTo>
                    <a:pt x="196" y="1884"/>
                    <a:pt x="188" y="1883"/>
                    <a:pt x="180" y="1883"/>
                  </a:cubicBezTo>
                  <a:close/>
                  <a:moveTo>
                    <a:pt x="3077" y="1818"/>
                  </a:moveTo>
                  <a:cubicBezTo>
                    <a:pt x="3027" y="1818"/>
                    <a:pt x="2982" y="1888"/>
                    <a:pt x="3029" y="1928"/>
                  </a:cubicBezTo>
                  <a:cubicBezTo>
                    <a:pt x="3110" y="1999"/>
                    <a:pt x="3181" y="2060"/>
                    <a:pt x="3262" y="2130"/>
                  </a:cubicBezTo>
                  <a:cubicBezTo>
                    <a:pt x="3272" y="2138"/>
                    <a:pt x="3284" y="2142"/>
                    <a:pt x="3295" y="2142"/>
                  </a:cubicBezTo>
                  <a:cubicBezTo>
                    <a:pt x="3337" y="2142"/>
                    <a:pt x="3373" y="2089"/>
                    <a:pt x="3333" y="2049"/>
                  </a:cubicBezTo>
                  <a:lnTo>
                    <a:pt x="3120" y="1837"/>
                  </a:lnTo>
                  <a:cubicBezTo>
                    <a:pt x="3106" y="1824"/>
                    <a:pt x="3092" y="1818"/>
                    <a:pt x="3077" y="1818"/>
                  </a:cubicBezTo>
                  <a:close/>
                  <a:moveTo>
                    <a:pt x="4955" y="1841"/>
                  </a:moveTo>
                  <a:cubicBezTo>
                    <a:pt x="4902" y="1841"/>
                    <a:pt x="4844" y="1907"/>
                    <a:pt x="4882" y="1968"/>
                  </a:cubicBezTo>
                  <a:cubicBezTo>
                    <a:pt x="4912" y="2009"/>
                    <a:pt x="4942" y="2060"/>
                    <a:pt x="4983" y="2110"/>
                  </a:cubicBezTo>
                  <a:cubicBezTo>
                    <a:pt x="5001" y="2139"/>
                    <a:pt x="5025" y="2152"/>
                    <a:pt x="5050" y="2152"/>
                  </a:cubicBezTo>
                  <a:cubicBezTo>
                    <a:pt x="5108" y="2152"/>
                    <a:pt x="5165" y="2080"/>
                    <a:pt x="5115" y="2009"/>
                  </a:cubicBezTo>
                  <a:cubicBezTo>
                    <a:pt x="5074" y="1958"/>
                    <a:pt x="5044" y="1918"/>
                    <a:pt x="5003" y="1867"/>
                  </a:cubicBezTo>
                  <a:cubicBezTo>
                    <a:pt x="4990" y="1849"/>
                    <a:pt x="4973" y="1841"/>
                    <a:pt x="4955" y="1841"/>
                  </a:cubicBezTo>
                  <a:close/>
                  <a:moveTo>
                    <a:pt x="5787" y="1994"/>
                  </a:moveTo>
                  <a:cubicBezTo>
                    <a:pt x="5746" y="1994"/>
                    <a:pt x="5703" y="2037"/>
                    <a:pt x="5732" y="2080"/>
                  </a:cubicBezTo>
                  <a:lnTo>
                    <a:pt x="5772" y="2141"/>
                  </a:lnTo>
                  <a:cubicBezTo>
                    <a:pt x="5784" y="2158"/>
                    <a:pt x="5801" y="2166"/>
                    <a:pt x="5819" y="2166"/>
                  </a:cubicBezTo>
                  <a:cubicBezTo>
                    <a:pt x="5860" y="2166"/>
                    <a:pt x="5902" y="2123"/>
                    <a:pt x="5874" y="2080"/>
                  </a:cubicBezTo>
                  <a:lnTo>
                    <a:pt x="5833" y="2019"/>
                  </a:lnTo>
                  <a:cubicBezTo>
                    <a:pt x="5821" y="2001"/>
                    <a:pt x="5804" y="1994"/>
                    <a:pt x="5787" y="1994"/>
                  </a:cubicBezTo>
                  <a:close/>
                  <a:moveTo>
                    <a:pt x="2553" y="1898"/>
                  </a:moveTo>
                  <a:cubicBezTo>
                    <a:pt x="2505" y="1898"/>
                    <a:pt x="2456" y="1962"/>
                    <a:pt x="2503" y="2009"/>
                  </a:cubicBezTo>
                  <a:cubicBezTo>
                    <a:pt x="2563" y="2069"/>
                    <a:pt x="2624" y="2120"/>
                    <a:pt x="2705" y="2161"/>
                  </a:cubicBezTo>
                  <a:cubicBezTo>
                    <a:pt x="2713" y="2165"/>
                    <a:pt x="2720" y="2166"/>
                    <a:pt x="2728" y="2166"/>
                  </a:cubicBezTo>
                  <a:cubicBezTo>
                    <a:pt x="2779" y="2166"/>
                    <a:pt x="2818" y="2086"/>
                    <a:pt x="2755" y="2060"/>
                  </a:cubicBezTo>
                  <a:cubicBezTo>
                    <a:pt x="2695" y="2019"/>
                    <a:pt x="2644" y="1979"/>
                    <a:pt x="2593" y="1918"/>
                  </a:cubicBezTo>
                  <a:cubicBezTo>
                    <a:pt x="2582" y="1904"/>
                    <a:pt x="2567" y="1898"/>
                    <a:pt x="2553" y="1898"/>
                  </a:cubicBezTo>
                  <a:close/>
                  <a:moveTo>
                    <a:pt x="1780" y="1846"/>
                  </a:moveTo>
                  <a:cubicBezTo>
                    <a:pt x="1711" y="1846"/>
                    <a:pt x="1649" y="1933"/>
                    <a:pt x="1713" y="1988"/>
                  </a:cubicBezTo>
                  <a:lnTo>
                    <a:pt x="1925" y="2161"/>
                  </a:lnTo>
                  <a:cubicBezTo>
                    <a:pt x="1942" y="2174"/>
                    <a:pt x="1961" y="2179"/>
                    <a:pt x="1978" y="2179"/>
                  </a:cubicBezTo>
                  <a:cubicBezTo>
                    <a:pt x="2042" y="2179"/>
                    <a:pt x="2092" y="2105"/>
                    <a:pt x="2037" y="2049"/>
                  </a:cubicBezTo>
                  <a:cubicBezTo>
                    <a:pt x="1966" y="1988"/>
                    <a:pt x="1905" y="1928"/>
                    <a:pt x="1834" y="1867"/>
                  </a:cubicBezTo>
                  <a:cubicBezTo>
                    <a:pt x="1817" y="1852"/>
                    <a:pt x="1798" y="1846"/>
                    <a:pt x="1780" y="1846"/>
                  </a:cubicBezTo>
                  <a:close/>
                  <a:moveTo>
                    <a:pt x="4054" y="2098"/>
                  </a:moveTo>
                  <a:cubicBezTo>
                    <a:pt x="3990" y="2098"/>
                    <a:pt x="3944" y="2197"/>
                    <a:pt x="4021" y="2231"/>
                  </a:cubicBezTo>
                  <a:cubicBezTo>
                    <a:pt x="4062" y="2252"/>
                    <a:pt x="4102" y="2272"/>
                    <a:pt x="4143" y="2282"/>
                  </a:cubicBezTo>
                  <a:cubicBezTo>
                    <a:pt x="4153" y="2288"/>
                    <a:pt x="4164" y="2291"/>
                    <a:pt x="4174" y="2291"/>
                  </a:cubicBezTo>
                  <a:cubicBezTo>
                    <a:pt x="4231" y="2291"/>
                    <a:pt x="4272" y="2205"/>
                    <a:pt x="4204" y="2171"/>
                  </a:cubicBezTo>
                  <a:cubicBezTo>
                    <a:pt x="4173" y="2150"/>
                    <a:pt x="4132" y="2130"/>
                    <a:pt x="4092" y="2110"/>
                  </a:cubicBezTo>
                  <a:cubicBezTo>
                    <a:pt x="4079" y="2102"/>
                    <a:pt x="4066" y="2098"/>
                    <a:pt x="4054" y="2098"/>
                  </a:cubicBezTo>
                  <a:close/>
                  <a:moveTo>
                    <a:pt x="2199" y="2252"/>
                  </a:moveTo>
                  <a:cubicBezTo>
                    <a:pt x="2077" y="2252"/>
                    <a:pt x="2077" y="2454"/>
                    <a:pt x="2199" y="2454"/>
                  </a:cubicBezTo>
                  <a:cubicBezTo>
                    <a:pt x="2330" y="2454"/>
                    <a:pt x="2330" y="2252"/>
                    <a:pt x="2199" y="2252"/>
                  </a:cubicBezTo>
                  <a:close/>
                  <a:moveTo>
                    <a:pt x="532" y="2173"/>
                  </a:moveTo>
                  <a:cubicBezTo>
                    <a:pt x="461" y="2173"/>
                    <a:pt x="412" y="2293"/>
                    <a:pt x="487" y="2343"/>
                  </a:cubicBezTo>
                  <a:lnTo>
                    <a:pt x="629" y="2454"/>
                  </a:lnTo>
                  <a:cubicBezTo>
                    <a:pt x="645" y="2466"/>
                    <a:pt x="661" y="2472"/>
                    <a:pt x="676" y="2472"/>
                  </a:cubicBezTo>
                  <a:cubicBezTo>
                    <a:pt x="747" y="2472"/>
                    <a:pt x="796" y="2351"/>
                    <a:pt x="721" y="2292"/>
                  </a:cubicBezTo>
                  <a:cubicBezTo>
                    <a:pt x="670" y="2262"/>
                    <a:pt x="629" y="2222"/>
                    <a:pt x="579" y="2191"/>
                  </a:cubicBezTo>
                  <a:cubicBezTo>
                    <a:pt x="563" y="2179"/>
                    <a:pt x="547" y="2173"/>
                    <a:pt x="532" y="2173"/>
                  </a:cubicBezTo>
                  <a:close/>
                  <a:moveTo>
                    <a:pt x="1301" y="2240"/>
                  </a:moveTo>
                  <a:cubicBezTo>
                    <a:pt x="1238" y="2240"/>
                    <a:pt x="1199" y="2339"/>
                    <a:pt x="1267" y="2373"/>
                  </a:cubicBezTo>
                  <a:lnTo>
                    <a:pt x="1450" y="2474"/>
                  </a:lnTo>
                  <a:cubicBezTo>
                    <a:pt x="1461" y="2480"/>
                    <a:pt x="1472" y="2482"/>
                    <a:pt x="1483" y="2482"/>
                  </a:cubicBezTo>
                  <a:cubicBezTo>
                    <a:pt x="1548" y="2482"/>
                    <a:pt x="1591" y="2388"/>
                    <a:pt x="1531" y="2353"/>
                  </a:cubicBezTo>
                  <a:lnTo>
                    <a:pt x="1338" y="2252"/>
                  </a:lnTo>
                  <a:cubicBezTo>
                    <a:pt x="1325" y="2244"/>
                    <a:pt x="1313" y="2240"/>
                    <a:pt x="1301" y="2240"/>
                  </a:cubicBezTo>
                  <a:close/>
                  <a:moveTo>
                    <a:pt x="3768" y="2333"/>
                  </a:moveTo>
                  <a:cubicBezTo>
                    <a:pt x="3646" y="2333"/>
                    <a:pt x="3646" y="2535"/>
                    <a:pt x="3768" y="2535"/>
                  </a:cubicBezTo>
                  <a:cubicBezTo>
                    <a:pt x="3889" y="2535"/>
                    <a:pt x="3889" y="2333"/>
                    <a:pt x="3768" y="2333"/>
                  </a:cubicBezTo>
                  <a:close/>
                  <a:moveTo>
                    <a:pt x="5412" y="2202"/>
                  </a:moveTo>
                  <a:cubicBezTo>
                    <a:pt x="5336" y="2202"/>
                    <a:pt x="5269" y="2301"/>
                    <a:pt x="5347" y="2363"/>
                  </a:cubicBezTo>
                  <a:cubicBezTo>
                    <a:pt x="5408" y="2414"/>
                    <a:pt x="5469" y="2474"/>
                    <a:pt x="5530" y="2525"/>
                  </a:cubicBezTo>
                  <a:cubicBezTo>
                    <a:pt x="5549" y="2542"/>
                    <a:pt x="5570" y="2549"/>
                    <a:pt x="5591" y="2549"/>
                  </a:cubicBezTo>
                  <a:cubicBezTo>
                    <a:pt x="5670" y="2549"/>
                    <a:pt x="5744" y="2448"/>
                    <a:pt x="5671" y="2384"/>
                  </a:cubicBezTo>
                  <a:cubicBezTo>
                    <a:pt x="5601" y="2333"/>
                    <a:pt x="5540" y="2282"/>
                    <a:pt x="5479" y="2231"/>
                  </a:cubicBezTo>
                  <a:cubicBezTo>
                    <a:pt x="5458" y="2211"/>
                    <a:pt x="5435" y="2202"/>
                    <a:pt x="5412" y="2202"/>
                  </a:cubicBezTo>
                  <a:close/>
                  <a:moveTo>
                    <a:pt x="4844" y="2297"/>
                  </a:moveTo>
                  <a:cubicBezTo>
                    <a:pt x="4790" y="2297"/>
                    <a:pt x="4753" y="2393"/>
                    <a:pt x="4811" y="2434"/>
                  </a:cubicBezTo>
                  <a:lnTo>
                    <a:pt x="4973" y="2555"/>
                  </a:lnTo>
                  <a:cubicBezTo>
                    <a:pt x="4986" y="2566"/>
                    <a:pt x="4999" y="2571"/>
                    <a:pt x="5011" y="2571"/>
                  </a:cubicBezTo>
                  <a:cubicBezTo>
                    <a:pt x="5065" y="2571"/>
                    <a:pt x="5102" y="2476"/>
                    <a:pt x="5044" y="2434"/>
                  </a:cubicBezTo>
                  <a:lnTo>
                    <a:pt x="4882" y="2312"/>
                  </a:lnTo>
                  <a:cubicBezTo>
                    <a:pt x="4869" y="2301"/>
                    <a:pt x="4856" y="2297"/>
                    <a:pt x="4844" y="2297"/>
                  </a:cubicBezTo>
                  <a:close/>
                  <a:moveTo>
                    <a:pt x="3017" y="2309"/>
                  </a:moveTo>
                  <a:cubicBezTo>
                    <a:pt x="2925" y="2309"/>
                    <a:pt x="2872" y="2436"/>
                    <a:pt x="2958" y="2505"/>
                  </a:cubicBezTo>
                  <a:cubicBezTo>
                    <a:pt x="3019" y="2546"/>
                    <a:pt x="3070" y="2576"/>
                    <a:pt x="3120" y="2616"/>
                  </a:cubicBezTo>
                  <a:cubicBezTo>
                    <a:pt x="3140" y="2631"/>
                    <a:pt x="3160" y="2638"/>
                    <a:pt x="3180" y="2638"/>
                  </a:cubicBezTo>
                  <a:cubicBezTo>
                    <a:pt x="3278" y="2638"/>
                    <a:pt x="3351" y="2473"/>
                    <a:pt x="3241" y="2414"/>
                  </a:cubicBezTo>
                  <a:cubicBezTo>
                    <a:pt x="3181" y="2384"/>
                    <a:pt x="3120" y="2353"/>
                    <a:pt x="3070" y="2323"/>
                  </a:cubicBezTo>
                  <a:cubicBezTo>
                    <a:pt x="3051" y="2314"/>
                    <a:pt x="3033" y="2309"/>
                    <a:pt x="3017" y="2309"/>
                  </a:cubicBezTo>
                  <a:close/>
                  <a:moveTo>
                    <a:pt x="130" y="2553"/>
                  </a:moveTo>
                  <a:cubicBezTo>
                    <a:pt x="57" y="2553"/>
                    <a:pt x="1" y="2666"/>
                    <a:pt x="82" y="2708"/>
                  </a:cubicBezTo>
                  <a:cubicBezTo>
                    <a:pt x="133" y="2728"/>
                    <a:pt x="174" y="2748"/>
                    <a:pt x="214" y="2768"/>
                  </a:cubicBezTo>
                  <a:cubicBezTo>
                    <a:pt x="223" y="2773"/>
                    <a:pt x="233" y="2775"/>
                    <a:pt x="242" y="2775"/>
                  </a:cubicBezTo>
                  <a:cubicBezTo>
                    <a:pt x="296" y="2775"/>
                    <a:pt x="347" y="2710"/>
                    <a:pt x="295" y="2667"/>
                  </a:cubicBezTo>
                  <a:cubicBezTo>
                    <a:pt x="265" y="2636"/>
                    <a:pt x="224" y="2606"/>
                    <a:pt x="184" y="2576"/>
                  </a:cubicBezTo>
                  <a:cubicBezTo>
                    <a:pt x="166" y="2560"/>
                    <a:pt x="148" y="2553"/>
                    <a:pt x="130" y="2553"/>
                  </a:cubicBezTo>
                  <a:close/>
                  <a:moveTo>
                    <a:pt x="1875" y="2429"/>
                  </a:moveTo>
                  <a:cubicBezTo>
                    <a:pt x="1813" y="2429"/>
                    <a:pt x="1756" y="2526"/>
                    <a:pt x="1814" y="2576"/>
                  </a:cubicBezTo>
                  <a:cubicBezTo>
                    <a:pt x="1895" y="2636"/>
                    <a:pt x="1976" y="2708"/>
                    <a:pt x="2047" y="2768"/>
                  </a:cubicBezTo>
                  <a:cubicBezTo>
                    <a:pt x="2070" y="2787"/>
                    <a:pt x="2094" y="2795"/>
                    <a:pt x="2116" y="2795"/>
                  </a:cubicBezTo>
                  <a:cubicBezTo>
                    <a:pt x="2202" y="2795"/>
                    <a:pt x="2264" y="2680"/>
                    <a:pt x="2168" y="2616"/>
                  </a:cubicBezTo>
                  <a:cubicBezTo>
                    <a:pt x="2087" y="2555"/>
                    <a:pt x="2006" y="2495"/>
                    <a:pt x="1915" y="2444"/>
                  </a:cubicBezTo>
                  <a:cubicBezTo>
                    <a:pt x="1902" y="2433"/>
                    <a:pt x="1889" y="2429"/>
                    <a:pt x="1875" y="2429"/>
                  </a:cubicBezTo>
                  <a:close/>
                  <a:moveTo>
                    <a:pt x="4123" y="2531"/>
                  </a:moveTo>
                  <a:cubicBezTo>
                    <a:pt x="4071" y="2531"/>
                    <a:pt x="4023" y="2596"/>
                    <a:pt x="4072" y="2636"/>
                  </a:cubicBezTo>
                  <a:cubicBezTo>
                    <a:pt x="4132" y="2697"/>
                    <a:pt x="4193" y="2748"/>
                    <a:pt x="4254" y="2798"/>
                  </a:cubicBezTo>
                  <a:cubicBezTo>
                    <a:pt x="4268" y="2812"/>
                    <a:pt x="4284" y="2818"/>
                    <a:pt x="4299" y="2818"/>
                  </a:cubicBezTo>
                  <a:cubicBezTo>
                    <a:pt x="4349" y="2818"/>
                    <a:pt x="4392" y="2754"/>
                    <a:pt x="4345" y="2708"/>
                  </a:cubicBezTo>
                  <a:cubicBezTo>
                    <a:pt x="4285" y="2657"/>
                    <a:pt x="4224" y="2606"/>
                    <a:pt x="4163" y="2546"/>
                  </a:cubicBezTo>
                  <a:cubicBezTo>
                    <a:pt x="4151" y="2535"/>
                    <a:pt x="4137" y="2531"/>
                    <a:pt x="4123" y="2531"/>
                  </a:cubicBezTo>
                  <a:close/>
                  <a:moveTo>
                    <a:pt x="2688" y="2602"/>
                  </a:moveTo>
                  <a:cubicBezTo>
                    <a:pt x="2610" y="2602"/>
                    <a:pt x="2559" y="2719"/>
                    <a:pt x="2644" y="2778"/>
                  </a:cubicBezTo>
                  <a:lnTo>
                    <a:pt x="2705" y="2819"/>
                  </a:lnTo>
                  <a:cubicBezTo>
                    <a:pt x="2721" y="2828"/>
                    <a:pt x="2737" y="2833"/>
                    <a:pt x="2752" y="2833"/>
                  </a:cubicBezTo>
                  <a:cubicBezTo>
                    <a:pt x="2831" y="2833"/>
                    <a:pt x="2881" y="2716"/>
                    <a:pt x="2796" y="2657"/>
                  </a:cubicBezTo>
                  <a:lnTo>
                    <a:pt x="2735" y="2616"/>
                  </a:lnTo>
                  <a:cubicBezTo>
                    <a:pt x="2719" y="2606"/>
                    <a:pt x="2703" y="2602"/>
                    <a:pt x="2688" y="2602"/>
                  </a:cubicBezTo>
                  <a:close/>
                  <a:moveTo>
                    <a:pt x="1162" y="2523"/>
                  </a:moveTo>
                  <a:cubicBezTo>
                    <a:pt x="1106" y="2523"/>
                    <a:pt x="1066" y="2615"/>
                    <a:pt x="1126" y="2657"/>
                  </a:cubicBezTo>
                  <a:cubicBezTo>
                    <a:pt x="1227" y="2728"/>
                    <a:pt x="1318" y="2798"/>
                    <a:pt x="1409" y="2870"/>
                  </a:cubicBezTo>
                  <a:cubicBezTo>
                    <a:pt x="1423" y="2880"/>
                    <a:pt x="1437" y="2884"/>
                    <a:pt x="1450" y="2884"/>
                  </a:cubicBezTo>
                  <a:cubicBezTo>
                    <a:pt x="1513" y="2884"/>
                    <a:pt x="1557" y="2778"/>
                    <a:pt x="1490" y="2728"/>
                  </a:cubicBezTo>
                  <a:cubicBezTo>
                    <a:pt x="1389" y="2667"/>
                    <a:pt x="1297" y="2596"/>
                    <a:pt x="1196" y="2535"/>
                  </a:cubicBezTo>
                  <a:cubicBezTo>
                    <a:pt x="1184" y="2527"/>
                    <a:pt x="1173" y="2523"/>
                    <a:pt x="1162" y="2523"/>
                  </a:cubicBezTo>
                  <a:close/>
                  <a:moveTo>
                    <a:pt x="5805" y="2705"/>
                  </a:moveTo>
                  <a:cubicBezTo>
                    <a:pt x="5743" y="2705"/>
                    <a:pt x="5703" y="2797"/>
                    <a:pt x="5763" y="2839"/>
                  </a:cubicBezTo>
                  <a:lnTo>
                    <a:pt x="5894" y="2920"/>
                  </a:lnTo>
                  <a:cubicBezTo>
                    <a:pt x="5906" y="2928"/>
                    <a:pt x="5918" y="2932"/>
                    <a:pt x="5929" y="2932"/>
                  </a:cubicBezTo>
                  <a:cubicBezTo>
                    <a:pt x="5985" y="2932"/>
                    <a:pt x="6024" y="2841"/>
                    <a:pt x="5965" y="2798"/>
                  </a:cubicBezTo>
                  <a:lnTo>
                    <a:pt x="5844" y="2717"/>
                  </a:lnTo>
                  <a:cubicBezTo>
                    <a:pt x="5830" y="2709"/>
                    <a:pt x="5817" y="2705"/>
                    <a:pt x="5805" y="2705"/>
                  </a:cubicBezTo>
                  <a:close/>
                  <a:moveTo>
                    <a:pt x="618" y="2700"/>
                  </a:moveTo>
                  <a:cubicBezTo>
                    <a:pt x="548" y="2700"/>
                    <a:pt x="483" y="2782"/>
                    <a:pt x="548" y="2839"/>
                  </a:cubicBezTo>
                  <a:lnTo>
                    <a:pt x="781" y="3021"/>
                  </a:lnTo>
                  <a:cubicBezTo>
                    <a:pt x="799" y="3036"/>
                    <a:pt x="818" y="3043"/>
                    <a:pt x="836" y="3043"/>
                  </a:cubicBezTo>
                  <a:cubicBezTo>
                    <a:pt x="905" y="3043"/>
                    <a:pt x="964" y="2956"/>
                    <a:pt x="892" y="2900"/>
                  </a:cubicBezTo>
                  <a:lnTo>
                    <a:pt x="670" y="2717"/>
                  </a:lnTo>
                  <a:cubicBezTo>
                    <a:pt x="653" y="2705"/>
                    <a:pt x="635" y="2700"/>
                    <a:pt x="618" y="2700"/>
                  </a:cubicBezTo>
                  <a:close/>
                  <a:moveTo>
                    <a:pt x="4769" y="2805"/>
                  </a:moveTo>
                  <a:cubicBezTo>
                    <a:pt x="4715" y="2805"/>
                    <a:pt x="4673" y="2876"/>
                    <a:pt x="4720" y="2930"/>
                  </a:cubicBezTo>
                  <a:cubicBezTo>
                    <a:pt x="4750" y="2981"/>
                    <a:pt x="4791" y="3032"/>
                    <a:pt x="4831" y="3082"/>
                  </a:cubicBezTo>
                  <a:cubicBezTo>
                    <a:pt x="4845" y="3098"/>
                    <a:pt x="4862" y="3105"/>
                    <a:pt x="4879" y="3105"/>
                  </a:cubicBezTo>
                  <a:cubicBezTo>
                    <a:pt x="4937" y="3105"/>
                    <a:pt x="4997" y="3025"/>
                    <a:pt x="4942" y="2971"/>
                  </a:cubicBezTo>
                  <a:lnTo>
                    <a:pt x="4821" y="2829"/>
                  </a:lnTo>
                  <a:cubicBezTo>
                    <a:pt x="4804" y="2812"/>
                    <a:pt x="4786" y="2805"/>
                    <a:pt x="4769" y="2805"/>
                  </a:cubicBezTo>
                  <a:close/>
                  <a:moveTo>
                    <a:pt x="3728" y="2968"/>
                  </a:moveTo>
                  <a:cubicBezTo>
                    <a:pt x="3670" y="2968"/>
                    <a:pt x="3622" y="3047"/>
                    <a:pt x="3677" y="3102"/>
                  </a:cubicBezTo>
                  <a:lnTo>
                    <a:pt x="3778" y="3203"/>
                  </a:lnTo>
                  <a:cubicBezTo>
                    <a:pt x="3794" y="3219"/>
                    <a:pt x="3812" y="3226"/>
                    <a:pt x="3830" y="3226"/>
                  </a:cubicBezTo>
                  <a:cubicBezTo>
                    <a:pt x="3890" y="3226"/>
                    <a:pt x="3944" y="3147"/>
                    <a:pt x="3889" y="3092"/>
                  </a:cubicBezTo>
                  <a:lnTo>
                    <a:pt x="3778" y="2991"/>
                  </a:lnTo>
                  <a:cubicBezTo>
                    <a:pt x="3762" y="2975"/>
                    <a:pt x="3745" y="2968"/>
                    <a:pt x="3728" y="2968"/>
                  </a:cubicBezTo>
                  <a:close/>
                  <a:moveTo>
                    <a:pt x="2978" y="2873"/>
                  </a:moveTo>
                  <a:cubicBezTo>
                    <a:pt x="2909" y="2873"/>
                    <a:pt x="2845" y="2961"/>
                    <a:pt x="2908" y="3032"/>
                  </a:cubicBezTo>
                  <a:cubicBezTo>
                    <a:pt x="2998" y="3122"/>
                    <a:pt x="3100" y="3194"/>
                    <a:pt x="3211" y="3244"/>
                  </a:cubicBezTo>
                  <a:cubicBezTo>
                    <a:pt x="3226" y="3251"/>
                    <a:pt x="3241" y="3254"/>
                    <a:pt x="3254" y="3254"/>
                  </a:cubicBezTo>
                  <a:cubicBezTo>
                    <a:pt x="3343" y="3254"/>
                    <a:pt x="3399" y="3126"/>
                    <a:pt x="3302" y="3082"/>
                  </a:cubicBezTo>
                  <a:cubicBezTo>
                    <a:pt x="3201" y="3041"/>
                    <a:pt x="3120" y="2981"/>
                    <a:pt x="3039" y="2900"/>
                  </a:cubicBezTo>
                  <a:cubicBezTo>
                    <a:pt x="3020" y="2881"/>
                    <a:pt x="2999" y="2873"/>
                    <a:pt x="2978" y="2873"/>
                  </a:cubicBezTo>
                  <a:close/>
                  <a:moveTo>
                    <a:pt x="1895" y="3072"/>
                  </a:moveTo>
                  <a:cubicBezTo>
                    <a:pt x="1850" y="3072"/>
                    <a:pt x="1823" y="3140"/>
                    <a:pt x="1864" y="3173"/>
                  </a:cubicBezTo>
                  <a:cubicBezTo>
                    <a:pt x="1925" y="3203"/>
                    <a:pt x="1976" y="3234"/>
                    <a:pt x="2037" y="3275"/>
                  </a:cubicBezTo>
                  <a:cubicBezTo>
                    <a:pt x="2044" y="3279"/>
                    <a:pt x="2051" y="3281"/>
                    <a:pt x="2057" y="3281"/>
                  </a:cubicBezTo>
                  <a:cubicBezTo>
                    <a:pt x="2099" y="3281"/>
                    <a:pt x="2131" y="3210"/>
                    <a:pt x="2087" y="3183"/>
                  </a:cubicBezTo>
                  <a:cubicBezTo>
                    <a:pt x="2026" y="3153"/>
                    <a:pt x="1976" y="3113"/>
                    <a:pt x="1925" y="3082"/>
                  </a:cubicBezTo>
                  <a:cubicBezTo>
                    <a:pt x="1914" y="3075"/>
                    <a:pt x="1904" y="3072"/>
                    <a:pt x="1895" y="3072"/>
                  </a:cubicBezTo>
                  <a:close/>
                  <a:moveTo>
                    <a:pt x="5537" y="3028"/>
                  </a:moveTo>
                  <a:cubicBezTo>
                    <a:pt x="5477" y="3028"/>
                    <a:pt x="5434" y="3107"/>
                    <a:pt x="5459" y="3173"/>
                  </a:cubicBezTo>
                  <a:cubicBezTo>
                    <a:pt x="5500" y="3254"/>
                    <a:pt x="5570" y="3295"/>
                    <a:pt x="5662" y="3315"/>
                  </a:cubicBezTo>
                  <a:cubicBezTo>
                    <a:pt x="5670" y="3318"/>
                    <a:pt x="5678" y="3319"/>
                    <a:pt x="5685" y="3319"/>
                  </a:cubicBezTo>
                  <a:cubicBezTo>
                    <a:pt x="5764" y="3319"/>
                    <a:pt x="5815" y="3190"/>
                    <a:pt x="5722" y="3153"/>
                  </a:cubicBezTo>
                  <a:cubicBezTo>
                    <a:pt x="5671" y="3122"/>
                    <a:pt x="5631" y="3082"/>
                    <a:pt x="5581" y="3041"/>
                  </a:cubicBezTo>
                  <a:cubicBezTo>
                    <a:pt x="5566" y="3032"/>
                    <a:pt x="5551" y="3028"/>
                    <a:pt x="5537" y="3028"/>
                  </a:cubicBezTo>
                  <a:close/>
                  <a:moveTo>
                    <a:pt x="2572" y="3022"/>
                  </a:moveTo>
                  <a:cubicBezTo>
                    <a:pt x="2501" y="3022"/>
                    <a:pt x="2451" y="3103"/>
                    <a:pt x="2503" y="3163"/>
                  </a:cubicBezTo>
                  <a:cubicBezTo>
                    <a:pt x="2553" y="3214"/>
                    <a:pt x="2604" y="3264"/>
                    <a:pt x="2654" y="3305"/>
                  </a:cubicBezTo>
                  <a:cubicBezTo>
                    <a:pt x="2677" y="3328"/>
                    <a:pt x="2703" y="3337"/>
                    <a:pt x="2727" y="3337"/>
                  </a:cubicBezTo>
                  <a:cubicBezTo>
                    <a:pt x="2820" y="3337"/>
                    <a:pt x="2898" y="3197"/>
                    <a:pt x="2786" y="3133"/>
                  </a:cubicBezTo>
                  <a:cubicBezTo>
                    <a:pt x="2725" y="3102"/>
                    <a:pt x="2674" y="3062"/>
                    <a:pt x="2614" y="3032"/>
                  </a:cubicBezTo>
                  <a:cubicBezTo>
                    <a:pt x="2599" y="3025"/>
                    <a:pt x="2585" y="3022"/>
                    <a:pt x="2572" y="3022"/>
                  </a:cubicBezTo>
                  <a:close/>
                  <a:moveTo>
                    <a:pt x="4262" y="3052"/>
                  </a:moveTo>
                  <a:cubicBezTo>
                    <a:pt x="4199" y="3052"/>
                    <a:pt x="4138" y="3126"/>
                    <a:pt x="4183" y="3194"/>
                  </a:cubicBezTo>
                  <a:cubicBezTo>
                    <a:pt x="4204" y="3224"/>
                    <a:pt x="4234" y="3264"/>
                    <a:pt x="4254" y="3295"/>
                  </a:cubicBezTo>
                  <a:cubicBezTo>
                    <a:pt x="4276" y="3326"/>
                    <a:pt x="4305" y="3339"/>
                    <a:pt x="4333" y="3339"/>
                  </a:cubicBezTo>
                  <a:cubicBezTo>
                    <a:pt x="4406" y="3339"/>
                    <a:pt x="4471" y="3253"/>
                    <a:pt x="4406" y="3173"/>
                  </a:cubicBezTo>
                  <a:cubicBezTo>
                    <a:pt x="4375" y="3143"/>
                    <a:pt x="4345" y="3113"/>
                    <a:pt x="4325" y="3082"/>
                  </a:cubicBezTo>
                  <a:cubicBezTo>
                    <a:pt x="4307" y="3061"/>
                    <a:pt x="4284" y="3052"/>
                    <a:pt x="4262" y="3052"/>
                  </a:cubicBezTo>
                  <a:close/>
                  <a:moveTo>
                    <a:pt x="516" y="3181"/>
                  </a:moveTo>
                  <a:cubicBezTo>
                    <a:pt x="433" y="3181"/>
                    <a:pt x="357" y="3278"/>
                    <a:pt x="437" y="3365"/>
                  </a:cubicBezTo>
                  <a:cubicBezTo>
                    <a:pt x="498" y="3426"/>
                    <a:pt x="568" y="3467"/>
                    <a:pt x="649" y="3487"/>
                  </a:cubicBezTo>
                  <a:cubicBezTo>
                    <a:pt x="656" y="3488"/>
                    <a:pt x="663" y="3488"/>
                    <a:pt x="669" y="3488"/>
                  </a:cubicBezTo>
                  <a:cubicBezTo>
                    <a:pt x="776" y="3488"/>
                    <a:pt x="815" y="3333"/>
                    <a:pt x="700" y="3295"/>
                  </a:cubicBezTo>
                  <a:cubicBezTo>
                    <a:pt x="660" y="3284"/>
                    <a:pt x="629" y="3264"/>
                    <a:pt x="609" y="3234"/>
                  </a:cubicBezTo>
                  <a:cubicBezTo>
                    <a:pt x="583" y="3196"/>
                    <a:pt x="549" y="3181"/>
                    <a:pt x="516" y="3181"/>
                  </a:cubicBezTo>
                  <a:close/>
                  <a:moveTo>
                    <a:pt x="5275" y="3373"/>
                  </a:moveTo>
                  <a:cubicBezTo>
                    <a:pt x="5215" y="3373"/>
                    <a:pt x="5161" y="3452"/>
                    <a:pt x="5216" y="3507"/>
                  </a:cubicBezTo>
                  <a:lnTo>
                    <a:pt x="5257" y="3548"/>
                  </a:lnTo>
                  <a:cubicBezTo>
                    <a:pt x="5272" y="3564"/>
                    <a:pt x="5290" y="3570"/>
                    <a:pt x="5308" y="3570"/>
                  </a:cubicBezTo>
                  <a:cubicBezTo>
                    <a:pt x="5368" y="3570"/>
                    <a:pt x="5423" y="3491"/>
                    <a:pt x="5368" y="3437"/>
                  </a:cubicBezTo>
                  <a:lnTo>
                    <a:pt x="5327" y="3396"/>
                  </a:lnTo>
                  <a:cubicBezTo>
                    <a:pt x="5311" y="3380"/>
                    <a:pt x="5293" y="3373"/>
                    <a:pt x="5275" y="3373"/>
                  </a:cubicBezTo>
                  <a:close/>
                  <a:moveTo>
                    <a:pt x="1571" y="3354"/>
                  </a:moveTo>
                  <a:cubicBezTo>
                    <a:pt x="1502" y="3354"/>
                    <a:pt x="1462" y="3454"/>
                    <a:pt x="1531" y="3497"/>
                  </a:cubicBezTo>
                  <a:cubicBezTo>
                    <a:pt x="1581" y="3527"/>
                    <a:pt x="1621" y="3558"/>
                    <a:pt x="1672" y="3588"/>
                  </a:cubicBezTo>
                  <a:cubicBezTo>
                    <a:pt x="1685" y="3595"/>
                    <a:pt x="1698" y="3598"/>
                    <a:pt x="1710" y="3598"/>
                  </a:cubicBezTo>
                  <a:cubicBezTo>
                    <a:pt x="1785" y="3598"/>
                    <a:pt x="1840" y="3480"/>
                    <a:pt x="1753" y="3437"/>
                  </a:cubicBezTo>
                  <a:cubicBezTo>
                    <a:pt x="1702" y="3416"/>
                    <a:pt x="1662" y="3386"/>
                    <a:pt x="1612" y="3365"/>
                  </a:cubicBezTo>
                  <a:cubicBezTo>
                    <a:pt x="1597" y="3357"/>
                    <a:pt x="1584" y="3354"/>
                    <a:pt x="1571" y="3354"/>
                  </a:cubicBezTo>
                  <a:close/>
                  <a:moveTo>
                    <a:pt x="228" y="3424"/>
                  </a:moveTo>
                  <a:cubicBezTo>
                    <a:pt x="176" y="3424"/>
                    <a:pt x="144" y="3506"/>
                    <a:pt x="194" y="3548"/>
                  </a:cubicBezTo>
                  <a:lnTo>
                    <a:pt x="275" y="3608"/>
                  </a:lnTo>
                  <a:cubicBezTo>
                    <a:pt x="288" y="3617"/>
                    <a:pt x="300" y="3621"/>
                    <a:pt x="311" y="3621"/>
                  </a:cubicBezTo>
                  <a:cubicBezTo>
                    <a:pt x="363" y="3621"/>
                    <a:pt x="395" y="3539"/>
                    <a:pt x="346" y="3497"/>
                  </a:cubicBezTo>
                  <a:lnTo>
                    <a:pt x="265" y="3437"/>
                  </a:lnTo>
                  <a:cubicBezTo>
                    <a:pt x="252" y="3427"/>
                    <a:pt x="240" y="3424"/>
                    <a:pt x="228" y="3424"/>
                  </a:cubicBezTo>
                  <a:close/>
                  <a:moveTo>
                    <a:pt x="3343" y="3379"/>
                  </a:moveTo>
                  <a:cubicBezTo>
                    <a:pt x="3268" y="3379"/>
                    <a:pt x="3199" y="3472"/>
                    <a:pt x="3272" y="3538"/>
                  </a:cubicBezTo>
                  <a:cubicBezTo>
                    <a:pt x="3313" y="3588"/>
                    <a:pt x="3363" y="3629"/>
                    <a:pt x="3403" y="3669"/>
                  </a:cubicBezTo>
                  <a:cubicBezTo>
                    <a:pt x="3419" y="3687"/>
                    <a:pt x="3439" y="3695"/>
                    <a:pt x="3459" y="3695"/>
                  </a:cubicBezTo>
                  <a:cubicBezTo>
                    <a:pt x="3518" y="3695"/>
                    <a:pt x="3581" y="3628"/>
                    <a:pt x="3535" y="3568"/>
                  </a:cubicBezTo>
                  <a:lnTo>
                    <a:pt x="3424" y="3426"/>
                  </a:lnTo>
                  <a:cubicBezTo>
                    <a:pt x="3401" y="3392"/>
                    <a:pt x="3372" y="3379"/>
                    <a:pt x="3343" y="3379"/>
                  </a:cubicBezTo>
                  <a:close/>
                  <a:moveTo>
                    <a:pt x="3732" y="3424"/>
                  </a:moveTo>
                  <a:cubicBezTo>
                    <a:pt x="3656" y="3424"/>
                    <a:pt x="3591" y="3519"/>
                    <a:pt x="3667" y="3578"/>
                  </a:cubicBezTo>
                  <a:cubicBezTo>
                    <a:pt x="3707" y="3608"/>
                    <a:pt x="3758" y="3649"/>
                    <a:pt x="3788" y="3689"/>
                  </a:cubicBezTo>
                  <a:cubicBezTo>
                    <a:pt x="3802" y="3714"/>
                    <a:pt x="3827" y="3726"/>
                    <a:pt x="3851" y="3726"/>
                  </a:cubicBezTo>
                  <a:cubicBezTo>
                    <a:pt x="3897" y="3726"/>
                    <a:pt x="3943" y="3688"/>
                    <a:pt x="3930" y="3629"/>
                  </a:cubicBezTo>
                  <a:cubicBezTo>
                    <a:pt x="3900" y="3538"/>
                    <a:pt x="3859" y="3477"/>
                    <a:pt x="3778" y="3437"/>
                  </a:cubicBezTo>
                  <a:cubicBezTo>
                    <a:pt x="3763" y="3428"/>
                    <a:pt x="3747" y="3424"/>
                    <a:pt x="3732" y="3424"/>
                  </a:cubicBezTo>
                  <a:close/>
                  <a:moveTo>
                    <a:pt x="1080" y="3525"/>
                  </a:moveTo>
                  <a:cubicBezTo>
                    <a:pt x="1025" y="3525"/>
                    <a:pt x="987" y="3615"/>
                    <a:pt x="1054" y="3649"/>
                  </a:cubicBezTo>
                  <a:cubicBezTo>
                    <a:pt x="1135" y="3689"/>
                    <a:pt x="1216" y="3740"/>
                    <a:pt x="1297" y="3781"/>
                  </a:cubicBezTo>
                  <a:cubicBezTo>
                    <a:pt x="1309" y="3787"/>
                    <a:pt x="1320" y="3790"/>
                    <a:pt x="1330" y="3790"/>
                  </a:cubicBezTo>
                  <a:cubicBezTo>
                    <a:pt x="1382" y="3790"/>
                    <a:pt x="1409" y="3714"/>
                    <a:pt x="1358" y="3680"/>
                  </a:cubicBezTo>
                  <a:cubicBezTo>
                    <a:pt x="1277" y="3629"/>
                    <a:pt x="1196" y="3588"/>
                    <a:pt x="1115" y="3538"/>
                  </a:cubicBezTo>
                  <a:cubicBezTo>
                    <a:pt x="1103" y="3529"/>
                    <a:pt x="1091" y="3525"/>
                    <a:pt x="1080" y="3525"/>
                  </a:cubicBezTo>
                  <a:close/>
                  <a:moveTo>
                    <a:pt x="2177" y="3532"/>
                  </a:moveTo>
                  <a:cubicBezTo>
                    <a:pt x="2117" y="3532"/>
                    <a:pt x="2080" y="3630"/>
                    <a:pt x="2138" y="3680"/>
                  </a:cubicBezTo>
                  <a:cubicBezTo>
                    <a:pt x="2188" y="3720"/>
                    <a:pt x="2239" y="3750"/>
                    <a:pt x="2280" y="3791"/>
                  </a:cubicBezTo>
                  <a:cubicBezTo>
                    <a:pt x="2293" y="3800"/>
                    <a:pt x="2307" y="3805"/>
                    <a:pt x="2320" y="3805"/>
                  </a:cubicBezTo>
                  <a:cubicBezTo>
                    <a:pt x="2389" y="3805"/>
                    <a:pt x="2447" y="3690"/>
                    <a:pt x="2371" y="3639"/>
                  </a:cubicBezTo>
                  <a:lnTo>
                    <a:pt x="2219" y="3548"/>
                  </a:lnTo>
                  <a:cubicBezTo>
                    <a:pt x="2205" y="3537"/>
                    <a:pt x="2190" y="3532"/>
                    <a:pt x="2177" y="3532"/>
                  </a:cubicBezTo>
                  <a:close/>
                  <a:moveTo>
                    <a:pt x="4607" y="3592"/>
                  </a:moveTo>
                  <a:cubicBezTo>
                    <a:pt x="4559" y="3592"/>
                    <a:pt x="4518" y="3650"/>
                    <a:pt x="4558" y="3689"/>
                  </a:cubicBezTo>
                  <a:lnTo>
                    <a:pt x="4659" y="3801"/>
                  </a:lnTo>
                  <a:cubicBezTo>
                    <a:pt x="4672" y="3814"/>
                    <a:pt x="4687" y="3820"/>
                    <a:pt x="4701" y="3820"/>
                  </a:cubicBezTo>
                  <a:cubicBezTo>
                    <a:pt x="4752" y="3820"/>
                    <a:pt x="4798" y="3749"/>
                    <a:pt x="4750" y="3710"/>
                  </a:cubicBezTo>
                  <a:cubicBezTo>
                    <a:pt x="4720" y="3680"/>
                    <a:pt x="4679" y="3649"/>
                    <a:pt x="4649" y="3608"/>
                  </a:cubicBezTo>
                  <a:cubicBezTo>
                    <a:pt x="4636" y="3597"/>
                    <a:pt x="4621" y="3592"/>
                    <a:pt x="4607" y="3592"/>
                  </a:cubicBezTo>
                  <a:close/>
                  <a:moveTo>
                    <a:pt x="5008" y="3657"/>
                  </a:moveTo>
                  <a:cubicBezTo>
                    <a:pt x="4952" y="3657"/>
                    <a:pt x="4918" y="3714"/>
                    <a:pt x="4942" y="3770"/>
                  </a:cubicBezTo>
                  <a:cubicBezTo>
                    <a:pt x="4983" y="3851"/>
                    <a:pt x="5044" y="3892"/>
                    <a:pt x="5115" y="3943"/>
                  </a:cubicBezTo>
                  <a:cubicBezTo>
                    <a:pt x="5127" y="3953"/>
                    <a:pt x="5141" y="3957"/>
                    <a:pt x="5154" y="3957"/>
                  </a:cubicBezTo>
                  <a:cubicBezTo>
                    <a:pt x="5207" y="3957"/>
                    <a:pt x="5256" y="3890"/>
                    <a:pt x="5216" y="3842"/>
                  </a:cubicBezTo>
                  <a:cubicBezTo>
                    <a:pt x="5165" y="3770"/>
                    <a:pt x="5125" y="3700"/>
                    <a:pt x="5054" y="3669"/>
                  </a:cubicBezTo>
                  <a:cubicBezTo>
                    <a:pt x="5038" y="3661"/>
                    <a:pt x="5022" y="3657"/>
                    <a:pt x="5008" y="3657"/>
                  </a:cubicBezTo>
                  <a:close/>
                  <a:moveTo>
                    <a:pt x="5763" y="3774"/>
                  </a:moveTo>
                  <a:cubicBezTo>
                    <a:pt x="5697" y="3774"/>
                    <a:pt x="5640" y="3858"/>
                    <a:pt x="5702" y="3912"/>
                  </a:cubicBezTo>
                  <a:lnTo>
                    <a:pt x="5763" y="3973"/>
                  </a:lnTo>
                  <a:cubicBezTo>
                    <a:pt x="5782" y="3992"/>
                    <a:pt x="5803" y="4000"/>
                    <a:pt x="5823" y="4000"/>
                  </a:cubicBezTo>
                  <a:cubicBezTo>
                    <a:pt x="5890" y="4000"/>
                    <a:pt x="5946" y="3916"/>
                    <a:pt x="5884" y="3862"/>
                  </a:cubicBezTo>
                  <a:lnTo>
                    <a:pt x="5824" y="3801"/>
                  </a:lnTo>
                  <a:cubicBezTo>
                    <a:pt x="5805" y="3782"/>
                    <a:pt x="5783" y="3774"/>
                    <a:pt x="5763" y="3774"/>
                  </a:cubicBezTo>
                  <a:close/>
                  <a:moveTo>
                    <a:pt x="579" y="3670"/>
                  </a:moveTo>
                  <a:cubicBezTo>
                    <a:pt x="520" y="3670"/>
                    <a:pt x="462" y="3731"/>
                    <a:pt x="498" y="3801"/>
                  </a:cubicBezTo>
                  <a:cubicBezTo>
                    <a:pt x="559" y="3892"/>
                    <a:pt x="640" y="3963"/>
                    <a:pt x="730" y="4013"/>
                  </a:cubicBezTo>
                  <a:cubicBezTo>
                    <a:pt x="745" y="4020"/>
                    <a:pt x="758" y="4024"/>
                    <a:pt x="771" y="4024"/>
                  </a:cubicBezTo>
                  <a:cubicBezTo>
                    <a:pt x="851" y="4024"/>
                    <a:pt x="900" y="3905"/>
                    <a:pt x="822" y="3862"/>
                  </a:cubicBezTo>
                  <a:cubicBezTo>
                    <a:pt x="751" y="3831"/>
                    <a:pt x="690" y="3781"/>
                    <a:pt x="649" y="3710"/>
                  </a:cubicBezTo>
                  <a:cubicBezTo>
                    <a:pt x="631" y="3682"/>
                    <a:pt x="605" y="3670"/>
                    <a:pt x="579" y="3670"/>
                  </a:cubicBezTo>
                  <a:close/>
                  <a:moveTo>
                    <a:pt x="3448" y="3788"/>
                  </a:moveTo>
                  <a:cubicBezTo>
                    <a:pt x="3383" y="3788"/>
                    <a:pt x="3328" y="3869"/>
                    <a:pt x="3383" y="3932"/>
                  </a:cubicBezTo>
                  <a:cubicBezTo>
                    <a:pt x="3434" y="3983"/>
                    <a:pt x="3475" y="4034"/>
                    <a:pt x="3525" y="4085"/>
                  </a:cubicBezTo>
                  <a:cubicBezTo>
                    <a:pt x="3543" y="4102"/>
                    <a:pt x="3563" y="4110"/>
                    <a:pt x="3583" y="4110"/>
                  </a:cubicBezTo>
                  <a:cubicBezTo>
                    <a:pt x="3653" y="4110"/>
                    <a:pt x="3718" y="4016"/>
                    <a:pt x="3646" y="3953"/>
                  </a:cubicBezTo>
                  <a:cubicBezTo>
                    <a:pt x="3606" y="3902"/>
                    <a:pt x="3556" y="3862"/>
                    <a:pt x="3505" y="3811"/>
                  </a:cubicBezTo>
                  <a:cubicBezTo>
                    <a:pt x="3486" y="3795"/>
                    <a:pt x="3467" y="3788"/>
                    <a:pt x="3448" y="3788"/>
                  </a:cubicBezTo>
                  <a:close/>
                  <a:moveTo>
                    <a:pt x="1880" y="3883"/>
                  </a:moveTo>
                  <a:cubicBezTo>
                    <a:pt x="1805" y="3883"/>
                    <a:pt x="1741" y="3982"/>
                    <a:pt x="1804" y="4044"/>
                  </a:cubicBezTo>
                  <a:lnTo>
                    <a:pt x="1864" y="4105"/>
                  </a:lnTo>
                  <a:cubicBezTo>
                    <a:pt x="1886" y="4126"/>
                    <a:pt x="1911" y="4135"/>
                    <a:pt x="1934" y="4135"/>
                  </a:cubicBezTo>
                  <a:cubicBezTo>
                    <a:pt x="2010" y="4135"/>
                    <a:pt x="2076" y="4043"/>
                    <a:pt x="2006" y="3973"/>
                  </a:cubicBezTo>
                  <a:lnTo>
                    <a:pt x="1945" y="3912"/>
                  </a:lnTo>
                  <a:cubicBezTo>
                    <a:pt x="1925" y="3891"/>
                    <a:pt x="1902" y="3883"/>
                    <a:pt x="1880" y="3883"/>
                  </a:cubicBezTo>
                  <a:close/>
                  <a:moveTo>
                    <a:pt x="4218" y="3761"/>
                  </a:moveTo>
                  <a:cubicBezTo>
                    <a:pt x="4118" y="3761"/>
                    <a:pt x="4034" y="3889"/>
                    <a:pt x="4123" y="3963"/>
                  </a:cubicBezTo>
                  <a:cubicBezTo>
                    <a:pt x="4204" y="4034"/>
                    <a:pt x="4285" y="4094"/>
                    <a:pt x="4366" y="4155"/>
                  </a:cubicBezTo>
                  <a:cubicBezTo>
                    <a:pt x="4382" y="4167"/>
                    <a:pt x="4401" y="4172"/>
                    <a:pt x="4420" y="4172"/>
                  </a:cubicBezTo>
                  <a:cubicBezTo>
                    <a:pt x="4483" y="4172"/>
                    <a:pt x="4543" y="4116"/>
                    <a:pt x="4497" y="4054"/>
                  </a:cubicBezTo>
                  <a:cubicBezTo>
                    <a:pt x="4436" y="3973"/>
                    <a:pt x="4375" y="3892"/>
                    <a:pt x="4325" y="3821"/>
                  </a:cubicBezTo>
                  <a:cubicBezTo>
                    <a:pt x="4292" y="3778"/>
                    <a:pt x="4254" y="3761"/>
                    <a:pt x="4218" y="3761"/>
                  </a:cubicBezTo>
                  <a:close/>
                  <a:moveTo>
                    <a:pt x="2864" y="3816"/>
                  </a:moveTo>
                  <a:cubicBezTo>
                    <a:pt x="2793" y="3816"/>
                    <a:pt x="2751" y="3902"/>
                    <a:pt x="2786" y="3973"/>
                  </a:cubicBezTo>
                  <a:cubicBezTo>
                    <a:pt x="2816" y="4044"/>
                    <a:pt x="2887" y="4094"/>
                    <a:pt x="2958" y="4145"/>
                  </a:cubicBezTo>
                  <a:cubicBezTo>
                    <a:pt x="2982" y="4165"/>
                    <a:pt x="3008" y="4173"/>
                    <a:pt x="3033" y="4173"/>
                  </a:cubicBezTo>
                  <a:cubicBezTo>
                    <a:pt x="3126" y="4173"/>
                    <a:pt x="3208" y="4061"/>
                    <a:pt x="3120" y="3973"/>
                  </a:cubicBezTo>
                  <a:cubicBezTo>
                    <a:pt x="3049" y="3912"/>
                    <a:pt x="2989" y="3842"/>
                    <a:pt x="2897" y="3821"/>
                  </a:cubicBezTo>
                  <a:cubicBezTo>
                    <a:pt x="2886" y="3817"/>
                    <a:pt x="2875" y="3816"/>
                    <a:pt x="2864" y="3816"/>
                  </a:cubicBezTo>
                  <a:close/>
                  <a:moveTo>
                    <a:pt x="2354" y="4119"/>
                  </a:moveTo>
                  <a:cubicBezTo>
                    <a:pt x="2260" y="4119"/>
                    <a:pt x="2229" y="4254"/>
                    <a:pt x="2310" y="4317"/>
                  </a:cubicBezTo>
                  <a:cubicBezTo>
                    <a:pt x="2320" y="4317"/>
                    <a:pt x="2341" y="4328"/>
                    <a:pt x="2350" y="4337"/>
                  </a:cubicBezTo>
                  <a:cubicBezTo>
                    <a:pt x="2369" y="4352"/>
                    <a:pt x="2388" y="4358"/>
                    <a:pt x="2406" y="4358"/>
                  </a:cubicBezTo>
                  <a:cubicBezTo>
                    <a:pt x="2503" y="4358"/>
                    <a:pt x="2568" y="4178"/>
                    <a:pt x="2431" y="4135"/>
                  </a:cubicBezTo>
                  <a:cubicBezTo>
                    <a:pt x="2422" y="4135"/>
                    <a:pt x="2401" y="4125"/>
                    <a:pt x="2391" y="4125"/>
                  </a:cubicBezTo>
                  <a:cubicBezTo>
                    <a:pt x="2378" y="4121"/>
                    <a:pt x="2365" y="4119"/>
                    <a:pt x="2354" y="4119"/>
                  </a:cubicBezTo>
                  <a:close/>
                  <a:moveTo>
                    <a:pt x="5435" y="4295"/>
                  </a:moveTo>
                  <a:cubicBezTo>
                    <a:pt x="5390" y="4295"/>
                    <a:pt x="5346" y="4350"/>
                    <a:pt x="5378" y="4398"/>
                  </a:cubicBezTo>
                  <a:cubicBezTo>
                    <a:pt x="5408" y="4449"/>
                    <a:pt x="5428" y="4459"/>
                    <a:pt x="5489" y="4479"/>
                  </a:cubicBezTo>
                  <a:cubicBezTo>
                    <a:pt x="5492" y="4480"/>
                    <a:pt x="5496" y="4481"/>
                    <a:pt x="5499" y="4481"/>
                  </a:cubicBezTo>
                  <a:cubicBezTo>
                    <a:pt x="5528" y="4481"/>
                    <a:pt x="5559" y="4445"/>
                    <a:pt x="5550" y="4409"/>
                  </a:cubicBezTo>
                  <a:cubicBezTo>
                    <a:pt x="5530" y="4358"/>
                    <a:pt x="5520" y="4337"/>
                    <a:pt x="5469" y="4307"/>
                  </a:cubicBezTo>
                  <a:cubicBezTo>
                    <a:pt x="5458" y="4299"/>
                    <a:pt x="5447" y="4295"/>
                    <a:pt x="5435" y="4295"/>
                  </a:cubicBezTo>
                  <a:close/>
                  <a:moveTo>
                    <a:pt x="1323" y="4247"/>
                  </a:moveTo>
                  <a:cubicBezTo>
                    <a:pt x="1236" y="4247"/>
                    <a:pt x="1174" y="4391"/>
                    <a:pt x="1267" y="4459"/>
                  </a:cubicBezTo>
                  <a:lnTo>
                    <a:pt x="1348" y="4520"/>
                  </a:lnTo>
                  <a:cubicBezTo>
                    <a:pt x="1371" y="4536"/>
                    <a:pt x="1393" y="4544"/>
                    <a:pt x="1413" y="4544"/>
                  </a:cubicBezTo>
                  <a:cubicBezTo>
                    <a:pt x="1503" y="4544"/>
                    <a:pt x="1558" y="4402"/>
                    <a:pt x="1459" y="4328"/>
                  </a:cubicBezTo>
                  <a:lnTo>
                    <a:pt x="1378" y="4267"/>
                  </a:lnTo>
                  <a:cubicBezTo>
                    <a:pt x="1360" y="4253"/>
                    <a:pt x="1341" y="4247"/>
                    <a:pt x="1323" y="4247"/>
                  </a:cubicBezTo>
                  <a:close/>
                  <a:moveTo>
                    <a:pt x="4993" y="4320"/>
                  </a:moveTo>
                  <a:cubicBezTo>
                    <a:pt x="4928" y="4320"/>
                    <a:pt x="4862" y="4384"/>
                    <a:pt x="4912" y="4449"/>
                  </a:cubicBezTo>
                  <a:lnTo>
                    <a:pt x="4973" y="4530"/>
                  </a:lnTo>
                  <a:cubicBezTo>
                    <a:pt x="4994" y="4557"/>
                    <a:pt x="5021" y="4568"/>
                    <a:pt x="5048" y="4568"/>
                  </a:cubicBezTo>
                  <a:cubicBezTo>
                    <a:pt x="5113" y="4568"/>
                    <a:pt x="5175" y="4503"/>
                    <a:pt x="5125" y="4439"/>
                  </a:cubicBezTo>
                  <a:lnTo>
                    <a:pt x="5064" y="4358"/>
                  </a:lnTo>
                  <a:cubicBezTo>
                    <a:pt x="5046" y="4331"/>
                    <a:pt x="5020" y="4320"/>
                    <a:pt x="4993" y="4320"/>
                  </a:cubicBezTo>
                  <a:close/>
                  <a:moveTo>
                    <a:pt x="4061" y="4315"/>
                  </a:moveTo>
                  <a:cubicBezTo>
                    <a:pt x="3992" y="4315"/>
                    <a:pt x="3932" y="4408"/>
                    <a:pt x="3991" y="4459"/>
                  </a:cubicBezTo>
                  <a:cubicBezTo>
                    <a:pt x="4031" y="4499"/>
                    <a:pt x="4072" y="4530"/>
                    <a:pt x="4112" y="4571"/>
                  </a:cubicBezTo>
                  <a:cubicBezTo>
                    <a:pt x="4133" y="4588"/>
                    <a:pt x="4155" y="4595"/>
                    <a:pt x="4175" y="4595"/>
                  </a:cubicBezTo>
                  <a:cubicBezTo>
                    <a:pt x="4251" y="4595"/>
                    <a:pt x="4304" y="4493"/>
                    <a:pt x="4224" y="4429"/>
                  </a:cubicBezTo>
                  <a:cubicBezTo>
                    <a:pt x="4183" y="4398"/>
                    <a:pt x="4143" y="4358"/>
                    <a:pt x="4102" y="4328"/>
                  </a:cubicBezTo>
                  <a:cubicBezTo>
                    <a:pt x="4089" y="4319"/>
                    <a:pt x="4075" y="4315"/>
                    <a:pt x="4061" y="4315"/>
                  </a:cubicBezTo>
                  <a:close/>
                  <a:moveTo>
                    <a:pt x="3625" y="4343"/>
                  </a:moveTo>
                  <a:cubicBezTo>
                    <a:pt x="3548" y="4343"/>
                    <a:pt x="3490" y="4437"/>
                    <a:pt x="3535" y="4499"/>
                  </a:cubicBezTo>
                  <a:cubicBezTo>
                    <a:pt x="3565" y="4540"/>
                    <a:pt x="3576" y="4580"/>
                    <a:pt x="3616" y="4611"/>
                  </a:cubicBezTo>
                  <a:cubicBezTo>
                    <a:pt x="3646" y="4631"/>
                    <a:pt x="3677" y="4631"/>
                    <a:pt x="3718" y="4641"/>
                  </a:cubicBezTo>
                  <a:cubicBezTo>
                    <a:pt x="3727" y="4641"/>
                    <a:pt x="3758" y="4641"/>
                    <a:pt x="3768" y="4621"/>
                  </a:cubicBezTo>
                  <a:cubicBezTo>
                    <a:pt x="3799" y="4580"/>
                    <a:pt x="3819" y="4540"/>
                    <a:pt x="3808" y="4479"/>
                  </a:cubicBezTo>
                  <a:cubicBezTo>
                    <a:pt x="3788" y="4398"/>
                    <a:pt x="3718" y="4368"/>
                    <a:pt x="3657" y="4348"/>
                  </a:cubicBezTo>
                  <a:cubicBezTo>
                    <a:pt x="3646" y="4344"/>
                    <a:pt x="3636" y="4343"/>
                    <a:pt x="3625" y="4343"/>
                  </a:cubicBezTo>
                  <a:close/>
                  <a:moveTo>
                    <a:pt x="820" y="4453"/>
                  </a:moveTo>
                  <a:cubicBezTo>
                    <a:pt x="781" y="4453"/>
                    <a:pt x="742" y="4508"/>
                    <a:pt x="781" y="4540"/>
                  </a:cubicBezTo>
                  <a:lnTo>
                    <a:pt x="883" y="4641"/>
                  </a:lnTo>
                  <a:cubicBezTo>
                    <a:pt x="895" y="4653"/>
                    <a:pt x="908" y="4659"/>
                    <a:pt x="921" y="4659"/>
                  </a:cubicBezTo>
                  <a:cubicBezTo>
                    <a:pt x="960" y="4659"/>
                    <a:pt x="992" y="4609"/>
                    <a:pt x="953" y="4571"/>
                  </a:cubicBezTo>
                  <a:lnTo>
                    <a:pt x="852" y="4469"/>
                  </a:lnTo>
                  <a:cubicBezTo>
                    <a:pt x="843" y="4458"/>
                    <a:pt x="831" y="4453"/>
                    <a:pt x="820" y="4453"/>
                  </a:cubicBezTo>
                  <a:close/>
                  <a:moveTo>
                    <a:pt x="1860" y="4520"/>
                  </a:moveTo>
                  <a:cubicBezTo>
                    <a:pt x="1810" y="4520"/>
                    <a:pt x="1767" y="4585"/>
                    <a:pt x="1814" y="4631"/>
                  </a:cubicBezTo>
                  <a:lnTo>
                    <a:pt x="1855" y="4672"/>
                  </a:lnTo>
                  <a:cubicBezTo>
                    <a:pt x="1866" y="4686"/>
                    <a:pt x="1881" y="4692"/>
                    <a:pt x="1895" y="4692"/>
                  </a:cubicBezTo>
                  <a:cubicBezTo>
                    <a:pt x="1943" y="4692"/>
                    <a:pt x="1992" y="4627"/>
                    <a:pt x="1945" y="4580"/>
                  </a:cubicBezTo>
                  <a:lnTo>
                    <a:pt x="1905" y="4540"/>
                  </a:lnTo>
                  <a:cubicBezTo>
                    <a:pt x="1891" y="4526"/>
                    <a:pt x="1875" y="4520"/>
                    <a:pt x="1860" y="4520"/>
                  </a:cubicBezTo>
                  <a:close/>
                  <a:moveTo>
                    <a:pt x="2927" y="4443"/>
                  </a:moveTo>
                  <a:cubicBezTo>
                    <a:pt x="2860" y="4443"/>
                    <a:pt x="2796" y="4495"/>
                    <a:pt x="2827" y="4580"/>
                  </a:cubicBezTo>
                  <a:cubicBezTo>
                    <a:pt x="2857" y="4652"/>
                    <a:pt x="2887" y="4712"/>
                    <a:pt x="2938" y="4763"/>
                  </a:cubicBezTo>
                  <a:cubicBezTo>
                    <a:pt x="2960" y="4790"/>
                    <a:pt x="2986" y="4802"/>
                    <a:pt x="3012" y="4802"/>
                  </a:cubicBezTo>
                  <a:cubicBezTo>
                    <a:pt x="3089" y="4802"/>
                    <a:pt x="3158" y="4695"/>
                    <a:pt x="3090" y="4611"/>
                  </a:cubicBezTo>
                  <a:cubicBezTo>
                    <a:pt x="3070" y="4580"/>
                    <a:pt x="3049" y="4550"/>
                    <a:pt x="3039" y="4520"/>
                  </a:cubicBezTo>
                  <a:cubicBezTo>
                    <a:pt x="3019" y="4467"/>
                    <a:pt x="2972" y="4443"/>
                    <a:pt x="2927" y="4443"/>
                  </a:cubicBezTo>
                  <a:close/>
                  <a:moveTo>
                    <a:pt x="2464" y="4571"/>
                  </a:moveTo>
                  <a:cubicBezTo>
                    <a:pt x="2403" y="4571"/>
                    <a:pt x="2349" y="4629"/>
                    <a:pt x="2391" y="4692"/>
                  </a:cubicBezTo>
                  <a:cubicBezTo>
                    <a:pt x="2422" y="4742"/>
                    <a:pt x="2462" y="4793"/>
                    <a:pt x="2492" y="4834"/>
                  </a:cubicBezTo>
                  <a:cubicBezTo>
                    <a:pt x="2510" y="4864"/>
                    <a:pt x="2537" y="4876"/>
                    <a:pt x="2564" y="4876"/>
                  </a:cubicBezTo>
                  <a:cubicBezTo>
                    <a:pt x="2628" y="4876"/>
                    <a:pt x="2694" y="4807"/>
                    <a:pt x="2644" y="4742"/>
                  </a:cubicBezTo>
                  <a:cubicBezTo>
                    <a:pt x="2614" y="4702"/>
                    <a:pt x="2573" y="4652"/>
                    <a:pt x="2543" y="4611"/>
                  </a:cubicBezTo>
                  <a:cubicBezTo>
                    <a:pt x="2521" y="4583"/>
                    <a:pt x="2492" y="4571"/>
                    <a:pt x="2464" y="4571"/>
                  </a:cubicBezTo>
                  <a:close/>
                  <a:moveTo>
                    <a:pt x="4741" y="4978"/>
                  </a:moveTo>
                  <a:lnTo>
                    <a:pt x="4741" y="4978"/>
                  </a:lnTo>
                  <a:cubicBezTo>
                    <a:pt x="4740" y="4982"/>
                    <a:pt x="4740" y="4985"/>
                    <a:pt x="4740" y="4985"/>
                  </a:cubicBezTo>
                  <a:lnTo>
                    <a:pt x="4740" y="4985"/>
                  </a:lnTo>
                  <a:cubicBezTo>
                    <a:pt x="4740" y="4983"/>
                    <a:pt x="4740" y="4981"/>
                    <a:pt x="4741" y="4978"/>
                  </a:cubicBezTo>
                  <a:close/>
                  <a:moveTo>
                    <a:pt x="3464" y="4820"/>
                  </a:moveTo>
                  <a:cubicBezTo>
                    <a:pt x="3425" y="4820"/>
                    <a:pt x="3387" y="4868"/>
                    <a:pt x="3424" y="4904"/>
                  </a:cubicBezTo>
                  <a:cubicBezTo>
                    <a:pt x="3444" y="4935"/>
                    <a:pt x="3475" y="4965"/>
                    <a:pt x="3495" y="4985"/>
                  </a:cubicBezTo>
                  <a:cubicBezTo>
                    <a:pt x="3503" y="4996"/>
                    <a:pt x="3513" y="5000"/>
                    <a:pt x="3524" y="5000"/>
                  </a:cubicBezTo>
                  <a:cubicBezTo>
                    <a:pt x="3555" y="5000"/>
                    <a:pt x="3588" y="4965"/>
                    <a:pt x="3565" y="4935"/>
                  </a:cubicBezTo>
                  <a:lnTo>
                    <a:pt x="3505" y="4844"/>
                  </a:lnTo>
                  <a:cubicBezTo>
                    <a:pt x="3493" y="4827"/>
                    <a:pt x="3479" y="4820"/>
                    <a:pt x="3464" y="4820"/>
                  </a:cubicBezTo>
                  <a:close/>
                  <a:moveTo>
                    <a:pt x="4571" y="4658"/>
                  </a:moveTo>
                  <a:cubicBezTo>
                    <a:pt x="4473" y="4658"/>
                    <a:pt x="4375" y="4739"/>
                    <a:pt x="4416" y="4854"/>
                  </a:cubicBezTo>
                  <a:cubicBezTo>
                    <a:pt x="4436" y="4925"/>
                    <a:pt x="4477" y="4976"/>
                    <a:pt x="4548" y="5016"/>
                  </a:cubicBezTo>
                  <a:cubicBezTo>
                    <a:pt x="4575" y="5027"/>
                    <a:pt x="4606" y="5035"/>
                    <a:pt x="4635" y="5035"/>
                  </a:cubicBezTo>
                  <a:cubicBezTo>
                    <a:pt x="4658" y="5035"/>
                    <a:pt x="4681" y="5030"/>
                    <a:pt x="4699" y="5016"/>
                  </a:cubicBezTo>
                  <a:lnTo>
                    <a:pt x="4710" y="5006"/>
                  </a:lnTo>
                  <a:cubicBezTo>
                    <a:pt x="4730" y="5006"/>
                    <a:pt x="4740" y="4996"/>
                    <a:pt x="4750" y="4966"/>
                  </a:cubicBezTo>
                  <a:lnTo>
                    <a:pt x="4750" y="4966"/>
                  </a:lnTo>
                  <a:cubicBezTo>
                    <a:pt x="4753" y="4962"/>
                    <a:pt x="4757" y="4959"/>
                    <a:pt x="4760" y="4955"/>
                  </a:cubicBezTo>
                  <a:cubicBezTo>
                    <a:pt x="4780" y="4925"/>
                    <a:pt x="4780" y="4884"/>
                    <a:pt x="4771" y="4844"/>
                  </a:cubicBezTo>
                  <a:cubicBezTo>
                    <a:pt x="4760" y="4773"/>
                    <a:pt x="4710" y="4712"/>
                    <a:pt x="4639" y="4672"/>
                  </a:cubicBezTo>
                  <a:cubicBezTo>
                    <a:pt x="4617" y="4662"/>
                    <a:pt x="4594" y="4658"/>
                    <a:pt x="4571" y="4658"/>
                  </a:cubicBezTo>
                  <a:close/>
                  <a:moveTo>
                    <a:pt x="1470" y="4884"/>
                  </a:moveTo>
                  <a:cubicBezTo>
                    <a:pt x="1348" y="4884"/>
                    <a:pt x="1348" y="5066"/>
                    <a:pt x="1470" y="5066"/>
                  </a:cubicBezTo>
                  <a:cubicBezTo>
                    <a:pt x="1591" y="5066"/>
                    <a:pt x="1591" y="4884"/>
                    <a:pt x="1470" y="4884"/>
                  </a:cubicBezTo>
                  <a:close/>
                  <a:moveTo>
                    <a:pt x="5035" y="4812"/>
                  </a:moveTo>
                  <a:cubicBezTo>
                    <a:pt x="4974" y="4812"/>
                    <a:pt x="4917" y="4897"/>
                    <a:pt x="4973" y="4945"/>
                  </a:cubicBezTo>
                  <a:cubicBezTo>
                    <a:pt x="5014" y="4985"/>
                    <a:pt x="5064" y="5026"/>
                    <a:pt x="5104" y="5066"/>
                  </a:cubicBezTo>
                  <a:cubicBezTo>
                    <a:pt x="5118" y="5080"/>
                    <a:pt x="5134" y="5086"/>
                    <a:pt x="5150" y="5086"/>
                  </a:cubicBezTo>
                  <a:cubicBezTo>
                    <a:pt x="5203" y="5086"/>
                    <a:pt x="5252" y="5020"/>
                    <a:pt x="5206" y="4965"/>
                  </a:cubicBezTo>
                  <a:lnTo>
                    <a:pt x="5084" y="4834"/>
                  </a:lnTo>
                  <a:cubicBezTo>
                    <a:pt x="5069" y="4818"/>
                    <a:pt x="5052" y="4812"/>
                    <a:pt x="5035" y="4812"/>
                  </a:cubicBezTo>
                  <a:close/>
                  <a:moveTo>
                    <a:pt x="982" y="4850"/>
                  </a:moveTo>
                  <a:cubicBezTo>
                    <a:pt x="947" y="4850"/>
                    <a:pt x="912" y="4893"/>
                    <a:pt x="943" y="4925"/>
                  </a:cubicBezTo>
                  <a:cubicBezTo>
                    <a:pt x="1004" y="4976"/>
                    <a:pt x="1054" y="5036"/>
                    <a:pt x="1115" y="5087"/>
                  </a:cubicBezTo>
                  <a:cubicBezTo>
                    <a:pt x="1124" y="5093"/>
                    <a:pt x="1133" y="5096"/>
                    <a:pt x="1141" y="5096"/>
                  </a:cubicBezTo>
                  <a:cubicBezTo>
                    <a:pt x="1173" y="5096"/>
                    <a:pt x="1198" y="5058"/>
                    <a:pt x="1166" y="5026"/>
                  </a:cubicBezTo>
                  <a:cubicBezTo>
                    <a:pt x="1115" y="4976"/>
                    <a:pt x="1065" y="4915"/>
                    <a:pt x="1014" y="4864"/>
                  </a:cubicBezTo>
                  <a:cubicBezTo>
                    <a:pt x="1004" y="4854"/>
                    <a:pt x="993" y="4850"/>
                    <a:pt x="982" y="4850"/>
                  </a:cubicBezTo>
                  <a:close/>
                  <a:moveTo>
                    <a:pt x="1946" y="5112"/>
                  </a:moveTo>
                  <a:cubicBezTo>
                    <a:pt x="1894" y="5112"/>
                    <a:pt x="1847" y="5178"/>
                    <a:pt x="1895" y="5219"/>
                  </a:cubicBezTo>
                  <a:lnTo>
                    <a:pt x="1996" y="5330"/>
                  </a:lnTo>
                  <a:cubicBezTo>
                    <a:pt x="2009" y="5340"/>
                    <a:pt x="2022" y="5344"/>
                    <a:pt x="2036" y="5344"/>
                  </a:cubicBezTo>
                  <a:cubicBezTo>
                    <a:pt x="2088" y="5344"/>
                    <a:pt x="2135" y="5277"/>
                    <a:pt x="2087" y="5228"/>
                  </a:cubicBezTo>
                  <a:lnTo>
                    <a:pt x="1986" y="5127"/>
                  </a:lnTo>
                  <a:cubicBezTo>
                    <a:pt x="1973" y="5117"/>
                    <a:pt x="1960" y="5112"/>
                    <a:pt x="1946" y="5112"/>
                  </a:cubicBezTo>
                  <a:close/>
                  <a:moveTo>
                    <a:pt x="4120" y="5001"/>
                  </a:moveTo>
                  <a:cubicBezTo>
                    <a:pt x="4030" y="5001"/>
                    <a:pt x="3945" y="5129"/>
                    <a:pt x="4021" y="5228"/>
                  </a:cubicBezTo>
                  <a:cubicBezTo>
                    <a:pt x="4092" y="5300"/>
                    <a:pt x="4132" y="5350"/>
                    <a:pt x="4234" y="5360"/>
                  </a:cubicBezTo>
                  <a:cubicBezTo>
                    <a:pt x="4285" y="5360"/>
                    <a:pt x="4315" y="5320"/>
                    <a:pt x="4315" y="5279"/>
                  </a:cubicBezTo>
                  <a:cubicBezTo>
                    <a:pt x="4325" y="5178"/>
                    <a:pt x="4274" y="5117"/>
                    <a:pt x="4204" y="5046"/>
                  </a:cubicBezTo>
                  <a:cubicBezTo>
                    <a:pt x="4179" y="5014"/>
                    <a:pt x="4149" y="5001"/>
                    <a:pt x="4120" y="5001"/>
                  </a:cubicBezTo>
                  <a:close/>
                  <a:moveTo>
                    <a:pt x="2203" y="4993"/>
                  </a:moveTo>
                  <a:cubicBezTo>
                    <a:pt x="2138" y="4993"/>
                    <a:pt x="2083" y="5075"/>
                    <a:pt x="2138" y="5138"/>
                  </a:cubicBezTo>
                  <a:cubicBezTo>
                    <a:pt x="2219" y="5208"/>
                    <a:pt x="2290" y="5269"/>
                    <a:pt x="2361" y="5340"/>
                  </a:cubicBezTo>
                  <a:cubicBezTo>
                    <a:pt x="2379" y="5356"/>
                    <a:pt x="2399" y="5362"/>
                    <a:pt x="2418" y="5362"/>
                  </a:cubicBezTo>
                  <a:cubicBezTo>
                    <a:pt x="2486" y="5362"/>
                    <a:pt x="2545" y="5281"/>
                    <a:pt x="2482" y="5219"/>
                  </a:cubicBezTo>
                  <a:cubicBezTo>
                    <a:pt x="2411" y="5158"/>
                    <a:pt x="2341" y="5087"/>
                    <a:pt x="2260" y="5016"/>
                  </a:cubicBezTo>
                  <a:cubicBezTo>
                    <a:pt x="2241" y="5000"/>
                    <a:pt x="2222" y="4993"/>
                    <a:pt x="2203" y="4993"/>
                  </a:cubicBezTo>
                  <a:close/>
                  <a:moveTo>
                    <a:pt x="3207" y="5068"/>
                  </a:moveTo>
                  <a:cubicBezTo>
                    <a:pt x="3135" y="5068"/>
                    <a:pt x="3058" y="5149"/>
                    <a:pt x="3100" y="5239"/>
                  </a:cubicBezTo>
                  <a:cubicBezTo>
                    <a:pt x="3140" y="5300"/>
                    <a:pt x="3181" y="5360"/>
                    <a:pt x="3232" y="5421"/>
                  </a:cubicBezTo>
                  <a:cubicBezTo>
                    <a:pt x="3249" y="5446"/>
                    <a:pt x="3277" y="5457"/>
                    <a:pt x="3304" y="5457"/>
                  </a:cubicBezTo>
                  <a:cubicBezTo>
                    <a:pt x="3354" y="5457"/>
                    <a:pt x="3403" y="5419"/>
                    <a:pt x="3383" y="5360"/>
                  </a:cubicBezTo>
                  <a:cubicBezTo>
                    <a:pt x="3353" y="5279"/>
                    <a:pt x="3333" y="5198"/>
                    <a:pt x="3292" y="5127"/>
                  </a:cubicBezTo>
                  <a:cubicBezTo>
                    <a:pt x="3273" y="5085"/>
                    <a:pt x="3241" y="5068"/>
                    <a:pt x="3207" y="5068"/>
                  </a:cubicBezTo>
                  <a:close/>
                  <a:moveTo>
                    <a:pt x="4551" y="5208"/>
                  </a:moveTo>
                  <a:cubicBezTo>
                    <a:pt x="4473" y="5208"/>
                    <a:pt x="4404" y="5303"/>
                    <a:pt x="4477" y="5360"/>
                  </a:cubicBezTo>
                  <a:cubicBezTo>
                    <a:pt x="4517" y="5390"/>
                    <a:pt x="4548" y="5421"/>
                    <a:pt x="4578" y="5441"/>
                  </a:cubicBezTo>
                  <a:cubicBezTo>
                    <a:pt x="4597" y="5456"/>
                    <a:pt x="4618" y="5463"/>
                    <a:pt x="4639" y="5463"/>
                  </a:cubicBezTo>
                  <a:cubicBezTo>
                    <a:pt x="4715" y="5463"/>
                    <a:pt x="4781" y="5375"/>
                    <a:pt x="4710" y="5320"/>
                  </a:cubicBezTo>
                  <a:cubicBezTo>
                    <a:pt x="4679" y="5289"/>
                    <a:pt x="4639" y="5259"/>
                    <a:pt x="4609" y="5228"/>
                  </a:cubicBezTo>
                  <a:cubicBezTo>
                    <a:pt x="4590" y="5214"/>
                    <a:pt x="4570" y="5208"/>
                    <a:pt x="4551" y="5208"/>
                  </a:cubicBezTo>
                  <a:close/>
                  <a:moveTo>
                    <a:pt x="1779" y="5300"/>
                  </a:moveTo>
                  <a:cubicBezTo>
                    <a:pt x="1704" y="5300"/>
                    <a:pt x="1640" y="5401"/>
                    <a:pt x="1702" y="5471"/>
                  </a:cubicBezTo>
                  <a:lnTo>
                    <a:pt x="1743" y="5512"/>
                  </a:lnTo>
                  <a:cubicBezTo>
                    <a:pt x="1764" y="5533"/>
                    <a:pt x="1787" y="5541"/>
                    <a:pt x="1810" y="5541"/>
                  </a:cubicBezTo>
                  <a:cubicBezTo>
                    <a:pt x="1887" y="5541"/>
                    <a:pt x="1955" y="5441"/>
                    <a:pt x="1885" y="5370"/>
                  </a:cubicBezTo>
                  <a:lnTo>
                    <a:pt x="1844" y="5330"/>
                  </a:lnTo>
                  <a:cubicBezTo>
                    <a:pt x="1824" y="5309"/>
                    <a:pt x="1801" y="5300"/>
                    <a:pt x="1779" y="5300"/>
                  </a:cubicBezTo>
                  <a:close/>
                  <a:moveTo>
                    <a:pt x="3654" y="5296"/>
                  </a:moveTo>
                  <a:cubicBezTo>
                    <a:pt x="3583" y="5296"/>
                    <a:pt x="3517" y="5403"/>
                    <a:pt x="3606" y="5451"/>
                  </a:cubicBezTo>
                  <a:cubicBezTo>
                    <a:pt x="3646" y="5482"/>
                    <a:pt x="3687" y="5512"/>
                    <a:pt x="3738" y="5543"/>
                  </a:cubicBezTo>
                  <a:cubicBezTo>
                    <a:pt x="3748" y="5550"/>
                    <a:pt x="3759" y="5553"/>
                    <a:pt x="3769" y="5553"/>
                  </a:cubicBezTo>
                  <a:cubicBezTo>
                    <a:pt x="3816" y="5553"/>
                    <a:pt x="3850" y="5483"/>
                    <a:pt x="3808" y="5441"/>
                  </a:cubicBezTo>
                  <a:cubicBezTo>
                    <a:pt x="3778" y="5401"/>
                    <a:pt x="3738" y="5360"/>
                    <a:pt x="3707" y="5320"/>
                  </a:cubicBezTo>
                  <a:cubicBezTo>
                    <a:pt x="3691" y="5303"/>
                    <a:pt x="3672" y="5296"/>
                    <a:pt x="3654" y="5296"/>
                  </a:cubicBezTo>
                  <a:close/>
                  <a:moveTo>
                    <a:pt x="2841" y="5419"/>
                  </a:moveTo>
                  <a:cubicBezTo>
                    <a:pt x="2780" y="5419"/>
                    <a:pt x="2713" y="5486"/>
                    <a:pt x="2755" y="5543"/>
                  </a:cubicBezTo>
                  <a:cubicBezTo>
                    <a:pt x="2786" y="5573"/>
                    <a:pt x="2806" y="5613"/>
                    <a:pt x="2836" y="5644"/>
                  </a:cubicBezTo>
                  <a:cubicBezTo>
                    <a:pt x="2852" y="5666"/>
                    <a:pt x="2874" y="5675"/>
                    <a:pt x="2894" y="5675"/>
                  </a:cubicBezTo>
                  <a:cubicBezTo>
                    <a:pt x="2941" y="5675"/>
                    <a:pt x="2986" y="5628"/>
                    <a:pt x="2958" y="5573"/>
                  </a:cubicBezTo>
                  <a:cubicBezTo>
                    <a:pt x="2938" y="5532"/>
                    <a:pt x="2917" y="5492"/>
                    <a:pt x="2908" y="5462"/>
                  </a:cubicBezTo>
                  <a:cubicBezTo>
                    <a:pt x="2892" y="5431"/>
                    <a:pt x="2867" y="5419"/>
                    <a:pt x="2841" y="5419"/>
                  </a:cubicBezTo>
                  <a:close/>
                  <a:moveTo>
                    <a:pt x="2401" y="5624"/>
                  </a:moveTo>
                  <a:cubicBezTo>
                    <a:pt x="2330" y="5624"/>
                    <a:pt x="2330" y="5745"/>
                    <a:pt x="2401" y="5745"/>
                  </a:cubicBezTo>
                  <a:cubicBezTo>
                    <a:pt x="2482" y="5745"/>
                    <a:pt x="2482" y="5624"/>
                    <a:pt x="2401" y="5624"/>
                  </a:cubicBezTo>
                  <a:close/>
                  <a:moveTo>
                    <a:pt x="3305" y="5594"/>
                  </a:moveTo>
                  <a:cubicBezTo>
                    <a:pt x="3246" y="5594"/>
                    <a:pt x="3196" y="5667"/>
                    <a:pt x="3252" y="5714"/>
                  </a:cubicBezTo>
                  <a:lnTo>
                    <a:pt x="3353" y="5795"/>
                  </a:lnTo>
                  <a:cubicBezTo>
                    <a:pt x="3368" y="5808"/>
                    <a:pt x="3385" y="5814"/>
                    <a:pt x="3401" y="5814"/>
                  </a:cubicBezTo>
                  <a:cubicBezTo>
                    <a:pt x="3459" y="5814"/>
                    <a:pt x="3509" y="5742"/>
                    <a:pt x="3454" y="5694"/>
                  </a:cubicBezTo>
                  <a:lnTo>
                    <a:pt x="3353" y="5613"/>
                  </a:lnTo>
                  <a:cubicBezTo>
                    <a:pt x="3338" y="5600"/>
                    <a:pt x="3321" y="5594"/>
                    <a:pt x="3305" y="55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1" name="Google Shape;1361;p21"/>
            <p:cNvSpPr/>
            <p:nvPr/>
          </p:nvSpPr>
          <p:spPr>
            <a:xfrm>
              <a:off x="5591343" y="3689053"/>
              <a:ext cx="1065712" cy="1028450"/>
            </a:xfrm>
            <a:custGeom>
              <a:avLst/>
              <a:gdLst/>
              <a:ahLst/>
              <a:cxnLst/>
              <a:rect l="l" t="t" r="r" b="b"/>
              <a:pathLst>
                <a:path w="6030" h="5819" extrusionOk="0">
                  <a:moveTo>
                    <a:pt x="2187" y="1"/>
                  </a:moveTo>
                  <a:cubicBezTo>
                    <a:pt x="2100" y="1"/>
                    <a:pt x="2070" y="136"/>
                    <a:pt x="2165" y="155"/>
                  </a:cubicBezTo>
                  <a:cubicBezTo>
                    <a:pt x="2246" y="175"/>
                    <a:pt x="2327" y="205"/>
                    <a:pt x="2408" y="246"/>
                  </a:cubicBezTo>
                  <a:cubicBezTo>
                    <a:pt x="2419" y="251"/>
                    <a:pt x="2431" y="254"/>
                    <a:pt x="2441" y="254"/>
                  </a:cubicBezTo>
                  <a:cubicBezTo>
                    <a:pt x="2506" y="254"/>
                    <a:pt x="2549" y="159"/>
                    <a:pt x="2479" y="124"/>
                  </a:cubicBezTo>
                  <a:cubicBezTo>
                    <a:pt x="2398" y="63"/>
                    <a:pt x="2307" y="33"/>
                    <a:pt x="2206" y="3"/>
                  </a:cubicBezTo>
                  <a:cubicBezTo>
                    <a:pt x="2199" y="1"/>
                    <a:pt x="2193" y="1"/>
                    <a:pt x="2187" y="1"/>
                  </a:cubicBezTo>
                  <a:close/>
                  <a:moveTo>
                    <a:pt x="3181" y="28"/>
                  </a:moveTo>
                  <a:cubicBezTo>
                    <a:pt x="3124" y="28"/>
                    <a:pt x="3086" y="108"/>
                    <a:pt x="3148" y="135"/>
                  </a:cubicBezTo>
                  <a:lnTo>
                    <a:pt x="3431" y="256"/>
                  </a:lnTo>
                  <a:cubicBezTo>
                    <a:pt x="3440" y="260"/>
                    <a:pt x="3449" y="262"/>
                    <a:pt x="3457" y="262"/>
                  </a:cubicBezTo>
                  <a:cubicBezTo>
                    <a:pt x="3515" y="262"/>
                    <a:pt x="3553" y="181"/>
                    <a:pt x="3492" y="155"/>
                  </a:cubicBezTo>
                  <a:lnTo>
                    <a:pt x="3208" y="33"/>
                  </a:lnTo>
                  <a:cubicBezTo>
                    <a:pt x="3199" y="29"/>
                    <a:pt x="3190" y="28"/>
                    <a:pt x="3181" y="28"/>
                  </a:cubicBezTo>
                  <a:close/>
                  <a:moveTo>
                    <a:pt x="2835" y="173"/>
                  </a:moveTo>
                  <a:cubicBezTo>
                    <a:pt x="2773" y="173"/>
                    <a:pt x="2734" y="265"/>
                    <a:pt x="2793" y="306"/>
                  </a:cubicBezTo>
                  <a:lnTo>
                    <a:pt x="3026" y="448"/>
                  </a:lnTo>
                  <a:cubicBezTo>
                    <a:pt x="3038" y="457"/>
                    <a:pt x="3050" y="460"/>
                    <a:pt x="3061" y="460"/>
                  </a:cubicBezTo>
                  <a:cubicBezTo>
                    <a:pt x="3116" y="460"/>
                    <a:pt x="3156" y="369"/>
                    <a:pt x="3097" y="327"/>
                  </a:cubicBezTo>
                  <a:cubicBezTo>
                    <a:pt x="3016" y="276"/>
                    <a:pt x="2945" y="225"/>
                    <a:pt x="2874" y="185"/>
                  </a:cubicBezTo>
                  <a:cubicBezTo>
                    <a:pt x="2860" y="177"/>
                    <a:pt x="2847" y="173"/>
                    <a:pt x="2835" y="173"/>
                  </a:cubicBezTo>
                  <a:close/>
                  <a:moveTo>
                    <a:pt x="1768" y="219"/>
                  </a:moveTo>
                  <a:cubicBezTo>
                    <a:pt x="1692" y="219"/>
                    <a:pt x="1671" y="342"/>
                    <a:pt x="1760" y="378"/>
                  </a:cubicBezTo>
                  <a:cubicBezTo>
                    <a:pt x="1841" y="408"/>
                    <a:pt x="1922" y="448"/>
                    <a:pt x="2003" y="479"/>
                  </a:cubicBezTo>
                  <a:cubicBezTo>
                    <a:pt x="2014" y="484"/>
                    <a:pt x="2024" y="486"/>
                    <a:pt x="2033" y="486"/>
                  </a:cubicBezTo>
                  <a:cubicBezTo>
                    <a:pt x="2102" y="486"/>
                    <a:pt x="2125" y="363"/>
                    <a:pt x="2044" y="327"/>
                  </a:cubicBezTo>
                  <a:cubicBezTo>
                    <a:pt x="1963" y="297"/>
                    <a:pt x="1882" y="266"/>
                    <a:pt x="1801" y="225"/>
                  </a:cubicBezTo>
                  <a:cubicBezTo>
                    <a:pt x="1789" y="221"/>
                    <a:pt x="1778" y="219"/>
                    <a:pt x="1768" y="219"/>
                  </a:cubicBezTo>
                  <a:close/>
                  <a:moveTo>
                    <a:pt x="3835" y="196"/>
                  </a:moveTo>
                  <a:cubicBezTo>
                    <a:pt x="3777" y="196"/>
                    <a:pt x="3735" y="283"/>
                    <a:pt x="3796" y="317"/>
                  </a:cubicBezTo>
                  <a:cubicBezTo>
                    <a:pt x="3917" y="378"/>
                    <a:pt x="4028" y="438"/>
                    <a:pt x="4150" y="499"/>
                  </a:cubicBezTo>
                  <a:cubicBezTo>
                    <a:pt x="4159" y="506"/>
                    <a:pt x="4169" y="509"/>
                    <a:pt x="4178" y="509"/>
                  </a:cubicBezTo>
                  <a:cubicBezTo>
                    <a:pt x="4227" y="509"/>
                    <a:pt x="4260" y="432"/>
                    <a:pt x="4201" y="398"/>
                  </a:cubicBezTo>
                  <a:cubicBezTo>
                    <a:pt x="4089" y="337"/>
                    <a:pt x="3978" y="266"/>
                    <a:pt x="3866" y="205"/>
                  </a:cubicBezTo>
                  <a:cubicBezTo>
                    <a:pt x="3856" y="199"/>
                    <a:pt x="3845" y="196"/>
                    <a:pt x="3835" y="196"/>
                  </a:cubicBezTo>
                  <a:close/>
                  <a:moveTo>
                    <a:pt x="4523" y="291"/>
                  </a:moveTo>
                  <a:cubicBezTo>
                    <a:pt x="4475" y="291"/>
                    <a:pt x="4437" y="348"/>
                    <a:pt x="4484" y="387"/>
                  </a:cubicBezTo>
                  <a:cubicBezTo>
                    <a:pt x="4565" y="468"/>
                    <a:pt x="4656" y="540"/>
                    <a:pt x="4757" y="580"/>
                  </a:cubicBezTo>
                  <a:cubicBezTo>
                    <a:pt x="4768" y="586"/>
                    <a:pt x="4778" y="589"/>
                    <a:pt x="4788" y="589"/>
                  </a:cubicBezTo>
                  <a:cubicBezTo>
                    <a:pt x="4846" y="589"/>
                    <a:pt x="4887" y="503"/>
                    <a:pt x="4818" y="468"/>
                  </a:cubicBezTo>
                  <a:cubicBezTo>
                    <a:pt x="4727" y="428"/>
                    <a:pt x="4636" y="378"/>
                    <a:pt x="4565" y="306"/>
                  </a:cubicBezTo>
                  <a:cubicBezTo>
                    <a:pt x="4552" y="295"/>
                    <a:pt x="4537" y="291"/>
                    <a:pt x="4523" y="291"/>
                  </a:cubicBezTo>
                  <a:close/>
                  <a:moveTo>
                    <a:pt x="1183" y="418"/>
                  </a:moveTo>
                  <a:cubicBezTo>
                    <a:pt x="1132" y="418"/>
                    <a:pt x="1123" y="499"/>
                    <a:pt x="1173" y="509"/>
                  </a:cubicBezTo>
                  <a:cubicBezTo>
                    <a:pt x="1254" y="519"/>
                    <a:pt x="1335" y="549"/>
                    <a:pt x="1406" y="590"/>
                  </a:cubicBezTo>
                  <a:cubicBezTo>
                    <a:pt x="1415" y="597"/>
                    <a:pt x="1424" y="600"/>
                    <a:pt x="1433" y="600"/>
                  </a:cubicBezTo>
                  <a:cubicBezTo>
                    <a:pt x="1474" y="600"/>
                    <a:pt x="1506" y="534"/>
                    <a:pt x="1456" y="509"/>
                  </a:cubicBezTo>
                  <a:cubicBezTo>
                    <a:pt x="1366" y="459"/>
                    <a:pt x="1285" y="428"/>
                    <a:pt x="1183" y="418"/>
                  </a:cubicBezTo>
                  <a:close/>
                  <a:moveTo>
                    <a:pt x="2812" y="473"/>
                  </a:moveTo>
                  <a:cubicBezTo>
                    <a:pt x="2764" y="473"/>
                    <a:pt x="2725" y="531"/>
                    <a:pt x="2773" y="570"/>
                  </a:cubicBezTo>
                  <a:cubicBezTo>
                    <a:pt x="2854" y="630"/>
                    <a:pt x="2935" y="671"/>
                    <a:pt x="3036" y="671"/>
                  </a:cubicBezTo>
                  <a:cubicBezTo>
                    <a:pt x="3117" y="671"/>
                    <a:pt x="3117" y="549"/>
                    <a:pt x="3036" y="549"/>
                  </a:cubicBezTo>
                  <a:cubicBezTo>
                    <a:pt x="2965" y="549"/>
                    <a:pt x="2905" y="529"/>
                    <a:pt x="2854" y="489"/>
                  </a:cubicBezTo>
                  <a:cubicBezTo>
                    <a:pt x="2840" y="478"/>
                    <a:pt x="2826" y="473"/>
                    <a:pt x="2812" y="473"/>
                  </a:cubicBezTo>
                  <a:close/>
                  <a:moveTo>
                    <a:pt x="2001" y="543"/>
                  </a:moveTo>
                  <a:cubicBezTo>
                    <a:pt x="1960" y="543"/>
                    <a:pt x="1930" y="605"/>
                    <a:pt x="1973" y="630"/>
                  </a:cubicBezTo>
                  <a:lnTo>
                    <a:pt x="2115" y="711"/>
                  </a:lnTo>
                  <a:cubicBezTo>
                    <a:pt x="2123" y="716"/>
                    <a:pt x="2130" y="718"/>
                    <a:pt x="2138" y="718"/>
                  </a:cubicBezTo>
                  <a:cubicBezTo>
                    <a:pt x="2178" y="718"/>
                    <a:pt x="2208" y="656"/>
                    <a:pt x="2165" y="630"/>
                  </a:cubicBezTo>
                  <a:lnTo>
                    <a:pt x="2023" y="549"/>
                  </a:lnTo>
                  <a:cubicBezTo>
                    <a:pt x="2016" y="545"/>
                    <a:pt x="2008" y="543"/>
                    <a:pt x="2001" y="543"/>
                  </a:cubicBezTo>
                  <a:close/>
                  <a:moveTo>
                    <a:pt x="3461" y="610"/>
                  </a:moveTo>
                  <a:cubicBezTo>
                    <a:pt x="3380" y="610"/>
                    <a:pt x="3380" y="732"/>
                    <a:pt x="3461" y="732"/>
                  </a:cubicBezTo>
                  <a:cubicBezTo>
                    <a:pt x="3553" y="732"/>
                    <a:pt x="3553" y="610"/>
                    <a:pt x="3461" y="610"/>
                  </a:cubicBezTo>
                  <a:close/>
                  <a:moveTo>
                    <a:pt x="2532" y="622"/>
                  </a:moveTo>
                  <a:cubicBezTo>
                    <a:pt x="2474" y="622"/>
                    <a:pt x="2424" y="695"/>
                    <a:pt x="2479" y="742"/>
                  </a:cubicBezTo>
                  <a:cubicBezTo>
                    <a:pt x="2550" y="803"/>
                    <a:pt x="2631" y="853"/>
                    <a:pt x="2712" y="894"/>
                  </a:cubicBezTo>
                  <a:cubicBezTo>
                    <a:pt x="2724" y="899"/>
                    <a:pt x="2736" y="901"/>
                    <a:pt x="2747" y="901"/>
                  </a:cubicBezTo>
                  <a:cubicBezTo>
                    <a:pt x="2819" y="901"/>
                    <a:pt x="2863" y="799"/>
                    <a:pt x="2793" y="772"/>
                  </a:cubicBezTo>
                  <a:cubicBezTo>
                    <a:pt x="2712" y="742"/>
                    <a:pt x="2641" y="702"/>
                    <a:pt x="2581" y="641"/>
                  </a:cubicBezTo>
                  <a:cubicBezTo>
                    <a:pt x="2565" y="628"/>
                    <a:pt x="2548" y="622"/>
                    <a:pt x="2532" y="622"/>
                  </a:cubicBezTo>
                  <a:close/>
                  <a:moveTo>
                    <a:pt x="3850" y="760"/>
                  </a:moveTo>
                  <a:cubicBezTo>
                    <a:pt x="3785" y="760"/>
                    <a:pt x="3733" y="839"/>
                    <a:pt x="3796" y="894"/>
                  </a:cubicBezTo>
                  <a:lnTo>
                    <a:pt x="3897" y="975"/>
                  </a:lnTo>
                  <a:cubicBezTo>
                    <a:pt x="3913" y="987"/>
                    <a:pt x="3931" y="992"/>
                    <a:pt x="3948" y="992"/>
                  </a:cubicBezTo>
                  <a:cubicBezTo>
                    <a:pt x="4015" y="992"/>
                    <a:pt x="4072" y="912"/>
                    <a:pt x="4008" y="864"/>
                  </a:cubicBezTo>
                  <a:lnTo>
                    <a:pt x="3907" y="783"/>
                  </a:lnTo>
                  <a:cubicBezTo>
                    <a:pt x="3888" y="767"/>
                    <a:pt x="3868" y="760"/>
                    <a:pt x="3850" y="760"/>
                  </a:cubicBezTo>
                  <a:close/>
                  <a:moveTo>
                    <a:pt x="983" y="778"/>
                  </a:moveTo>
                  <a:cubicBezTo>
                    <a:pt x="893" y="778"/>
                    <a:pt x="829" y="932"/>
                    <a:pt x="950" y="975"/>
                  </a:cubicBezTo>
                  <a:cubicBezTo>
                    <a:pt x="1001" y="985"/>
                    <a:pt x="1042" y="1005"/>
                    <a:pt x="1082" y="1015"/>
                  </a:cubicBezTo>
                  <a:cubicBezTo>
                    <a:pt x="1092" y="1019"/>
                    <a:pt x="1101" y="1020"/>
                    <a:pt x="1110" y="1020"/>
                  </a:cubicBezTo>
                  <a:cubicBezTo>
                    <a:pt x="1180" y="1020"/>
                    <a:pt x="1206" y="919"/>
                    <a:pt x="1143" y="873"/>
                  </a:cubicBezTo>
                  <a:cubicBezTo>
                    <a:pt x="1102" y="843"/>
                    <a:pt x="1062" y="823"/>
                    <a:pt x="1031" y="792"/>
                  </a:cubicBezTo>
                  <a:cubicBezTo>
                    <a:pt x="1015" y="782"/>
                    <a:pt x="999" y="778"/>
                    <a:pt x="983" y="778"/>
                  </a:cubicBezTo>
                  <a:close/>
                  <a:moveTo>
                    <a:pt x="5095" y="797"/>
                  </a:moveTo>
                  <a:cubicBezTo>
                    <a:pt x="5052" y="797"/>
                    <a:pt x="5011" y="855"/>
                    <a:pt x="5051" y="894"/>
                  </a:cubicBezTo>
                  <a:lnTo>
                    <a:pt x="5263" y="1107"/>
                  </a:lnTo>
                  <a:cubicBezTo>
                    <a:pt x="5279" y="1123"/>
                    <a:pt x="5297" y="1129"/>
                    <a:pt x="5314" y="1129"/>
                  </a:cubicBezTo>
                  <a:cubicBezTo>
                    <a:pt x="5372" y="1129"/>
                    <a:pt x="5420" y="1052"/>
                    <a:pt x="5365" y="1005"/>
                  </a:cubicBezTo>
                  <a:cubicBezTo>
                    <a:pt x="5284" y="945"/>
                    <a:pt x="5213" y="873"/>
                    <a:pt x="5132" y="813"/>
                  </a:cubicBezTo>
                  <a:cubicBezTo>
                    <a:pt x="5121" y="802"/>
                    <a:pt x="5108" y="797"/>
                    <a:pt x="5095" y="797"/>
                  </a:cubicBezTo>
                  <a:close/>
                  <a:moveTo>
                    <a:pt x="3196" y="875"/>
                  </a:moveTo>
                  <a:cubicBezTo>
                    <a:pt x="3144" y="875"/>
                    <a:pt x="3117" y="951"/>
                    <a:pt x="3168" y="985"/>
                  </a:cubicBezTo>
                  <a:cubicBezTo>
                    <a:pt x="3229" y="1026"/>
                    <a:pt x="3289" y="1076"/>
                    <a:pt x="3350" y="1116"/>
                  </a:cubicBezTo>
                  <a:cubicBezTo>
                    <a:pt x="3363" y="1127"/>
                    <a:pt x="3376" y="1132"/>
                    <a:pt x="3388" y="1132"/>
                  </a:cubicBezTo>
                  <a:cubicBezTo>
                    <a:pt x="3445" y="1132"/>
                    <a:pt x="3487" y="1037"/>
                    <a:pt x="3421" y="995"/>
                  </a:cubicBezTo>
                  <a:cubicBezTo>
                    <a:pt x="3360" y="954"/>
                    <a:pt x="3289" y="924"/>
                    <a:pt x="3229" y="884"/>
                  </a:cubicBezTo>
                  <a:cubicBezTo>
                    <a:pt x="3217" y="877"/>
                    <a:pt x="3206" y="875"/>
                    <a:pt x="3196" y="875"/>
                  </a:cubicBezTo>
                  <a:close/>
                  <a:moveTo>
                    <a:pt x="4643" y="868"/>
                  </a:moveTo>
                  <a:cubicBezTo>
                    <a:pt x="4598" y="868"/>
                    <a:pt x="4558" y="932"/>
                    <a:pt x="4595" y="985"/>
                  </a:cubicBezTo>
                  <a:cubicBezTo>
                    <a:pt x="4656" y="1046"/>
                    <a:pt x="4717" y="1096"/>
                    <a:pt x="4788" y="1137"/>
                  </a:cubicBezTo>
                  <a:cubicBezTo>
                    <a:pt x="4801" y="1145"/>
                    <a:pt x="4813" y="1148"/>
                    <a:pt x="4826" y="1148"/>
                  </a:cubicBezTo>
                  <a:cubicBezTo>
                    <a:pt x="4890" y="1148"/>
                    <a:pt x="4935" y="1049"/>
                    <a:pt x="4858" y="1015"/>
                  </a:cubicBezTo>
                  <a:cubicBezTo>
                    <a:pt x="4798" y="985"/>
                    <a:pt x="4737" y="945"/>
                    <a:pt x="4687" y="894"/>
                  </a:cubicBezTo>
                  <a:cubicBezTo>
                    <a:pt x="4674" y="876"/>
                    <a:pt x="4658" y="868"/>
                    <a:pt x="4643" y="868"/>
                  </a:cubicBezTo>
                  <a:close/>
                  <a:moveTo>
                    <a:pt x="1897" y="849"/>
                  </a:moveTo>
                  <a:cubicBezTo>
                    <a:pt x="1821" y="849"/>
                    <a:pt x="1778" y="969"/>
                    <a:pt x="1852" y="1005"/>
                  </a:cubicBezTo>
                  <a:cubicBezTo>
                    <a:pt x="1922" y="1035"/>
                    <a:pt x="1983" y="1076"/>
                    <a:pt x="2034" y="1127"/>
                  </a:cubicBezTo>
                  <a:cubicBezTo>
                    <a:pt x="2055" y="1146"/>
                    <a:pt x="2077" y="1154"/>
                    <a:pt x="2098" y="1154"/>
                  </a:cubicBezTo>
                  <a:cubicBezTo>
                    <a:pt x="2179" y="1154"/>
                    <a:pt x="2241" y="1039"/>
                    <a:pt x="2145" y="975"/>
                  </a:cubicBezTo>
                  <a:cubicBezTo>
                    <a:pt x="2074" y="924"/>
                    <a:pt x="2003" y="884"/>
                    <a:pt x="1922" y="853"/>
                  </a:cubicBezTo>
                  <a:cubicBezTo>
                    <a:pt x="1914" y="850"/>
                    <a:pt x="1905" y="849"/>
                    <a:pt x="1897" y="849"/>
                  </a:cubicBezTo>
                  <a:close/>
                  <a:moveTo>
                    <a:pt x="2671" y="1076"/>
                  </a:moveTo>
                  <a:cubicBezTo>
                    <a:pt x="2590" y="1076"/>
                    <a:pt x="2590" y="1208"/>
                    <a:pt x="2671" y="1208"/>
                  </a:cubicBezTo>
                  <a:cubicBezTo>
                    <a:pt x="2752" y="1208"/>
                    <a:pt x="2752" y="1076"/>
                    <a:pt x="2671" y="1076"/>
                  </a:cubicBezTo>
                  <a:close/>
                  <a:moveTo>
                    <a:pt x="1492" y="1080"/>
                  </a:moveTo>
                  <a:cubicBezTo>
                    <a:pt x="1442" y="1080"/>
                    <a:pt x="1404" y="1153"/>
                    <a:pt x="1456" y="1188"/>
                  </a:cubicBezTo>
                  <a:cubicBezTo>
                    <a:pt x="1528" y="1228"/>
                    <a:pt x="1598" y="1278"/>
                    <a:pt x="1659" y="1319"/>
                  </a:cubicBezTo>
                  <a:cubicBezTo>
                    <a:pt x="1670" y="1325"/>
                    <a:pt x="1680" y="1328"/>
                    <a:pt x="1690" y="1328"/>
                  </a:cubicBezTo>
                  <a:cubicBezTo>
                    <a:pt x="1748" y="1328"/>
                    <a:pt x="1790" y="1242"/>
                    <a:pt x="1730" y="1208"/>
                  </a:cubicBezTo>
                  <a:lnTo>
                    <a:pt x="1517" y="1086"/>
                  </a:lnTo>
                  <a:cubicBezTo>
                    <a:pt x="1509" y="1082"/>
                    <a:pt x="1500" y="1080"/>
                    <a:pt x="1492" y="1080"/>
                  </a:cubicBezTo>
                  <a:close/>
                  <a:moveTo>
                    <a:pt x="4421" y="1157"/>
                  </a:moveTo>
                  <a:cubicBezTo>
                    <a:pt x="4369" y="1157"/>
                    <a:pt x="4322" y="1227"/>
                    <a:pt x="4372" y="1269"/>
                  </a:cubicBezTo>
                  <a:cubicBezTo>
                    <a:pt x="4393" y="1278"/>
                    <a:pt x="4413" y="1299"/>
                    <a:pt x="4433" y="1309"/>
                  </a:cubicBezTo>
                  <a:cubicBezTo>
                    <a:pt x="4450" y="1324"/>
                    <a:pt x="4466" y="1330"/>
                    <a:pt x="4482" y="1330"/>
                  </a:cubicBezTo>
                  <a:cubicBezTo>
                    <a:pt x="4544" y="1330"/>
                    <a:pt x="4587" y="1238"/>
                    <a:pt x="4514" y="1197"/>
                  </a:cubicBezTo>
                  <a:lnTo>
                    <a:pt x="4453" y="1167"/>
                  </a:lnTo>
                  <a:cubicBezTo>
                    <a:pt x="4443" y="1160"/>
                    <a:pt x="4432" y="1157"/>
                    <a:pt x="4421" y="1157"/>
                  </a:cubicBezTo>
                  <a:close/>
                  <a:moveTo>
                    <a:pt x="5479" y="1256"/>
                  </a:moveTo>
                  <a:cubicBezTo>
                    <a:pt x="5444" y="1256"/>
                    <a:pt x="5414" y="1305"/>
                    <a:pt x="5446" y="1329"/>
                  </a:cubicBezTo>
                  <a:cubicBezTo>
                    <a:pt x="5486" y="1370"/>
                    <a:pt x="5527" y="1400"/>
                    <a:pt x="5567" y="1431"/>
                  </a:cubicBezTo>
                  <a:cubicBezTo>
                    <a:pt x="5579" y="1440"/>
                    <a:pt x="5591" y="1444"/>
                    <a:pt x="5603" y="1444"/>
                  </a:cubicBezTo>
                  <a:cubicBezTo>
                    <a:pt x="5640" y="1444"/>
                    <a:pt x="5667" y="1401"/>
                    <a:pt x="5628" y="1370"/>
                  </a:cubicBezTo>
                  <a:cubicBezTo>
                    <a:pt x="5587" y="1339"/>
                    <a:pt x="5547" y="1299"/>
                    <a:pt x="5506" y="1269"/>
                  </a:cubicBezTo>
                  <a:cubicBezTo>
                    <a:pt x="5498" y="1260"/>
                    <a:pt x="5488" y="1256"/>
                    <a:pt x="5479" y="1256"/>
                  </a:cubicBezTo>
                  <a:close/>
                  <a:moveTo>
                    <a:pt x="2909" y="1175"/>
                  </a:moveTo>
                  <a:cubicBezTo>
                    <a:pt x="2856" y="1175"/>
                    <a:pt x="2826" y="1257"/>
                    <a:pt x="2884" y="1299"/>
                  </a:cubicBezTo>
                  <a:cubicBezTo>
                    <a:pt x="2975" y="1359"/>
                    <a:pt x="3076" y="1420"/>
                    <a:pt x="3168" y="1481"/>
                  </a:cubicBezTo>
                  <a:cubicBezTo>
                    <a:pt x="3178" y="1487"/>
                    <a:pt x="3189" y="1490"/>
                    <a:pt x="3199" y="1490"/>
                  </a:cubicBezTo>
                  <a:cubicBezTo>
                    <a:pt x="3254" y="1490"/>
                    <a:pt x="3288" y="1404"/>
                    <a:pt x="3229" y="1370"/>
                  </a:cubicBezTo>
                  <a:lnTo>
                    <a:pt x="2945" y="1188"/>
                  </a:lnTo>
                  <a:cubicBezTo>
                    <a:pt x="2932" y="1179"/>
                    <a:pt x="2920" y="1175"/>
                    <a:pt x="2909" y="1175"/>
                  </a:cubicBezTo>
                  <a:close/>
                  <a:moveTo>
                    <a:pt x="3669" y="1337"/>
                  </a:moveTo>
                  <a:cubicBezTo>
                    <a:pt x="3614" y="1337"/>
                    <a:pt x="3574" y="1427"/>
                    <a:pt x="3634" y="1461"/>
                  </a:cubicBezTo>
                  <a:lnTo>
                    <a:pt x="3735" y="1521"/>
                  </a:lnTo>
                  <a:cubicBezTo>
                    <a:pt x="3745" y="1528"/>
                    <a:pt x="3756" y="1530"/>
                    <a:pt x="3766" y="1530"/>
                  </a:cubicBezTo>
                  <a:cubicBezTo>
                    <a:pt x="3824" y="1530"/>
                    <a:pt x="3866" y="1445"/>
                    <a:pt x="3805" y="1410"/>
                  </a:cubicBezTo>
                  <a:lnTo>
                    <a:pt x="3704" y="1350"/>
                  </a:lnTo>
                  <a:cubicBezTo>
                    <a:pt x="3692" y="1341"/>
                    <a:pt x="3680" y="1337"/>
                    <a:pt x="3669" y="1337"/>
                  </a:cubicBezTo>
                  <a:close/>
                  <a:moveTo>
                    <a:pt x="1123" y="1248"/>
                  </a:moveTo>
                  <a:cubicBezTo>
                    <a:pt x="1020" y="1248"/>
                    <a:pt x="955" y="1428"/>
                    <a:pt x="1092" y="1471"/>
                  </a:cubicBezTo>
                  <a:cubicBezTo>
                    <a:pt x="1153" y="1481"/>
                    <a:pt x="1204" y="1512"/>
                    <a:pt x="1254" y="1552"/>
                  </a:cubicBezTo>
                  <a:cubicBezTo>
                    <a:pt x="1269" y="1565"/>
                    <a:pt x="1287" y="1571"/>
                    <a:pt x="1304" y="1571"/>
                  </a:cubicBezTo>
                  <a:cubicBezTo>
                    <a:pt x="1353" y="1571"/>
                    <a:pt x="1396" y="1524"/>
                    <a:pt x="1366" y="1471"/>
                  </a:cubicBezTo>
                  <a:cubicBezTo>
                    <a:pt x="1325" y="1390"/>
                    <a:pt x="1254" y="1319"/>
                    <a:pt x="1183" y="1269"/>
                  </a:cubicBezTo>
                  <a:cubicBezTo>
                    <a:pt x="1163" y="1254"/>
                    <a:pt x="1142" y="1248"/>
                    <a:pt x="1123" y="1248"/>
                  </a:cubicBezTo>
                  <a:close/>
                  <a:moveTo>
                    <a:pt x="2168" y="1331"/>
                  </a:moveTo>
                  <a:cubicBezTo>
                    <a:pt x="2109" y="1331"/>
                    <a:pt x="2059" y="1403"/>
                    <a:pt x="2115" y="1451"/>
                  </a:cubicBezTo>
                  <a:cubicBezTo>
                    <a:pt x="2185" y="1521"/>
                    <a:pt x="2266" y="1562"/>
                    <a:pt x="2368" y="1593"/>
                  </a:cubicBezTo>
                  <a:cubicBezTo>
                    <a:pt x="2374" y="1594"/>
                    <a:pt x="2380" y="1595"/>
                    <a:pt x="2385" y="1595"/>
                  </a:cubicBezTo>
                  <a:cubicBezTo>
                    <a:pt x="2453" y="1595"/>
                    <a:pt x="2473" y="1489"/>
                    <a:pt x="2398" y="1461"/>
                  </a:cubicBezTo>
                  <a:cubicBezTo>
                    <a:pt x="2327" y="1440"/>
                    <a:pt x="2266" y="1410"/>
                    <a:pt x="2216" y="1350"/>
                  </a:cubicBezTo>
                  <a:cubicBezTo>
                    <a:pt x="2201" y="1337"/>
                    <a:pt x="2184" y="1331"/>
                    <a:pt x="2168" y="1331"/>
                  </a:cubicBezTo>
                  <a:close/>
                  <a:moveTo>
                    <a:pt x="688" y="1359"/>
                  </a:moveTo>
                  <a:cubicBezTo>
                    <a:pt x="642" y="1359"/>
                    <a:pt x="608" y="1423"/>
                    <a:pt x="637" y="1461"/>
                  </a:cubicBezTo>
                  <a:cubicBezTo>
                    <a:pt x="677" y="1521"/>
                    <a:pt x="748" y="1552"/>
                    <a:pt x="819" y="1593"/>
                  </a:cubicBezTo>
                  <a:cubicBezTo>
                    <a:pt x="826" y="1598"/>
                    <a:pt x="835" y="1601"/>
                    <a:pt x="843" y="1601"/>
                  </a:cubicBezTo>
                  <a:cubicBezTo>
                    <a:pt x="882" y="1601"/>
                    <a:pt x="924" y="1553"/>
                    <a:pt x="900" y="1512"/>
                  </a:cubicBezTo>
                  <a:cubicBezTo>
                    <a:pt x="839" y="1440"/>
                    <a:pt x="788" y="1359"/>
                    <a:pt x="697" y="1359"/>
                  </a:cubicBezTo>
                  <a:cubicBezTo>
                    <a:pt x="694" y="1359"/>
                    <a:pt x="691" y="1359"/>
                    <a:pt x="688" y="1359"/>
                  </a:cubicBezTo>
                  <a:close/>
                  <a:moveTo>
                    <a:pt x="4136" y="1334"/>
                  </a:moveTo>
                  <a:cubicBezTo>
                    <a:pt x="4069" y="1334"/>
                    <a:pt x="4011" y="1433"/>
                    <a:pt x="4069" y="1491"/>
                  </a:cubicBezTo>
                  <a:cubicBezTo>
                    <a:pt x="4109" y="1521"/>
                    <a:pt x="4150" y="1562"/>
                    <a:pt x="4180" y="1602"/>
                  </a:cubicBezTo>
                  <a:cubicBezTo>
                    <a:pt x="4203" y="1623"/>
                    <a:pt x="4228" y="1632"/>
                    <a:pt x="4251" y="1632"/>
                  </a:cubicBezTo>
                  <a:cubicBezTo>
                    <a:pt x="4339" y="1632"/>
                    <a:pt x="4408" y="1503"/>
                    <a:pt x="4312" y="1431"/>
                  </a:cubicBezTo>
                  <a:cubicBezTo>
                    <a:pt x="4271" y="1400"/>
                    <a:pt x="4221" y="1380"/>
                    <a:pt x="4180" y="1350"/>
                  </a:cubicBezTo>
                  <a:cubicBezTo>
                    <a:pt x="4166" y="1339"/>
                    <a:pt x="4151" y="1334"/>
                    <a:pt x="4136" y="1334"/>
                  </a:cubicBezTo>
                  <a:close/>
                  <a:moveTo>
                    <a:pt x="4911" y="1434"/>
                  </a:moveTo>
                  <a:cubicBezTo>
                    <a:pt x="4844" y="1434"/>
                    <a:pt x="4786" y="1522"/>
                    <a:pt x="4849" y="1593"/>
                  </a:cubicBezTo>
                  <a:cubicBezTo>
                    <a:pt x="4899" y="1643"/>
                    <a:pt x="4950" y="1704"/>
                    <a:pt x="5000" y="1755"/>
                  </a:cubicBezTo>
                  <a:cubicBezTo>
                    <a:pt x="5021" y="1775"/>
                    <a:pt x="5044" y="1784"/>
                    <a:pt x="5067" y="1784"/>
                  </a:cubicBezTo>
                  <a:cubicBezTo>
                    <a:pt x="5144" y="1784"/>
                    <a:pt x="5212" y="1685"/>
                    <a:pt x="5142" y="1623"/>
                  </a:cubicBezTo>
                  <a:cubicBezTo>
                    <a:pt x="5081" y="1562"/>
                    <a:pt x="5031" y="1512"/>
                    <a:pt x="4970" y="1461"/>
                  </a:cubicBezTo>
                  <a:cubicBezTo>
                    <a:pt x="4951" y="1442"/>
                    <a:pt x="4931" y="1434"/>
                    <a:pt x="4911" y="1434"/>
                  </a:cubicBezTo>
                  <a:close/>
                  <a:moveTo>
                    <a:pt x="2655" y="1509"/>
                  </a:moveTo>
                  <a:cubicBezTo>
                    <a:pt x="2612" y="1509"/>
                    <a:pt x="2574" y="1558"/>
                    <a:pt x="2611" y="1602"/>
                  </a:cubicBezTo>
                  <a:cubicBezTo>
                    <a:pt x="2671" y="1683"/>
                    <a:pt x="2743" y="1744"/>
                    <a:pt x="2824" y="1795"/>
                  </a:cubicBezTo>
                  <a:cubicBezTo>
                    <a:pt x="2833" y="1800"/>
                    <a:pt x="2842" y="1802"/>
                    <a:pt x="2850" y="1802"/>
                  </a:cubicBezTo>
                  <a:cubicBezTo>
                    <a:pt x="2897" y="1802"/>
                    <a:pt x="2927" y="1738"/>
                    <a:pt x="2884" y="1704"/>
                  </a:cubicBezTo>
                  <a:cubicBezTo>
                    <a:pt x="2813" y="1663"/>
                    <a:pt x="2752" y="1602"/>
                    <a:pt x="2702" y="1532"/>
                  </a:cubicBezTo>
                  <a:cubicBezTo>
                    <a:pt x="2688" y="1516"/>
                    <a:pt x="2672" y="1509"/>
                    <a:pt x="2655" y="1509"/>
                  </a:cubicBezTo>
                  <a:close/>
                  <a:moveTo>
                    <a:pt x="2080" y="1613"/>
                  </a:moveTo>
                  <a:cubicBezTo>
                    <a:pt x="1992" y="1613"/>
                    <a:pt x="1937" y="1734"/>
                    <a:pt x="2034" y="1795"/>
                  </a:cubicBezTo>
                  <a:cubicBezTo>
                    <a:pt x="2074" y="1825"/>
                    <a:pt x="2125" y="1856"/>
                    <a:pt x="2165" y="1876"/>
                  </a:cubicBezTo>
                  <a:cubicBezTo>
                    <a:pt x="2184" y="1887"/>
                    <a:pt x="2203" y="1892"/>
                    <a:pt x="2220" y="1892"/>
                  </a:cubicBezTo>
                  <a:cubicBezTo>
                    <a:pt x="2313" y="1892"/>
                    <a:pt x="2370" y="1755"/>
                    <a:pt x="2277" y="1704"/>
                  </a:cubicBezTo>
                  <a:cubicBezTo>
                    <a:pt x="2226" y="1674"/>
                    <a:pt x="2176" y="1653"/>
                    <a:pt x="2125" y="1623"/>
                  </a:cubicBezTo>
                  <a:cubicBezTo>
                    <a:pt x="2109" y="1616"/>
                    <a:pt x="2094" y="1613"/>
                    <a:pt x="2080" y="1613"/>
                  </a:cubicBezTo>
                  <a:close/>
                  <a:moveTo>
                    <a:pt x="5402" y="1685"/>
                  </a:moveTo>
                  <a:cubicBezTo>
                    <a:pt x="5357" y="1685"/>
                    <a:pt x="5314" y="1732"/>
                    <a:pt x="5344" y="1785"/>
                  </a:cubicBezTo>
                  <a:cubicBezTo>
                    <a:pt x="5355" y="1815"/>
                    <a:pt x="5375" y="1836"/>
                    <a:pt x="5395" y="1866"/>
                  </a:cubicBezTo>
                  <a:cubicBezTo>
                    <a:pt x="5410" y="1895"/>
                    <a:pt x="5432" y="1906"/>
                    <a:pt x="5455" y="1906"/>
                  </a:cubicBezTo>
                  <a:cubicBezTo>
                    <a:pt x="5513" y="1906"/>
                    <a:pt x="5575" y="1833"/>
                    <a:pt x="5517" y="1775"/>
                  </a:cubicBezTo>
                  <a:cubicBezTo>
                    <a:pt x="5486" y="1755"/>
                    <a:pt x="5466" y="1724"/>
                    <a:pt x="5446" y="1704"/>
                  </a:cubicBezTo>
                  <a:cubicBezTo>
                    <a:pt x="5433" y="1691"/>
                    <a:pt x="5417" y="1685"/>
                    <a:pt x="5402" y="1685"/>
                  </a:cubicBezTo>
                  <a:close/>
                  <a:moveTo>
                    <a:pt x="3426" y="1621"/>
                  </a:moveTo>
                  <a:cubicBezTo>
                    <a:pt x="3349" y="1621"/>
                    <a:pt x="3284" y="1715"/>
                    <a:pt x="3360" y="1775"/>
                  </a:cubicBezTo>
                  <a:cubicBezTo>
                    <a:pt x="3411" y="1815"/>
                    <a:pt x="3461" y="1845"/>
                    <a:pt x="3512" y="1886"/>
                  </a:cubicBezTo>
                  <a:cubicBezTo>
                    <a:pt x="3537" y="1906"/>
                    <a:pt x="3563" y="1914"/>
                    <a:pt x="3586" y="1914"/>
                  </a:cubicBezTo>
                  <a:cubicBezTo>
                    <a:pt x="3685" y="1914"/>
                    <a:pt x="3750" y="1771"/>
                    <a:pt x="3643" y="1714"/>
                  </a:cubicBezTo>
                  <a:cubicBezTo>
                    <a:pt x="3583" y="1683"/>
                    <a:pt x="3522" y="1653"/>
                    <a:pt x="3472" y="1633"/>
                  </a:cubicBezTo>
                  <a:cubicBezTo>
                    <a:pt x="3456" y="1625"/>
                    <a:pt x="3441" y="1621"/>
                    <a:pt x="3426" y="1621"/>
                  </a:cubicBezTo>
                  <a:close/>
                  <a:moveTo>
                    <a:pt x="1186" y="1762"/>
                  </a:moveTo>
                  <a:cubicBezTo>
                    <a:pt x="1119" y="1762"/>
                    <a:pt x="1097" y="1868"/>
                    <a:pt x="1163" y="1896"/>
                  </a:cubicBezTo>
                  <a:cubicBezTo>
                    <a:pt x="1244" y="1917"/>
                    <a:pt x="1315" y="1957"/>
                    <a:pt x="1375" y="2007"/>
                  </a:cubicBezTo>
                  <a:cubicBezTo>
                    <a:pt x="1394" y="2022"/>
                    <a:pt x="1413" y="2028"/>
                    <a:pt x="1431" y="2028"/>
                  </a:cubicBezTo>
                  <a:cubicBezTo>
                    <a:pt x="1500" y="2028"/>
                    <a:pt x="1548" y="1934"/>
                    <a:pt x="1467" y="1886"/>
                  </a:cubicBezTo>
                  <a:cubicBezTo>
                    <a:pt x="1386" y="1836"/>
                    <a:pt x="1294" y="1795"/>
                    <a:pt x="1204" y="1764"/>
                  </a:cubicBezTo>
                  <a:cubicBezTo>
                    <a:pt x="1197" y="1763"/>
                    <a:pt x="1192" y="1762"/>
                    <a:pt x="1186" y="1762"/>
                  </a:cubicBezTo>
                  <a:close/>
                  <a:moveTo>
                    <a:pt x="553" y="1803"/>
                  </a:moveTo>
                  <a:cubicBezTo>
                    <a:pt x="519" y="1803"/>
                    <a:pt x="497" y="1840"/>
                    <a:pt x="515" y="1876"/>
                  </a:cubicBezTo>
                  <a:cubicBezTo>
                    <a:pt x="556" y="1947"/>
                    <a:pt x="637" y="1987"/>
                    <a:pt x="697" y="2038"/>
                  </a:cubicBezTo>
                  <a:cubicBezTo>
                    <a:pt x="709" y="2046"/>
                    <a:pt x="721" y="2049"/>
                    <a:pt x="733" y="2049"/>
                  </a:cubicBezTo>
                  <a:cubicBezTo>
                    <a:pt x="784" y="2049"/>
                    <a:pt x="828" y="1990"/>
                    <a:pt x="778" y="1957"/>
                  </a:cubicBezTo>
                  <a:cubicBezTo>
                    <a:pt x="707" y="1906"/>
                    <a:pt x="646" y="1825"/>
                    <a:pt x="565" y="1805"/>
                  </a:cubicBezTo>
                  <a:cubicBezTo>
                    <a:pt x="561" y="1804"/>
                    <a:pt x="557" y="1803"/>
                    <a:pt x="553" y="1803"/>
                  </a:cubicBezTo>
                  <a:close/>
                  <a:moveTo>
                    <a:pt x="4381" y="1786"/>
                  </a:moveTo>
                  <a:cubicBezTo>
                    <a:pt x="4338" y="1786"/>
                    <a:pt x="4299" y="1834"/>
                    <a:pt x="4322" y="1886"/>
                  </a:cubicBezTo>
                  <a:cubicBezTo>
                    <a:pt x="4372" y="1987"/>
                    <a:pt x="4464" y="2048"/>
                    <a:pt x="4565" y="2099"/>
                  </a:cubicBezTo>
                  <a:cubicBezTo>
                    <a:pt x="4574" y="2102"/>
                    <a:pt x="4584" y="2104"/>
                    <a:pt x="4593" y="2104"/>
                  </a:cubicBezTo>
                  <a:cubicBezTo>
                    <a:pt x="4663" y="2104"/>
                    <a:pt x="4716" y="2012"/>
                    <a:pt x="4636" y="1967"/>
                  </a:cubicBezTo>
                  <a:cubicBezTo>
                    <a:pt x="4555" y="1926"/>
                    <a:pt x="4494" y="1866"/>
                    <a:pt x="4423" y="1805"/>
                  </a:cubicBezTo>
                  <a:cubicBezTo>
                    <a:pt x="4410" y="1792"/>
                    <a:pt x="4395" y="1786"/>
                    <a:pt x="4381" y="1786"/>
                  </a:cubicBezTo>
                  <a:close/>
                  <a:moveTo>
                    <a:pt x="184" y="1892"/>
                  </a:moveTo>
                  <a:cubicBezTo>
                    <a:pt x="128" y="1892"/>
                    <a:pt x="91" y="1945"/>
                    <a:pt x="100" y="1998"/>
                  </a:cubicBezTo>
                  <a:cubicBezTo>
                    <a:pt x="130" y="2099"/>
                    <a:pt x="241" y="2129"/>
                    <a:pt x="333" y="2139"/>
                  </a:cubicBezTo>
                  <a:cubicBezTo>
                    <a:pt x="336" y="2140"/>
                    <a:pt x="338" y="2140"/>
                    <a:pt x="341" y="2140"/>
                  </a:cubicBezTo>
                  <a:cubicBezTo>
                    <a:pt x="425" y="2140"/>
                    <a:pt x="441" y="1997"/>
                    <a:pt x="353" y="1967"/>
                  </a:cubicBezTo>
                  <a:cubicBezTo>
                    <a:pt x="292" y="1957"/>
                    <a:pt x="262" y="1906"/>
                    <a:pt x="211" y="1896"/>
                  </a:cubicBezTo>
                  <a:cubicBezTo>
                    <a:pt x="202" y="1894"/>
                    <a:pt x="193" y="1892"/>
                    <a:pt x="184" y="1892"/>
                  </a:cubicBezTo>
                  <a:close/>
                  <a:moveTo>
                    <a:pt x="3079" y="1827"/>
                  </a:moveTo>
                  <a:cubicBezTo>
                    <a:pt x="3030" y="1827"/>
                    <a:pt x="2979" y="1897"/>
                    <a:pt x="3026" y="1937"/>
                  </a:cubicBezTo>
                  <a:cubicBezTo>
                    <a:pt x="3107" y="2007"/>
                    <a:pt x="3188" y="2068"/>
                    <a:pt x="3259" y="2129"/>
                  </a:cubicBezTo>
                  <a:cubicBezTo>
                    <a:pt x="3270" y="2138"/>
                    <a:pt x="3283" y="2142"/>
                    <a:pt x="3295" y="2142"/>
                  </a:cubicBezTo>
                  <a:cubicBezTo>
                    <a:pt x="3336" y="2142"/>
                    <a:pt x="3371" y="2097"/>
                    <a:pt x="3340" y="2058"/>
                  </a:cubicBezTo>
                  <a:cubicBezTo>
                    <a:pt x="3269" y="1987"/>
                    <a:pt x="3198" y="1917"/>
                    <a:pt x="3117" y="1845"/>
                  </a:cubicBezTo>
                  <a:cubicBezTo>
                    <a:pt x="3106" y="1832"/>
                    <a:pt x="3092" y="1827"/>
                    <a:pt x="3079" y="1827"/>
                  </a:cubicBezTo>
                  <a:close/>
                  <a:moveTo>
                    <a:pt x="4953" y="1850"/>
                  </a:moveTo>
                  <a:cubicBezTo>
                    <a:pt x="4903" y="1850"/>
                    <a:pt x="4848" y="1914"/>
                    <a:pt x="4879" y="1967"/>
                  </a:cubicBezTo>
                  <a:cubicBezTo>
                    <a:pt x="4919" y="2018"/>
                    <a:pt x="4950" y="2068"/>
                    <a:pt x="4980" y="2119"/>
                  </a:cubicBezTo>
                  <a:cubicBezTo>
                    <a:pt x="4997" y="2148"/>
                    <a:pt x="5020" y="2159"/>
                    <a:pt x="5044" y="2159"/>
                  </a:cubicBezTo>
                  <a:cubicBezTo>
                    <a:pt x="5103" y="2159"/>
                    <a:pt x="5162" y="2083"/>
                    <a:pt x="5112" y="2018"/>
                  </a:cubicBezTo>
                  <a:cubicBezTo>
                    <a:pt x="5071" y="1967"/>
                    <a:pt x="5041" y="1926"/>
                    <a:pt x="5000" y="1876"/>
                  </a:cubicBezTo>
                  <a:cubicBezTo>
                    <a:pt x="4987" y="1858"/>
                    <a:pt x="4970" y="1850"/>
                    <a:pt x="4953" y="1850"/>
                  </a:cubicBezTo>
                  <a:close/>
                  <a:moveTo>
                    <a:pt x="5779" y="1996"/>
                  </a:moveTo>
                  <a:cubicBezTo>
                    <a:pt x="5740" y="1996"/>
                    <a:pt x="5701" y="2037"/>
                    <a:pt x="5729" y="2079"/>
                  </a:cubicBezTo>
                  <a:lnTo>
                    <a:pt x="5770" y="2139"/>
                  </a:lnTo>
                  <a:cubicBezTo>
                    <a:pt x="5786" y="2162"/>
                    <a:pt x="5807" y="2171"/>
                    <a:pt x="5827" y="2171"/>
                  </a:cubicBezTo>
                  <a:cubicBezTo>
                    <a:pt x="5870" y="2171"/>
                    <a:pt x="5906" y="2130"/>
                    <a:pt x="5871" y="2088"/>
                  </a:cubicBezTo>
                  <a:lnTo>
                    <a:pt x="5830" y="2028"/>
                  </a:lnTo>
                  <a:cubicBezTo>
                    <a:pt x="5817" y="2005"/>
                    <a:pt x="5798" y="1996"/>
                    <a:pt x="5779" y="1996"/>
                  </a:cubicBezTo>
                  <a:close/>
                  <a:moveTo>
                    <a:pt x="2551" y="1906"/>
                  </a:moveTo>
                  <a:cubicBezTo>
                    <a:pt x="2505" y="1906"/>
                    <a:pt x="2460" y="1971"/>
                    <a:pt x="2500" y="2018"/>
                  </a:cubicBezTo>
                  <a:cubicBezTo>
                    <a:pt x="2560" y="2079"/>
                    <a:pt x="2621" y="2129"/>
                    <a:pt x="2702" y="2169"/>
                  </a:cubicBezTo>
                  <a:cubicBezTo>
                    <a:pt x="2711" y="2173"/>
                    <a:pt x="2720" y="2175"/>
                    <a:pt x="2728" y="2175"/>
                  </a:cubicBezTo>
                  <a:cubicBezTo>
                    <a:pt x="2784" y="2175"/>
                    <a:pt x="2816" y="2095"/>
                    <a:pt x="2763" y="2068"/>
                  </a:cubicBezTo>
                  <a:cubicBezTo>
                    <a:pt x="2692" y="2028"/>
                    <a:pt x="2641" y="1987"/>
                    <a:pt x="2590" y="1926"/>
                  </a:cubicBezTo>
                  <a:cubicBezTo>
                    <a:pt x="2579" y="1912"/>
                    <a:pt x="2565" y="1906"/>
                    <a:pt x="2551" y="1906"/>
                  </a:cubicBezTo>
                  <a:close/>
                  <a:moveTo>
                    <a:pt x="1774" y="1851"/>
                  </a:moveTo>
                  <a:cubicBezTo>
                    <a:pt x="1707" y="1851"/>
                    <a:pt x="1649" y="1940"/>
                    <a:pt x="1720" y="1987"/>
                  </a:cubicBezTo>
                  <a:lnTo>
                    <a:pt x="1922" y="2169"/>
                  </a:lnTo>
                  <a:cubicBezTo>
                    <a:pt x="1939" y="2182"/>
                    <a:pt x="1956" y="2187"/>
                    <a:pt x="1974" y="2187"/>
                  </a:cubicBezTo>
                  <a:cubicBezTo>
                    <a:pt x="2041" y="2187"/>
                    <a:pt x="2098" y="2107"/>
                    <a:pt x="2034" y="2058"/>
                  </a:cubicBezTo>
                  <a:cubicBezTo>
                    <a:pt x="1973" y="1998"/>
                    <a:pt x="1902" y="1937"/>
                    <a:pt x="1831" y="1876"/>
                  </a:cubicBezTo>
                  <a:cubicBezTo>
                    <a:pt x="1813" y="1858"/>
                    <a:pt x="1793" y="1851"/>
                    <a:pt x="1774" y="1851"/>
                  </a:cubicBezTo>
                  <a:close/>
                  <a:moveTo>
                    <a:pt x="4058" y="2101"/>
                  </a:moveTo>
                  <a:cubicBezTo>
                    <a:pt x="3992" y="2101"/>
                    <a:pt x="3948" y="2205"/>
                    <a:pt x="4018" y="2241"/>
                  </a:cubicBezTo>
                  <a:cubicBezTo>
                    <a:pt x="4059" y="2250"/>
                    <a:pt x="4099" y="2271"/>
                    <a:pt x="4140" y="2291"/>
                  </a:cubicBezTo>
                  <a:cubicBezTo>
                    <a:pt x="4150" y="2295"/>
                    <a:pt x="4160" y="2297"/>
                    <a:pt x="4170" y="2297"/>
                  </a:cubicBezTo>
                  <a:cubicBezTo>
                    <a:pt x="4234" y="2297"/>
                    <a:pt x="4272" y="2215"/>
                    <a:pt x="4210" y="2180"/>
                  </a:cubicBezTo>
                  <a:cubicBezTo>
                    <a:pt x="4170" y="2160"/>
                    <a:pt x="4129" y="2139"/>
                    <a:pt x="4089" y="2109"/>
                  </a:cubicBezTo>
                  <a:cubicBezTo>
                    <a:pt x="4078" y="2103"/>
                    <a:pt x="4068" y="2101"/>
                    <a:pt x="4058" y="2101"/>
                  </a:cubicBezTo>
                  <a:close/>
                  <a:moveTo>
                    <a:pt x="2206" y="2261"/>
                  </a:moveTo>
                  <a:cubicBezTo>
                    <a:pt x="2074" y="2261"/>
                    <a:pt x="2074" y="2453"/>
                    <a:pt x="2206" y="2453"/>
                  </a:cubicBezTo>
                  <a:cubicBezTo>
                    <a:pt x="2327" y="2453"/>
                    <a:pt x="2327" y="2261"/>
                    <a:pt x="2206" y="2261"/>
                  </a:cubicBezTo>
                  <a:close/>
                  <a:moveTo>
                    <a:pt x="532" y="2182"/>
                  </a:moveTo>
                  <a:cubicBezTo>
                    <a:pt x="457" y="2182"/>
                    <a:pt x="410" y="2294"/>
                    <a:pt x="484" y="2352"/>
                  </a:cubicBezTo>
                  <a:lnTo>
                    <a:pt x="626" y="2453"/>
                  </a:lnTo>
                  <a:cubicBezTo>
                    <a:pt x="645" y="2466"/>
                    <a:pt x="663" y="2471"/>
                    <a:pt x="679" y="2471"/>
                  </a:cubicBezTo>
                  <a:cubicBezTo>
                    <a:pt x="754" y="2471"/>
                    <a:pt x="800" y="2359"/>
                    <a:pt x="718" y="2301"/>
                  </a:cubicBezTo>
                  <a:cubicBezTo>
                    <a:pt x="677" y="2271"/>
                    <a:pt x="626" y="2230"/>
                    <a:pt x="586" y="2200"/>
                  </a:cubicBezTo>
                  <a:cubicBezTo>
                    <a:pt x="567" y="2187"/>
                    <a:pt x="549" y="2182"/>
                    <a:pt x="532" y="2182"/>
                  </a:cubicBezTo>
                  <a:close/>
                  <a:moveTo>
                    <a:pt x="1306" y="2249"/>
                  </a:moveTo>
                  <a:cubicBezTo>
                    <a:pt x="1245" y="2249"/>
                    <a:pt x="1207" y="2340"/>
                    <a:pt x="1274" y="2382"/>
                  </a:cubicBezTo>
                  <a:lnTo>
                    <a:pt x="1456" y="2484"/>
                  </a:lnTo>
                  <a:cubicBezTo>
                    <a:pt x="1468" y="2489"/>
                    <a:pt x="1479" y="2492"/>
                    <a:pt x="1489" y="2492"/>
                  </a:cubicBezTo>
                  <a:cubicBezTo>
                    <a:pt x="1554" y="2492"/>
                    <a:pt x="1597" y="2397"/>
                    <a:pt x="1528" y="2362"/>
                  </a:cubicBezTo>
                  <a:lnTo>
                    <a:pt x="1345" y="2261"/>
                  </a:lnTo>
                  <a:cubicBezTo>
                    <a:pt x="1332" y="2252"/>
                    <a:pt x="1318" y="2249"/>
                    <a:pt x="1306" y="2249"/>
                  </a:cubicBezTo>
                  <a:close/>
                  <a:moveTo>
                    <a:pt x="3765" y="2342"/>
                  </a:moveTo>
                  <a:cubicBezTo>
                    <a:pt x="3643" y="2342"/>
                    <a:pt x="3643" y="2534"/>
                    <a:pt x="3765" y="2534"/>
                  </a:cubicBezTo>
                  <a:cubicBezTo>
                    <a:pt x="3897" y="2534"/>
                    <a:pt x="3897" y="2342"/>
                    <a:pt x="3765" y="2342"/>
                  </a:cubicBezTo>
                  <a:close/>
                  <a:moveTo>
                    <a:pt x="5421" y="2206"/>
                  </a:moveTo>
                  <a:cubicBezTo>
                    <a:pt x="5339" y="2206"/>
                    <a:pt x="5273" y="2308"/>
                    <a:pt x="5344" y="2372"/>
                  </a:cubicBezTo>
                  <a:cubicBezTo>
                    <a:pt x="5405" y="2423"/>
                    <a:pt x="5466" y="2473"/>
                    <a:pt x="5527" y="2534"/>
                  </a:cubicBezTo>
                  <a:cubicBezTo>
                    <a:pt x="5548" y="2551"/>
                    <a:pt x="5570" y="2558"/>
                    <a:pt x="5592" y="2558"/>
                  </a:cubicBezTo>
                  <a:cubicBezTo>
                    <a:pt x="5673" y="2558"/>
                    <a:pt x="5741" y="2456"/>
                    <a:pt x="5668" y="2392"/>
                  </a:cubicBezTo>
                  <a:cubicBezTo>
                    <a:pt x="5608" y="2342"/>
                    <a:pt x="5547" y="2281"/>
                    <a:pt x="5486" y="2230"/>
                  </a:cubicBezTo>
                  <a:cubicBezTo>
                    <a:pt x="5465" y="2213"/>
                    <a:pt x="5442" y="2206"/>
                    <a:pt x="5421" y="2206"/>
                  </a:cubicBezTo>
                  <a:close/>
                  <a:moveTo>
                    <a:pt x="4839" y="2305"/>
                  </a:moveTo>
                  <a:cubicBezTo>
                    <a:pt x="4786" y="2305"/>
                    <a:pt x="4750" y="2394"/>
                    <a:pt x="4808" y="2443"/>
                  </a:cubicBezTo>
                  <a:lnTo>
                    <a:pt x="4970" y="2565"/>
                  </a:lnTo>
                  <a:cubicBezTo>
                    <a:pt x="4983" y="2573"/>
                    <a:pt x="4997" y="2577"/>
                    <a:pt x="5009" y="2577"/>
                  </a:cubicBezTo>
                  <a:cubicBezTo>
                    <a:pt x="5071" y="2577"/>
                    <a:pt x="5110" y="2485"/>
                    <a:pt x="5051" y="2443"/>
                  </a:cubicBezTo>
                  <a:lnTo>
                    <a:pt x="4879" y="2322"/>
                  </a:lnTo>
                  <a:cubicBezTo>
                    <a:pt x="4865" y="2310"/>
                    <a:pt x="4852" y="2305"/>
                    <a:pt x="4839" y="2305"/>
                  </a:cubicBezTo>
                  <a:close/>
                  <a:moveTo>
                    <a:pt x="3014" y="2318"/>
                  </a:moveTo>
                  <a:cubicBezTo>
                    <a:pt x="2922" y="2318"/>
                    <a:pt x="2871" y="2445"/>
                    <a:pt x="2965" y="2514"/>
                  </a:cubicBezTo>
                  <a:cubicBezTo>
                    <a:pt x="3016" y="2544"/>
                    <a:pt x="3067" y="2585"/>
                    <a:pt x="3117" y="2625"/>
                  </a:cubicBezTo>
                  <a:cubicBezTo>
                    <a:pt x="3136" y="2638"/>
                    <a:pt x="3155" y="2644"/>
                    <a:pt x="3173" y="2644"/>
                  </a:cubicBezTo>
                  <a:cubicBezTo>
                    <a:pt x="3273" y="2644"/>
                    <a:pt x="3350" y="2482"/>
                    <a:pt x="3238" y="2423"/>
                  </a:cubicBezTo>
                  <a:cubicBezTo>
                    <a:pt x="3178" y="2392"/>
                    <a:pt x="3127" y="2362"/>
                    <a:pt x="3067" y="2331"/>
                  </a:cubicBezTo>
                  <a:cubicBezTo>
                    <a:pt x="3048" y="2322"/>
                    <a:pt x="3030" y="2318"/>
                    <a:pt x="3014" y="2318"/>
                  </a:cubicBezTo>
                  <a:close/>
                  <a:moveTo>
                    <a:pt x="130" y="2559"/>
                  </a:moveTo>
                  <a:cubicBezTo>
                    <a:pt x="54" y="2559"/>
                    <a:pt x="1" y="2676"/>
                    <a:pt x="90" y="2716"/>
                  </a:cubicBezTo>
                  <a:cubicBezTo>
                    <a:pt x="130" y="2736"/>
                    <a:pt x="171" y="2757"/>
                    <a:pt x="221" y="2777"/>
                  </a:cubicBezTo>
                  <a:cubicBezTo>
                    <a:pt x="230" y="2782"/>
                    <a:pt x="240" y="2784"/>
                    <a:pt x="249" y="2784"/>
                  </a:cubicBezTo>
                  <a:cubicBezTo>
                    <a:pt x="301" y="2784"/>
                    <a:pt x="345" y="2719"/>
                    <a:pt x="302" y="2676"/>
                  </a:cubicBezTo>
                  <a:cubicBezTo>
                    <a:pt x="262" y="2646"/>
                    <a:pt x="221" y="2615"/>
                    <a:pt x="191" y="2585"/>
                  </a:cubicBezTo>
                  <a:cubicBezTo>
                    <a:pt x="171" y="2566"/>
                    <a:pt x="149" y="2559"/>
                    <a:pt x="130" y="2559"/>
                  </a:cubicBezTo>
                  <a:close/>
                  <a:moveTo>
                    <a:pt x="1883" y="2432"/>
                  </a:moveTo>
                  <a:cubicBezTo>
                    <a:pt x="1814" y="2432"/>
                    <a:pt x="1752" y="2534"/>
                    <a:pt x="1821" y="2585"/>
                  </a:cubicBezTo>
                  <a:cubicBezTo>
                    <a:pt x="1892" y="2646"/>
                    <a:pt x="1973" y="2706"/>
                    <a:pt x="2054" y="2777"/>
                  </a:cubicBezTo>
                  <a:cubicBezTo>
                    <a:pt x="2075" y="2792"/>
                    <a:pt x="2097" y="2799"/>
                    <a:pt x="2117" y="2799"/>
                  </a:cubicBezTo>
                  <a:cubicBezTo>
                    <a:pt x="2203" y="2799"/>
                    <a:pt x="2263" y="2680"/>
                    <a:pt x="2165" y="2615"/>
                  </a:cubicBezTo>
                  <a:cubicBezTo>
                    <a:pt x="2084" y="2565"/>
                    <a:pt x="2003" y="2504"/>
                    <a:pt x="1922" y="2443"/>
                  </a:cubicBezTo>
                  <a:cubicBezTo>
                    <a:pt x="1909" y="2435"/>
                    <a:pt x="1896" y="2432"/>
                    <a:pt x="1883" y="2432"/>
                  </a:cubicBezTo>
                  <a:close/>
                  <a:moveTo>
                    <a:pt x="4115" y="2534"/>
                  </a:moveTo>
                  <a:cubicBezTo>
                    <a:pt x="4065" y="2534"/>
                    <a:pt x="4022" y="2599"/>
                    <a:pt x="4069" y="2646"/>
                  </a:cubicBezTo>
                  <a:cubicBezTo>
                    <a:pt x="4129" y="2696"/>
                    <a:pt x="4190" y="2757"/>
                    <a:pt x="4251" y="2808"/>
                  </a:cubicBezTo>
                  <a:cubicBezTo>
                    <a:pt x="4265" y="2822"/>
                    <a:pt x="4281" y="2828"/>
                    <a:pt x="4297" y="2828"/>
                  </a:cubicBezTo>
                  <a:cubicBezTo>
                    <a:pt x="4349" y="2828"/>
                    <a:pt x="4396" y="2763"/>
                    <a:pt x="4342" y="2716"/>
                  </a:cubicBezTo>
                  <a:cubicBezTo>
                    <a:pt x="4282" y="2666"/>
                    <a:pt x="4221" y="2605"/>
                    <a:pt x="4160" y="2554"/>
                  </a:cubicBezTo>
                  <a:cubicBezTo>
                    <a:pt x="4146" y="2540"/>
                    <a:pt x="4130" y="2534"/>
                    <a:pt x="4115" y="2534"/>
                  </a:cubicBezTo>
                  <a:close/>
                  <a:moveTo>
                    <a:pt x="2689" y="2611"/>
                  </a:moveTo>
                  <a:cubicBezTo>
                    <a:pt x="2617" y="2611"/>
                    <a:pt x="2565" y="2728"/>
                    <a:pt x="2641" y="2787"/>
                  </a:cubicBezTo>
                  <a:lnTo>
                    <a:pt x="2702" y="2828"/>
                  </a:lnTo>
                  <a:cubicBezTo>
                    <a:pt x="2718" y="2837"/>
                    <a:pt x="2733" y="2841"/>
                    <a:pt x="2747" y="2841"/>
                  </a:cubicBezTo>
                  <a:cubicBezTo>
                    <a:pt x="2827" y="2841"/>
                    <a:pt x="2879" y="2717"/>
                    <a:pt x="2793" y="2666"/>
                  </a:cubicBezTo>
                  <a:lnTo>
                    <a:pt x="2732" y="2625"/>
                  </a:lnTo>
                  <a:cubicBezTo>
                    <a:pt x="2717" y="2616"/>
                    <a:pt x="2703" y="2611"/>
                    <a:pt x="2689" y="2611"/>
                  </a:cubicBezTo>
                  <a:close/>
                  <a:moveTo>
                    <a:pt x="1159" y="2528"/>
                  </a:moveTo>
                  <a:cubicBezTo>
                    <a:pt x="1101" y="2528"/>
                    <a:pt x="1067" y="2617"/>
                    <a:pt x="1132" y="2666"/>
                  </a:cubicBezTo>
                  <a:cubicBezTo>
                    <a:pt x="1224" y="2736"/>
                    <a:pt x="1315" y="2808"/>
                    <a:pt x="1406" y="2868"/>
                  </a:cubicBezTo>
                  <a:cubicBezTo>
                    <a:pt x="1421" y="2879"/>
                    <a:pt x="1435" y="2884"/>
                    <a:pt x="1449" y="2884"/>
                  </a:cubicBezTo>
                  <a:cubicBezTo>
                    <a:pt x="1511" y="2884"/>
                    <a:pt x="1554" y="2786"/>
                    <a:pt x="1487" y="2736"/>
                  </a:cubicBezTo>
                  <a:cubicBezTo>
                    <a:pt x="1396" y="2676"/>
                    <a:pt x="1294" y="2605"/>
                    <a:pt x="1204" y="2544"/>
                  </a:cubicBezTo>
                  <a:cubicBezTo>
                    <a:pt x="1188" y="2533"/>
                    <a:pt x="1173" y="2528"/>
                    <a:pt x="1159" y="2528"/>
                  </a:cubicBezTo>
                  <a:close/>
                  <a:moveTo>
                    <a:pt x="5802" y="2714"/>
                  </a:moveTo>
                  <a:cubicBezTo>
                    <a:pt x="5740" y="2714"/>
                    <a:pt x="5702" y="2806"/>
                    <a:pt x="5770" y="2848"/>
                  </a:cubicBezTo>
                  <a:lnTo>
                    <a:pt x="5891" y="2929"/>
                  </a:lnTo>
                  <a:cubicBezTo>
                    <a:pt x="5903" y="2938"/>
                    <a:pt x="5915" y="2941"/>
                    <a:pt x="5926" y="2941"/>
                  </a:cubicBezTo>
                  <a:cubicBezTo>
                    <a:pt x="5985" y="2941"/>
                    <a:pt x="6030" y="2850"/>
                    <a:pt x="5962" y="2808"/>
                  </a:cubicBezTo>
                  <a:lnTo>
                    <a:pt x="5841" y="2727"/>
                  </a:lnTo>
                  <a:cubicBezTo>
                    <a:pt x="5827" y="2718"/>
                    <a:pt x="5814" y="2714"/>
                    <a:pt x="5802" y="2714"/>
                  </a:cubicBezTo>
                  <a:close/>
                  <a:moveTo>
                    <a:pt x="617" y="2705"/>
                  </a:moveTo>
                  <a:cubicBezTo>
                    <a:pt x="543" y="2705"/>
                    <a:pt x="484" y="2792"/>
                    <a:pt x="556" y="2848"/>
                  </a:cubicBezTo>
                  <a:lnTo>
                    <a:pt x="778" y="3030"/>
                  </a:lnTo>
                  <a:cubicBezTo>
                    <a:pt x="796" y="3045"/>
                    <a:pt x="815" y="3052"/>
                    <a:pt x="833" y="3052"/>
                  </a:cubicBezTo>
                  <a:cubicBezTo>
                    <a:pt x="902" y="3052"/>
                    <a:pt x="964" y="2964"/>
                    <a:pt x="900" y="2909"/>
                  </a:cubicBezTo>
                  <a:lnTo>
                    <a:pt x="677" y="2727"/>
                  </a:lnTo>
                  <a:cubicBezTo>
                    <a:pt x="658" y="2711"/>
                    <a:pt x="637" y="2705"/>
                    <a:pt x="617" y="2705"/>
                  </a:cubicBezTo>
                  <a:close/>
                  <a:moveTo>
                    <a:pt x="4770" y="2814"/>
                  </a:moveTo>
                  <a:cubicBezTo>
                    <a:pt x="4718" y="2814"/>
                    <a:pt x="4670" y="2885"/>
                    <a:pt x="4717" y="2939"/>
                  </a:cubicBezTo>
                  <a:cubicBezTo>
                    <a:pt x="4757" y="2990"/>
                    <a:pt x="4798" y="3030"/>
                    <a:pt x="4838" y="3081"/>
                  </a:cubicBezTo>
                  <a:cubicBezTo>
                    <a:pt x="4853" y="3101"/>
                    <a:pt x="4871" y="3109"/>
                    <a:pt x="4889" y="3109"/>
                  </a:cubicBezTo>
                  <a:cubicBezTo>
                    <a:pt x="4943" y="3109"/>
                    <a:pt x="4993" y="3031"/>
                    <a:pt x="4939" y="2970"/>
                  </a:cubicBezTo>
                  <a:lnTo>
                    <a:pt x="4818" y="2838"/>
                  </a:lnTo>
                  <a:cubicBezTo>
                    <a:pt x="4803" y="2821"/>
                    <a:pt x="4786" y="2814"/>
                    <a:pt x="4770" y="2814"/>
                  </a:cubicBezTo>
                  <a:close/>
                  <a:moveTo>
                    <a:pt x="3734" y="2967"/>
                  </a:moveTo>
                  <a:cubicBezTo>
                    <a:pt x="3673" y="2967"/>
                    <a:pt x="3619" y="3046"/>
                    <a:pt x="3674" y="3101"/>
                  </a:cubicBezTo>
                  <a:cubicBezTo>
                    <a:pt x="3704" y="3141"/>
                    <a:pt x="3745" y="3172"/>
                    <a:pt x="3775" y="3202"/>
                  </a:cubicBezTo>
                  <a:cubicBezTo>
                    <a:pt x="3791" y="3218"/>
                    <a:pt x="3809" y="3225"/>
                    <a:pt x="3827" y="3225"/>
                  </a:cubicBezTo>
                  <a:cubicBezTo>
                    <a:pt x="3887" y="3225"/>
                    <a:pt x="3941" y="3146"/>
                    <a:pt x="3886" y="3091"/>
                  </a:cubicBezTo>
                  <a:lnTo>
                    <a:pt x="3785" y="2990"/>
                  </a:lnTo>
                  <a:cubicBezTo>
                    <a:pt x="3769" y="2974"/>
                    <a:pt x="3751" y="2967"/>
                    <a:pt x="3734" y="2967"/>
                  </a:cubicBezTo>
                  <a:close/>
                  <a:moveTo>
                    <a:pt x="2974" y="2878"/>
                  </a:moveTo>
                  <a:cubicBezTo>
                    <a:pt x="2908" y="2878"/>
                    <a:pt x="2853" y="2969"/>
                    <a:pt x="2914" y="3030"/>
                  </a:cubicBezTo>
                  <a:cubicBezTo>
                    <a:pt x="2995" y="3121"/>
                    <a:pt x="3097" y="3202"/>
                    <a:pt x="3218" y="3253"/>
                  </a:cubicBezTo>
                  <a:cubicBezTo>
                    <a:pt x="3230" y="3258"/>
                    <a:pt x="3241" y="3260"/>
                    <a:pt x="3252" y="3260"/>
                  </a:cubicBezTo>
                  <a:cubicBezTo>
                    <a:pt x="3338" y="3260"/>
                    <a:pt x="3399" y="3136"/>
                    <a:pt x="3310" y="3091"/>
                  </a:cubicBezTo>
                  <a:cubicBezTo>
                    <a:pt x="3208" y="3051"/>
                    <a:pt x="3117" y="2990"/>
                    <a:pt x="3036" y="2909"/>
                  </a:cubicBezTo>
                  <a:cubicBezTo>
                    <a:pt x="3016" y="2887"/>
                    <a:pt x="2995" y="2878"/>
                    <a:pt x="2974" y="2878"/>
                  </a:cubicBezTo>
                  <a:close/>
                  <a:moveTo>
                    <a:pt x="1891" y="3081"/>
                  </a:moveTo>
                  <a:cubicBezTo>
                    <a:pt x="1847" y="3081"/>
                    <a:pt x="1822" y="3147"/>
                    <a:pt x="1872" y="3172"/>
                  </a:cubicBezTo>
                  <a:cubicBezTo>
                    <a:pt x="1922" y="3213"/>
                    <a:pt x="1983" y="3243"/>
                    <a:pt x="2034" y="3283"/>
                  </a:cubicBezTo>
                  <a:cubicBezTo>
                    <a:pt x="2042" y="3287"/>
                    <a:pt x="2051" y="3289"/>
                    <a:pt x="2059" y="3289"/>
                  </a:cubicBezTo>
                  <a:cubicBezTo>
                    <a:pt x="2107" y="3289"/>
                    <a:pt x="2136" y="3218"/>
                    <a:pt x="2084" y="3192"/>
                  </a:cubicBezTo>
                  <a:cubicBezTo>
                    <a:pt x="2034" y="3152"/>
                    <a:pt x="1973" y="3121"/>
                    <a:pt x="1922" y="3091"/>
                  </a:cubicBezTo>
                  <a:cubicBezTo>
                    <a:pt x="1911" y="3084"/>
                    <a:pt x="1901" y="3081"/>
                    <a:pt x="1891" y="3081"/>
                  </a:cubicBezTo>
                  <a:close/>
                  <a:moveTo>
                    <a:pt x="5539" y="3033"/>
                  </a:moveTo>
                  <a:cubicBezTo>
                    <a:pt x="5479" y="3033"/>
                    <a:pt x="5433" y="3115"/>
                    <a:pt x="5466" y="3172"/>
                  </a:cubicBezTo>
                  <a:cubicBezTo>
                    <a:pt x="5497" y="3263"/>
                    <a:pt x="5567" y="3294"/>
                    <a:pt x="5659" y="3324"/>
                  </a:cubicBezTo>
                  <a:cubicBezTo>
                    <a:pt x="5665" y="3325"/>
                    <a:pt x="5670" y="3326"/>
                    <a:pt x="5676" y="3326"/>
                  </a:cubicBezTo>
                  <a:cubicBezTo>
                    <a:pt x="5758" y="3326"/>
                    <a:pt x="5815" y="3199"/>
                    <a:pt x="5729" y="3152"/>
                  </a:cubicBezTo>
                  <a:cubicBezTo>
                    <a:pt x="5679" y="3132"/>
                    <a:pt x="5628" y="3081"/>
                    <a:pt x="5587" y="3051"/>
                  </a:cubicBezTo>
                  <a:cubicBezTo>
                    <a:pt x="5571" y="3038"/>
                    <a:pt x="5555" y="3033"/>
                    <a:pt x="5539" y="3033"/>
                  </a:cubicBezTo>
                  <a:close/>
                  <a:moveTo>
                    <a:pt x="2569" y="3031"/>
                  </a:moveTo>
                  <a:cubicBezTo>
                    <a:pt x="2498" y="3031"/>
                    <a:pt x="2450" y="3112"/>
                    <a:pt x="2509" y="3172"/>
                  </a:cubicBezTo>
                  <a:cubicBezTo>
                    <a:pt x="2550" y="3222"/>
                    <a:pt x="2601" y="3263"/>
                    <a:pt x="2651" y="3314"/>
                  </a:cubicBezTo>
                  <a:cubicBezTo>
                    <a:pt x="2676" y="3337"/>
                    <a:pt x="2703" y="3346"/>
                    <a:pt x="2727" y="3346"/>
                  </a:cubicBezTo>
                  <a:cubicBezTo>
                    <a:pt x="2823" y="3346"/>
                    <a:pt x="2896" y="3206"/>
                    <a:pt x="2783" y="3141"/>
                  </a:cubicBezTo>
                  <a:cubicBezTo>
                    <a:pt x="2732" y="3101"/>
                    <a:pt x="2671" y="3071"/>
                    <a:pt x="2611" y="3040"/>
                  </a:cubicBezTo>
                  <a:cubicBezTo>
                    <a:pt x="2596" y="3034"/>
                    <a:pt x="2582" y="3031"/>
                    <a:pt x="2569" y="3031"/>
                  </a:cubicBezTo>
                  <a:close/>
                  <a:moveTo>
                    <a:pt x="4259" y="3061"/>
                  </a:moveTo>
                  <a:cubicBezTo>
                    <a:pt x="4196" y="3061"/>
                    <a:pt x="4135" y="3132"/>
                    <a:pt x="4180" y="3192"/>
                  </a:cubicBezTo>
                  <a:cubicBezTo>
                    <a:pt x="4201" y="3233"/>
                    <a:pt x="4231" y="3263"/>
                    <a:pt x="4251" y="3303"/>
                  </a:cubicBezTo>
                  <a:cubicBezTo>
                    <a:pt x="4274" y="3335"/>
                    <a:pt x="4303" y="3348"/>
                    <a:pt x="4333" y="3348"/>
                  </a:cubicBezTo>
                  <a:cubicBezTo>
                    <a:pt x="4407" y="3348"/>
                    <a:pt x="4476" y="3262"/>
                    <a:pt x="4403" y="3182"/>
                  </a:cubicBezTo>
                  <a:cubicBezTo>
                    <a:pt x="4383" y="3152"/>
                    <a:pt x="4352" y="3121"/>
                    <a:pt x="4322" y="3091"/>
                  </a:cubicBezTo>
                  <a:cubicBezTo>
                    <a:pt x="4304" y="3070"/>
                    <a:pt x="4281" y="3061"/>
                    <a:pt x="4259" y="3061"/>
                  </a:cubicBezTo>
                  <a:close/>
                  <a:moveTo>
                    <a:pt x="518" y="3187"/>
                  </a:moveTo>
                  <a:cubicBezTo>
                    <a:pt x="433" y="3187"/>
                    <a:pt x="353" y="3286"/>
                    <a:pt x="434" y="3375"/>
                  </a:cubicBezTo>
                  <a:cubicBezTo>
                    <a:pt x="495" y="3435"/>
                    <a:pt x="565" y="3476"/>
                    <a:pt x="646" y="3496"/>
                  </a:cubicBezTo>
                  <a:cubicBezTo>
                    <a:pt x="654" y="3497"/>
                    <a:pt x="661" y="3498"/>
                    <a:pt x="667" y="3498"/>
                  </a:cubicBezTo>
                  <a:cubicBezTo>
                    <a:pt x="782" y="3498"/>
                    <a:pt x="812" y="3342"/>
                    <a:pt x="697" y="3303"/>
                  </a:cubicBezTo>
                  <a:cubicBezTo>
                    <a:pt x="667" y="3294"/>
                    <a:pt x="637" y="3273"/>
                    <a:pt x="606" y="3233"/>
                  </a:cubicBezTo>
                  <a:cubicBezTo>
                    <a:pt x="581" y="3200"/>
                    <a:pt x="549" y="3187"/>
                    <a:pt x="518" y="3187"/>
                  </a:cubicBezTo>
                  <a:close/>
                  <a:moveTo>
                    <a:pt x="5280" y="3381"/>
                  </a:moveTo>
                  <a:cubicBezTo>
                    <a:pt x="5221" y="3381"/>
                    <a:pt x="5169" y="3452"/>
                    <a:pt x="5223" y="3506"/>
                  </a:cubicBezTo>
                  <a:lnTo>
                    <a:pt x="5263" y="3546"/>
                  </a:lnTo>
                  <a:cubicBezTo>
                    <a:pt x="5280" y="3564"/>
                    <a:pt x="5300" y="3571"/>
                    <a:pt x="5319" y="3571"/>
                  </a:cubicBezTo>
                  <a:cubicBezTo>
                    <a:pt x="5377" y="3571"/>
                    <a:pt x="5429" y="3499"/>
                    <a:pt x="5375" y="3445"/>
                  </a:cubicBezTo>
                  <a:lnTo>
                    <a:pt x="5335" y="3405"/>
                  </a:lnTo>
                  <a:cubicBezTo>
                    <a:pt x="5318" y="3388"/>
                    <a:pt x="5298" y="3381"/>
                    <a:pt x="5280" y="3381"/>
                  </a:cubicBezTo>
                  <a:close/>
                  <a:moveTo>
                    <a:pt x="1572" y="3356"/>
                  </a:moveTo>
                  <a:cubicBezTo>
                    <a:pt x="1501" y="3356"/>
                    <a:pt x="1458" y="3454"/>
                    <a:pt x="1528" y="3506"/>
                  </a:cubicBezTo>
                  <a:cubicBezTo>
                    <a:pt x="1578" y="3537"/>
                    <a:pt x="1629" y="3557"/>
                    <a:pt x="1669" y="3587"/>
                  </a:cubicBezTo>
                  <a:cubicBezTo>
                    <a:pt x="1684" y="3597"/>
                    <a:pt x="1699" y="3601"/>
                    <a:pt x="1713" y="3601"/>
                  </a:cubicBezTo>
                  <a:cubicBezTo>
                    <a:pt x="1785" y="3601"/>
                    <a:pt x="1837" y="3488"/>
                    <a:pt x="1760" y="3445"/>
                  </a:cubicBezTo>
                  <a:cubicBezTo>
                    <a:pt x="1710" y="3415"/>
                    <a:pt x="1659" y="3395"/>
                    <a:pt x="1609" y="3364"/>
                  </a:cubicBezTo>
                  <a:cubicBezTo>
                    <a:pt x="1596" y="3359"/>
                    <a:pt x="1584" y="3356"/>
                    <a:pt x="1572" y="3356"/>
                  </a:cubicBezTo>
                  <a:close/>
                  <a:moveTo>
                    <a:pt x="226" y="3432"/>
                  </a:moveTo>
                  <a:cubicBezTo>
                    <a:pt x="173" y="3432"/>
                    <a:pt x="141" y="3515"/>
                    <a:pt x="191" y="3557"/>
                  </a:cubicBezTo>
                  <a:lnTo>
                    <a:pt x="282" y="3618"/>
                  </a:lnTo>
                  <a:cubicBezTo>
                    <a:pt x="292" y="3626"/>
                    <a:pt x="302" y="3630"/>
                    <a:pt x="312" y="3630"/>
                  </a:cubicBezTo>
                  <a:cubicBezTo>
                    <a:pt x="362" y="3630"/>
                    <a:pt x="402" y="3540"/>
                    <a:pt x="343" y="3506"/>
                  </a:cubicBezTo>
                  <a:lnTo>
                    <a:pt x="262" y="3445"/>
                  </a:lnTo>
                  <a:cubicBezTo>
                    <a:pt x="249" y="3436"/>
                    <a:pt x="237" y="3432"/>
                    <a:pt x="226" y="3432"/>
                  </a:cubicBezTo>
                  <a:close/>
                  <a:moveTo>
                    <a:pt x="3342" y="3383"/>
                  </a:moveTo>
                  <a:cubicBezTo>
                    <a:pt x="3267" y="3383"/>
                    <a:pt x="3195" y="3473"/>
                    <a:pt x="3269" y="3546"/>
                  </a:cubicBezTo>
                  <a:cubicBezTo>
                    <a:pt x="3319" y="3587"/>
                    <a:pt x="3360" y="3638"/>
                    <a:pt x="3400" y="3678"/>
                  </a:cubicBezTo>
                  <a:cubicBezTo>
                    <a:pt x="3418" y="3696"/>
                    <a:pt x="3439" y="3704"/>
                    <a:pt x="3460" y="3704"/>
                  </a:cubicBezTo>
                  <a:cubicBezTo>
                    <a:pt x="3521" y="3704"/>
                    <a:pt x="3578" y="3638"/>
                    <a:pt x="3532" y="3577"/>
                  </a:cubicBezTo>
                  <a:lnTo>
                    <a:pt x="3421" y="3425"/>
                  </a:lnTo>
                  <a:cubicBezTo>
                    <a:pt x="3399" y="3395"/>
                    <a:pt x="3370" y="3383"/>
                    <a:pt x="3342" y="3383"/>
                  </a:cubicBezTo>
                  <a:close/>
                  <a:moveTo>
                    <a:pt x="3737" y="3427"/>
                  </a:moveTo>
                  <a:cubicBezTo>
                    <a:pt x="3659" y="3427"/>
                    <a:pt x="3594" y="3525"/>
                    <a:pt x="3664" y="3577"/>
                  </a:cubicBezTo>
                  <a:cubicBezTo>
                    <a:pt x="3704" y="3618"/>
                    <a:pt x="3755" y="3658"/>
                    <a:pt x="3785" y="3699"/>
                  </a:cubicBezTo>
                  <a:cubicBezTo>
                    <a:pt x="3803" y="3723"/>
                    <a:pt x="3830" y="3735"/>
                    <a:pt x="3855" y="3735"/>
                  </a:cubicBezTo>
                  <a:cubicBezTo>
                    <a:pt x="3903" y="3735"/>
                    <a:pt x="3947" y="3697"/>
                    <a:pt x="3927" y="3638"/>
                  </a:cubicBezTo>
                  <a:cubicBezTo>
                    <a:pt x="3897" y="3546"/>
                    <a:pt x="3856" y="3486"/>
                    <a:pt x="3775" y="3435"/>
                  </a:cubicBezTo>
                  <a:cubicBezTo>
                    <a:pt x="3763" y="3430"/>
                    <a:pt x="3750" y="3427"/>
                    <a:pt x="3737" y="3427"/>
                  </a:cubicBezTo>
                  <a:close/>
                  <a:moveTo>
                    <a:pt x="1083" y="3529"/>
                  </a:moveTo>
                  <a:cubicBezTo>
                    <a:pt x="1027" y="3529"/>
                    <a:pt x="991" y="3623"/>
                    <a:pt x="1051" y="3658"/>
                  </a:cubicBezTo>
                  <a:cubicBezTo>
                    <a:pt x="1132" y="3699"/>
                    <a:pt x="1213" y="3749"/>
                    <a:pt x="1294" y="3789"/>
                  </a:cubicBezTo>
                  <a:cubicBezTo>
                    <a:pt x="1306" y="3796"/>
                    <a:pt x="1317" y="3799"/>
                    <a:pt x="1328" y="3799"/>
                  </a:cubicBezTo>
                  <a:cubicBezTo>
                    <a:pt x="1382" y="3799"/>
                    <a:pt x="1415" y="3722"/>
                    <a:pt x="1355" y="3688"/>
                  </a:cubicBezTo>
                  <a:lnTo>
                    <a:pt x="1112" y="3537"/>
                  </a:lnTo>
                  <a:cubicBezTo>
                    <a:pt x="1102" y="3531"/>
                    <a:pt x="1093" y="3529"/>
                    <a:pt x="1083" y="3529"/>
                  </a:cubicBezTo>
                  <a:close/>
                  <a:moveTo>
                    <a:pt x="2186" y="3535"/>
                  </a:moveTo>
                  <a:cubicBezTo>
                    <a:pt x="2117" y="3535"/>
                    <a:pt x="2076" y="3637"/>
                    <a:pt x="2145" y="3688"/>
                  </a:cubicBezTo>
                  <a:cubicBezTo>
                    <a:pt x="2185" y="3719"/>
                    <a:pt x="2236" y="3759"/>
                    <a:pt x="2287" y="3789"/>
                  </a:cubicBezTo>
                  <a:cubicBezTo>
                    <a:pt x="2301" y="3802"/>
                    <a:pt x="2317" y="3808"/>
                    <a:pt x="2331" y="3808"/>
                  </a:cubicBezTo>
                  <a:cubicBezTo>
                    <a:pt x="2395" y="3808"/>
                    <a:pt x="2442" y="3697"/>
                    <a:pt x="2368" y="3648"/>
                  </a:cubicBezTo>
                  <a:cubicBezTo>
                    <a:pt x="2317" y="3618"/>
                    <a:pt x="2266" y="3587"/>
                    <a:pt x="2226" y="3546"/>
                  </a:cubicBezTo>
                  <a:cubicBezTo>
                    <a:pt x="2212" y="3539"/>
                    <a:pt x="2198" y="3535"/>
                    <a:pt x="2186" y="3535"/>
                  </a:cubicBezTo>
                  <a:close/>
                  <a:moveTo>
                    <a:pt x="4605" y="3601"/>
                  </a:moveTo>
                  <a:cubicBezTo>
                    <a:pt x="4560" y="3601"/>
                    <a:pt x="4525" y="3659"/>
                    <a:pt x="4565" y="3699"/>
                  </a:cubicBezTo>
                  <a:lnTo>
                    <a:pt x="4656" y="3810"/>
                  </a:lnTo>
                  <a:cubicBezTo>
                    <a:pt x="4669" y="3823"/>
                    <a:pt x="4684" y="3829"/>
                    <a:pt x="4699" y="3829"/>
                  </a:cubicBezTo>
                  <a:cubicBezTo>
                    <a:pt x="4753" y="3829"/>
                    <a:pt x="4802" y="3758"/>
                    <a:pt x="4747" y="3719"/>
                  </a:cubicBezTo>
                  <a:cubicBezTo>
                    <a:pt x="4717" y="3678"/>
                    <a:pt x="4676" y="3648"/>
                    <a:pt x="4646" y="3618"/>
                  </a:cubicBezTo>
                  <a:cubicBezTo>
                    <a:pt x="4632" y="3606"/>
                    <a:pt x="4618" y="3601"/>
                    <a:pt x="4605" y="3601"/>
                  </a:cubicBezTo>
                  <a:close/>
                  <a:moveTo>
                    <a:pt x="5017" y="3661"/>
                  </a:moveTo>
                  <a:cubicBezTo>
                    <a:pt x="4960" y="3661"/>
                    <a:pt x="4914" y="3720"/>
                    <a:pt x="4939" y="3780"/>
                  </a:cubicBezTo>
                  <a:cubicBezTo>
                    <a:pt x="4980" y="3861"/>
                    <a:pt x="5041" y="3901"/>
                    <a:pt x="5112" y="3951"/>
                  </a:cubicBezTo>
                  <a:cubicBezTo>
                    <a:pt x="5122" y="3958"/>
                    <a:pt x="5134" y="3961"/>
                    <a:pt x="5145" y="3961"/>
                  </a:cubicBezTo>
                  <a:cubicBezTo>
                    <a:pt x="5200" y="3961"/>
                    <a:pt x="5256" y="3891"/>
                    <a:pt x="5223" y="3840"/>
                  </a:cubicBezTo>
                  <a:cubicBezTo>
                    <a:pt x="5173" y="3780"/>
                    <a:pt x="5132" y="3708"/>
                    <a:pt x="5051" y="3668"/>
                  </a:cubicBezTo>
                  <a:cubicBezTo>
                    <a:pt x="5040" y="3663"/>
                    <a:pt x="5028" y="3661"/>
                    <a:pt x="5017" y="3661"/>
                  </a:cubicBezTo>
                  <a:close/>
                  <a:moveTo>
                    <a:pt x="5768" y="3777"/>
                  </a:moveTo>
                  <a:cubicBezTo>
                    <a:pt x="5705" y="3777"/>
                    <a:pt x="5644" y="3859"/>
                    <a:pt x="5699" y="3921"/>
                  </a:cubicBezTo>
                  <a:lnTo>
                    <a:pt x="5760" y="3982"/>
                  </a:lnTo>
                  <a:cubicBezTo>
                    <a:pt x="5779" y="4001"/>
                    <a:pt x="5800" y="4009"/>
                    <a:pt x="5820" y="4009"/>
                  </a:cubicBezTo>
                  <a:cubicBezTo>
                    <a:pt x="5886" y="4009"/>
                    <a:pt x="5943" y="3923"/>
                    <a:pt x="5881" y="3861"/>
                  </a:cubicBezTo>
                  <a:lnTo>
                    <a:pt x="5821" y="3800"/>
                  </a:lnTo>
                  <a:cubicBezTo>
                    <a:pt x="5805" y="3784"/>
                    <a:pt x="5786" y="3777"/>
                    <a:pt x="5768" y="3777"/>
                  </a:cubicBezTo>
                  <a:close/>
                  <a:moveTo>
                    <a:pt x="579" y="3679"/>
                  </a:moveTo>
                  <a:cubicBezTo>
                    <a:pt x="522" y="3679"/>
                    <a:pt x="463" y="3737"/>
                    <a:pt x="505" y="3800"/>
                  </a:cubicBezTo>
                  <a:cubicBezTo>
                    <a:pt x="556" y="3901"/>
                    <a:pt x="637" y="3972"/>
                    <a:pt x="738" y="4023"/>
                  </a:cubicBezTo>
                  <a:cubicBezTo>
                    <a:pt x="749" y="4028"/>
                    <a:pt x="760" y="4030"/>
                    <a:pt x="771" y="4030"/>
                  </a:cubicBezTo>
                  <a:cubicBezTo>
                    <a:pt x="848" y="4030"/>
                    <a:pt x="908" y="3915"/>
                    <a:pt x="819" y="3870"/>
                  </a:cubicBezTo>
                  <a:cubicBezTo>
                    <a:pt x="748" y="3840"/>
                    <a:pt x="687" y="3789"/>
                    <a:pt x="646" y="3719"/>
                  </a:cubicBezTo>
                  <a:cubicBezTo>
                    <a:pt x="631" y="3691"/>
                    <a:pt x="605" y="3679"/>
                    <a:pt x="579" y="3679"/>
                  </a:cubicBezTo>
                  <a:close/>
                  <a:moveTo>
                    <a:pt x="3445" y="3797"/>
                  </a:moveTo>
                  <a:cubicBezTo>
                    <a:pt x="3380" y="3797"/>
                    <a:pt x="3325" y="3879"/>
                    <a:pt x="3380" y="3942"/>
                  </a:cubicBezTo>
                  <a:lnTo>
                    <a:pt x="3522" y="4083"/>
                  </a:lnTo>
                  <a:cubicBezTo>
                    <a:pt x="3541" y="4105"/>
                    <a:pt x="3564" y="4114"/>
                    <a:pt x="3585" y="4114"/>
                  </a:cubicBezTo>
                  <a:cubicBezTo>
                    <a:pt x="3654" y="4114"/>
                    <a:pt x="3715" y="4024"/>
                    <a:pt x="3654" y="3962"/>
                  </a:cubicBezTo>
                  <a:cubicBezTo>
                    <a:pt x="3603" y="3911"/>
                    <a:pt x="3553" y="3870"/>
                    <a:pt x="3502" y="3820"/>
                  </a:cubicBezTo>
                  <a:cubicBezTo>
                    <a:pt x="3483" y="3804"/>
                    <a:pt x="3464" y="3797"/>
                    <a:pt x="3445" y="3797"/>
                  </a:cubicBezTo>
                  <a:close/>
                  <a:moveTo>
                    <a:pt x="1884" y="3886"/>
                  </a:moveTo>
                  <a:cubicBezTo>
                    <a:pt x="1810" y="3886"/>
                    <a:pt x="1740" y="3982"/>
                    <a:pt x="1811" y="4053"/>
                  </a:cubicBezTo>
                  <a:lnTo>
                    <a:pt x="1872" y="4113"/>
                  </a:lnTo>
                  <a:cubicBezTo>
                    <a:pt x="1893" y="4134"/>
                    <a:pt x="1915" y="4143"/>
                    <a:pt x="1937" y="4143"/>
                  </a:cubicBezTo>
                  <a:cubicBezTo>
                    <a:pt x="2011" y="4143"/>
                    <a:pt x="2074" y="4042"/>
                    <a:pt x="2003" y="3972"/>
                  </a:cubicBezTo>
                  <a:lnTo>
                    <a:pt x="1942" y="3911"/>
                  </a:lnTo>
                  <a:cubicBezTo>
                    <a:pt x="1925" y="3893"/>
                    <a:pt x="1904" y="3886"/>
                    <a:pt x="1884" y="3886"/>
                  </a:cubicBezTo>
                  <a:close/>
                  <a:moveTo>
                    <a:pt x="2871" y="3815"/>
                  </a:moveTo>
                  <a:cubicBezTo>
                    <a:pt x="2793" y="3815"/>
                    <a:pt x="2756" y="3909"/>
                    <a:pt x="2783" y="3972"/>
                  </a:cubicBezTo>
                  <a:cubicBezTo>
                    <a:pt x="2824" y="4053"/>
                    <a:pt x="2894" y="4093"/>
                    <a:pt x="2955" y="4144"/>
                  </a:cubicBezTo>
                  <a:cubicBezTo>
                    <a:pt x="2981" y="4168"/>
                    <a:pt x="3009" y="4177"/>
                    <a:pt x="3036" y="4177"/>
                  </a:cubicBezTo>
                  <a:cubicBezTo>
                    <a:pt x="3127" y="4177"/>
                    <a:pt x="3203" y="4068"/>
                    <a:pt x="3117" y="3982"/>
                  </a:cubicBezTo>
                  <a:cubicBezTo>
                    <a:pt x="3056" y="3921"/>
                    <a:pt x="2995" y="3850"/>
                    <a:pt x="2905" y="3820"/>
                  </a:cubicBezTo>
                  <a:cubicBezTo>
                    <a:pt x="2893" y="3817"/>
                    <a:pt x="2882" y="3815"/>
                    <a:pt x="2871" y="3815"/>
                  </a:cubicBezTo>
                  <a:close/>
                  <a:moveTo>
                    <a:pt x="4223" y="3765"/>
                  </a:moveTo>
                  <a:cubicBezTo>
                    <a:pt x="4124" y="3765"/>
                    <a:pt x="4032" y="3896"/>
                    <a:pt x="4129" y="3972"/>
                  </a:cubicBezTo>
                  <a:cubicBezTo>
                    <a:pt x="4210" y="4032"/>
                    <a:pt x="4282" y="4104"/>
                    <a:pt x="4363" y="4164"/>
                  </a:cubicBezTo>
                  <a:cubicBezTo>
                    <a:pt x="4379" y="4176"/>
                    <a:pt x="4398" y="4181"/>
                    <a:pt x="4417" y="4181"/>
                  </a:cubicBezTo>
                  <a:cubicBezTo>
                    <a:pt x="4480" y="4181"/>
                    <a:pt x="4540" y="4125"/>
                    <a:pt x="4494" y="4063"/>
                  </a:cubicBezTo>
                  <a:cubicBezTo>
                    <a:pt x="4444" y="3982"/>
                    <a:pt x="4383" y="3901"/>
                    <a:pt x="4322" y="3820"/>
                  </a:cubicBezTo>
                  <a:cubicBezTo>
                    <a:pt x="4293" y="3781"/>
                    <a:pt x="4258" y="3765"/>
                    <a:pt x="4223" y="3765"/>
                  </a:cubicBezTo>
                  <a:close/>
                  <a:moveTo>
                    <a:pt x="2354" y="4127"/>
                  </a:moveTo>
                  <a:cubicBezTo>
                    <a:pt x="2266" y="4127"/>
                    <a:pt x="2227" y="4262"/>
                    <a:pt x="2317" y="4316"/>
                  </a:cubicBezTo>
                  <a:lnTo>
                    <a:pt x="2347" y="4347"/>
                  </a:lnTo>
                  <a:cubicBezTo>
                    <a:pt x="2367" y="4358"/>
                    <a:pt x="2385" y="4364"/>
                    <a:pt x="2403" y="4364"/>
                  </a:cubicBezTo>
                  <a:cubicBezTo>
                    <a:pt x="2506" y="4364"/>
                    <a:pt x="2568" y="4187"/>
                    <a:pt x="2439" y="4144"/>
                  </a:cubicBezTo>
                  <a:cubicBezTo>
                    <a:pt x="2419" y="4134"/>
                    <a:pt x="2408" y="4134"/>
                    <a:pt x="2388" y="4134"/>
                  </a:cubicBezTo>
                  <a:cubicBezTo>
                    <a:pt x="2376" y="4129"/>
                    <a:pt x="2364" y="4127"/>
                    <a:pt x="2354" y="4127"/>
                  </a:cubicBezTo>
                  <a:close/>
                  <a:moveTo>
                    <a:pt x="5441" y="4295"/>
                  </a:moveTo>
                  <a:cubicBezTo>
                    <a:pt x="5390" y="4295"/>
                    <a:pt x="5342" y="4358"/>
                    <a:pt x="5375" y="4407"/>
                  </a:cubicBezTo>
                  <a:cubicBezTo>
                    <a:pt x="5405" y="4458"/>
                    <a:pt x="5436" y="4468"/>
                    <a:pt x="5486" y="4478"/>
                  </a:cubicBezTo>
                  <a:cubicBezTo>
                    <a:pt x="5492" y="4482"/>
                    <a:pt x="5498" y="4483"/>
                    <a:pt x="5504" y="4483"/>
                  </a:cubicBezTo>
                  <a:cubicBezTo>
                    <a:pt x="5530" y="4483"/>
                    <a:pt x="5555" y="4450"/>
                    <a:pt x="5547" y="4417"/>
                  </a:cubicBezTo>
                  <a:cubicBezTo>
                    <a:pt x="5527" y="4367"/>
                    <a:pt x="5517" y="4336"/>
                    <a:pt x="5476" y="4306"/>
                  </a:cubicBezTo>
                  <a:cubicBezTo>
                    <a:pt x="5465" y="4299"/>
                    <a:pt x="5453" y="4295"/>
                    <a:pt x="5441" y="4295"/>
                  </a:cubicBezTo>
                  <a:close/>
                  <a:moveTo>
                    <a:pt x="1329" y="4255"/>
                  </a:moveTo>
                  <a:cubicBezTo>
                    <a:pt x="1242" y="4255"/>
                    <a:pt x="1182" y="4393"/>
                    <a:pt x="1274" y="4468"/>
                  </a:cubicBezTo>
                  <a:lnTo>
                    <a:pt x="1355" y="4529"/>
                  </a:lnTo>
                  <a:cubicBezTo>
                    <a:pt x="1374" y="4543"/>
                    <a:pt x="1393" y="4548"/>
                    <a:pt x="1410" y="4548"/>
                  </a:cubicBezTo>
                  <a:cubicBezTo>
                    <a:pt x="1498" y="4548"/>
                    <a:pt x="1559" y="4404"/>
                    <a:pt x="1467" y="4336"/>
                  </a:cubicBezTo>
                  <a:lnTo>
                    <a:pt x="1386" y="4275"/>
                  </a:lnTo>
                  <a:cubicBezTo>
                    <a:pt x="1366" y="4261"/>
                    <a:pt x="1347" y="4255"/>
                    <a:pt x="1329" y="4255"/>
                  </a:cubicBezTo>
                  <a:close/>
                  <a:moveTo>
                    <a:pt x="4993" y="4329"/>
                  </a:moveTo>
                  <a:cubicBezTo>
                    <a:pt x="4925" y="4329"/>
                    <a:pt x="4859" y="4394"/>
                    <a:pt x="4909" y="4458"/>
                  </a:cubicBezTo>
                  <a:lnTo>
                    <a:pt x="4970" y="4539"/>
                  </a:lnTo>
                  <a:cubicBezTo>
                    <a:pt x="4991" y="4565"/>
                    <a:pt x="5019" y="4577"/>
                    <a:pt x="5047" y="4577"/>
                  </a:cubicBezTo>
                  <a:cubicBezTo>
                    <a:pt x="5116" y="4577"/>
                    <a:pt x="5182" y="4512"/>
                    <a:pt x="5132" y="4448"/>
                  </a:cubicBezTo>
                  <a:lnTo>
                    <a:pt x="5071" y="4367"/>
                  </a:lnTo>
                  <a:cubicBezTo>
                    <a:pt x="5050" y="4340"/>
                    <a:pt x="5022" y="4329"/>
                    <a:pt x="4993" y="4329"/>
                  </a:cubicBezTo>
                  <a:close/>
                  <a:moveTo>
                    <a:pt x="4056" y="4321"/>
                  </a:moveTo>
                  <a:cubicBezTo>
                    <a:pt x="3991" y="4321"/>
                    <a:pt x="3940" y="4418"/>
                    <a:pt x="3998" y="4468"/>
                  </a:cubicBezTo>
                  <a:cubicBezTo>
                    <a:pt x="4039" y="4509"/>
                    <a:pt x="4079" y="4539"/>
                    <a:pt x="4109" y="4579"/>
                  </a:cubicBezTo>
                  <a:cubicBezTo>
                    <a:pt x="4129" y="4595"/>
                    <a:pt x="4150" y="4602"/>
                    <a:pt x="4170" y="4602"/>
                  </a:cubicBezTo>
                  <a:cubicBezTo>
                    <a:pt x="4250" y="4602"/>
                    <a:pt x="4310" y="4492"/>
                    <a:pt x="4221" y="4428"/>
                  </a:cubicBezTo>
                  <a:lnTo>
                    <a:pt x="4099" y="4336"/>
                  </a:lnTo>
                  <a:cubicBezTo>
                    <a:pt x="4085" y="4325"/>
                    <a:pt x="4070" y="4321"/>
                    <a:pt x="4056" y="4321"/>
                  </a:cubicBezTo>
                  <a:close/>
                  <a:moveTo>
                    <a:pt x="3621" y="4348"/>
                  </a:moveTo>
                  <a:cubicBezTo>
                    <a:pt x="3553" y="4348"/>
                    <a:pt x="3497" y="4447"/>
                    <a:pt x="3532" y="4509"/>
                  </a:cubicBezTo>
                  <a:cubicBezTo>
                    <a:pt x="3562" y="4549"/>
                    <a:pt x="3573" y="4590"/>
                    <a:pt x="3613" y="4610"/>
                  </a:cubicBezTo>
                  <a:cubicBezTo>
                    <a:pt x="3654" y="4640"/>
                    <a:pt x="3684" y="4640"/>
                    <a:pt x="3715" y="4640"/>
                  </a:cubicBezTo>
                  <a:cubicBezTo>
                    <a:pt x="3723" y="4644"/>
                    <a:pt x="3732" y="4647"/>
                    <a:pt x="3739" y="4647"/>
                  </a:cubicBezTo>
                  <a:cubicBezTo>
                    <a:pt x="3750" y="4647"/>
                    <a:pt x="3759" y="4642"/>
                    <a:pt x="3765" y="4630"/>
                  </a:cubicBezTo>
                  <a:cubicBezTo>
                    <a:pt x="3805" y="4590"/>
                    <a:pt x="3826" y="4539"/>
                    <a:pt x="3805" y="4478"/>
                  </a:cubicBezTo>
                  <a:cubicBezTo>
                    <a:pt x="3785" y="4407"/>
                    <a:pt x="3724" y="4377"/>
                    <a:pt x="3654" y="4356"/>
                  </a:cubicBezTo>
                  <a:cubicBezTo>
                    <a:pt x="3643" y="4351"/>
                    <a:pt x="3632" y="4348"/>
                    <a:pt x="3621" y="4348"/>
                  </a:cubicBezTo>
                  <a:close/>
                  <a:moveTo>
                    <a:pt x="821" y="4461"/>
                  </a:moveTo>
                  <a:cubicBezTo>
                    <a:pt x="781" y="4461"/>
                    <a:pt x="748" y="4511"/>
                    <a:pt x="778" y="4549"/>
                  </a:cubicBezTo>
                  <a:lnTo>
                    <a:pt x="880" y="4650"/>
                  </a:lnTo>
                  <a:cubicBezTo>
                    <a:pt x="892" y="4663"/>
                    <a:pt x="905" y="4668"/>
                    <a:pt x="918" y="4668"/>
                  </a:cubicBezTo>
                  <a:cubicBezTo>
                    <a:pt x="958" y="4668"/>
                    <a:pt x="991" y="4618"/>
                    <a:pt x="961" y="4579"/>
                  </a:cubicBezTo>
                  <a:lnTo>
                    <a:pt x="859" y="4478"/>
                  </a:lnTo>
                  <a:cubicBezTo>
                    <a:pt x="847" y="4466"/>
                    <a:pt x="834" y="4461"/>
                    <a:pt x="821" y="4461"/>
                  </a:cubicBezTo>
                  <a:close/>
                  <a:moveTo>
                    <a:pt x="1857" y="4529"/>
                  </a:moveTo>
                  <a:cubicBezTo>
                    <a:pt x="1807" y="4529"/>
                    <a:pt x="1765" y="4593"/>
                    <a:pt x="1811" y="4640"/>
                  </a:cubicBezTo>
                  <a:lnTo>
                    <a:pt x="1852" y="4680"/>
                  </a:lnTo>
                  <a:cubicBezTo>
                    <a:pt x="1866" y="4695"/>
                    <a:pt x="1882" y="4700"/>
                    <a:pt x="1897" y="4700"/>
                  </a:cubicBezTo>
                  <a:cubicBezTo>
                    <a:pt x="1946" y="4700"/>
                    <a:pt x="1989" y="4636"/>
                    <a:pt x="1942" y="4590"/>
                  </a:cubicBezTo>
                  <a:lnTo>
                    <a:pt x="1902" y="4549"/>
                  </a:lnTo>
                  <a:cubicBezTo>
                    <a:pt x="1888" y="4535"/>
                    <a:pt x="1872" y="4529"/>
                    <a:pt x="1857" y="4529"/>
                  </a:cubicBezTo>
                  <a:close/>
                  <a:moveTo>
                    <a:pt x="2933" y="4448"/>
                  </a:moveTo>
                  <a:cubicBezTo>
                    <a:pt x="2865" y="4448"/>
                    <a:pt x="2799" y="4501"/>
                    <a:pt x="2824" y="4579"/>
                  </a:cubicBezTo>
                  <a:cubicBezTo>
                    <a:pt x="2854" y="4650"/>
                    <a:pt x="2884" y="4711"/>
                    <a:pt x="2935" y="4772"/>
                  </a:cubicBezTo>
                  <a:cubicBezTo>
                    <a:pt x="2956" y="4798"/>
                    <a:pt x="2982" y="4809"/>
                    <a:pt x="3007" y="4809"/>
                  </a:cubicBezTo>
                  <a:cubicBezTo>
                    <a:pt x="3089" y="4809"/>
                    <a:pt x="3166" y="4697"/>
                    <a:pt x="3097" y="4620"/>
                  </a:cubicBezTo>
                  <a:cubicBezTo>
                    <a:pt x="3067" y="4590"/>
                    <a:pt x="3056" y="4559"/>
                    <a:pt x="3046" y="4529"/>
                  </a:cubicBezTo>
                  <a:cubicBezTo>
                    <a:pt x="3026" y="4472"/>
                    <a:pt x="2979" y="4448"/>
                    <a:pt x="2933" y="4448"/>
                  </a:cubicBezTo>
                  <a:close/>
                  <a:moveTo>
                    <a:pt x="2470" y="4575"/>
                  </a:moveTo>
                  <a:cubicBezTo>
                    <a:pt x="2412" y="4575"/>
                    <a:pt x="2356" y="4630"/>
                    <a:pt x="2398" y="4701"/>
                  </a:cubicBezTo>
                  <a:cubicBezTo>
                    <a:pt x="2428" y="4741"/>
                    <a:pt x="2459" y="4792"/>
                    <a:pt x="2489" y="4842"/>
                  </a:cubicBezTo>
                  <a:cubicBezTo>
                    <a:pt x="2510" y="4872"/>
                    <a:pt x="2539" y="4885"/>
                    <a:pt x="2568" y="4885"/>
                  </a:cubicBezTo>
                  <a:cubicBezTo>
                    <a:pt x="2636" y="4885"/>
                    <a:pt x="2701" y="4816"/>
                    <a:pt x="2651" y="4752"/>
                  </a:cubicBezTo>
                  <a:cubicBezTo>
                    <a:pt x="2611" y="4701"/>
                    <a:pt x="2581" y="4660"/>
                    <a:pt x="2540" y="4610"/>
                  </a:cubicBezTo>
                  <a:cubicBezTo>
                    <a:pt x="2522" y="4585"/>
                    <a:pt x="2496" y="4575"/>
                    <a:pt x="2470" y="4575"/>
                  </a:cubicBezTo>
                  <a:close/>
                  <a:moveTo>
                    <a:pt x="3468" y="4828"/>
                  </a:moveTo>
                  <a:cubicBezTo>
                    <a:pt x="3430" y="4828"/>
                    <a:pt x="3395" y="4871"/>
                    <a:pt x="3431" y="4914"/>
                  </a:cubicBezTo>
                  <a:cubicBezTo>
                    <a:pt x="3451" y="4944"/>
                    <a:pt x="3472" y="4964"/>
                    <a:pt x="3492" y="4995"/>
                  </a:cubicBezTo>
                  <a:cubicBezTo>
                    <a:pt x="3499" y="5005"/>
                    <a:pt x="3510" y="5009"/>
                    <a:pt x="3520" y="5009"/>
                  </a:cubicBezTo>
                  <a:cubicBezTo>
                    <a:pt x="3551" y="5009"/>
                    <a:pt x="3585" y="4971"/>
                    <a:pt x="3562" y="4934"/>
                  </a:cubicBezTo>
                  <a:cubicBezTo>
                    <a:pt x="3542" y="4914"/>
                    <a:pt x="3532" y="4883"/>
                    <a:pt x="3512" y="4853"/>
                  </a:cubicBezTo>
                  <a:cubicBezTo>
                    <a:pt x="3500" y="4835"/>
                    <a:pt x="3484" y="4828"/>
                    <a:pt x="3468" y="4828"/>
                  </a:cubicBezTo>
                  <a:close/>
                  <a:moveTo>
                    <a:pt x="4572" y="4662"/>
                  </a:moveTo>
                  <a:cubicBezTo>
                    <a:pt x="4473" y="4662"/>
                    <a:pt x="4373" y="4748"/>
                    <a:pt x="4413" y="4853"/>
                  </a:cubicBezTo>
                  <a:cubicBezTo>
                    <a:pt x="4444" y="4934"/>
                    <a:pt x="4474" y="4984"/>
                    <a:pt x="4545" y="5015"/>
                  </a:cubicBezTo>
                  <a:cubicBezTo>
                    <a:pt x="4570" y="5030"/>
                    <a:pt x="4598" y="5037"/>
                    <a:pt x="4626" y="5037"/>
                  </a:cubicBezTo>
                  <a:cubicBezTo>
                    <a:pt x="4653" y="5037"/>
                    <a:pt x="4681" y="5030"/>
                    <a:pt x="4707" y="5015"/>
                  </a:cubicBezTo>
                  <a:cubicBezTo>
                    <a:pt x="4725" y="5005"/>
                    <a:pt x="4743" y="4997"/>
                    <a:pt x="4747" y="4980"/>
                  </a:cubicBezTo>
                  <a:lnTo>
                    <a:pt x="4747" y="4980"/>
                  </a:lnTo>
                  <a:cubicBezTo>
                    <a:pt x="4749" y="4975"/>
                    <a:pt x="4752" y="4970"/>
                    <a:pt x="4757" y="4964"/>
                  </a:cubicBezTo>
                  <a:cubicBezTo>
                    <a:pt x="4777" y="4923"/>
                    <a:pt x="4788" y="4883"/>
                    <a:pt x="4777" y="4842"/>
                  </a:cubicBezTo>
                  <a:cubicBezTo>
                    <a:pt x="4757" y="4772"/>
                    <a:pt x="4707" y="4711"/>
                    <a:pt x="4646" y="4680"/>
                  </a:cubicBezTo>
                  <a:cubicBezTo>
                    <a:pt x="4623" y="4668"/>
                    <a:pt x="4598" y="4662"/>
                    <a:pt x="4572" y="4662"/>
                  </a:cubicBezTo>
                  <a:close/>
                  <a:moveTo>
                    <a:pt x="1467" y="4893"/>
                  </a:moveTo>
                  <a:cubicBezTo>
                    <a:pt x="1355" y="4893"/>
                    <a:pt x="1355" y="5076"/>
                    <a:pt x="1467" y="5076"/>
                  </a:cubicBezTo>
                  <a:cubicBezTo>
                    <a:pt x="1588" y="5076"/>
                    <a:pt x="1588" y="4893"/>
                    <a:pt x="1467" y="4893"/>
                  </a:cubicBezTo>
                  <a:close/>
                  <a:moveTo>
                    <a:pt x="5034" y="4820"/>
                  </a:moveTo>
                  <a:cubicBezTo>
                    <a:pt x="4976" y="4820"/>
                    <a:pt x="4917" y="4899"/>
                    <a:pt x="4980" y="4954"/>
                  </a:cubicBezTo>
                  <a:lnTo>
                    <a:pt x="5101" y="5076"/>
                  </a:lnTo>
                  <a:cubicBezTo>
                    <a:pt x="5117" y="5089"/>
                    <a:pt x="5133" y="5094"/>
                    <a:pt x="5149" y="5094"/>
                  </a:cubicBezTo>
                  <a:cubicBezTo>
                    <a:pt x="5205" y="5094"/>
                    <a:pt x="5250" y="5022"/>
                    <a:pt x="5203" y="4974"/>
                  </a:cubicBezTo>
                  <a:lnTo>
                    <a:pt x="5081" y="4842"/>
                  </a:lnTo>
                  <a:cubicBezTo>
                    <a:pt x="5067" y="4827"/>
                    <a:pt x="5051" y="4820"/>
                    <a:pt x="5034" y="4820"/>
                  </a:cubicBezTo>
                  <a:close/>
                  <a:moveTo>
                    <a:pt x="978" y="4855"/>
                  </a:moveTo>
                  <a:cubicBezTo>
                    <a:pt x="943" y="4855"/>
                    <a:pt x="912" y="4903"/>
                    <a:pt x="950" y="4934"/>
                  </a:cubicBezTo>
                  <a:cubicBezTo>
                    <a:pt x="1001" y="4984"/>
                    <a:pt x="1062" y="5035"/>
                    <a:pt x="1112" y="5085"/>
                  </a:cubicBezTo>
                  <a:cubicBezTo>
                    <a:pt x="1123" y="5096"/>
                    <a:pt x="1134" y="5100"/>
                    <a:pt x="1144" y="5100"/>
                  </a:cubicBezTo>
                  <a:cubicBezTo>
                    <a:pt x="1174" y="5100"/>
                    <a:pt x="1196" y="5065"/>
                    <a:pt x="1173" y="5035"/>
                  </a:cubicBezTo>
                  <a:lnTo>
                    <a:pt x="1011" y="4873"/>
                  </a:lnTo>
                  <a:cubicBezTo>
                    <a:pt x="1001" y="4861"/>
                    <a:pt x="989" y="4855"/>
                    <a:pt x="978" y="4855"/>
                  </a:cubicBezTo>
                  <a:close/>
                  <a:moveTo>
                    <a:pt x="1938" y="5116"/>
                  </a:moveTo>
                  <a:cubicBezTo>
                    <a:pt x="1888" y="5116"/>
                    <a:pt x="1846" y="5181"/>
                    <a:pt x="1892" y="5227"/>
                  </a:cubicBezTo>
                  <a:lnTo>
                    <a:pt x="1993" y="5328"/>
                  </a:lnTo>
                  <a:cubicBezTo>
                    <a:pt x="2008" y="5343"/>
                    <a:pt x="2023" y="5348"/>
                    <a:pt x="2038" y="5348"/>
                  </a:cubicBezTo>
                  <a:cubicBezTo>
                    <a:pt x="2088" y="5348"/>
                    <a:pt x="2131" y="5284"/>
                    <a:pt x="2084" y="5238"/>
                  </a:cubicBezTo>
                  <a:lnTo>
                    <a:pt x="1983" y="5136"/>
                  </a:lnTo>
                  <a:cubicBezTo>
                    <a:pt x="1969" y="5122"/>
                    <a:pt x="1953" y="5116"/>
                    <a:pt x="1938" y="5116"/>
                  </a:cubicBezTo>
                  <a:close/>
                  <a:moveTo>
                    <a:pt x="4126" y="5005"/>
                  </a:moveTo>
                  <a:cubicBezTo>
                    <a:pt x="4031" y="5005"/>
                    <a:pt x="3943" y="5136"/>
                    <a:pt x="4028" y="5238"/>
                  </a:cubicBezTo>
                  <a:cubicBezTo>
                    <a:pt x="4089" y="5308"/>
                    <a:pt x="4140" y="5349"/>
                    <a:pt x="4241" y="5359"/>
                  </a:cubicBezTo>
                  <a:cubicBezTo>
                    <a:pt x="4245" y="5360"/>
                    <a:pt x="4248" y="5360"/>
                    <a:pt x="4251" y="5360"/>
                  </a:cubicBezTo>
                  <a:cubicBezTo>
                    <a:pt x="4287" y="5360"/>
                    <a:pt x="4312" y="5316"/>
                    <a:pt x="4312" y="5288"/>
                  </a:cubicBezTo>
                  <a:cubicBezTo>
                    <a:pt x="4322" y="5177"/>
                    <a:pt x="4271" y="5126"/>
                    <a:pt x="4210" y="5045"/>
                  </a:cubicBezTo>
                  <a:cubicBezTo>
                    <a:pt x="4185" y="5017"/>
                    <a:pt x="4155" y="5005"/>
                    <a:pt x="4126" y="5005"/>
                  </a:cubicBezTo>
                  <a:close/>
                  <a:moveTo>
                    <a:pt x="2206" y="4998"/>
                  </a:moveTo>
                  <a:cubicBezTo>
                    <a:pt x="2140" y="4998"/>
                    <a:pt x="2083" y="5082"/>
                    <a:pt x="2145" y="5136"/>
                  </a:cubicBezTo>
                  <a:cubicBezTo>
                    <a:pt x="2216" y="5207"/>
                    <a:pt x="2287" y="5278"/>
                    <a:pt x="2368" y="5349"/>
                  </a:cubicBezTo>
                  <a:cubicBezTo>
                    <a:pt x="2385" y="5364"/>
                    <a:pt x="2404" y="5370"/>
                    <a:pt x="2422" y="5370"/>
                  </a:cubicBezTo>
                  <a:cubicBezTo>
                    <a:pt x="2488" y="5370"/>
                    <a:pt x="2545" y="5283"/>
                    <a:pt x="2489" y="5227"/>
                  </a:cubicBezTo>
                  <a:cubicBezTo>
                    <a:pt x="2408" y="5157"/>
                    <a:pt x="2338" y="5085"/>
                    <a:pt x="2266" y="5025"/>
                  </a:cubicBezTo>
                  <a:cubicBezTo>
                    <a:pt x="2247" y="5006"/>
                    <a:pt x="2226" y="4998"/>
                    <a:pt x="2206" y="4998"/>
                  </a:cubicBezTo>
                  <a:close/>
                  <a:moveTo>
                    <a:pt x="3208" y="5073"/>
                  </a:moveTo>
                  <a:cubicBezTo>
                    <a:pt x="3136" y="5073"/>
                    <a:pt x="3058" y="5153"/>
                    <a:pt x="3107" y="5238"/>
                  </a:cubicBezTo>
                  <a:cubicBezTo>
                    <a:pt x="3137" y="5308"/>
                    <a:pt x="3188" y="5369"/>
                    <a:pt x="3229" y="5430"/>
                  </a:cubicBezTo>
                  <a:cubicBezTo>
                    <a:pt x="3246" y="5454"/>
                    <a:pt x="3274" y="5466"/>
                    <a:pt x="3302" y="5466"/>
                  </a:cubicBezTo>
                  <a:cubicBezTo>
                    <a:pt x="3355" y="5466"/>
                    <a:pt x="3407" y="5425"/>
                    <a:pt x="3380" y="5359"/>
                  </a:cubicBezTo>
                  <a:cubicBezTo>
                    <a:pt x="3360" y="5288"/>
                    <a:pt x="3330" y="5207"/>
                    <a:pt x="3289" y="5126"/>
                  </a:cubicBezTo>
                  <a:cubicBezTo>
                    <a:pt x="3271" y="5089"/>
                    <a:pt x="3240" y="5073"/>
                    <a:pt x="3208" y="5073"/>
                  </a:cubicBezTo>
                  <a:close/>
                  <a:moveTo>
                    <a:pt x="4548" y="5217"/>
                  </a:moveTo>
                  <a:cubicBezTo>
                    <a:pt x="4474" y="5217"/>
                    <a:pt x="4411" y="5313"/>
                    <a:pt x="4484" y="5369"/>
                  </a:cubicBezTo>
                  <a:cubicBezTo>
                    <a:pt x="4514" y="5400"/>
                    <a:pt x="4545" y="5420"/>
                    <a:pt x="4585" y="5450"/>
                  </a:cubicBezTo>
                  <a:cubicBezTo>
                    <a:pt x="4604" y="5464"/>
                    <a:pt x="4623" y="5470"/>
                    <a:pt x="4642" y="5470"/>
                  </a:cubicBezTo>
                  <a:cubicBezTo>
                    <a:pt x="4716" y="5470"/>
                    <a:pt x="4779" y="5375"/>
                    <a:pt x="4707" y="5319"/>
                  </a:cubicBezTo>
                  <a:cubicBezTo>
                    <a:pt x="4676" y="5298"/>
                    <a:pt x="4646" y="5268"/>
                    <a:pt x="4606" y="5238"/>
                  </a:cubicBezTo>
                  <a:cubicBezTo>
                    <a:pt x="4587" y="5223"/>
                    <a:pt x="4567" y="5217"/>
                    <a:pt x="4548" y="5217"/>
                  </a:cubicBezTo>
                  <a:close/>
                  <a:moveTo>
                    <a:pt x="1776" y="5309"/>
                  </a:moveTo>
                  <a:cubicBezTo>
                    <a:pt x="1702" y="5309"/>
                    <a:pt x="1639" y="5410"/>
                    <a:pt x="1710" y="5481"/>
                  </a:cubicBezTo>
                  <a:lnTo>
                    <a:pt x="1750" y="5521"/>
                  </a:lnTo>
                  <a:cubicBezTo>
                    <a:pt x="1768" y="5539"/>
                    <a:pt x="1789" y="5546"/>
                    <a:pt x="1809" y="5546"/>
                  </a:cubicBezTo>
                  <a:cubicBezTo>
                    <a:pt x="1882" y="5546"/>
                    <a:pt x="1953" y="5450"/>
                    <a:pt x="1882" y="5379"/>
                  </a:cubicBezTo>
                  <a:lnTo>
                    <a:pt x="1841" y="5339"/>
                  </a:lnTo>
                  <a:cubicBezTo>
                    <a:pt x="1820" y="5318"/>
                    <a:pt x="1798" y="5309"/>
                    <a:pt x="1776" y="5309"/>
                  </a:cubicBezTo>
                  <a:close/>
                  <a:moveTo>
                    <a:pt x="3647" y="5300"/>
                  </a:moveTo>
                  <a:cubicBezTo>
                    <a:pt x="3577" y="5300"/>
                    <a:pt x="3516" y="5405"/>
                    <a:pt x="3603" y="5460"/>
                  </a:cubicBezTo>
                  <a:cubicBezTo>
                    <a:pt x="3643" y="5490"/>
                    <a:pt x="3694" y="5521"/>
                    <a:pt x="3735" y="5551"/>
                  </a:cubicBezTo>
                  <a:cubicBezTo>
                    <a:pt x="3745" y="5558"/>
                    <a:pt x="3756" y="5561"/>
                    <a:pt x="3766" y="5561"/>
                  </a:cubicBezTo>
                  <a:cubicBezTo>
                    <a:pt x="3814" y="5561"/>
                    <a:pt x="3849" y="5492"/>
                    <a:pt x="3816" y="5450"/>
                  </a:cubicBezTo>
                  <a:cubicBezTo>
                    <a:pt x="3775" y="5409"/>
                    <a:pt x="3745" y="5369"/>
                    <a:pt x="3704" y="5328"/>
                  </a:cubicBezTo>
                  <a:cubicBezTo>
                    <a:pt x="3686" y="5309"/>
                    <a:pt x="3666" y="5300"/>
                    <a:pt x="3647" y="5300"/>
                  </a:cubicBezTo>
                  <a:close/>
                  <a:moveTo>
                    <a:pt x="2840" y="5426"/>
                  </a:moveTo>
                  <a:cubicBezTo>
                    <a:pt x="2780" y="5426"/>
                    <a:pt x="2714" y="5489"/>
                    <a:pt x="2763" y="5551"/>
                  </a:cubicBezTo>
                  <a:cubicBezTo>
                    <a:pt x="2783" y="5582"/>
                    <a:pt x="2813" y="5612"/>
                    <a:pt x="2833" y="5643"/>
                  </a:cubicBezTo>
                  <a:cubicBezTo>
                    <a:pt x="2850" y="5669"/>
                    <a:pt x="2873" y="5681"/>
                    <a:pt x="2895" y="5681"/>
                  </a:cubicBezTo>
                  <a:cubicBezTo>
                    <a:pt x="2941" y="5681"/>
                    <a:pt x="2982" y="5633"/>
                    <a:pt x="2955" y="5571"/>
                  </a:cubicBezTo>
                  <a:cubicBezTo>
                    <a:pt x="2935" y="5541"/>
                    <a:pt x="2925" y="5501"/>
                    <a:pt x="2905" y="5470"/>
                  </a:cubicBezTo>
                  <a:cubicBezTo>
                    <a:pt x="2892" y="5439"/>
                    <a:pt x="2867" y="5426"/>
                    <a:pt x="2840" y="5426"/>
                  </a:cubicBezTo>
                  <a:close/>
                  <a:moveTo>
                    <a:pt x="2408" y="5632"/>
                  </a:moveTo>
                  <a:cubicBezTo>
                    <a:pt x="2327" y="5632"/>
                    <a:pt x="2327" y="5754"/>
                    <a:pt x="2408" y="5754"/>
                  </a:cubicBezTo>
                  <a:cubicBezTo>
                    <a:pt x="2479" y="5754"/>
                    <a:pt x="2479" y="5632"/>
                    <a:pt x="2408" y="5632"/>
                  </a:cubicBezTo>
                  <a:close/>
                  <a:moveTo>
                    <a:pt x="3302" y="5604"/>
                  </a:moveTo>
                  <a:cubicBezTo>
                    <a:pt x="3243" y="5604"/>
                    <a:pt x="3193" y="5676"/>
                    <a:pt x="3249" y="5724"/>
                  </a:cubicBezTo>
                  <a:lnTo>
                    <a:pt x="3350" y="5805"/>
                  </a:lnTo>
                  <a:cubicBezTo>
                    <a:pt x="3363" y="5814"/>
                    <a:pt x="3378" y="5818"/>
                    <a:pt x="3392" y="5818"/>
                  </a:cubicBezTo>
                  <a:cubicBezTo>
                    <a:pt x="3453" y="5818"/>
                    <a:pt x="3508" y="5744"/>
                    <a:pt x="3451" y="5703"/>
                  </a:cubicBezTo>
                  <a:lnTo>
                    <a:pt x="3350" y="5622"/>
                  </a:lnTo>
                  <a:cubicBezTo>
                    <a:pt x="3335" y="5609"/>
                    <a:pt x="3318" y="5604"/>
                    <a:pt x="3302" y="560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2" name="Google Shape;1362;p21"/>
            <p:cNvSpPr/>
            <p:nvPr/>
          </p:nvSpPr>
          <p:spPr>
            <a:xfrm>
              <a:off x="8565315" y="-1024373"/>
              <a:ext cx="1066066" cy="1027390"/>
            </a:xfrm>
            <a:custGeom>
              <a:avLst/>
              <a:gdLst/>
              <a:ahLst/>
              <a:cxnLst/>
              <a:rect l="l" t="t" r="r" b="b"/>
              <a:pathLst>
                <a:path w="6032" h="5813" extrusionOk="0">
                  <a:moveTo>
                    <a:pt x="2188" y="1"/>
                  </a:moveTo>
                  <a:cubicBezTo>
                    <a:pt x="2100" y="1"/>
                    <a:pt x="2071" y="136"/>
                    <a:pt x="2166" y="155"/>
                  </a:cubicBezTo>
                  <a:cubicBezTo>
                    <a:pt x="2247" y="175"/>
                    <a:pt x="2338" y="195"/>
                    <a:pt x="2409" y="246"/>
                  </a:cubicBezTo>
                  <a:cubicBezTo>
                    <a:pt x="2420" y="251"/>
                    <a:pt x="2431" y="254"/>
                    <a:pt x="2441" y="254"/>
                  </a:cubicBezTo>
                  <a:cubicBezTo>
                    <a:pt x="2506" y="254"/>
                    <a:pt x="2550" y="158"/>
                    <a:pt x="2480" y="114"/>
                  </a:cubicBezTo>
                  <a:cubicBezTo>
                    <a:pt x="2399" y="63"/>
                    <a:pt x="2307" y="23"/>
                    <a:pt x="2206" y="3"/>
                  </a:cubicBezTo>
                  <a:cubicBezTo>
                    <a:pt x="2200" y="1"/>
                    <a:pt x="2194" y="1"/>
                    <a:pt x="2188" y="1"/>
                  </a:cubicBezTo>
                  <a:close/>
                  <a:moveTo>
                    <a:pt x="3182" y="28"/>
                  </a:moveTo>
                  <a:cubicBezTo>
                    <a:pt x="3126" y="28"/>
                    <a:pt x="3095" y="107"/>
                    <a:pt x="3148" y="124"/>
                  </a:cubicBezTo>
                  <a:lnTo>
                    <a:pt x="3432" y="256"/>
                  </a:lnTo>
                  <a:cubicBezTo>
                    <a:pt x="3438" y="258"/>
                    <a:pt x="3444" y="259"/>
                    <a:pt x="3450" y="259"/>
                  </a:cubicBezTo>
                  <a:cubicBezTo>
                    <a:pt x="3512" y="259"/>
                    <a:pt x="3557" y="173"/>
                    <a:pt x="3492" y="155"/>
                  </a:cubicBezTo>
                  <a:lnTo>
                    <a:pt x="3209" y="33"/>
                  </a:lnTo>
                  <a:cubicBezTo>
                    <a:pt x="3200" y="29"/>
                    <a:pt x="3191" y="28"/>
                    <a:pt x="3182" y="28"/>
                  </a:cubicBezTo>
                  <a:close/>
                  <a:moveTo>
                    <a:pt x="2842" y="167"/>
                  </a:moveTo>
                  <a:cubicBezTo>
                    <a:pt x="2777" y="167"/>
                    <a:pt x="2734" y="263"/>
                    <a:pt x="2804" y="306"/>
                  </a:cubicBezTo>
                  <a:lnTo>
                    <a:pt x="3027" y="448"/>
                  </a:lnTo>
                  <a:cubicBezTo>
                    <a:pt x="3038" y="456"/>
                    <a:pt x="3049" y="460"/>
                    <a:pt x="3060" y="460"/>
                  </a:cubicBezTo>
                  <a:cubicBezTo>
                    <a:pt x="3116" y="460"/>
                    <a:pt x="3157" y="361"/>
                    <a:pt x="3097" y="327"/>
                  </a:cubicBezTo>
                  <a:cubicBezTo>
                    <a:pt x="3016" y="276"/>
                    <a:pt x="2946" y="225"/>
                    <a:pt x="2874" y="175"/>
                  </a:cubicBezTo>
                  <a:cubicBezTo>
                    <a:pt x="2863" y="170"/>
                    <a:pt x="2852" y="167"/>
                    <a:pt x="2842" y="167"/>
                  </a:cubicBezTo>
                  <a:close/>
                  <a:moveTo>
                    <a:pt x="1772" y="219"/>
                  </a:moveTo>
                  <a:cubicBezTo>
                    <a:pt x="1703" y="219"/>
                    <a:pt x="1680" y="342"/>
                    <a:pt x="1761" y="378"/>
                  </a:cubicBezTo>
                  <a:cubicBezTo>
                    <a:pt x="1842" y="408"/>
                    <a:pt x="1923" y="448"/>
                    <a:pt x="2004" y="479"/>
                  </a:cubicBezTo>
                  <a:cubicBezTo>
                    <a:pt x="2014" y="484"/>
                    <a:pt x="2024" y="486"/>
                    <a:pt x="2033" y="486"/>
                  </a:cubicBezTo>
                  <a:cubicBezTo>
                    <a:pt x="2103" y="486"/>
                    <a:pt x="2125" y="362"/>
                    <a:pt x="2044" y="327"/>
                  </a:cubicBezTo>
                  <a:cubicBezTo>
                    <a:pt x="1963" y="297"/>
                    <a:pt x="1882" y="256"/>
                    <a:pt x="1801" y="225"/>
                  </a:cubicBezTo>
                  <a:cubicBezTo>
                    <a:pt x="1791" y="221"/>
                    <a:pt x="1781" y="219"/>
                    <a:pt x="1772" y="219"/>
                  </a:cubicBezTo>
                  <a:close/>
                  <a:moveTo>
                    <a:pt x="3835" y="196"/>
                  </a:moveTo>
                  <a:cubicBezTo>
                    <a:pt x="3778" y="196"/>
                    <a:pt x="3737" y="283"/>
                    <a:pt x="3806" y="317"/>
                  </a:cubicBezTo>
                  <a:cubicBezTo>
                    <a:pt x="3918" y="378"/>
                    <a:pt x="4029" y="438"/>
                    <a:pt x="4150" y="499"/>
                  </a:cubicBezTo>
                  <a:cubicBezTo>
                    <a:pt x="4158" y="503"/>
                    <a:pt x="4167" y="505"/>
                    <a:pt x="4175" y="505"/>
                  </a:cubicBezTo>
                  <a:cubicBezTo>
                    <a:pt x="4225" y="505"/>
                    <a:pt x="4263" y="433"/>
                    <a:pt x="4211" y="398"/>
                  </a:cubicBezTo>
                  <a:cubicBezTo>
                    <a:pt x="4089" y="327"/>
                    <a:pt x="3978" y="266"/>
                    <a:pt x="3867" y="205"/>
                  </a:cubicBezTo>
                  <a:cubicBezTo>
                    <a:pt x="3856" y="199"/>
                    <a:pt x="3846" y="196"/>
                    <a:pt x="3835" y="196"/>
                  </a:cubicBezTo>
                  <a:close/>
                  <a:moveTo>
                    <a:pt x="4524" y="285"/>
                  </a:moveTo>
                  <a:cubicBezTo>
                    <a:pt x="4482" y="285"/>
                    <a:pt x="4446" y="342"/>
                    <a:pt x="4485" y="387"/>
                  </a:cubicBezTo>
                  <a:cubicBezTo>
                    <a:pt x="4566" y="468"/>
                    <a:pt x="4656" y="529"/>
                    <a:pt x="4758" y="580"/>
                  </a:cubicBezTo>
                  <a:cubicBezTo>
                    <a:pt x="4768" y="586"/>
                    <a:pt x="4778" y="588"/>
                    <a:pt x="4787" y="588"/>
                  </a:cubicBezTo>
                  <a:cubicBezTo>
                    <a:pt x="4846" y="588"/>
                    <a:pt x="4888" y="495"/>
                    <a:pt x="4818" y="468"/>
                  </a:cubicBezTo>
                  <a:cubicBezTo>
                    <a:pt x="4728" y="428"/>
                    <a:pt x="4636" y="378"/>
                    <a:pt x="4566" y="306"/>
                  </a:cubicBezTo>
                  <a:cubicBezTo>
                    <a:pt x="4553" y="291"/>
                    <a:pt x="4538" y="285"/>
                    <a:pt x="4524" y="285"/>
                  </a:cubicBezTo>
                  <a:close/>
                  <a:moveTo>
                    <a:pt x="1184" y="418"/>
                  </a:moveTo>
                  <a:cubicBezTo>
                    <a:pt x="1133" y="418"/>
                    <a:pt x="1123" y="499"/>
                    <a:pt x="1173" y="509"/>
                  </a:cubicBezTo>
                  <a:cubicBezTo>
                    <a:pt x="1254" y="519"/>
                    <a:pt x="1335" y="549"/>
                    <a:pt x="1407" y="590"/>
                  </a:cubicBezTo>
                  <a:cubicBezTo>
                    <a:pt x="1415" y="597"/>
                    <a:pt x="1425" y="600"/>
                    <a:pt x="1433" y="600"/>
                  </a:cubicBezTo>
                  <a:cubicBezTo>
                    <a:pt x="1474" y="600"/>
                    <a:pt x="1507" y="533"/>
                    <a:pt x="1457" y="499"/>
                  </a:cubicBezTo>
                  <a:cubicBezTo>
                    <a:pt x="1376" y="459"/>
                    <a:pt x="1285" y="428"/>
                    <a:pt x="1184" y="418"/>
                  </a:cubicBezTo>
                  <a:close/>
                  <a:moveTo>
                    <a:pt x="2812" y="473"/>
                  </a:moveTo>
                  <a:cubicBezTo>
                    <a:pt x="2764" y="473"/>
                    <a:pt x="2726" y="531"/>
                    <a:pt x="2773" y="570"/>
                  </a:cubicBezTo>
                  <a:cubicBezTo>
                    <a:pt x="2854" y="630"/>
                    <a:pt x="2935" y="661"/>
                    <a:pt x="3036" y="671"/>
                  </a:cubicBezTo>
                  <a:cubicBezTo>
                    <a:pt x="3117" y="671"/>
                    <a:pt x="3117" y="549"/>
                    <a:pt x="3036" y="549"/>
                  </a:cubicBezTo>
                  <a:cubicBezTo>
                    <a:pt x="2966" y="549"/>
                    <a:pt x="2905" y="529"/>
                    <a:pt x="2854" y="489"/>
                  </a:cubicBezTo>
                  <a:cubicBezTo>
                    <a:pt x="2841" y="478"/>
                    <a:pt x="2826" y="473"/>
                    <a:pt x="2812" y="473"/>
                  </a:cubicBezTo>
                  <a:close/>
                  <a:moveTo>
                    <a:pt x="2001" y="543"/>
                  </a:moveTo>
                  <a:cubicBezTo>
                    <a:pt x="1961" y="543"/>
                    <a:pt x="1930" y="605"/>
                    <a:pt x="1974" y="630"/>
                  </a:cubicBezTo>
                  <a:lnTo>
                    <a:pt x="2115" y="711"/>
                  </a:lnTo>
                  <a:cubicBezTo>
                    <a:pt x="2123" y="714"/>
                    <a:pt x="2130" y="715"/>
                    <a:pt x="2137" y="715"/>
                  </a:cubicBezTo>
                  <a:cubicBezTo>
                    <a:pt x="2185" y="715"/>
                    <a:pt x="2210" y="657"/>
                    <a:pt x="2166" y="630"/>
                  </a:cubicBezTo>
                  <a:lnTo>
                    <a:pt x="2024" y="549"/>
                  </a:lnTo>
                  <a:cubicBezTo>
                    <a:pt x="2016" y="545"/>
                    <a:pt x="2009" y="543"/>
                    <a:pt x="2001" y="543"/>
                  </a:cubicBezTo>
                  <a:close/>
                  <a:moveTo>
                    <a:pt x="3462" y="600"/>
                  </a:moveTo>
                  <a:cubicBezTo>
                    <a:pt x="3381" y="600"/>
                    <a:pt x="3381" y="732"/>
                    <a:pt x="3462" y="732"/>
                  </a:cubicBezTo>
                  <a:cubicBezTo>
                    <a:pt x="3553" y="732"/>
                    <a:pt x="3553" y="600"/>
                    <a:pt x="3462" y="600"/>
                  </a:cubicBezTo>
                  <a:close/>
                  <a:moveTo>
                    <a:pt x="2533" y="622"/>
                  </a:moveTo>
                  <a:cubicBezTo>
                    <a:pt x="2474" y="622"/>
                    <a:pt x="2424" y="695"/>
                    <a:pt x="2480" y="742"/>
                  </a:cubicBezTo>
                  <a:cubicBezTo>
                    <a:pt x="2550" y="803"/>
                    <a:pt x="2631" y="853"/>
                    <a:pt x="2723" y="894"/>
                  </a:cubicBezTo>
                  <a:cubicBezTo>
                    <a:pt x="2732" y="897"/>
                    <a:pt x="2741" y="899"/>
                    <a:pt x="2749" y="899"/>
                  </a:cubicBezTo>
                  <a:cubicBezTo>
                    <a:pt x="2818" y="899"/>
                    <a:pt x="2865" y="800"/>
                    <a:pt x="2793" y="772"/>
                  </a:cubicBezTo>
                  <a:cubicBezTo>
                    <a:pt x="2712" y="732"/>
                    <a:pt x="2642" y="691"/>
                    <a:pt x="2581" y="641"/>
                  </a:cubicBezTo>
                  <a:cubicBezTo>
                    <a:pt x="2566" y="628"/>
                    <a:pt x="2549" y="622"/>
                    <a:pt x="2533" y="622"/>
                  </a:cubicBezTo>
                  <a:close/>
                  <a:moveTo>
                    <a:pt x="3856" y="755"/>
                  </a:moveTo>
                  <a:cubicBezTo>
                    <a:pt x="3789" y="755"/>
                    <a:pt x="3732" y="836"/>
                    <a:pt x="3796" y="884"/>
                  </a:cubicBezTo>
                  <a:lnTo>
                    <a:pt x="3897" y="965"/>
                  </a:lnTo>
                  <a:cubicBezTo>
                    <a:pt x="3915" y="978"/>
                    <a:pt x="3934" y="984"/>
                    <a:pt x="3952" y="984"/>
                  </a:cubicBezTo>
                  <a:cubicBezTo>
                    <a:pt x="4017" y="984"/>
                    <a:pt x="4072" y="909"/>
                    <a:pt x="4008" y="853"/>
                  </a:cubicBezTo>
                  <a:lnTo>
                    <a:pt x="3907" y="772"/>
                  </a:lnTo>
                  <a:cubicBezTo>
                    <a:pt x="3891" y="760"/>
                    <a:pt x="3873" y="755"/>
                    <a:pt x="3856" y="755"/>
                  </a:cubicBezTo>
                  <a:close/>
                  <a:moveTo>
                    <a:pt x="980" y="774"/>
                  </a:moveTo>
                  <a:cubicBezTo>
                    <a:pt x="892" y="774"/>
                    <a:pt x="831" y="931"/>
                    <a:pt x="951" y="965"/>
                  </a:cubicBezTo>
                  <a:cubicBezTo>
                    <a:pt x="1002" y="985"/>
                    <a:pt x="1042" y="995"/>
                    <a:pt x="1083" y="1015"/>
                  </a:cubicBezTo>
                  <a:cubicBezTo>
                    <a:pt x="1092" y="1018"/>
                    <a:pt x="1101" y="1020"/>
                    <a:pt x="1109" y="1020"/>
                  </a:cubicBezTo>
                  <a:cubicBezTo>
                    <a:pt x="1181" y="1020"/>
                    <a:pt x="1207" y="910"/>
                    <a:pt x="1143" y="873"/>
                  </a:cubicBezTo>
                  <a:cubicBezTo>
                    <a:pt x="1103" y="843"/>
                    <a:pt x="1072" y="813"/>
                    <a:pt x="1032" y="792"/>
                  </a:cubicBezTo>
                  <a:cubicBezTo>
                    <a:pt x="1014" y="780"/>
                    <a:pt x="997" y="774"/>
                    <a:pt x="980" y="774"/>
                  </a:cubicBezTo>
                  <a:close/>
                  <a:moveTo>
                    <a:pt x="5096" y="797"/>
                  </a:moveTo>
                  <a:cubicBezTo>
                    <a:pt x="5052" y="797"/>
                    <a:pt x="5012" y="855"/>
                    <a:pt x="5052" y="894"/>
                  </a:cubicBezTo>
                  <a:lnTo>
                    <a:pt x="5264" y="1107"/>
                  </a:lnTo>
                  <a:cubicBezTo>
                    <a:pt x="5279" y="1120"/>
                    <a:pt x="5296" y="1125"/>
                    <a:pt x="5312" y="1125"/>
                  </a:cubicBezTo>
                  <a:cubicBezTo>
                    <a:pt x="5371" y="1125"/>
                    <a:pt x="5421" y="1053"/>
                    <a:pt x="5365" y="1005"/>
                  </a:cubicBezTo>
                  <a:cubicBezTo>
                    <a:pt x="5295" y="934"/>
                    <a:pt x="5214" y="873"/>
                    <a:pt x="5133" y="813"/>
                  </a:cubicBezTo>
                  <a:cubicBezTo>
                    <a:pt x="5121" y="802"/>
                    <a:pt x="5109" y="797"/>
                    <a:pt x="5096" y="797"/>
                  </a:cubicBezTo>
                  <a:close/>
                  <a:moveTo>
                    <a:pt x="3199" y="874"/>
                  </a:moveTo>
                  <a:cubicBezTo>
                    <a:pt x="3154" y="874"/>
                    <a:pt x="3126" y="943"/>
                    <a:pt x="3168" y="985"/>
                  </a:cubicBezTo>
                  <a:cubicBezTo>
                    <a:pt x="3229" y="1026"/>
                    <a:pt x="3290" y="1076"/>
                    <a:pt x="3351" y="1116"/>
                  </a:cubicBezTo>
                  <a:cubicBezTo>
                    <a:pt x="3362" y="1124"/>
                    <a:pt x="3373" y="1128"/>
                    <a:pt x="3384" y="1128"/>
                  </a:cubicBezTo>
                  <a:cubicBezTo>
                    <a:pt x="3443" y="1128"/>
                    <a:pt x="3489" y="1029"/>
                    <a:pt x="3421" y="995"/>
                  </a:cubicBezTo>
                  <a:cubicBezTo>
                    <a:pt x="3360" y="954"/>
                    <a:pt x="3290" y="914"/>
                    <a:pt x="3229" y="884"/>
                  </a:cubicBezTo>
                  <a:cubicBezTo>
                    <a:pt x="3219" y="877"/>
                    <a:pt x="3208" y="874"/>
                    <a:pt x="3199" y="874"/>
                  </a:cubicBezTo>
                  <a:close/>
                  <a:moveTo>
                    <a:pt x="4647" y="864"/>
                  </a:moveTo>
                  <a:cubicBezTo>
                    <a:pt x="4601" y="864"/>
                    <a:pt x="4557" y="928"/>
                    <a:pt x="4596" y="975"/>
                  </a:cubicBezTo>
                  <a:cubicBezTo>
                    <a:pt x="4656" y="1046"/>
                    <a:pt x="4717" y="1096"/>
                    <a:pt x="4788" y="1137"/>
                  </a:cubicBezTo>
                  <a:cubicBezTo>
                    <a:pt x="4800" y="1142"/>
                    <a:pt x="4811" y="1145"/>
                    <a:pt x="4822" y="1145"/>
                  </a:cubicBezTo>
                  <a:cubicBezTo>
                    <a:pt x="4889" y="1145"/>
                    <a:pt x="4939" y="1050"/>
                    <a:pt x="4869" y="1015"/>
                  </a:cubicBezTo>
                  <a:cubicBezTo>
                    <a:pt x="4798" y="985"/>
                    <a:pt x="4737" y="945"/>
                    <a:pt x="4687" y="884"/>
                  </a:cubicBezTo>
                  <a:cubicBezTo>
                    <a:pt x="4675" y="870"/>
                    <a:pt x="4661" y="864"/>
                    <a:pt x="4647" y="864"/>
                  </a:cubicBezTo>
                  <a:close/>
                  <a:moveTo>
                    <a:pt x="1898" y="849"/>
                  </a:moveTo>
                  <a:cubicBezTo>
                    <a:pt x="1822" y="849"/>
                    <a:pt x="1779" y="969"/>
                    <a:pt x="1852" y="1005"/>
                  </a:cubicBezTo>
                  <a:cubicBezTo>
                    <a:pt x="1923" y="1035"/>
                    <a:pt x="1983" y="1076"/>
                    <a:pt x="2034" y="1127"/>
                  </a:cubicBezTo>
                  <a:cubicBezTo>
                    <a:pt x="2055" y="1146"/>
                    <a:pt x="2078" y="1154"/>
                    <a:pt x="2099" y="1154"/>
                  </a:cubicBezTo>
                  <a:cubicBezTo>
                    <a:pt x="2180" y="1154"/>
                    <a:pt x="2244" y="1039"/>
                    <a:pt x="2156" y="975"/>
                  </a:cubicBezTo>
                  <a:cubicBezTo>
                    <a:pt x="2085" y="914"/>
                    <a:pt x="2004" y="884"/>
                    <a:pt x="1923" y="853"/>
                  </a:cubicBezTo>
                  <a:cubicBezTo>
                    <a:pt x="1914" y="850"/>
                    <a:pt x="1906" y="849"/>
                    <a:pt x="1898" y="849"/>
                  </a:cubicBezTo>
                  <a:close/>
                  <a:moveTo>
                    <a:pt x="2672" y="1066"/>
                  </a:moveTo>
                  <a:cubicBezTo>
                    <a:pt x="2591" y="1066"/>
                    <a:pt x="2591" y="1197"/>
                    <a:pt x="2672" y="1197"/>
                  </a:cubicBezTo>
                  <a:cubicBezTo>
                    <a:pt x="2753" y="1197"/>
                    <a:pt x="2753" y="1066"/>
                    <a:pt x="2672" y="1066"/>
                  </a:cubicBezTo>
                  <a:close/>
                  <a:moveTo>
                    <a:pt x="1489" y="1077"/>
                  </a:moveTo>
                  <a:cubicBezTo>
                    <a:pt x="1441" y="1077"/>
                    <a:pt x="1408" y="1154"/>
                    <a:pt x="1467" y="1188"/>
                  </a:cubicBezTo>
                  <a:cubicBezTo>
                    <a:pt x="1528" y="1228"/>
                    <a:pt x="1599" y="1269"/>
                    <a:pt x="1659" y="1309"/>
                  </a:cubicBezTo>
                  <a:cubicBezTo>
                    <a:pt x="1671" y="1318"/>
                    <a:pt x="1683" y="1321"/>
                    <a:pt x="1694" y="1321"/>
                  </a:cubicBezTo>
                  <a:cubicBezTo>
                    <a:pt x="1750" y="1321"/>
                    <a:pt x="1789" y="1231"/>
                    <a:pt x="1731" y="1197"/>
                  </a:cubicBezTo>
                  <a:cubicBezTo>
                    <a:pt x="1659" y="1167"/>
                    <a:pt x="1589" y="1127"/>
                    <a:pt x="1518" y="1086"/>
                  </a:cubicBezTo>
                  <a:cubicBezTo>
                    <a:pt x="1508" y="1080"/>
                    <a:pt x="1498" y="1077"/>
                    <a:pt x="1489" y="1077"/>
                  </a:cubicBezTo>
                  <a:close/>
                  <a:moveTo>
                    <a:pt x="4428" y="1151"/>
                  </a:moveTo>
                  <a:cubicBezTo>
                    <a:pt x="4373" y="1151"/>
                    <a:pt x="4320" y="1223"/>
                    <a:pt x="4373" y="1258"/>
                  </a:cubicBezTo>
                  <a:cubicBezTo>
                    <a:pt x="4393" y="1278"/>
                    <a:pt x="4413" y="1289"/>
                    <a:pt x="4434" y="1309"/>
                  </a:cubicBezTo>
                  <a:cubicBezTo>
                    <a:pt x="4449" y="1321"/>
                    <a:pt x="4465" y="1326"/>
                    <a:pt x="4480" y="1326"/>
                  </a:cubicBezTo>
                  <a:cubicBezTo>
                    <a:pt x="4543" y="1326"/>
                    <a:pt x="4589" y="1239"/>
                    <a:pt x="4515" y="1197"/>
                  </a:cubicBezTo>
                  <a:cubicBezTo>
                    <a:pt x="4494" y="1188"/>
                    <a:pt x="4474" y="1167"/>
                    <a:pt x="4454" y="1157"/>
                  </a:cubicBezTo>
                  <a:cubicBezTo>
                    <a:pt x="4445" y="1153"/>
                    <a:pt x="4437" y="1151"/>
                    <a:pt x="4428" y="1151"/>
                  </a:cubicBezTo>
                  <a:close/>
                  <a:moveTo>
                    <a:pt x="5482" y="1255"/>
                  </a:moveTo>
                  <a:cubicBezTo>
                    <a:pt x="5444" y="1255"/>
                    <a:pt x="5415" y="1298"/>
                    <a:pt x="5446" y="1329"/>
                  </a:cubicBezTo>
                  <a:cubicBezTo>
                    <a:pt x="5487" y="1359"/>
                    <a:pt x="5527" y="1400"/>
                    <a:pt x="5568" y="1431"/>
                  </a:cubicBezTo>
                  <a:cubicBezTo>
                    <a:pt x="5579" y="1440"/>
                    <a:pt x="5592" y="1444"/>
                    <a:pt x="5603" y="1444"/>
                  </a:cubicBezTo>
                  <a:cubicBezTo>
                    <a:pt x="5641" y="1444"/>
                    <a:pt x="5670" y="1401"/>
                    <a:pt x="5639" y="1370"/>
                  </a:cubicBezTo>
                  <a:cubicBezTo>
                    <a:pt x="5598" y="1329"/>
                    <a:pt x="5558" y="1299"/>
                    <a:pt x="5517" y="1269"/>
                  </a:cubicBezTo>
                  <a:cubicBezTo>
                    <a:pt x="5505" y="1259"/>
                    <a:pt x="5493" y="1255"/>
                    <a:pt x="5482" y="1255"/>
                  </a:cubicBezTo>
                  <a:close/>
                  <a:moveTo>
                    <a:pt x="2915" y="1168"/>
                  </a:moveTo>
                  <a:cubicBezTo>
                    <a:pt x="2859" y="1168"/>
                    <a:pt x="2824" y="1255"/>
                    <a:pt x="2885" y="1289"/>
                  </a:cubicBezTo>
                  <a:cubicBezTo>
                    <a:pt x="2976" y="1359"/>
                    <a:pt x="3077" y="1420"/>
                    <a:pt x="3168" y="1481"/>
                  </a:cubicBezTo>
                  <a:cubicBezTo>
                    <a:pt x="3179" y="1487"/>
                    <a:pt x="3189" y="1490"/>
                    <a:pt x="3199" y="1490"/>
                  </a:cubicBezTo>
                  <a:cubicBezTo>
                    <a:pt x="3254" y="1490"/>
                    <a:pt x="3289" y="1403"/>
                    <a:pt x="3229" y="1359"/>
                  </a:cubicBezTo>
                  <a:lnTo>
                    <a:pt x="2946" y="1177"/>
                  </a:lnTo>
                  <a:cubicBezTo>
                    <a:pt x="2935" y="1171"/>
                    <a:pt x="2925" y="1168"/>
                    <a:pt x="2915" y="1168"/>
                  </a:cubicBezTo>
                  <a:close/>
                  <a:moveTo>
                    <a:pt x="3674" y="1331"/>
                  </a:moveTo>
                  <a:cubicBezTo>
                    <a:pt x="3616" y="1331"/>
                    <a:pt x="3573" y="1418"/>
                    <a:pt x="3634" y="1461"/>
                  </a:cubicBezTo>
                  <a:lnTo>
                    <a:pt x="3735" y="1521"/>
                  </a:lnTo>
                  <a:cubicBezTo>
                    <a:pt x="3746" y="1527"/>
                    <a:pt x="3756" y="1530"/>
                    <a:pt x="3767" y="1530"/>
                  </a:cubicBezTo>
                  <a:cubicBezTo>
                    <a:pt x="3824" y="1530"/>
                    <a:pt x="3866" y="1443"/>
                    <a:pt x="3806" y="1400"/>
                  </a:cubicBezTo>
                  <a:lnTo>
                    <a:pt x="3705" y="1339"/>
                  </a:lnTo>
                  <a:cubicBezTo>
                    <a:pt x="3694" y="1333"/>
                    <a:pt x="3684" y="1331"/>
                    <a:pt x="3674" y="1331"/>
                  </a:cubicBezTo>
                  <a:close/>
                  <a:moveTo>
                    <a:pt x="1124" y="1248"/>
                  </a:moveTo>
                  <a:cubicBezTo>
                    <a:pt x="1021" y="1248"/>
                    <a:pt x="956" y="1427"/>
                    <a:pt x="1092" y="1461"/>
                  </a:cubicBezTo>
                  <a:cubicBezTo>
                    <a:pt x="1153" y="1481"/>
                    <a:pt x="1214" y="1512"/>
                    <a:pt x="1254" y="1552"/>
                  </a:cubicBezTo>
                  <a:cubicBezTo>
                    <a:pt x="1270" y="1565"/>
                    <a:pt x="1288" y="1571"/>
                    <a:pt x="1306" y="1571"/>
                  </a:cubicBezTo>
                  <a:cubicBezTo>
                    <a:pt x="1357" y="1571"/>
                    <a:pt x="1404" y="1524"/>
                    <a:pt x="1366" y="1471"/>
                  </a:cubicBezTo>
                  <a:cubicBezTo>
                    <a:pt x="1326" y="1380"/>
                    <a:pt x="1265" y="1319"/>
                    <a:pt x="1184" y="1269"/>
                  </a:cubicBezTo>
                  <a:cubicBezTo>
                    <a:pt x="1163" y="1254"/>
                    <a:pt x="1143" y="1248"/>
                    <a:pt x="1124" y="1248"/>
                  </a:cubicBezTo>
                  <a:close/>
                  <a:moveTo>
                    <a:pt x="2168" y="1331"/>
                  </a:moveTo>
                  <a:cubicBezTo>
                    <a:pt x="2110" y="1331"/>
                    <a:pt x="2060" y="1403"/>
                    <a:pt x="2115" y="1451"/>
                  </a:cubicBezTo>
                  <a:cubicBezTo>
                    <a:pt x="2186" y="1521"/>
                    <a:pt x="2267" y="1562"/>
                    <a:pt x="2368" y="1582"/>
                  </a:cubicBezTo>
                  <a:cubicBezTo>
                    <a:pt x="2374" y="1584"/>
                    <a:pt x="2380" y="1584"/>
                    <a:pt x="2386" y="1584"/>
                  </a:cubicBezTo>
                  <a:cubicBezTo>
                    <a:pt x="2455" y="1584"/>
                    <a:pt x="2483" y="1479"/>
                    <a:pt x="2409" y="1461"/>
                  </a:cubicBezTo>
                  <a:cubicBezTo>
                    <a:pt x="2328" y="1440"/>
                    <a:pt x="2267" y="1400"/>
                    <a:pt x="2217" y="1350"/>
                  </a:cubicBezTo>
                  <a:cubicBezTo>
                    <a:pt x="2201" y="1337"/>
                    <a:pt x="2184" y="1331"/>
                    <a:pt x="2168" y="1331"/>
                  </a:cubicBezTo>
                  <a:close/>
                  <a:moveTo>
                    <a:pt x="698" y="1350"/>
                  </a:moveTo>
                  <a:cubicBezTo>
                    <a:pt x="647" y="1350"/>
                    <a:pt x="606" y="1420"/>
                    <a:pt x="637" y="1461"/>
                  </a:cubicBezTo>
                  <a:cubicBezTo>
                    <a:pt x="678" y="1521"/>
                    <a:pt x="759" y="1542"/>
                    <a:pt x="819" y="1593"/>
                  </a:cubicBezTo>
                  <a:cubicBezTo>
                    <a:pt x="826" y="1598"/>
                    <a:pt x="834" y="1600"/>
                    <a:pt x="842" y="1600"/>
                  </a:cubicBezTo>
                  <a:cubicBezTo>
                    <a:pt x="881" y="1600"/>
                    <a:pt x="925" y="1545"/>
                    <a:pt x="900" y="1512"/>
                  </a:cubicBezTo>
                  <a:cubicBezTo>
                    <a:pt x="840" y="1440"/>
                    <a:pt x="789" y="1359"/>
                    <a:pt x="698" y="1350"/>
                  </a:cubicBezTo>
                  <a:close/>
                  <a:moveTo>
                    <a:pt x="4137" y="1324"/>
                  </a:moveTo>
                  <a:cubicBezTo>
                    <a:pt x="4069" y="1324"/>
                    <a:pt x="4011" y="1423"/>
                    <a:pt x="4069" y="1481"/>
                  </a:cubicBezTo>
                  <a:lnTo>
                    <a:pt x="4181" y="1593"/>
                  </a:lnTo>
                  <a:cubicBezTo>
                    <a:pt x="4205" y="1614"/>
                    <a:pt x="4230" y="1624"/>
                    <a:pt x="4254" y="1624"/>
                  </a:cubicBezTo>
                  <a:cubicBezTo>
                    <a:pt x="4341" y="1624"/>
                    <a:pt x="4407" y="1502"/>
                    <a:pt x="4312" y="1431"/>
                  </a:cubicBezTo>
                  <a:cubicBezTo>
                    <a:pt x="4272" y="1400"/>
                    <a:pt x="4221" y="1370"/>
                    <a:pt x="4181" y="1339"/>
                  </a:cubicBezTo>
                  <a:cubicBezTo>
                    <a:pt x="4166" y="1328"/>
                    <a:pt x="4151" y="1324"/>
                    <a:pt x="4137" y="1324"/>
                  </a:cubicBezTo>
                  <a:close/>
                  <a:moveTo>
                    <a:pt x="4911" y="1434"/>
                  </a:moveTo>
                  <a:cubicBezTo>
                    <a:pt x="4844" y="1434"/>
                    <a:pt x="4787" y="1520"/>
                    <a:pt x="4849" y="1582"/>
                  </a:cubicBezTo>
                  <a:cubicBezTo>
                    <a:pt x="4899" y="1643"/>
                    <a:pt x="4950" y="1694"/>
                    <a:pt x="5001" y="1755"/>
                  </a:cubicBezTo>
                  <a:cubicBezTo>
                    <a:pt x="5021" y="1775"/>
                    <a:pt x="5045" y="1784"/>
                    <a:pt x="5067" y="1784"/>
                  </a:cubicBezTo>
                  <a:cubicBezTo>
                    <a:pt x="5144" y="1784"/>
                    <a:pt x="5213" y="1683"/>
                    <a:pt x="5142" y="1613"/>
                  </a:cubicBezTo>
                  <a:cubicBezTo>
                    <a:pt x="5082" y="1562"/>
                    <a:pt x="5031" y="1512"/>
                    <a:pt x="4971" y="1461"/>
                  </a:cubicBezTo>
                  <a:cubicBezTo>
                    <a:pt x="4952" y="1442"/>
                    <a:pt x="4931" y="1434"/>
                    <a:pt x="4911" y="1434"/>
                  </a:cubicBezTo>
                  <a:close/>
                  <a:moveTo>
                    <a:pt x="2652" y="1502"/>
                  </a:moveTo>
                  <a:cubicBezTo>
                    <a:pt x="2611" y="1502"/>
                    <a:pt x="2576" y="1553"/>
                    <a:pt x="2611" y="1602"/>
                  </a:cubicBezTo>
                  <a:cubicBezTo>
                    <a:pt x="2672" y="1683"/>
                    <a:pt x="2743" y="1744"/>
                    <a:pt x="2824" y="1795"/>
                  </a:cubicBezTo>
                  <a:cubicBezTo>
                    <a:pt x="2833" y="1799"/>
                    <a:pt x="2841" y="1801"/>
                    <a:pt x="2849" y="1801"/>
                  </a:cubicBezTo>
                  <a:cubicBezTo>
                    <a:pt x="2897" y="1801"/>
                    <a:pt x="2928" y="1730"/>
                    <a:pt x="2885" y="1704"/>
                  </a:cubicBezTo>
                  <a:cubicBezTo>
                    <a:pt x="2814" y="1653"/>
                    <a:pt x="2753" y="1602"/>
                    <a:pt x="2703" y="1532"/>
                  </a:cubicBezTo>
                  <a:cubicBezTo>
                    <a:pt x="2688" y="1511"/>
                    <a:pt x="2669" y="1502"/>
                    <a:pt x="2652" y="1502"/>
                  </a:cubicBezTo>
                  <a:close/>
                  <a:moveTo>
                    <a:pt x="2076" y="1609"/>
                  </a:moveTo>
                  <a:cubicBezTo>
                    <a:pt x="1991" y="1609"/>
                    <a:pt x="1940" y="1735"/>
                    <a:pt x="2034" y="1795"/>
                  </a:cubicBezTo>
                  <a:cubicBezTo>
                    <a:pt x="2075" y="1815"/>
                    <a:pt x="2125" y="1845"/>
                    <a:pt x="2176" y="1876"/>
                  </a:cubicBezTo>
                  <a:cubicBezTo>
                    <a:pt x="2193" y="1887"/>
                    <a:pt x="2210" y="1892"/>
                    <a:pt x="2226" y="1892"/>
                  </a:cubicBezTo>
                  <a:cubicBezTo>
                    <a:pt x="2316" y="1892"/>
                    <a:pt x="2380" y="1745"/>
                    <a:pt x="2277" y="1694"/>
                  </a:cubicBezTo>
                  <a:cubicBezTo>
                    <a:pt x="2226" y="1674"/>
                    <a:pt x="2176" y="1643"/>
                    <a:pt x="2125" y="1623"/>
                  </a:cubicBezTo>
                  <a:cubicBezTo>
                    <a:pt x="2108" y="1613"/>
                    <a:pt x="2092" y="1609"/>
                    <a:pt x="2076" y="1609"/>
                  </a:cubicBezTo>
                  <a:close/>
                  <a:moveTo>
                    <a:pt x="5400" y="1681"/>
                  </a:moveTo>
                  <a:cubicBezTo>
                    <a:pt x="5356" y="1681"/>
                    <a:pt x="5315" y="1731"/>
                    <a:pt x="5345" y="1775"/>
                  </a:cubicBezTo>
                  <a:cubicBezTo>
                    <a:pt x="5355" y="1805"/>
                    <a:pt x="5376" y="1836"/>
                    <a:pt x="5396" y="1866"/>
                  </a:cubicBezTo>
                  <a:cubicBezTo>
                    <a:pt x="5410" y="1895"/>
                    <a:pt x="5433" y="1906"/>
                    <a:pt x="5456" y="1906"/>
                  </a:cubicBezTo>
                  <a:cubicBezTo>
                    <a:pt x="5514" y="1906"/>
                    <a:pt x="5575" y="1833"/>
                    <a:pt x="5517" y="1775"/>
                  </a:cubicBezTo>
                  <a:lnTo>
                    <a:pt x="5446" y="1704"/>
                  </a:lnTo>
                  <a:cubicBezTo>
                    <a:pt x="5433" y="1687"/>
                    <a:pt x="5416" y="1681"/>
                    <a:pt x="5400" y="1681"/>
                  </a:cubicBezTo>
                  <a:close/>
                  <a:moveTo>
                    <a:pt x="3434" y="1615"/>
                  </a:moveTo>
                  <a:cubicBezTo>
                    <a:pt x="3354" y="1615"/>
                    <a:pt x="3282" y="1712"/>
                    <a:pt x="3360" y="1764"/>
                  </a:cubicBezTo>
                  <a:lnTo>
                    <a:pt x="3513" y="1886"/>
                  </a:lnTo>
                  <a:cubicBezTo>
                    <a:pt x="3537" y="1905"/>
                    <a:pt x="3562" y="1913"/>
                    <a:pt x="3585" y="1913"/>
                  </a:cubicBezTo>
                  <a:cubicBezTo>
                    <a:pt x="3684" y="1913"/>
                    <a:pt x="3751" y="1764"/>
                    <a:pt x="3644" y="1714"/>
                  </a:cubicBezTo>
                  <a:cubicBezTo>
                    <a:pt x="3583" y="1683"/>
                    <a:pt x="3533" y="1653"/>
                    <a:pt x="3472" y="1623"/>
                  </a:cubicBezTo>
                  <a:cubicBezTo>
                    <a:pt x="3459" y="1617"/>
                    <a:pt x="3446" y="1615"/>
                    <a:pt x="3434" y="1615"/>
                  </a:cubicBezTo>
                  <a:close/>
                  <a:moveTo>
                    <a:pt x="1186" y="1762"/>
                  </a:moveTo>
                  <a:cubicBezTo>
                    <a:pt x="1119" y="1762"/>
                    <a:pt x="1099" y="1867"/>
                    <a:pt x="1173" y="1886"/>
                  </a:cubicBezTo>
                  <a:cubicBezTo>
                    <a:pt x="1245" y="1917"/>
                    <a:pt x="1315" y="1957"/>
                    <a:pt x="1376" y="2007"/>
                  </a:cubicBezTo>
                  <a:cubicBezTo>
                    <a:pt x="1394" y="2022"/>
                    <a:pt x="1413" y="2028"/>
                    <a:pt x="1431" y="2028"/>
                  </a:cubicBezTo>
                  <a:cubicBezTo>
                    <a:pt x="1500" y="2028"/>
                    <a:pt x="1548" y="1934"/>
                    <a:pt x="1467" y="1886"/>
                  </a:cubicBezTo>
                  <a:cubicBezTo>
                    <a:pt x="1386" y="1825"/>
                    <a:pt x="1295" y="1785"/>
                    <a:pt x="1204" y="1764"/>
                  </a:cubicBezTo>
                  <a:cubicBezTo>
                    <a:pt x="1198" y="1763"/>
                    <a:pt x="1192" y="1762"/>
                    <a:pt x="1186" y="1762"/>
                  </a:cubicBezTo>
                  <a:close/>
                  <a:moveTo>
                    <a:pt x="554" y="1803"/>
                  </a:moveTo>
                  <a:cubicBezTo>
                    <a:pt x="520" y="1803"/>
                    <a:pt x="497" y="1840"/>
                    <a:pt x="516" y="1876"/>
                  </a:cubicBezTo>
                  <a:cubicBezTo>
                    <a:pt x="556" y="1937"/>
                    <a:pt x="637" y="1987"/>
                    <a:pt x="698" y="2028"/>
                  </a:cubicBezTo>
                  <a:cubicBezTo>
                    <a:pt x="712" y="2039"/>
                    <a:pt x="726" y="2044"/>
                    <a:pt x="740" y="2044"/>
                  </a:cubicBezTo>
                  <a:cubicBezTo>
                    <a:pt x="788" y="2044"/>
                    <a:pt x="826" y="1986"/>
                    <a:pt x="779" y="1947"/>
                  </a:cubicBezTo>
                  <a:cubicBezTo>
                    <a:pt x="718" y="1896"/>
                    <a:pt x="647" y="1825"/>
                    <a:pt x="566" y="1805"/>
                  </a:cubicBezTo>
                  <a:cubicBezTo>
                    <a:pt x="562" y="1804"/>
                    <a:pt x="558" y="1803"/>
                    <a:pt x="554" y="1803"/>
                  </a:cubicBezTo>
                  <a:close/>
                  <a:moveTo>
                    <a:pt x="4380" y="1786"/>
                  </a:moveTo>
                  <a:cubicBezTo>
                    <a:pt x="4338" y="1786"/>
                    <a:pt x="4300" y="1831"/>
                    <a:pt x="4323" y="1876"/>
                  </a:cubicBezTo>
                  <a:cubicBezTo>
                    <a:pt x="4373" y="1977"/>
                    <a:pt x="4474" y="2048"/>
                    <a:pt x="4566" y="2088"/>
                  </a:cubicBezTo>
                  <a:cubicBezTo>
                    <a:pt x="4577" y="2094"/>
                    <a:pt x="4588" y="2097"/>
                    <a:pt x="4599" y="2097"/>
                  </a:cubicBezTo>
                  <a:cubicBezTo>
                    <a:pt x="4666" y="2097"/>
                    <a:pt x="4715" y="2002"/>
                    <a:pt x="4636" y="1967"/>
                  </a:cubicBezTo>
                  <a:cubicBezTo>
                    <a:pt x="4555" y="1926"/>
                    <a:pt x="4494" y="1856"/>
                    <a:pt x="4424" y="1805"/>
                  </a:cubicBezTo>
                  <a:cubicBezTo>
                    <a:pt x="4411" y="1792"/>
                    <a:pt x="4395" y="1786"/>
                    <a:pt x="4380" y="1786"/>
                  </a:cubicBezTo>
                  <a:close/>
                  <a:moveTo>
                    <a:pt x="197" y="1885"/>
                  </a:moveTo>
                  <a:cubicBezTo>
                    <a:pt x="142" y="1885"/>
                    <a:pt x="92" y="1932"/>
                    <a:pt x="111" y="1998"/>
                  </a:cubicBezTo>
                  <a:cubicBezTo>
                    <a:pt x="131" y="2088"/>
                    <a:pt x="242" y="2119"/>
                    <a:pt x="333" y="2129"/>
                  </a:cubicBezTo>
                  <a:cubicBezTo>
                    <a:pt x="337" y="2129"/>
                    <a:pt x="340" y="2129"/>
                    <a:pt x="343" y="2129"/>
                  </a:cubicBezTo>
                  <a:cubicBezTo>
                    <a:pt x="425" y="2129"/>
                    <a:pt x="441" y="1997"/>
                    <a:pt x="354" y="1967"/>
                  </a:cubicBezTo>
                  <a:cubicBezTo>
                    <a:pt x="303" y="1947"/>
                    <a:pt x="262" y="1906"/>
                    <a:pt x="212" y="1886"/>
                  </a:cubicBezTo>
                  <a:cubicBezTo>
                    <a:pt x="207" y="1885"/>
                    <a:pt x="202" y="1885"/>
                    <a:pt x="197" y="1885"/>
                  </a:cubicBezTo>
                  <a:close/>
                  <a:moveTo>
                    <a:pt x="3084" y="1827"/>
                  </a:moveTo>
                  <a:cubicBezTo>
                    <a:pt x="3031" y="1827"/>
                    <a:pt x="2981" y="1897"/>
                    <a:pt x="3036" y="1937"/>
                  </a:cubicBezTo>
                  <a:cubicBezTo>
                    <a:pt x="3108" y="1998"/>
                    <a:pt x="3189" y="2068"/>
                    <a:pt x="3270" y="2129"/>
                  </a:cubicBezTo>
                  <a:cubicBezTo>
                    <a:pt x="3281" y="2138"/>
                    <a:pt x="3294" y="2142"/>
                    <a:pt x="3306" y="2142"/>
                  </a:cubicBezTo>
                  <a:cubicBezTo>
                    <a:pt x="3346" y="2142"/>
                    <a:pt x="3379" y="2097"/>
                    <a:pt x="3340" y="2058"/>
                  </a:cubicBezTo>
                  <a:lnTo>
                    <a:pt x="3128" y="1845"/>
                  </a:lnTo>
                  <a:cubicBezTo>
                    <a:pt x="3115" y="1832"/>
                    <a:pt x="3099" y="1827"/>
                    <a:pt x="3084" y="1827"/>
                  </a:cubicBezTo>
                  <a:close/>
                  <a:moveTo>
                    <a:pt x="4958" y="1850"/>
                  </a:moveTo>
                  <a:cubicBezTo>
                    <a:pt x="4903" y="1850"/>
                    <a:pt x="4849" y="1914"/>
                    <a:pt x="4879" y="1967"/>
                  </a:cubicBezTo>
                  <a:cubicBezTo>
                    <a:pt x="4920" y="2018"/>
                    <a:pt x="4950" y="2068"/>
                    <a:pt x="4980" y="2109"/>
                  </a:cubicBezTo>
                  <a:cubicBezTo>
                    <a:pt x="5001" y="2138"/>
                    <a:pt x="5028" y="2151"/>
                    <a:pt x="5054" y="2151"/>
                  </a:cubicBezTo>
                  <a:cubicBezTo>
                    <a:pt x="5116" y="2151"/>
                    <a:pt x="5170" y="2079"/>
                    <a:pt x="5112" y="2007"/>
                  </a:cubicBezTo>
                  <a:cubicBezTo>
                    <a:pt x="5082" y="1967"/>
                    <a:pt x="5041" y="1917"/>
                    <a:pt x="5011" y="1876"/>
                  </a:cubicBezTo>
                  <a:cubicBezTo>
                    <a:pt x="4996" y="1858"/>
                    <a:pt x="4977" y="1850"/>
                    <a:pt x="4958" y="1850"/>
                  </a:cubicBezTo>
                  <a:close/>
                  <a:moveTo>
                    <a:pt x="2550" y="1902"/>
                  </a:moveTo>
                  <a:cubicBezTo>
                    <a:pt x="2505" y="1902"/>
                    <a:pt x="2461" y="1972"/>
                    <a:pt x="2500" y="2018"/>
                  </a:cubicBezTo>
                  <a:cubicBezTo>
                    <a:pt x="2561" y="2079"/>
                    <a:pt x="2631" y="2129"/>
                    <a:pt x="2703" y="2160"/>
                  </a:cubicBezTo>
                  <a:cubicBezTo>
                    <a:pt x="2712" y="2164"/>
                    <a:pt x="2722" y="2166"/>
                    <a:pt x="2731" y="2166"/>
                  </a:cubicBezTo>
                  <a:cubicBezTo>
                    <a:pt x="2787" y="2166"/>
                    <a:pt x="2824" y="2093"/>
                    <a:pt x="2763" y="2058"/>
                  </a:cubicBezTo>
                  <a:cubicBezTo>
                    <a:pt x="2692" y="2028"/>
                    <a:pt x="2642" y="1977"/>
                    <a:pt x="2591" y="1926"/>
                  </a:cubicBezTo>
                  <a:cubicBezTo>
                    <a:pt x="2579" y="1909"/>
                    <a:pt x="2564" y="1902"/>
                    <a:pt x="2550" y="1902"/>
                  </a:cubicBezTo>
                  <a:close/>
                  <a:moveTo>
                    <a:pt x="5785" y="1993"/>
                  </a:moveTo>
                  <a:cubicBezTo>
                    <a:pt x="5743" y="1993"/>
                    <a:pt x="5701" y="2036"/>
                    <a:pt x="5730" y="2079"/>
                  </a:cubicBezTo>
                  <a:lnTo>
                    <a:pt x="5781" y="2139"/>
                  </a:lnTo>
                  <a:cubicBezTo>
                    <a:pt x="5793" y="2158"/>
                    <a:pt x="5812" y="2166"/>
                    <a:pt x="5830" y="2166"/>
                  </a:cubicBezTo>
                  <a:cubicBezTo>
                    <a:pt x="5869" y="2166"/>
                    <a:pt x="5906" y="2127"/>
                    <a:pt x="5871" y="2079"/>
                  </a:cubicBezTo>
                  <a:lnTo>
                    <a:pt x="5831" y="2018"/>
                  </a:lnTo>
                  <a:cubicBezTo>
                    <a:pt x="5819" y="2000"/>
                    <a:pt x="5802" y="1993"/>
                    <a:pt x="5785" y="1993"/>
                  </a:cubicBezTo>
                  <a:close/>
                  <a:moveTo>
                    <a:pt x="1787" y="1844"/>
                  </a:moveTo>
                  <a:cubicBezTo>
                    <a:pt x="1718" y="1844"/>
                    <a:pt x="1656" y="1932"/>
                    <a:pt x="1720" y="1987"/>
                  </a:cubicBezTo>
                  <a:lnTo>
                    <a:pt x="1933" y="2160"/>
                  </a:lnTo>
                  <a:cubicBezTo>
                    <a:pt x="1949" y="2176"/>
                    <a:pt x="1967" y="2182"/>
                    <a:pt x="1984" y="2182"/>
                  </a:cubicBezTo>
                  <a:cubicBezTo>
                    <a:pt x="2044" y="2182"/>
                    <a:pt x="2097" y="2103"/>
                    <a:pt x="2034" y="2048"/>
                  </a:cubicBezTo>
                  <a:cubicBezTo>
                    <a:pt x="1974" y="1987"/>
                    <a:pt x="1902" y="1926"/>
                    <a:pt x="1842" y="1866"/>
                  </a:cubicBezTo>
                  <a:cubicBezTo>
                    <a:pt x="1824" y="1851"/>
                    <a:pt x="1805" y="1844"/>
                    <a:pt x="1787" y="1844"/>
                  </a:cubicBezTo>
                  <a:close/>
                  <a:moveTo>
                    <a:pt x="4058" y="2101"/>
                  </a:moveTo>
                  <a:cubicBezTo>
                    <a:pt x="3992" y="2101"/>
                    <a:pt x="3948" y="2204"/>
                    <a:pt x="4019" y="2230"/>
                  </a:cubicBezTo>
                  <a:lnTo>
                    <a:pt x="4140" y="2291"/>
                  </a:lnTo>
                  <a:cubicBezTo>
                    <a:pt x="4151" y="2295"/>
                    <a:pt x="4161" y="2297"/>
                    <a:pt x="4170" y="2297"/>
                  </a:cubicBezTo>
                  <a:cubicBezTo>
                    <a:pt x="4235" y="2297"/>
                    <a:pt x="4273" y="2215"/>
                    <a:pt x="4211" y="2180"/>
                  </a:cubicBezTo>
                  <a:cubicBezTo>
                    <a:pt x="4170" y="2160"/>
                    <a:pt x="4130" y="2129"/>
                    <a:pt x="4089" y="2109"/>
                  </a:cubicBezTo>
                  <a:cubicBezTo>
                    <a:pt x="4079" y="2103"/>
                    <a:pt x="4068" y="2101"/>
                    <a:pt x="4058" y="2101"/>
                  </a:cubicBezTo>
                  <a:close/>
                  <a:moveTo>
                    <a:pt x="2206" y="2261"/>
                  </a:moveTo>
                  <a:cubicBezTo>
                    <a:pt x="2075" y="2261"/>
                    <a:pt x="2075" y="2453"/>
                    <a:pt x="2206" y="2453"/>
                  </a:cubicBezTo>
                  <a:cubicBezTo>
                    <a:pt x="2328" y="2453"/>
                    <a:pt x="2328" y="2261"/>
                    <a:pt x="2206" y="2261"/>
                  </a:cubicBezTo>
                  <a:close/>
                  <a:moveTo>
                    <a:pt x="539" y="2176"/>
                  </a:moveTo>
                  <a:cubicBezTo>
                    <a:pt x="461" y="2176"/>
                    <a:pt x="410" y="2292"/>
                    <a:pt x="495" y="2352"/>
                  </a:cubicBezTo>
                  <a:lnTo>
                    <a:pt x="627" y="2453"/>
                  </a:lnTo>
                  <a:cubicBezTo>
                    <a:pt x="644" y="2465"/>
                    <a:pt x="662" y="2471"/>
                    <a:pt x="678" y="2471"/>
                  </a:cubicBezTo>
                  <a:cubicBezTo>
                    <a:pt x="754" y="2471"/>
                    <a:pt x="803" y="2352"/>
                    <a:pt x="728" y="2301"/>
                  </a:cubicBezTo>
                  <a:cubicBezTo>
                    <a:pt x="678" y="2261"/>
                    <a:pt x="627" y="2230"/>
                    <a:pt x="586" y="2190"/>
                  </a:cubicBezTo>
                  <a:cubicBezTo>
                    <a:pt x="570" y="2180"/>
                    <a:pt x="554" y="2176"/>
                    <a:pt x="539" y="2176"/>
                  </a:cubicBezTo>
                  <a:close/>
                  <a:moveTo>
                    <a:pt x="1313" y="2242"/>
                  </a:moveTo>
                  <a:cubicBezTo>
                    <a:pt x="1248" y="2242"/>
                    <a:pt x="1205" y="2337"/>
                    <a:pt x="1275" y="2372"/>
                  </a:cubicBezTo>
                  <a:lnTo>
                    <a:pt x="1457" y="2473"/>
                  </a:lnTo>
                  <a:cubicBezTo>
                    <a:pt x="1470" y="2482"/>
                    <a:pt x="1484" y="2485"/>
                    <a:pt x="1496" y="2485"/>
                  </a:cubicBezTo>
                  <a:cubicBezTo>
                    <a:pt x="1557" y="2485"/>
                    <a:pt x="1596" y="2394"/>
                    <a:pt x="1528" y="2352"/>
                  </a:cubicBezTo>
                  <a:lnTo>
                    <a:pt x="1346" y="2250"/>
                  </a:lnTo>
                  <a:cubicBezTo>
                    <a:pt x="1335" y="2245"/>
                    <a:pt x="1323" y="2242"/>
                    <a:pt x="1313" y="2242"/>
                  </a:cubicBezTo>
                  <a:close/>
                  <a:moveTo>
                    <a:pt x="3776" y="2342"/>
                  </a:moveTo>
                  <a:cubicBezTo>
                    <a:pt x="3644" y="2342"/>
                    <a:pt x="3644" y="2534"/>
                    <a:pt x="3776" y="2534"/>
                  </a:cubicBezTo>
                  <a:cubicBezTo>
                    <a:pt x="3897" y="2534"/>
                    <a:pt x="3897" y="2342"/>
                    <a:pt x="3776" y="2342"/>
                  </a:cubicBezTo>
                  <a:close/>
                  <a:moveTo>
                    <a:pt x="5418" y="2205"/>
                  </a:moveTo>
                  <a:cubicBezTo>
                    <a:pt x="5339" y="2205"/>
                    <a:pt x="5274" y="2301"/>
                    <a:pt x="5345" y="2372"/>
                  </a:cubicBezTo>
                  <a:lnTo>
                    <a:pt x="5527" y="2524"/>
                  </a:lnTo>
                  <a:cubicBezTo>
                    <a:pt x="5549" y="2542"/>
                    <a:pt x="5573" y="2550"/>
                    <a:pt x="5596" y="2550"/>
                  </a:cubicBezTo>
                  <a:cubicBezTo>
                    <a:pt x="5676" y="2550"/>
                    <a:pt x="5740" y="2455"/>
                    <a:pt x="5669" y="2392"/>
                  </a:cubicBezTo>
                  <a:cubicBezTo>
                    <a:pt x="5608" y="2331"/>
                    <a:pt x="5547" y="2281"/>
                    <a:pt x="5487" y="2230"/>
                  </a:cubicBezTo>
                  <a:cubicBezTo>
                    <a:pt x="5464" y="2212"/>
                    <a:pt x="5441" y="2205"/>
                    <a:pt x="5418" y="2205"/>
                  </a:cubicBezTo>
                  <a:close/>
                  <a:moveTo>
                    <a:pt x="4851" y="2299"/>
                  </a:moveTo>
                  <a:cubicBezTo>
                    <a:pt x="4789" y="2299"/>
                    <a:pt x="4749" y="2391"/>
                    <a:pt x="4809" y="2433"/>
                  </a:cubicBezTo>
                  <a:lnTo>
                    <a:pt x="4980" y="2554"/>
                  </a:lnTo>
                  <a:cubicBezTo>
                    <a:pt x="4994" y="2566"/>
                    <a:pt x="5008" y="2571"/>
                    <a:pt x="5020" y="2571"/>
                  </a:cubicBezTo>
                  <a:cubicBezTo>
                    <a:pt x="5073" y="2571"/>
                    <a:pt x="5109" y="2482"/>
                    <a:pt x="5052" y="2433"/>
                  </a:cubicBezTo>
                  <a:lnTo>
                    <a:pt x="4890" y="2311"/>
                  </a:lnTo>
                  <a:cubicBezTo>
                    <a:pt x="4876" y="2303"/>
                    <a:pt x="4863" y="2299"/>
                    <a:pt x="4851" y="2299"/>
                  </a:cubicBezTo>
                  <a:close/>
                  <a:moveTo>
                    <a:pt x="3010" y="2315"/>
                  </a:moveTo>
                  <a:cubicBezTo>
                    <a:pt x="2921" y="2315"/>
                    <a:pt x="2873" y="2444"/>
                    <a:pt x="2966" y="2504"/>
                  </a:cubicBezTo>
                  <a:lnTo>
                    <a:pt x="3117" y="2625"/>
                  </a:lnTo>
                  <a:cubicBezTo>
                    <a:pt x="3136" y="2638"/>
                    <a:pt x="3155" y="2644"/>
                    <a:pt x="3174" y="2644"/>
                  </a:cubicBezTo>
                  <a:cubicBezTo>
                    <a:pt x="3274" y="2644"/>
                    <a:pt x="3350" y="2482"/>
                    <a:pt x="3239" y="2423"/>
                  </a:cubicBezTo>
                  <a:cubicBezTo>
                    <a:pt x="3178" y="2392"/>
                    <a:pt x="3128" y="2362"/>
                    <a:pt x="3067" y="2331"/>
                  </a:cubicBezTo>
                  <a:cubicBezTo>
                    <a:pt x="3047" y="2320"/>
                    <a:pt x="3028" y="2315"/>
                    <a:pt x="3010" y="2315"/>
                  </a:cubicBezTo>
                  <a:close/>
                  <a:moveTo>
                    <a:pt x="133" y="2552"/>
                  </a:moveTo>
                  <a:cubicBezTo>
                    <a:pt x="55" y="2552"/>
                    <a:pt x="0" y="2665"/>
                    <a:pt x="90" y="2706"/>
                  </a:cubicBezTo>
                  <a:cubicBezTo>
                    <a:pt x="131" y="2727"/>
                    <a:pt x="171" y="2757"/>
                    <a:pt x="222" y="2777"/>
                  </a:cubicBezTo>
                  <a:cubicBezTo>
                    <a:pt x="231" y="2782"/>
                    <a:pt x="240" y="2784"/>
                    <a:pt x="250" y="2784"/>
                  </a:cubicBezTo>
                  <a:cubicBezTo>
                    <a:pt x="301" y="2784"/>
                    <a:pt x="346" y="2719"/>
                    <a:pt x="303" y="2676"/>
                  </a:cubicBezTo>
                  <a:cubicBezTo>
                    <a:pt x="262" y="2646"/>
                    <a:pt x="222" y="2605"/>
                    <a:pt x="192" y="2574"/>
                  </a:cubicBezTo>
                  <a:cubicBezTo>
                    <a:pt x="172" y="2559"/>
                    <a:pt x="152" y="2552"/>
                    <a:pt x="133" y="2552"/>
                  </a:cubicBezTo>
                  <a:close/>
                  <a:moveTo>
                    <a:pt x="1881" y="2431"/>
                  </a:moveTo>
                  <a:cubicBezTo>
                    <a:pt x="1813" y="2431"/>
                    <a:pt x="1754" y="2524"/>
                    <a:pt x="1821" y="2574"/>
                  </a:cubicBezTo>
                  <a:cubicBezTo>
                    <a:pt x="1893" y="2646"/>
                    <a:pt x="1974" y="2706"/>
                    <a:pt x="2055" y="2767"/>
                  </a:cubicBezTo>
                  <a:cubicBezTo>
                    <a:pt x="2078" y="2786"/>
                    <a:pt x="2101" y="2794"/>
                    <a:pt x="2123" y="2794"/>
                  </a:cubicBezTo>
                  <a:cubicBezTo>
                    <a:pt x="2206" y="2794"/>
                    <a:pt x="2264" y="2679"/>
                    <a:pt x="2176" y="2615"/>
                  </a:cubicBezTo>
                  <a:cubicBezTo>
                    <a:pt x="2085" y="2565"/>
                    <a:pt x="2004" y="2504"/>
                    <a:pt x="1923" y="2443"/>
                  </a:cubicBezTo>
                  <a:cubicBezTo>
                    <a:pt x="1909" y="2435"/>
                    <a:pt x="1895" y="2431"/>
                    <a:pt x="1881" y="2431"/>
                  </a:cubicBezTo>
                  <a:close/>
                  <a:moveTo>
                    <a:pt x="4120" y="2534"/>
                  </a:moveTo>
                  <a:cubicBezTo>
                    <a:pt x="4066" y="2534"/>
                    <a:pt x="4022" y="2599"/>
                    <a:pt x="4069" y="2646"/>
                  </a:cubicBezTo>
                  <a:cubicBezTo>
                    <a:pt x="4130" y="2696"/>
                    <a:pt x="4191" y="2747"/>
                    <a:pt x="4251" y="2808"/>
                  </a:cubicBezTo>
                  <a:cubicBezTo>
                    <a:pt x="4266" y="2818"/>
                    <a:pt x="4281" y="2822"/>
                    <a:pt x="4296" y="2822"/>
                  </a:cubicBezTo>
                  <a:cubicBezTo>
                    <a:pt x="4353" y="2822"/>
                    <a:pt x="4401" y="2757"/>
                    <a:pt x="4353" y="2716"/>
                  </a:cubicBezTo>
                  <a:cubicBezTo>
                    <a:pt x="4292" y="2655"/>
                    <a:pt x="4231" y="2605"/>
                    <a:pt x="4170" y="2554"/>
                  </a:cubicBezTo>
                  <a:cubicBezTo>
                    <a:pt x="4154" y="2540"/>
                    <a:pt x="4137" y="2534"/>
                    <a:pt x="4120" y="2534"/>
                  </a:cubicBezTo>
                  <a:close/>
                  <a:moveTo>
                    <a:pt x="2692" y="2608"/>
                  </a:moveTo>
                  <a:cubicBezTo>
                    <a:pt x="2616" y="2608"/>
                    <a:pt x="2566" y="2727"/>
                    <a:pt x="2642" y="2777"/>
                  </a:cubicBezTo>
                  <a:lnTo>
                    <a:pt x="2712" y="2817"/>
                  </a:lnTo>
                  <a:cubicBezTo>
                    <a:pt x="2728" y="2830"/>
                    <a:pt x="2744" y="2835"/>
                    <a:pt x="2759" y="2835"/>
                  </a:cubicBezTo>
                  <a:cubicBezTo>
                    <a:pt x="2830" y="2835"/>
                    <a:pt x="2879" y="2716"/>
                    <a:pt x="2804" y="2666"/>
                  </a:cubicBezTo>
                  <a:lnTo>
                    <a:pt x="2743" y="2625"/>
                  </a:lnTo>
                  <a:cubicBezTo>
                    <a:pt x="2725" y="2613"/>
                    <a:pt x="2708" y="2608"/>
                    <a:pt x="2692" y="2608"/>
                  </a:cubicBezTo>
                  <a:close/>
                  <a:moveTo>
                    <a:pt x="1166" y="2522"/>
                  </a:moveTo>
                  <a:cubicBezTo>
                    <a:pt x="1107" y="2522"/>
                    <a:pt x="1074" y="2615"/>
                    <a:pt x="1133" y="2666"/>
                  </a:cubicBezTo>
                  <a:cubicBezTo>
                    <a:pt x="1224" y="2727"/>
                    <a:pt x="1315" y="2797"/>
                    <a:pt x="1416" y="2868"/>
                  </a:cubicBezTo>
                  <a:cubicBezTo>
                    <a:pt x="1429" y="2879"/>
                    <a:pt x="1443" y="2884"/>
                    <a:pt x="1456" y="2884"/>
                  </a:cubicBezTo>
                  <a:cubicBezTo>
                    <a:pt x="1514" y="2884"/>
                    <a:pt x="1562" y="2786"/>
                    <a:pt x="1488" y="2736"/>
                  </a:cubicBezTo>
                  <a:cubicBezTo>
                    <a:pt x="1396" y="2666"/>
                    <a:pt x="1295" y="2605"/>
                    <a:pt x="1204" y="2534"/>
                  </a:cubicBezTo>
                  <a:cubicBezTo>
                    <a:pt x="1191" y="2526"/>
                    <a:pt x="1178" y="2522"/>
                    <a:pt x="1166" y="2522"/>
                  </a:cubicBezTo>
                  <a:close/>
                  <a:moveTo>
                    <a:pt x="5805" y="2705"/>
                  </a:moveTo>
                  <a:cubicBezTo>
                    <a:pt x="5742" y="2705"/>
                    <a:pt x="5702" y="2805"/>
                    <a:pt x="5770" y="2848"/>
                  </a:cubicBezTo>
                  <a:lnTo>
                    <a:pt x="5892" y="2929"/>
                  </a:lnTo>
                  <a:cubicBezTo>
                    <a:pt x="5904" y="2937"/>
                    <a:pt x="5917" y="2940"/>
                    <a:pt x="5928" y="2940"/>
                  </a:cubicBezTo>
                  <a:cubicBezTo>
                    <a:pt x="5991" y="2940"/>
                    <a:pt x="6031" y="2840"/>
                    <a:pt x="5963" y="2797"/>
                  </a:cubicBezTo>
                  <a:lnTo>
                    <a:pt x="5841" y="2716"/>
                  </a:lnTo>
                  <a:cubicBezTo>
                    <a:pt x="5829" y="2708"/>
                    <a:pt x="5816" y="2705"/>
                    <a:pt x="5805" y="2705"/>
                  </a:cubicBezTo>
                  <a:close/>
                  <a:moveTo>
                    <a:pt x="618" y="2705"/>
                  </a:moveTo>
                  <a:cubicBezTo>
                    <a:pt x="547" y="2705"/>
                    <a:pt x="492" y="2792"/>
                    <a:pt x="556" y="2848"/>
                  </a:cubicBezTo>
                  <a:lnTo>
                    <a:pt x="779" y="3030"/>
                  </a:lnTo>
                  <a:cubicBezTo>
                    <a:pt x="795" y="3043"/>
                    <a:pt x="813" y="3048"/>
                    <a:pt x="831" y="3048"/>
                  </a:cubicBezTo>
                  <a:cubicBezTo>
                    <a:pt x="901" y="3048"/>
                    <a:pt x="965" y="2965"/>
                    <a:pt x="900" y="2909"/>
                  </a:cubicBezTo>
                  <a:lnTo>
                    <a:pt x="678" y="2727"/>
                  </a:lnTo>
                  <a:cubicBezTo>
                    <a:pt x="658" y="2711"/>
                    <a:pt x="638" y="2705"/>
                    <a:pt x="618" y="2705"/>
                  </a:cubicBezTo>
                  <a:close/>
                  <a:moveTo>
                    <a:pt x="4771" y="2814"/>
                  </a:moveTo>
                  <a:cubicBezTo>
                    <a:pt x="4718" y="2814"/>
                    <a:pt x="4671" y="2885"/>
                    <a:pt x="4717" y="2939"/>
                  </a:cubicBezTo>
                  <a:cubicBezTo>
                    <a:pt x="4758" y="2979"/>
                    <a:pt x="4798" y="3030"/>
                    <a:pt x="4839" y="3081"/>
                  </a:cubicBezTo>
                  <a:cubicBezTo>
                    <a:pt x="4854" y="3101"/>
                    <a:pt x="4872" y="3109"/>
                    <a:pt x="4889" y="3109"/>
                  </a:cubicBezTo>
                  <a:cubicBezTo>
                    <a:pt x="4944" y="3109"/>
                    <a:pt x="4996" y="3031"/>
                    <a:pt x="4950" y="2970"/>
                  </a:cubicBezTo>
                  <a:lnTo>
                    <a:pt x="4818" y="2838"/>
                  </a:lnTo>
                  <a:cubicBezTo>
                    <a:pt x="4804" y="2821"/>
                    <a:pt x="4787" y="2814"/>
                    <a:pt x="4771" y="2814"/>
                  </a:cubicBezTo>
                  <a:close/>
                  <a:moveTo>
                    <a:pt x="3734" y="2967"/>
                  </a:moveTo>
                  <a:cubicBezTo>
                    <a:pt x="3674" y="2967"/>
                    <a:pt x="3619" y="3046"/>
                    <a:pt x="3675" y="3101"/>
                  </a:cubicBezTo>
                  <a:lnTo>
                    <a:pt x="3776" y="3202"/>
                  </a:lnTo>
                  <a:cubicBezTo>
                    <a:pt x="3792" y="3218"/>
                    <a:pt x="3810" y="3225"/>
                    <a:pt x="3827" y="3225"/>
                  </a:cubicBezTo>
                  <a:cubicBezTo>
                    <a:pt x="3888" y="3225"/>
                    <a:pt x="3942" y="3146"/>
                    <a:pt x="3887" y="3091"/>
                  </a:cubicBezTo>
                  <a:lnTo>
                    <a:pt x="3786" y="2990"/>
                  </a:lnTo>
                  <a:cubicBezTo>
                    <a:pt x="3770" y="2974"/>
                    <a:pt x="3752" y="2967"/>
                    <a:pt x="3734" y="2967"/>
                  </a:cubicBezTo>
                  <a:close/>
                  <a:moveTo>
                    <a:pt x="2980" y="2873"/>
                  </a:moveTo>
                  <a:cubicBezTo>
                    <a:pt x="2912" y="2873"/>
                    <a:pt x="2852" y="2967"/>
                    <a:pt x="2915" y="3030"/>
                  </a:cubicBezTo>
                  <a:cubicBezTo>
                    <a:pt x="2996" y="3121"/>
                    <a:pt x="3097" y="3192"/>
                    <a:pt x="3219" y="3243"/>
                  </a:cubicBezTo>
                  <a:cubicBezTo>
                    <a:pt x="3233" y="3250"/>
                    <a:pt x="3247" y="3253"/>
                    <a:pt x="3260" y="3253"/>
                  </a:cubicBezTo>
                  <a:cubicBezTo>
                    <a:pt x="3342" y="3253"/>
                    <a:pt x="3397" y="3134"/>
                    <a:pt x="3310" y="3091"/>
                  </a:cubicBezTo>
                  <a:cubicBezTo>
                    <a:pt x="3209" y="3040"/>
                    <a:pt x="3117" y="2979"/>
                    <a:pt x="3036" y="2898"/>
                  </a:cubicBezTo>
                  <a:cubicBezTo>
                    <a:pt x="3019" y="2881"/>
                    <a:pt x="2999" y="2873"/>
                    <a:pt x="2980" y="2873"/>
                  </a:cubicBezTo>
                  <a:close/>
                  <a:moveTo>
                    <a:pt x="1901" y="3075"/>
                  </a:moveTo>
                  <a:cubicBezTo>
                    <a:pt x="1858" y="3075"/>
                    <a:pt x="1820" y="3146"/>
                    <a:pt x="1872" y="3172"/>
                  </a:cubicBezTo>
                  <a:cubicBezTo>
                    <a:pt x="1923" y="3213"/>
                    <a:pt x="1983" y="3243"/>
                    <a:pt x="2034" y="3273"/>
                  </a:cubicBezTo>
                  <a:cubicBezTo>
                    <a:pt x="2045" y="3281"/>
                    <a:pt x="2055" y="3284"/>
                    <a:pt x="2065" y="3284"/>
                  </a:cubicBezTo>
                  <a:cubicBezTo>
                    <a:pt x="2109" y="3284"/>
                    <a:pt x="2135" y="3215"/>
                    <a:pt x="2085" y="3182"/>
                  </a:cubicBezTo>
                  <a:cubicBezTo>
                    <a:pt x="2034" y="3152"/>
                    <a:pt x="1974" y="3121"/>
                    <a:pt x="1923" y="3081"/>
                  </a:cubicBezTo>
                  <a:cubicBezTo>
                    <a:pt x="1916" y="3077"/>
                    <a:pt x="1909" y="3075"/>
                    <a:pt x="1901" y="3075"/>
                  </a:cubicBezTo>
                  <a:close/>
                  <a:moveTo>
                    <a:pt x="5540" y="3033"/>
                  </a:moveTo>
                  <a:cubicBezTo>
                    <a:pt x="5479" y="3033"/>
                    <a:pt x="5434" y="3115"/>
                    <a:pt x="5466" y="3172"/>
                  </a:cubicBezTo>
                  <a:cubicBezTo>
                    <a:pt x="5497" y="3253"/>
                    <a:pt x="5578" y="3294"/>
                    <a:pt x="5659" y="3314"/>
                  </a:cubicBezTo>
                  <a:cubicBezTo>
                    <a:pt x="5669" y="3317"/>
                    <a:pt x="5678" y="3318"/>
                    <a:pt x="5687" y="3318"/>
                  </a:cubicBezTo>
                  <a:cubicBezTo>
                    <a:pt x="5770" y="3318"/>
                    <a:pt x="5812" y="3197"/>
                    <a:pt x="5730" y="3152"/>
                  </a:cubicBezTo>
                  <a:cubicBezTo>
                    <a:pt x="5679" y="3121"/>
                    <a:pt x="5639" y="3081"/>
                    <a:pt x="5588" y="3051"/>
                  </a:cubicBezTo>
                  <a:cubicBezTo>
                    <a:pt x="5571" y="3038"/>
                    <a:pt x="5555" y="3033"/>
                    <a:pt x="5540" y="3033"/>
                  </a:cubicBezTo>
                  <a:close/>
                  <a:moveTo>
                    <a:pt x="2567" y="3030"/>
                  </a:moveTo>
                  <a:cubicBezTo>
                    <a:pt x="2500" y="3030"/>
                    <a:pt x="2459" y="3105"/>
                    <a:pt x="2510" y="3172"/>
                  </a:cubicBezTo>
                  <a:cubicBezTo>
                    <a:pt x="2550" y="3222"/>
                    <a:pt x="2601" y="3263"/>
                    <a:pt x="2652" y="3314"/>
                  </a:cubicBezTo>
                  <a:cubicBezTo>
                    <a:pt x="2675" y="3333"/>
                    <a:pt x="2700" y="3342"/>
                    <a:pt x="2723" y="3342"/>
                  </a:cubicBezTo>
                  <a:cubicBezTo>
                    <a:pt x="2821" y="3342"/>
                    <a:pt x="2898" y="3197"/>
                    <a:pt x="2784" y="3132"/>
                  </a:cubicBezTo>
                  <a:cubicBezTo>
                    <a:pt x="2733" y="3101"/>
                    <a:pt x="2672" y="3060"/>
                    <a:pt x="2611" y="3040"/>
                  </a:cubicBezTo>
                  <a:cubicBezTo>
                    <a:pt x="2596" y="3033"/>
                    <a:pt x="2581" y="3030"/>
                    <a:pt x="2567" y="3030"/>
                  </a:cubicBezTo>
                  <a:close/>
                  <a:moveTo>
                    <a:pt x="4265" y="3057"/>
                  </a:moveTo>
                  <a:cubicBezTo>
                    <a:pt x="4200" y="3057"/>
                    <a:pt x="4134" y="3131"/>
                    <a:pt x="4181" y="3192"/>
                  </a:cubicBezTo>
                  <a:cubicBezTo>
                    <a:pt x="4201" y="3233"/>
                    <a:pt x="4231" y="3263"/>
                    <a:pt x="4251" y="3303"/>
                  </a:cubicBezTo>
                  <a:cubicBezTo>
                    <a:pt x="4276" y="3334"/>
                    <a:pt x="4306" y="3346"/>
                    <a:pt x="4335" y="3346"/>
                  </a:cubicBezTo>
                  <a:cubicBezTo>
                    <a:pt x="4412" y="3346"/>
                    <a:pt x="4480" y="3256"/>
                    <a:pt x="4413" y="3182"/>
                  </a:cubicBezTo>
                  <a:cubicBezTo>
                    <a:pt x="4383" y="3152"/>
                    <a:pt x="4353" y="3111"/>
                    <a:pt x="4323" y="3081"/>
                  </a:cubicBezTo>
                  <a:cubicBezTo>
                    <a:pt x="4306" y="3064"/>
                    <a:pt x="4286" y="3057"/>
                    <a:pt x="4265" y="3057"/>
                  </a:cubicBezTo>
                  <a:close/>
                  <a:moveTo>
                    <a:pt x="518" y="3182"/>
                  </a:moveTo>
                  <a:cubicBezTo>
                    <a:pt x="437" y="3182"/>
                    <a:pt x="361" y="3284"/>
                    <a:pt x="435" y="3364"/>
                  </a:cubicBezTo>
                  <a:cubicBezTo>
                    <a:pt x="495" y="3425"/>
                    <a:pt x="566" y="3476"/>
                    <a:pt x="647" y="3486"/>
                  </a:cubicBezTo>
                  <a:cubicBezTo>
                    <a:pt x="658" y="3488"/>
                    <a:pt x="668" y="3489"/>
                    <a:pt x="677" y="3489"/>
                  </a:cubicBezTo>
                  <a:cubicBezTo>
                    <a:pt x="784" y="3489"/>
                    <a:pt x="810" y="3341"/>
                    <a:pt x="708" y="3303"/>
                  </a:cubicBezTo>
                  <a:cubicBezTo>
                    <a:pt x="667" y="3283"/>
                    <a:pt x="637" y="3263"/>
                    <a:pt x="606" y="3233"/>
                  </a:cubicBezTo>
                  <a:cubicBezTo>
                    <a:pt x="581" y="3197"/>
                    <a:pt x="549" y="3182"/>
                    <a:pt x="518" y="3182"/>
                  </a:cubicBezTo>
                  <a:close/>
                  <a:moveTo>
                    <a:pt x="5283" y="3372"/>
                  </a:moveTo>
                  <a:cubicBezTo>
                    <a:pt x="5223" y="3372"/>
                    <a:pt x="5169" y="3451"/>
                    <a:pt x="5223" y="3506"/>
                  </a:cubicBezTo>
                  <a:lnTo>
                    <a:pt x="5264" y="3546"/>
                  </a:lnTo>
                  <a:cubicBezTo>
                    <a:pt x="5280" y="3563"/>
                    <a:pt x="5298" y="3569"/>
                    <a:pt x="5316" y="3569"/>
                  </a:cubicBezTo>
                  <a:cubicBezTo>
                    <a:pt x="5376" y="3569"/>
                    <a:pt x="5430" y="3490"/>
                    <a:pt x="5376" y="3435"/>
                  </a:cubicBezTo>
                  <a:lnTo>
                    <a:pt x="5335" y="3395"/>
                  </a:lnTo>
                  <a:cubicBezTo>
                    <a:pt x="5319" y="3379"/>
                    <a:pt x="5301" y="3372"/>
                    <a:pt x="5283" y="3372"/>
                  </a:cubicBezTo>
                  <a:close/>
                  <a:moveTo>
                    <a:pt x="1576" y="3356"/>
                  </a:moveTo>
                  <a:cubicBezTo>
                    <a:pt x="1509" y="3356"/>
                    <a:pt x="1460" y="3452"/>
                    <a:pt x="1538" y="3496"/>
                  </a:cubicBezTo>
                  <a:cubicBezTo>
                    <a:pt x="1578" y="3526"/>
                    <a:pt x="1629" y="3557"/>
                    <a:pt x="1670" y="3587"/>
                  </a:cubicBezTo>
                  <a:cubicBezTo>
                    <a:pt x="1685" y="3597"/>
                    <a:pt x="1699" y="3601"/>
                    <a:pt x="1713" y="3601"/>
                  </a:cubicBezTo>
                  <a:cubicBezTo>
                    <a:pt x="1786" y="3601"/>
                    <a:pt x="1837" y="3488"/>
                    <a:pt x="1761" y="3445"/>
                  </a:cubicBezTo>
                  <a:cubicBezTo>
                    <a:pt x="1710" y="3415"/>
                    <a:pt x="1659" y="3395"/>
                    <a:pt x="1609" y="3364"/>
                  </a:cubicBezTo>
                  <a:cubicBezTo>
                    <a:pt x="1598" y="3359"/>
                    <a:pt x="1587" y="3356"/>
                    <a:pt x="1576" y="3356"/>
                  </a:cubicBezTo>
                  <a:close/>
                  <a:moveTo>
                    <a:pt x="226" y="3422"/>
                  </a:moveTo>
                  <a:cubicBezTo>
                    <a:pt x="174" y="3422"/>
                    <a:pt x="144" y="3505"/>
                    <a:pt x="201" y="3546"/>
                  </a:cubicBezTo>
                  <a:lnTo>
                    <a:pt x="282" y="3607"/>
                  </a:lnTo>
                  <a:cubicBezTo>
                    <a:pt x="293" y="3616"/>
                    <a:pt x="304" y="3620"/>
                    <a:pt x="315" y="3620"/>
                  </a:cubicBezTo>
                  <a:cubicBezTo>
                    <a:pt x="364" y="3620"/>
                    <a:pt x="402" y="3537"/>
                    <a:pt x="343" y="3496"/>
                  </a:cubicBezTo>
                  <a:lnTo>
                    <a:pt x="262" y="3435"/>
                  </a:lnTo>
                  <a:cubicBezTo>
                    <a:pt x="250" y="3426"/>
                    <a:pt x="237" y="3422"/>
                    <a:pt x="226" y="3422"/>
                  </a:cubicBezTo>
                  <a:close/>
                  <a:moveTo>
                    <a:pt x="3344" y="3383"/>
                  </a:moveTo>
                  <a:cubicBezTo>
                    <a:pt x="3271" y="3383"/>
                    <a:pt x="3203" y="3472"/>
                    <a:pt x="3270" y="3546"/>
                  </a:cubicBezTo>
                  <a:cubicBezTo>
                    <a:pt x="3320" y="3587"/>
                    <a:pt x="3360" y="3627"/>
                    <a:pt x="3401" y="3678"/>
                  </a:cubicBezTo>
                  <a:cubicBezTo>
                    <a:pt x="3418" y="3693"/>
                    <a:pt x="3439" y="3700"/>
                    <a:pt x="3459" y="3700"/>
                  </a:cubicBezTo>
                  <a:cubicBezTo>
                    <a:pt x="3521" y="3700"/>
                    <a:pt x="3579" y="3638"/>
                    <a:pt x="3533" y="3577"/>
                  </a:cubicBezTo>
                  <a:lnTo>
                    <a:pt x="3421" y="3425"/>
                  </a:lnTo>
                  <a:cubicBezTo>
                    <a:pt x="3399" y="3395"/>
                    <a:pt x="3371" y="3383"/>
                    <a:pt x="3344" y="3383"/>
                  </a:cubicBezTo>
                  <a:close/>
                  <a:moveTo>
                    <a:pt x="3730" y="3423"/>
                  </a:moveTo>
                  <a:cubicBezTo>
                    <a:pt x="3656" y="3423"/>
                    <a:pt x="3597" y="3518"/>
                    <a:pt x="3664" y="3577"/>
                  </a:cubicBezTo>
                  <a:cubicBezTo>
                    <a:pt x="3705" y="3607"/>
                    <a:pt x="3756" y="3648"/>
                    <a:pt x="3786" y="3699"/>
                  </a:cubicBezTo>
                  <a:cubicBezTo>
                    <a:pt x="3804" y="3720"/>
                    <a:pt x="3830" y="3730"/>
                    <a:pt x="3856" y="3730"/>
                  </a:cubicBezTo>
                  <a:cubicBezTo>
                    <a:pt x="3903" y="3730"/>
                    <a:pt x="3947" y="3697"/>
                    <a:pt x="3927" y="3638"/>
                  </a:cubicBezTo>
                  <a:cubicBezTo>
                    <a:pt x="3897" y="3546"/>
                    <a:pt x="3857" y="3476"/>
                    <a:pt x="3776" y="3435"/>
                  </a:cubicBezTo>
                  <a:cubicBezTo>
                    <a:pt x="3761" y="3427"/>
                    <a:pt x="3745" y="3423"/>
                    <a:pt x="3730" y="3423"/>
                  </a:cubicBezTo>
                  <a:close/>
                  <a:moveTo>
                    <a:pt x="1088" y="3528"/>
                  </a:moveTo>
                  <a:cubicBezTo>
                    <a:pt x="1027" y="3528"/>
                    <a:pt x="992" y="3613"/>
                    <a:pt x="1052" y="3648"/>
                  </a:cubicBezTo>
                  <a:cubicBezTo>
                    <a:pt x="1133" y="3699"/>
                    <a:pt x="1214" y="3739"/>
                    <a:pt x="1295" y="3789"/>
                  </a:cubicBezTo>
                  <a:cubicBezTo>
                    <a:pt x="1305" y="3794"/>
                    <a:pt x="1315" y="3796"/>
                    <a:pt x="1324" y="3796"/>
                  </a:cubicBezTo>
                  <a:cubicBezTo>
                    <a:pt x="1381" y="3796"/>
                    <a:pt x="1417" y="3723"/>
                    <a:pt x="1356" y="3688"/>
                  </a:cubicBezTo>
                  <a:cubicBezTo>
                    <a:pt x="1275" y="3638"/>
                    <a:pt x="1194" y="3587"/>
                    <a:pt x="1123" y="3537"/>
                  </a:cubicBezTo>
                  <a:cubicBezTo>
                    <a:pt x="1111" y="3531"/>
                    <a:pt x="1099" y="3528"/>
                    <a:pt x="1088" y="3528"/>
                  </a:cubicBezTo>
                  <a:close/>
                  <a:moveTo>
                    <a:pt x="2186" y="3535"/>
                  </a:moveTo>
                  <a:cubicBezTo>
                    <a:pt x="2117" y="3535"/>
                    <a:pt x="2077" y="3635"/>
                    <a:pt x="2145" y="3678"/>
                  </a:cubicBezTo>
                  <a:cubicBezTo>
                    <a:pt x="2186" y="3719"/>
                    <a:pt x="2237" y="3759"/>
                    <a:pt x="2287" y="3789"/>
                  </a:cubicBezTo>
                  <a:cubicBezTo>
                    <a:pt x="2301" y="3800"/>
                    <a:pt x="2315" y="3804"/>
                    <a:pt x="2328" y="3804"/>
                  </a:cubicBezTo>
                  <a:cubicBezTo>
                    <a:pt x="2394" y="3804"/>
                    <a:pt x="2444" y="3698"/>
                    <a:pt x="2368" y="3648"/>
                  </a:cubicBezTo>
                  <a:cubicBezTo>
                    <a:pt x="2318" y="3607"/>
                    <a:pt x="2267" y="3577"/>
                    <a:pt x="2226" y="3546"/>
                  </a:cubicBezTo>
                  <a:cubicBezTo>
                    <a:pt x="2212" y="3539"/>
                    <a:pt x="2199" y="3535"/>
                    <a:pt x="2186" y="3535"/>
                  </a:cubicBezTo>
                  <a:close/>
                  <a:moveTo>
                    <a:pt x="4607" y="3600"/>
                  </a:moveTo>
                  <a:cubicBezTo>
                    <a:pt x="4564" y="3600"/>
                    <a:pt x="4527" y="3653"/>
                    <a:pt x="4566" y="3699"/>
                  </a:cubicBezTo>
                  <a:lnTo>
                    <a:pt x="4656" y="3800"/>
                  </a:lnTo>
                  <a:cubicBezTo>
                    <a:pt x="4671" y="3817"/>
                    <a:pt x="4688" y="3824"/>
                    <a:pt x="4705" y="3824"/>
                  </a:cubicBezTo>
                  <a:cubicBezTo>
                    <a:pt x="4756" y="3824"/>
                    <a:pt x="4804" y="3755"/>
                    <a:pt x="4758" y="3708"/>
                  </a:cubicBezTo>
                  <a:cubicBezTo>
                    <a:pt x="4717" y="3678"/>
                    <a:pt x="4687" y="3648"/>
                    <a:pt x="4647" y="3618"/>
                  </a:cubicBezTo>
                  <a:cubicBezTo>
                    <a:pt x="4634" y="3605"/>
                    <a:pt x="4620" y="3600"/>
                    <a:pt x="4607" y="3600"/>
                  </a:cubicBezTo>
                  <a:close/>
                  <a:moveTo>
                    <a:pt x="5017" y="3661"/>
                  </a:moveTo>
                  <a:cubicBezTo>
                    <a:pt x="4960" y="3661"/>
                    <a:pt x="4915" y="3720"/>
                    <a:pt x="4940" y="3780"/>
                  </a:cubicBezTo>
                  <a:cubicBezTo>
                    <a:pt x="4980" y="3861"/>
                    <a:pt x="5052" y="3891"/>
                    <a:pt x="5112" y="3951"/>
                  </a:cubicBezTo>
                  <a:cubicBezTo>
                    <a:pt x="5123" y="3958"/>
                    <a:pt x="5134" y="3961"/>
                    <a:pt x="5146" y="3961"/>
                  </a:cubicBezTo>
                  <a:cubicBezTo>
                    <a:pt x="5201" y="3961"/>
                    <a:pt x="5257" y="3891"/>
                    <a:pt x="5223" y="3840"/>
                  </a:cubicBezTo>
                  <a:cubicBezTo>
                    <a:pt x="5173" y="3769"/>
                    <a:pt x="5133" y="3708"/>
                    <a:pt x="5052" y="3668"/>
                  </a:cubicBezTo>
                  <a:cubicBezTo>
                    <a:pt x="5040" y="3663"/>
                    <a:pt x="5029" y="3661"/>
                    <a:pt x="5017" y="3661"/>
                  </a:cubicBezTo>
                  <a:close/>
                  <a:moveTo>
                    <a:pt x="5766" y="3773"/>
                  </a:moveTo>
                  <a:cubicBezTo>
                    <a:pt x="5704" y="3773"/>
                    <a:pt x="5647" y="3859"/>
                    <a:pt x="5709" y="3921"/>
                  </a:cubicBezTo>
                  <a:lnTo>
                    <a:pt x="5770" y="3982"/>
                  </a:lnTo>
                  <a:cubicBezTo>
                    <a:pt x="5786" y="3998"/>
                    <a:pt x="5804" y="4005"/>
                    <a:pt x="5823" y="4005"/>
                  </a:cubicBezTo>
                  <a:cubicBezTo>
                    <a:pt x="5886" y="4005"/>
                    <a:pt x="5945" y="3924"/>
                    <a:pt x="5882" y="3861"/>
                  </a:cubicBezTo>
                  <a:lnTo>
                    <a:pt x="5821" y="3800"/>
                  </a:lnTo>
                  <a:cubicBezTo>
                    <a:pt x="5805" y="3781"/>
                    <a:pt x="5785" y="3773"/>
                    <a:pt x="5766" y="3773"/>
                  </a:cubicBezTo>
                  <a:close/>
                  <a:moveTo>
                    <a:pt x="580" y="3674"/>
                  </a:moveTo>
                  <a:cubicBezTo>
                    <a:pt x="522" y="3674"/>
                    <a:pt x="463" y="3737"/>
                    <a:pt x="505" y="3800"/>
                  </a:cubicBezTo>
                  <a:cubicBezTo>
                    <a:pt x="556" y="3891"/>
                    <a:pt x="637" y="3962"/>
                    <a:pt x="738" y="4012"/>
                  </a:cubicBezTo>
                  <a:cubicBezTo>
                    <a:pt x="752" y="4020"/>
                    <a:pt x="765" y="4023"/>
                    <a:pt x="778" y="4023"/>
                  </a:cubicBezTo>
                  <a:cubicBezTo>
                    <a:pt x="852" y="4023"/>
                    <a:pt x="906" y="3914"/>
                    <a:pt x="819" y="3870"/>
                  </a:cubicBezTo>
                  <a:cubicBezTo>
                    <a:pt x="748" y="3830"/>
                    <a:pt x="687" y="3780"/>
                    <a:pt x="647" y="3719"/>
                  </a:cubicBezTo>
                  <a:cubicBezTo>
                    <a:pt x="631" y="3687"/>
                    <a:pt x="606" y="3674"/>
                    <a:pt x="580" y="3674"/>
                  </a:cubicBezTo>
                  <a:close/>
                  <a:moveTo>
                    <a:pt x="3450" y="3797"/>
                  </a:moveTo>
                  <a:cubicBezTo>
                    <a:pt x="3387" y="3797"/>
                    <a:pt x="3328" y="3879"/>
                    <a:pt x="3391" y="3942"/>
                  </a:cubicBezTo>
                  <a:cubicBezTo>
                    <a:pt x="3432" y="3982"/>
                    <a:pt x="3482" y="4032"/>
                    <a:pt x="3522" y="4083"/>
                  </a:cubicBezTo>
                  <a:cubicBezTo>
                    <a:pt x="3541" y="4104"/>
                    <a:pt x="3562" y="4113"/>
                    <a:pt x="3583" y="4113"/>
                  </a:cubicBezTo>
                  <a:cubicBezTo>
                    <a:pt x="3652" y="4113"/>
                    <a:pt x="3717" y="4014"/>
                    <a:pt x="3654" y="3951"/>
                  </a:cubicBezTo>
                  <a:cubicBezTo>
                    <a:pt x="3603" y="3911"/>
                    <a:pt x="3553" y="3861"/>
                    <a:pt x="3502" y="3820"/>
                  </a:cubicBezTo>
                  <a:cubicBezTo>
                    <a:pt x="3486" y="3804"/>
                    <a:pt x="3468" y="3797"/>
                    <a:pt x="3450" y="3797"/>
                  </a:cubicBezTo>
                  <a:close/>
                  <a:moveTo>
                    <a:pt x="1882" y="3882"/>
                  </a:moveTo>
                  <a:cubicBezTo>
                    <a:pt x="1810" y="3882"/>
                    <a:pt x="1741" y="3982"/>
                    <a:pt x="1812" y="4053"/>
                  </a:cubicBezTo>
                  <a:lnTo>
                    <a:pt x="1872" y="4113"/>
                  </a:lnTo>
                  <a:cubicBezTo>
                    <a:pt x="1893" y="4134"/>
                    <a:pt x="1916" y="4143"/>
                    <a:pt x="1938" y="4143"/>
                  </a:cubicBezTo>
                  <a:cubicBezTo>
                    <a:pt x="2012" y="4143"/>
                    <a:pt x="2074" y="4042"/>
                    <a:pt x="2004" y="3972"/>
                  </a:cubicBezTo>
                  <a:lnTo>
                    <a:pt x="1943" y="3911"/>
                  </a:lnTo>
                  <a:cubicBezTo>
                    <a:pt x="1925" y="3890"/>
                    <a:pt x="1903" y="3882"/>
                    <a:pt x="1882" y="3882"/>
                  </a:cubicBezTo>
                  <a:close/>
                  <a:moveTo>
                    <a:pt x="2872" y="3815"/>
                  </a:moveTo>
                  <a:cubicBezTo>
                    <a:pt x="2800" y="3815"/>
                    <a:pt x="2757" y="3901"/>
                    <a:pt x="2784" y="3972"/>
                  </a:cubicBezTo>
                  <a:cubicBezTo>
                    <a:pt x="2824" y="4053"/>
                    <a:pt x="2895" y="4093"/>
                    <a:pt x="2955" y="4144"/>
                  </a:cubicBezTo>
                  <a:cubicBezTo>
                    <a:pt x="2979" y="4164"/>
                    <a:pt x="3006" y="4172"/>
                    <a:pt x="3031" y="4172"/>
                  </a:cubicBezTo>
                  <a:cubicBezTo>
                    <a:pt x="3124" y="4172"/>
                    <a:pt x="3205" y="4062"/>
                    <a:pt x="3117" y="3982"/>
                  </a:cubicBezTo>
                  <a:cubicBezTo>
                    <a:pt x="3057" y="3921"/>
                    <a:pt x="2996" y="3850"/>
                    <a:pt x="2905" y="3820"/>
                  </a:cubicBezTo>
                  <a:cubicBezTo>
                    <a:pt x="2894" y="3816"/>
                    <a:pt x="2883" y="3815"/>
                    <a:pt x="2872" y="3815"/>
                  </a:cubicBezTo>
                  <a:close/>
                  <a:moveTo>
                    <a:pt x="4221" y="3764"/>
                  </a:moveTo>
                  <a:cubicBezTo>
                    <a:pt x="4123" y="3764"/>
                    <a:pt x="4033" y="3890"/>
                    <a:pt x="4130" y="3972"/>
                  </a:cubicBezTo>
                  <a:cubicBezTo>
                    <a:pt x="4211" y="4032"/>
                    <a:pt x="4292" y="4093"/>
                    <a:pt x="4363" y="4164"/>
                  </a:cubicBezTo>
                  <a:cubicBezTo>
                    <a:pt x="4379" y="4176"/>
                    <a:pt x="4399" y="4181"/>
                    <a:pt x="4418" y="4181"/>
                  </a:cubicBezTo>
                  <a:cubicBezTo>
                    <a:pt x="4484" y="4181"/>
                    <a:pt x="4549" y="4123"/>
                    <a:pt x="4494" y="4053"/>
                  </a:cubicBezTo>
                  <a:cubicBezTo>
                    <a:pt x="4444" y="3982"/>
                    <a:pt x="4383" y="3901"/>
                    <a:pt x="4323" y="3820"/>
                  </a:cubicBezTo>
                  <a:cubicBezTo>
                    <a:pt x="4293" y="3780"/>
                    <a:pt x="4257" y="3764"/>
                    <a:pt x="4221" y="3764"/>
                  </a:cubicBezTo>
                  <a:close/>
                  <a:moveTo>
                    <a:pt x="2369" y="4120"/>
                  </a:moveTo>
                  <a:cubicBezTo>
                    <a:pt x="2268" y="4120"/>
                    <a:pt x="2225" y="4260"/>
                    <a:pt x="2318" y="4316"/>
                  </a:cubicBezTo>
                  <a:lnTo>
                    <a:pt x="2348" y="4347"/>
                  </a:lnTo>
                  <a:cubicBezTo>
                    <a:pt x="2367" y="4358"/>
                    <a:pt x="2386" y="4364"/>
                    <a:pt x="2404" y="4364"/>
                  </a:cubicBezTo>
                  <a:cubicBezTo>
                    <a:pt x="2509" y="4364"/>
                    <a:pt x="2578" y="4187"/>
                    <a:pt x="2439" y="4144"/>
                  </a:cubicBezTo>
                  <a:cubicBezTo>
                    <a:pt x="2419" y="4134"/>
                    <a:pt x="2409" y="4134"/>
                    <a:pt x="2399" y="4124"/>
                  </a:cubicBezTo>
                  <a:cubicBezTo>
                    <a:pt x="2389" y="4121"/>
                    <a:pt x="2379" y="4120"/>
                    <a:pt x="2369" y="4120"/>
                  </a:cubicBezTo>
                  <a:close/>
                  <a:moveTo>
                    <a:pt x="5442" y="4295"/>
                  </a:moveTo>
                  <a:cubicBezTo>
                    <a:pt x="5390" y="4295"/>
                    <a:pt x="5343" y="4358"/>
                    <a:pt x="5376" y="4407"/>
                  </a:cubicBezTo>
                  <a:cubicBezTo>
                    <a:pt x="5406" y="4448"/>
                    <a:pt x="5436" y="4458"/>
                    <a:pt x="5487" y="4478"/>
                  </a:cubicBezTo>
                  <a:cubicBezTo>
                    <a:pt x="5491" y="4479"/>
                    <a:pt x="5496" y="4480"/>
                    <a:pt x="5500" y="4480"/>
                  </a:cubicBezTo>
                  <a:cubicBezTo>
                    <a:pt x="5535" y="4480"/>
                    <a:pt x="5565" y="4445"/>
                    <a:pt x="5547" y="4417"/>
                  </a:cubicBezTo>
                  <a:cubicBezTo>
                    <a:pt x="5538" y="4367"/>
                    <a:pt x="5517" y="4336"/>
                    <a:pt x="5477" y="4306"/>
                  </a:cubicBezTo>
                  <a:cubicBezTo>
                    <a:pt x="5465" y="4299"/>
                    <a:pt x="5453" y="4295"/>
                    <a:pt x="5442" y="4295"/>
                  </a:cubicBezTo>
                  <a:close/>
                  <a:moveTo>
                    <a:pt x="1326" y="4252"/>
                  </a:moveTo>
                  <a:cubicBezTo>
                    <a:pt x="1241" y="4252"/>
                    <a:pt x="1184" y="4393"/>
                    <a:pt x="1275" y="4468"/>
                  </a:cubicBezTo>
                  <a:lnTo>
                    <a:pt x="1356" y="4529"/>
                  </a:lnTo>
                  <a:cubicBezTo>
                    <a:pt x="1374" y="4543"/>
                    <a:pt x="1393" y="4548"/>
                    <a:pt x="1411" y="4548"/>
                  </a:cubicBezTo>
                  <a:cubicBezTo>
                    <a:pt x="1498" y="4548"/>
                    <a:pt x="1560" y="4404"/>
                    <a:pt x="1467" y="4336"/>
                  </a:cubicBezTo>
                  <a:lnTo>
                    <a:pt x="1386" y="4275"/>
                  </a:lnTo>
                  <a:cubicBezTo>
                    <a:pt x="1366" y="4259"/>
                    <a:pt x="1345" y="4252"/>
                    <a:pt x="1326" y="4252"/>
                  </a:cubicBezTo>
                  <a:close/>
                  <a:moveTo>
                    <a:pt x="4989" y="4323"/>
                  </a:moveTo>
                  <a:cubicBezTo>
                    <a:pt x="4923" y="4323"/>
                    <a:pt x="4861" y="4388"/>
                    <a:pt x="4910" y="4458"/>
                  </a:cubicBezTo>
                  <a:lnTo>
                    <a:pt x="4971" y="4539"/>
                  </a:lnTo>
                  <a:cubicBezTo>
                    <a:pt x="4991" y="4565"/>
                    <a:pt x="5020" y="4577"/>
                    <a:pt x="5048" y="4577"/>
                  </a:cubicBezTo>
                  <a:cubicBezTo>
                    <a:pt x="5116" y="4577"/>
                    <a:pt x="5182" y="4512"/>
                    <a:pt x="5133" y="4448"/>
                  </a:cubicBezTo>
                  <a:lnTo>
                    <a:pt x="5072" y="4367"/>
                  </a:lnTo>
                  <a:cubicBezTo>
                    <a:pt x="5050" y="4336"/>
                    <a:pt x="5019" y="4323"/>
                    <a:pt x="4989" y="4323"/>
                  </a:cubicBezTo>
                  <a:close/>
                  <a:moveTo>
                    <a:pt x="4060" y="4321"/>
                  </a:moveTo>
                  <a:cubicBezTo>
                    <a:pt x="3998" y="4321"/>
                    <a:pt x="3940" y="4418"/>
                    <a:pt x="3999" y="4468"/>
                  </a:cubicBezTo>
                  <a:cubicBezTo>
                    <a:pt x="4039" y="4498"/>
                    <a:pt x="4080" y="4539"/>
                    <a:pt x="4120" y="4569"/>
                  </a:cubicBezTo>
                  <a:cubicBezTo>
                    <a:pt x="4140" y="4589"/>
                    <a:pt x="4161" y="4597"/>
                    <a:pt x="4181" y="4597"/>
                  </a:cubicBezTo>
                  <a:cubicBezTo>
                    <a:pt x="4253" y="4597"/>
                    <a:pt x="4308" y="4491"/>
                    <a:pt x="4221" y="4428"/>
                  </a:cubicBezTo>
                  <a:lnTo>
                    <a:pt x="4100" y="4336"/>
                  </a:lnTo>
                  <a:cubicBezTo>
                    <a:pt x="4087" y="4325"/>
                    <a:pt x="4073" y="4321"/>
                    <a:pt x="4060" y="4321"/>
                  </a:cubicBezTo>
                  <a:close/>
                  <a:moveTo>
                    <a:pt x="3626" y="4341"/>
                  </a:moveTo>
                  <a:cubicBezTo>
                    <a:pt x="3556" y="4341"/>
                    <a:pt x="3498" y="4436"/>
                    <a:pt x="3543" y="4498"/>
                  </a:cubicBezTo>
                  <a:cubicBezTo>
                    <a:pt x="3563" y="4539"/>
                    <a:pt x="3573" y="4579"/>
                    <a:pt x="3624" y="4610"/>
                  </a:cubicBezTo>
                  <a:cubicBezTo>
                    <a:pt x="3654" y="4630"/>
                    <a:pt x="3684" y="4630"/>
                    <a:pt x="3715" y="4640"/>
                  </a:cubicBezTo>
                  <a:cubicBezTo>
                    <a:pt x="3735" y="4640"/>
                    <a:pt x="3756" y="4640"/>
                    <a:pt x="3765" y="4630"/>
                  </a:cubicBezTo>
                  <a:cubicBezTo>
                    <a:pt x="3806" y="4579"/>
                    <a:pt x="3826" y="4539"/>
                    <a:pt x="3806" y="4478"/>
                  </a:cubicBezTo>
                  <a:cubicBezTo>
                    <a:pt x="3786" y="4407"/>
                    <a:pt x="3725" y="4377"/>
                    <a:pt x="3654" y="4347"/>
                  </a:cubicBezTo>
                  <a:cubicBezTo>
                    <a:pt x="3645" y="4343"/>
                    <a:pt x="3635" y="4341"/>
                    <a:pt x="3626" y="4341"/>
                  </a:cubicBezTo>
                  <a:close/>
                  <a:moveTo>
                    <a:pt x="821" y="4461"/>
                  </a:moveTo>
                  <a:cubicBezTo>
                    <a:pt x="781" y="4461"/>
                    <a:pt x="748" y="4510"/>
                    <a:pt x="779" y="4549"/>
                  </a:cubicBezTo>
                  <a:lnTo>
                    <a:pt x="890" y="4650"/>
                  </a:lnTo>
                  <a:cubicBezTo>
                    <a:pt x="898" y="4659"/>
                    <a:pt x="908" y="4662"/>
                    <a:pt x="918" y="4662"/>
                  </a:cubicBezTo>
                  <a:cubicBezTo>
                    <a:pt x="955" y="4662"/>
                    <a:pt x="993" y="4611"/>
                    <a:pt x="961" y="4579"/>
                  </a:cubicBezTo>
                  <a:lnTo>
                    <a:pt x="860" y="4478"/>
                  </a:lnTo>
                  <a:cubicBezTo>
                    <a:pt x="848" y="4466"/>
                    <a:pt x="834" y="4461"/>
                    <a:pt x="821" y="4461"/>
                  </a:cubicBezTo>
                  <a:close/>
                  <a:moveTo>
                    <a:pt x="1857" y="4529"/>
                  </a:moveTo>
                  <a:cubicBezTo>
                    <a:pt x="1808" y="4529"/>
                    <a:pt x="1765" y="4593"/>
                    <a:pt x="1812" y="4640"/>
                  </a:cubicBezTo>
                  <a:lnTo>
                    <a:pt x="1852" y="4680"/>
                  </a:lnTo>
                  <a:cubicBezTo>
                    <a:pt x="1866" y="4695"/>
                    <a:pt x="1882" y="4700"/>
                    <a:pt x="1897" y="4700"/>
                  </a:cubicBezTo>
                  <a:cubicBezTo>
                    <a:pt x="1947" y="4700"/>
                    <a:pt x="1989" y="4636"/>
                    <a:pt x="1943" y="4590"/>
                  </a:cubicBezTo>
                  <a:lnTo>
                    <a:pt x="1902" y="4549"/>
                  </a:lnTo>
                  <a:cubicBezTo>
                    <a:pt x="1888" y="4535"/>
                    <a:pt x="1872" y="4529"/>
                    <a:pt x="1857" y="4529"/>
                  </a:cubicBezTo>
                  <a:close/>
                  <a:moveTo>
                    <a:pt x="2939" y="4445"/>
                  </a:moveTo>
                  <a:cubicBezTo>
                    <a:pt x="2870" y="4445"/>
                    <a:pt x="2803" y="4499"/>
                    <a:pt x="2834" y="4579"/>
                  </a:cubicBezTo>
                  <a:cubicBezTo>
                    <a:pt x="2854" y="4650"/>
                    <a:pt x="2895" y="4711"/>
                    <a:pt x="2935" y="4772"/>
                  </a:cubicBezTo>
                  <a:cubicBezTo>
                    <a:pt x="2957" y="4798"/>
                    <a:pt x="2983" y="4809"/>
                    <a:pt x="3008" y="4809"/>
                  </a:cubicBezTo>
                  <a:cubicBezTo>
                    <a:pt x="3089" y="4809"/>
                    <a:pt x="3167" y="4697"/>
                    <a:pt x="3097" y="4620"/>
                  </a:cubicBezTo>
                  <a:cubicBezTo>
                    <a:pt x="3077" y="4590"/>
                    <a:pt x="3057" y="4559"/>
                    <a:pt x="3047" y="4518"/>
                  </a:cubicBezTo>
                  <a:cubicBezTo>
                    <a:pt x="3027" y="4467"/>
                    <a:pt x="2983" y="4445"/>
                    <a:pt x="2939" y="4445"/>
                  </a:cubicBezTo>
                  <a:close/>
                  <a:moveTo>
                    <a:pt x="2470" y="4574"/>
                  </a:moveTo>
                  <a:cubicBezTo>
                    <a:pt x="2412" y="4574"/>
                    <a:pt x="2357" y="4628"/>
                    <a:pt x="2399" y="4691"/>
                  </a:cubicBezTo>
                  <a:lnTo>
                    <a:pt x="2490" y="4842"/>
                  </a:lnTo>
                  <a:cubicBezTo>
                    <a:pt x="2511" y="4872"/>
                    <a:pt x="2540" y="4885"/>
                    <a:pt x="2568" y="4885"/>
                  </a:cubicBezTo>
                  <a:cubicBezTo>
                    <a:pt x="2636" y="4885"/>
                    <a:pt x="2702" y="4816"/>
                    <a:pt x="2652" y="4752"/>
                  </a:cubicBezTo>
                  <a:cubicBezTo>
                    <a:pt x="2611" y="4701"/>
                    <a:pt x="2581" y="4660"/>
                    <a:pt x="2541" y="4610"/>
                  </a:cubicBezTo>
                  <a:cubicBezTo>
                    <a:pt x="2522" y="4585"/>
                    <a:pt x="2495" y="4574"/>
                    <a:pt x="2470" y="4574"/>
                  </a:cubicBezTo>
                  <a:close/>
                  <a:moveTo>
                    <a:pt x="4748" y="4977"/>
                  </a:moveTo>
                  <a:cubicBezTo>
                    <a:pt x="4746" y="4984"/>
                    <a:pt x="4737" y="4984"/>
                    <a:pt x="4737" y="4984"/>
                  </a:cubicBezTo>
                  <a:cubicBezTo>
                    <a:pt x="4741" y="4981"/>
                    <a:pt x="4745" y="4979"/>
                    <a:pt x="4748" y="4977"/>
                  </a:cubicBezTo>
                  <a:close/>
                  <a:moveTo>
                    <a:pt x="3469" y="4828"/>
                  </a:moveTo>
                  <a:cubicBezTo>
                    <a:pt x="3431" y="4828"/>
                    <a:pt x="3396" y="4871"/>
                    <a:pt x="3432" y="4914"/>
                  </a:cubicBezTo>
                  <a:cubicBezTo>
                    <a:pt x="3452" y="4934"/>
                    <a:pt x="3472" y="4964"/>
                    <a:pt x="3492" y="4984"/>
                  </a:cubicBezTo>
                  <a:cubicBezTo>
                    <a:pt x="3503" y="4995"/>
                    <a:pt x="3515" y="4999"/>
                    <a:pt x="3526" y="4999"/>
                  </a:cubicBezTo>
                  <a:cubicBezTo>
                    <a:pt x="3558" y="4999"/>
                    <a:pt x="3586" y="4964"/>
                    <a:pt x="3563" y="4934"/>
                  </a:cubicBezTo>
                  <a:cubicBezTo>
                    <a:pt x="3543" y="4903"/>
                    <a:pt x="3533" y="4873"/>
                    <a:pt x="3513" y="4853"/>
                  </a:cubicBezTo>
                  <a:cubicBezTo>
                    <a:pt x="3501" y="4835"/>
                    <a:pt x="3485" y="4828"/>
                    <a:pt x="3469" y="4828"/>
                  </a:cubicBezTo>
                  <a:close/>
                  <a:moveTo>
                    <a:pt x="4574" y="4662"/>
                  </a:moveTo>
                  <a:cubicBezTo>
                    <a:pt x="4477" y="4662"/>
                    <a:pt x="4381" y="4748"/>
                    <a:pt x="4413" y="4853"/>
                  </a:cubicBezTo>
                  <a:cubicBezTo>
                    <a:pt x="4444" y="4923"/>
                    <a:pt x="4485" y="4974"/>
                    <a:pt x="4555" y="5015"/>
                  </a:cubicBezTo>
                  <a:cubicBezTo>
                    <a:pt x="4575" y="5030"/>
                    <a:pt x="4601" y="5037"/>
                    <a:pt x="4627" y="5037"/>
                  </a:cubicBezTo>
                  <a:cubicBezTo>
                    <a:pt x="4654" y="5037"/>
                    <a:pt x="4682" y="5030"/>
                    <a:pt x="4707" y="5015"/>
                  </a:cubicBezTo>
                  <a:cubicBezTo>
                    <a:pt x="4727" y="5005"/>
                    <a:pt x="4746" y="4995"/>
                    <a:pt x="4748" y="4977"/>
                  </a:cubicBezTo>
                  <a:lnTo>
                    <a:pt x="4748" y="4977"/>
                  </a:lnTo>
                  <a:cubicBezTo>
                    <a:pt x="4754" y="4973"/>
                    <a:pt x="4758" y="4971"/>
                    <a:pt x="4758" y="4964"/>
                  </a:cubicBezTo>
                  <a:cubicBezTo>
                    <a:pt x="4778" y="4923"/>
                    <a:pt x="4788" y="4883"/>
                    <a:pt x="4778" y="4842"/>
                  </a:cubicBezTo>
                  <a:cubicBezTo>
                    <a:pt x="4758" y="4772"/>
                    <a:pt x="4707" y="4711"/>
                    <a:pt x="4647" y="4680"/>
                  </a:cubicBezTo>
                  <a:cubicBezTo>
                    <a:pt x="4624" y="4668"/>
                    <a:pt x="4599" y="4662"/>
                    <a:pt x="4574" y="4662"/>
                  </a:cubicBezTo>
                  <a:close/>
                  <a:moveTo>
                    <a:pt x="1467" y="4883"/>
                  </a:moveTo>
                  <a:cubicBezTo>
                    <a:pt x="1356" y="4883"/>
                    <a:pt x="1356" y="5065"/>
                    <a:pt x="1467" y="5065"/>
                  </a:cubicBezTo>
                  <a:cubicBezTo>
                    <a:pt x="1589" y="5065"/>
                    <a:pt x="1589" y="4883"/>
                    <a:pt x="1467" y="4883"/>
                  </a:cubicBezTo>
                  <a:close/>
                  <a:moveTo>
                    <a:pt x="5039" y="4820"/>
                  </a:moveTo>
                  <a:cubicBezTo>
                    <a:pt x="4976" y="4820"/>
                    <a:pt x="4918" y="4899"/>
                    <a:pt x="4980" y="4954"/>
                  </a:cubicBezTo>
                  <a:cubicBezTo>
                    <a:pt x="5021" y="4995"/>
                    <a:pt x="5061" y="5025"/>
                    <a:pt x="5102" y="5065"/>
                  </a:cubicBezTo>
                  <a:cubicBezTo>
                    <a:pt x="5119" y="5082"/>
                    <a:pt x="5137" y="5089"/>
                    <a:pt x="5154" y="5089"/>
                  </a:cubicBezTo>
                  <a:cubicBezTo>
                    <a:pt x="5208" y="5089"/>
                    <a:pt x="5249" y="5018"/>
                    <a:pt x="5203" y="4964"/>
                  </a:cubicBezTo>
                  <a:lnTo>
                    <a:pt x="5092" y="4842"/>
                  </a:lnTo>
                  <a:cubicBezTo>
                    <a:pt x="5076" y="4827"/>
                    <a:pt x="5057" y="4820"/>
                    <a:pt x="5039" y="4820"/>
                  </a:cubicBezTo>
                  <a:close/>
                  <a:moveTo>
                    <a:pt x="984" y="4851"/>
                  </a:moveTo>
                  <a:cubicBezTo>
                    <a:pt x="950" y="4851"/>
                    <a:pt x="919" y="4902"/>
                    <a:pt x="951" y="4934"/>
                  </a:cubicBezTo>
                  <a:cubicBezTo>
                    <a:pt x="1002" y="4984"/>
                    <a:pt x="1062" y="5035"/>
                    <a:pt x="1113" y="5085"/>
                  </a:cubicBezTo>
                  <a:cubicBezTo>
                    <a:pt x="1122" y="5095"/>
                    <a:pt x="1132" y="5099"/>
                    <a:pt x="1142" y="5099"/>
                  </a:cubicBezTo>
                  <a:cubicBezTo>
                    <a:pt x="1173" y="5099"/>
                    <a:pt x="1197" y="5058"/>
                    <a:pt x="1173" y="5035"/>
                  </a:cubicBezTo>
                  <a:cubicBezTo>
                    <a:pt x="1123" y="4974"/>
                    <a:pt x="1062" y="4923"/>
                    <a:pt x="1011" y="4863"/>
                  </a:cubicBezTo>
                  <a:cubicBezTo>
                    <a:pt x="1003" y="4854"/>
                    <a:pt x="994" y="4851"/>
                    <a:pt x="984" y="4851"/>
                  </a:cubicBezTo>
                  <a:close/>
                  <a:moveTo>
                    <a:pt x="1938" y="5116"/>
                  </a:moveTo>
                  <a:cubicBezTo>
                    <a:pt x="1889" y="5116"/>
                    <a:pt x="1846" y="5181"/>
                    <a:pt x="1893" y="5227"/>
                  </a:cubicBezTo>
                  <a:lnTo>
                    <a:pt x="1994" y="5328"/>
                  </a:lnTo>
                  <a:cubicBezTo>
                    <a:pt x="2008" y="5343"/>
                    <a:pt x="2024" y="5348"/>
                    <a:pt x="2039" y="5348"/>
                  </a:cubicBezTo>
                  <a:cubicBezTo>
                    <a:pt x="2089" y="5348"/>
                    <a:pt x="2131" y="5284"/>
                    <a:pt x="2085" y="5238"/>
                  </a:cubicBezTo>
                  <a:lnTo>
                    <a:pt x="1983" y="5136"/>
                  </a:lnTo>
                  <a:cubicBezTo>
                    <a:pt x="1969" y="5122"/>
                    <a:pt x="1953" y="5116"/>
                    <a:pt x="1938" y="5116"/>
                  </a:cubicBezTo>
                  <a:close/>
                  <a:moveTo>
                    <a:pt x="4126" y="5005"/>
                  </a:moveTo>
                  <a:cubicBezTo>
                    <a:pt x="4031" y="5005"/>
                    <a:pt x="3943" y="5134"/>
                    <a:pt x="4029" y="5227"/>
                  </a:cubicBezTo>
                  <a:cubicBezTo>
                    <a:pt x="4089" y="5308"/>
                    <a:pt x="4140" y="5349"/>
                    <a:pt x="4242" y="5359"/>
                  </a:cubicBezTo>
                  <a:cubicBezTo>
                    <a:pt x="4282" y="5359"/>
                    <a:pt x="4312" y="5319"/>
                    <a:pt x="4323" y="5278"/>
                  </a:cubicBezTo>
                  <a:cubicBezTo>
                    <a:pt x="4323" y="5177"/>
                    <a:pt x="4272" y="5126"/>
                    <a:pt x="4211" y="5045"/>
                  </a:cubicBezTo>
                  <a:cubicBezTo>
                    <a:pt x="4185" y="5017"/>
                    <a:pt x="4155" y="5005"/>
                    <a:pt x="4126" y="5005"/>
                  </a:cubicBezTo>
                  <a:close/>
                  <a:moveTo>
                    <a:pt x="2212" y="4993"/>
                  </a:moveTo>
                  <a:cubicBezTo>
                    <a:pt x="2143" y="4993"/>
                    <a:pt x="2082" y="5080"/>
                    <a:pt x="2145" y="5136"/>
                  </a:cubicBezTo>
                  <a:cubicBezTo>
                    <a:pt x="2217" y="5207"/>
                    <a:pt x="2298" y="5278"/>
                    <a:pt x="2368" y="5339"/>
                  </a:cubicBezTo>
                  <a:cubicBezTo>
                    <a:pt x="2387" y="5358"/>
                    <a:pt x="2408" y="5366"/>
                    <a:pt x="2429" y="5366"/>
                  </a:cubicBezTo>
                  <a:cubicBezTo>
                    <a:pt x="2495" y="5366"/>
                    <a:pt x="2552" y="5282"/>
                    <a:pt x="2490" y="5227"/>
                  </a:cubicBezTo>
                  <a:cubicBezTo>
                    <a:pt x="2409" y="5157"/>
                    <a:pt x="2338" y="5085"/>
                    <a:pt x="2267" y="5015"/>
                  </a:cubicBezTo>
                  <a:cubicBezTo>
                    <a:pt x="2250" y="5000"/>
                    <a:pt x="2230" y="4993"/>
                    <a:pt x="2212" y="4993"/>
                  </a:cubicBezTo>
                  <a:close/>
                  <a:moveTo>
                    <a:pt x="3211" y="5069"/>
                  </a:moveTo>
                  <a:cubicBezTo>
                    <a:pt x="3136" y="5069"/>
                    <a:pt x="3058" y="5153"/>
                    <a:pt x="3108" y="5238"/>
                  </a:cubicBezTo>
                  <a:cubicBezTo>
                    <a:pt x="3138" y="5308"/>
                    <a:pt x="3189" y="5369"/>
                    <a:pt x="3229" y="5430"/>
                  </a:cubicBezTo>
                  <a:cubicBezTo>
                    <a:pt x="3247" y="5454"/>
                    <a:pt x="3275" y="5466"/>
                    <a:pt x="3303" y="5466"/>
                  </a:cubicBezTo>
                  <a:cubicBezTo>
                    <a:pt x="3356" y="5466"/>
                    <a:pt x="3407" y="5425"/>
                    <a:pt x="3381" y="5359"/>
                  </a:cubicBezTo>
                  <a:cubicBezTo>
                    <a:pt x="3360" y="5278"/>
                    <a:pt x="3330" y="5197"/>
                    <a:pt x="3300" y="5126"/>
                  </a:cubicBezTo>
                  <a:cubicBezTo>
                    <a:pt x="3278" y="5086"/>
                    <a:pt x="3245" y="5069"/>
                    <a:pt x="3211" y="5069"/>
                  </a:cubicBezTo>
                  <a:close/>
                  <a:moveTo>
                    <a:pt x="4546" y="5216"/>
                  </a:moveTo>
                  <a:cubicBezTo>
                    <a:pt x="4473" y="5216"/>
                    <a:pt x="4413" y="5305"/>
                    <a:pt x="4485" y="5369"/>
                  </a:cubicBezTo>
                  <a:cubicBezTo>
                    <a:pt x="4515" y="5389"/>
                    <a:pt x="4545" y="5420"/>
                    <a:pt x="4586" y="5450"/>
                  </a:cubicBezTo>
                  <a:cubicBezTo>
                    <a:pt x="4604" y="5464"/>
                    <a:pt x="4624" y="5470"/>
                    <a:pt x="4643" y="5470"/>
                  </a:cubicBezTo>
                  <a:cubicBezTo>
                    <a:pt x="4717" y="5470"/>
                    <a:pt x="4780" y="5375"/>
                    <a:pt x="4707" y="5319"/>
                  </a:cubicBezTo>
                  <a:cubicBezTo>
                    <a:pt x="4677" y="5288"/>
                    <a:pt x="4647" y="5268"/>
                    <a:pt x="4606" y="5238"/>
                  </a:cubicBezTo>
                  <a:cubicBezTo>
                    <a:pt x="4587" y="5223"/>
                    <a:pt x="4566" y="5216"/>
                    <a:pt x="4546" y="5216"/>
                  </a:cubicBezTo>
                  <a:close/>
                  <a:moveTo>
                    <a:pt x="1780" y="5309"/>
                  </a:moveTo>
                  <a:cubicBezTo>
                    <a:pt x="1708" y="5309"/>
                    <a:pt x="1640" y="5408"/>
                    <a:pt x="1710" y="5470"/>
                  </a:cubicBezTo>
                  <a:lnTo>
                    <a:pt x="1751" y="5511"/>
                  </a:lnTo>
                  <a:cubicBezTo>
                    <a:pt x="1772" y="5532"/>
                    <a:pt x="1795" y="5540"/>
                    <a:pt x="1817" y="5540"/>
                  </a:cubicBezTo>
                  <a:cubicBezTo>
                    <a:pt x="1890" y="5540"/>
                    <a:pt x="1953" y="5442"/>
                    <a:pt x="1882" y="5379"/>
                  </a:cubicBezTo>
                  <a:lnTo>
                    <a:pt x="1842" y="5339"/>
                  </a:lnTo>
                  <a:cubicBezTo>
                    <a:pt x="1823" y="5318"/>
                    <a:pt x="1801" y="5309"/>
                    <a:pt x="1780" y="5309"/>
                  </a:cubicBezTo>
                  <a:close/>
                  <a:moveTo>
                    <a:pt x="3648" y="5300"/>
                  </a:moveTo>
                  <a:cubicBezTo>
                    <a:pt x="3581" y="5300"/>
                    <a:pt x="3524" y="5405"/>
                    <a:pt x="3603" y="5460"/>
                  </a:cubicBezTo>
                  <a:cubicBezTo>
                    <a:pt x="3644" y="5490"/>
                    <a:pt x="3695" y="5521"/>
                    <a:pt x="3735" y="5541"/>
                  </a:cubicBezTo>
                  <a:cubicBezTo>
                    <a:pt x="3748" y="5552"/>
                    <a:pt x="3760" y="5556"/>
                    <a:pt x="3773" y="5556"/>
                  </a:cubicBezTo>
                  <a:cubicBezTo>
                    <a:pt x="3820" y="5556"/>
                    <a:pt x="3856" y="5489"/>
                    <a:pt x="3816" y="5440"/>
                  </a:cubicBezTo>
                  <a:lnTo>
                    <a:pt x="3705" y="5328"/>
                  </a:lnTo>
                  <a:cubicBezTo>
                    <a:pt x="3687" y="5308"/>
                    <a:pt x="3667" y="5300"/>
                    <a:pt x="3648" y="5300"/>
                  </a:cubicBezTo>
                  <a:close/>
                  <a:moveTo>
                    <a:pt x="2844" y="5418"/>
                  </a:moveTo>
                  <a:cubicBezTo>
                    <a:pt x="2784" y="5418"/>
                    <a:pt x="2713" y="5487"/>
                    <a:pt x="2763" y="5551"/>
                  </a:cubicBezTo>
                  <a:cubicBezTo>
                    <a:pt x="2784" y="5582"/>
                    <a:pt x="2814" y="5612"/>
                    <a:pt x="2834" y="5643"/>
                  </a:cubicBezTo>
                  <a:cubicBezTo>
                    <a:pt x="2850" y="5664"/>
                    <a:pt x="2871" y="5674"/>
                    <a:pt x="2892" y="5674"/>
                  </a:cubicBezTo>
                  <a:cubicBezTo>
                    <a:pt x="2939" y="5674"/>
                    <a:pt x="2983" y="5627"/>
                    <a:pt x="2955" y="5571"/>
                  </a:cubicBezTo>
                  <a:cubicBezTo>
                    <a:pt x="2946" y="5531"/>
                    <a:pt x="2925" y="5501"/>
                    <a:pt x="2905" y="5460"/>
                  </a:cubicBezTo>
                  <a:cubicBezTo>
                    <a:pt x="2893" y="5430"/>
                    <a:pt x="2870" y="5418"/>
                    <a:pt x="2844" y="5418"/>
                  </a:cubicBezTo>
                  <a:close/>
                  <a:moveTo>
                    <a:pt x="2409" y="5632"/>
                  </a:moveTo>
                  <a:cubicBezTo>
                    <a:pt x="2328" y="5632"/>
                    <a:pt x="2328" y="5744"/>
                    <a:pt x="2409" y="5744"/>
                  </a:cubicBezTo>
                  <a:cubicBezTo>
                    <a:pt x="2480" y="5744"/>
                    <a:pt x="2480" y="5632"/>
                    <a:pt x="2409" y="5632"/>
                  </a:cubicBezTo>
                  <a:close/>
                  <a:moveTo>
                    <a:pt x="3308" y="5598"/>
                  </a:moveTo>
                  <a:cubicBezTo>
                    <a:pt x="3247" y="5598"/>
                    <a:pt x="3192" y="5672"/>
                    <a:pt x="3249" y="5713"/>
                  </a:cubicBezTo>
                  <a:lnTo>
                    <a:pt x="3351" y="5794"/>
                  </a:lnTo>
                  <a:cubicBezTo>
                    <a:pt x="3368" y="5807"/>
                    <a:pt x="3387" y="5813"/>
                    <a:pt x="3404" y="5813"/>
                  </a:cubicBezTo>
                  <a:cubicBezTo>
                    <a:pt x="3467" y="5813"/>
                    <a:pt x="3515" y="5740"/>
                    <a:pt x="3452" y="5693"/>
                  </a:cubicBezTo>
                  <a:lnTo>
                    <a:pt x="3351" y="5612"/>
                  </a:lnTo>
                  <a:cubicBezTo>
                    <a:pt x="3337" y="5602"/>
                    <a:pt x="3322" y="5598"/>
                    <a:pt x="3308" y="5598"/>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3" name="Google Shape;1363;p21"/>
            <p:cNvSpPr/>
            <p:nvPr/>
          </p:nvSpPr>
          <p:spPr>
            <a:xfrm>
              <a:off x="8736751" y="1375553"/>
              <a:ext cx="501220" cy="372568"/>
            </a:xfrm>
            <a:custGeom>
              <a:avLst/>
              <a:gdLst/>
              <a:ahLst/>
              <a:cxnLst/>
              <a:rect l="l" t="t" r="r" b="b"/>
              <a:pathLst>
                <a:path w="2836" h="2108" extrusionOk="0">
                  <a:moveTo>
                    <a:pt x="652" y="0"/>
                  </a:moveTo>
                  <a:cubicBezTo>
                    <a:pt x="639" y="0"/>
                    <a:pt x="626" y="7"/>
                    <a:pt x="619" y="22"/>
                  </a:cubicBezTo>
                  <a:cubicBezTo>
                    <a:pt x="608" y="72"/>
                    <a:pt x="588" y="123"/>
                    <a:pt x="568" y="173"/>
                  </a:cubicBezTo>
                  <a:cubicBezTo>
                    <a:pt x="527" y="164"/>
                    <a:pt x="477" y="164"/>
                    <a:pt x="437" y="164"/>
                  </a:cubicBezTo>
                  <a:cubicBezTo>
                    <a:pt x="386" y="164"/>
                    <a:pt x="386" y="234"/>
                    <a:pt x="437" y="245"/>
                  </a:cubicBezTo>
                  <a:lnTo>
                    <a:pt x="527" y="275"/>
                  </a:lnTo>
                  <a:lnTo>
                    <a:pt x="497" y="366"/>
                  </a:lnTo>
                  <a:cubicBezTo>
                    <a:pt x="485" y="404"/>
                    <a:pt x="515" y="429"/>
                    <a:pt x="544" y="429"/>
                  </a:cubicBezTo>
                  <a:cubicBezTo>
                    <a:pt x="562" y="429"/>
                    <a:pt x="580" y="419"/>
                    <a:pt x="588" y="396"/>
                  </a:cubicBezTo>
                  <a:cubicBezTo>
                    <a:pt x="599" y="366"/>
                    <a:pt x="608" y="335"/>
                    <a:pt x="608" y="305"/>
                  </a:cubicBezTo>
                  <a:cubicBezTo>
                    <a:pt x="649" y="315"/>
                    <a:pt x="680" y="326"/>
                    <a:pt x="720" y="335"/>
                  </a:cubicBezTo>
                  <a:cubicBezTo>
                    <a:pt x="770" y="335"/>
                    <a:pt x="801" y="265"/>
                    <a:pt x="761" y="224"/>
                  </a:cubicBezTo>
                  <a:cubicBezTo>
                    <a:pt x="730" y="204"/>
                    <a:pt x="689" y="194"/>
                    <a:pt x="649" y="184"/>
                  </a:cubicBezTo>
                  <a:cubicBezTo>
                    <a:pt x="659" y="143"/>
                    <a:pt x="680" y="92"/>
                    <a:pt x="689" y="52"/>
                  </a:cubicBezTo>
                  <a:cubicBezTo>
                    <a:pt x="696" y="20"/>
                    <a:pt x="674" y="0"/>
                    <a:pt x="652" y="0"/>
                  </a:cubicBezTo>
                  <a:close/>
                  <a:moveTo>
                    <a:pt x="1266" y="106"/>
                  </a:moveTo>
                  <a:cubicBezTo>
                    <a:pt x="1252" y="106"/>
                    <a:pt x="1240" y="114"/>
                    <a:pt x="1236" y="133"/>
                  </a:cubicBezTo>
                  <a:cubicBezTo>
                    <a:pt x="1216" y="173"/>
                    <a:pt x="1196" y="224"/>
                    <a:pt x="1175" y="275"/>
                  </a:cubicBezTo>
                  <a:lnTo>
                    <a:pt x="1054" y="275"/>
                  </a:lnTo>
                  <a:cubicBezTo>
                    <a:pt x="1050" y="274"/>
                    <a:pt x="1047" y="274"/>
                    <a:pt x="1044" y="274"/>
                  </a:cubicBezTo>
                  <a:cubicBezTo>
                    <a:pt x="993" y="274"/>
                    <a:pt x="996" y="346"/>
                    <a:pt x="1044" y="356"/>
                  </a:cubicBezTo>
                  <a:cubicBezTo>
                    <a:pt x="1074" y="356"/>
                    <a:pt x="1105" y="376"/>
                    <a:pt x="1145" y="386"/>
                  </a:cubicBezTo>
                  <a:cubicBezTo>
                    <a:pt x="1135" y="416"/>
                    <a:pt x="1125" y="447"/>
                    <a:pt x="1105" y="467"/>
                  </a:cubicBezTo>
                  <a:cubicBezTo>
                    <a:pt x="1092" y="507"/>
                    <a:pt x="1125" y="533"/>
                    <a:pt x="1156" y="533"/>
                  </a:cubicBezTo>
                  <a:cubicBezTo>
                    <a:pt x="1173" y="533"/>
                    <a:pt x="1189" y="525"/>
                    <a:pt x="1196" y="508"/>
                  </a:cubicBezTo>
                  <a:lnTo>
                    <a:pt x="1226" y="416"/>
                  </a:lnTo>
                  <a:cubicBezTo>
                    <a:pt x="1256" y="427"/>
                    <a:pt x="1297" y="437"/>
                    <a:pt x="1328" y="437"/>
                  </a:cubicBezTo>
                  <a:cubicBezTo>
                    <a:pt x="1331" y="437"/>
                    <a:pt x="1335" y="437"/>
                    <a:pt x="1338" y="437"/>
                  </a:cubicBezTo>
                  <a:cubicBezTo>
                    <a:pt x="1392" y="437"/>
                    <a:pt x="1415" y="364"/>
                    <a:pt x="1368" y="335"/>
                  </a:cubicBezTo>
                  <a:cubicBezTo>
                    <a:pt x="1337" y="315"/>
                    <a:pt x="1297" y="305"/>
                    <a:pt x="1256" y="295"/>
                  </a:cubicBezTo>
                  <a:cubicBezTo>
                    <a:pt x="1277" y="245"/>
                    <a:pt x="1287" y="204"/>
                    <a:pt x="1307" y="153"/>
                  </a:cubicBezTo>
                  <a:cubicBezTo>
                    <a:pt x="1313" y="128"/>
                    <a:pt x="1288" y="106"/>
                    <a:pt x="1266" y="106"/>
                  </a:cubicBezTo>
                  <a:close/>
                  <a:moveTo>
                    <a:pt x="1853" y="225"/>
                  </a:moveTo>
                  <a:cubicBezTo>
                    <a:pt x="1841" y="225"/>
                    <a:pt x="1830" y="231"/>
                    <a:pt x="1823" y="245"/>
                  </a:cubicBezTo>
                  <a:cubicBezTo>
                    <a:pt x="1814" y="295"/>
                    <a:pt x="1793" y="346"/>
                    <a:pt x="1773" y="396"/>
                  </a:cubicBezTo>
                  <a:cubicBezTo>
                    <a:pt x="1733" y="396"/>
                    <a:pt x="1682" y="396"/>
                    <a:pt x="1641" y="386"/>
                  </a:cubicBezTo>
                  <a:cubicBezTo>
                    <a:pt x="1591" y="386"/>
                    <a:pt x="1591" y="457"/>
                    <a:pt x="1641" y="477"/>
                  </a:cubicBezTo>
                  <a:cubicBezTo>
                    <a:pt x="1672" y="477"/>
                    <a:pt x="1702" y="497"/>
                    <a:pt x="1733" y="508"/>
                  </a:cubicBezTo>
                  <a:cubicBezTo>
                    <a:pt x="1722" y="538"/>
                    <a:pt x="1712" y="558"/>
                    <a:pt x="1702" y="589"/>
                  </a:cubicBezTo>
                  <a:cubicBezTo>
                    <a:pt x="1689" y="628"/>
                    <a:pt x="1723" y="655"/>
                    <a:pt x="1754" y="655"/>
                  </a:cubicBezTo>
                  <a:cubicBezTo>
                    <a:pt x="1770" y="655"/>
                    <a:pt x="1786" y="647"/>
                    <a:pt x="1793" y="629"/>
                  </a:cubicBezTo>
                  <a:lnTo>
                    <a:pt x="1823" y="538"/>
                  </a:lnTo>
                  <a:cubicBezTo>
                    <a:pt x="1854" y="548"/>
                    <a:pt x="1884" y="558"/>
                    <a:pt x="1925" y="558"/>
                  </a:cubicBezTo>
                  <a:cubicBezTo>
                    <a:pt x="1928" y="559"/>
                    <a:pt x="1931" y="559"/>
                    <a:pt x="1934" y="559"/>
                  </a:cubicBezTo>
                  <a:cubicBezTo>
                    <a:pt x="1979" y="559"/>
                    <a:pt x="2003" y="486"/>
                    <a:pt x="1965" y="457"/>
                  </a:cubicBezTo>
                  <a:cubicBezTo>
                    <a:pt x="1935" y="437"/>
                    <a:pt x="1895" y="416"/>
                    <a:pt x="1854" y="416"/>
                  </a:cubicBezTo>
                  <a:cubicBezTo>
                    <a:pt x="1864" y="366"/>
                    <a:pt x="1884" y="326"/>
                    <a:pt x="1895" y="275"/>
                  </a:cubicBezTo>
                  <a:cubicBezTo>
                    <a:pt x="1901" y="248"/>
                    <a:pt x="1876" y="225"/>
                    <a:pt x="1853" y="225"/>
                  </a:cubicBezTo>
                  <a:close/>
                  <a:moveTo>
                    <a:pt x="2566" y="370"/>
                  </a:moveTo>
                  <a:cubicBezTo>
                    <a:pt x="2553" y="370"/>
                    <a:pt x="2540" y="377"/>
                    <a:pt x="2532" y="396"/>
                  </a:cubicBezTo>
                  <a:cubicBezTo>
                    <a:pt x="2512" y="437"/>
                    <a:pt x="2502" y="488"/>
                    <a:pt x="2482" y="538"/>
                  </a:cubicBezTo>
                  <a:lnTo>
                    <a:pt x="2350" y="538"/>
                  </a:lnTo>
                  <a:cubicBezTo>
                    <a:pt x="2347" y="537"/>
                    <a:pt x="2344" y="537"/>
                    <a:pt x="2342" y="537"/>
                  </a:cubicBezTo>
                  <a:cubicBezTo>
                    <a:pt x="2299" y="537"/>
                    <a:pt x="2292" y="610"/>
                    <a:pt x="2340" y="619"/>
                  </a:cubicBezTo>
                  <a:cubicBezTo>
                    <a:pt x="2381" y="629"/>
                    <a:pt x="2411" y="639"/>
                    <a:pt x="2441" y="650"/>
                  </a:cubicBezTo>
                  <a:cubicBezTo>
                    <a:pt x="2431" y="680"/>
                    <a:pt x="2421" y="710"/>
                    <a:pt x="2411" y="731"/>
                  </a:cubicBezTo>
                  <a:cubicBezTo>
                    <a:pt x="2397" y="770"/>
                    <a:pt x="2431" y="796"/>
                    <a:pt x="2459" y="796"/>
                  </a:cubicBezTo>
                  <a:cubicBezTo>
                    <a:pt x="2475" y="796"/>
                    <a:pt x="2488" y="789"/>
                    <a:pt x="2492" y="771"/>
                  </a:cubicBezTo>
                  <a:lnTo>
                    <a:pt x="2522" y="680"/>
                  </a:lnTo>
                  <a:cubicBezTo>
                    <a:pt x="2563" y="690"/>
                    <a:pt x="2593" y="700"/>
                    <a:pt x="2624" y="700"/>
                  </a:cubicBezTo>
                  <a:cubicBezTo>
                    <a:pt x="2627" y="700"/>
                    <a:pt x="2631" y="701"/>
                    <a:pt x="2634" y="701"/>
                  </a:cubicBezTo>
                  <a:cubicBezTo>
                    <a:pt x="2688" y="701"/>
                    <a:pt x="2711" y="627"/>
                    <a:pt x="2664" y="599"/>
                  </a:cubicBezTo>
                  <a:cubicBezTo>
                    <a:pt x="2633" y="578"/>
                    <a:pt x="2603" y="569"/>
                    <a:pt x="2563" y="558"/>
                  </a:cubicBezTo>
                  <a:cubicBezTo>
                    <a:pt x="2573" y="508"/>
                    <a:pt x="2593" y="467"/>
                    <a:pt x="2603" y="416"/>
                  </a:cubicBezTo>
                  <a:cubicBezTo>
                    <a:pt x="2609" y="391"/>
                    <a:pt x="2588" y="370"/>
                    <a:pt x="2566" y="370"/>
                  </a:cubicBezTo>
                  <a:close/>
                  <a:moveTo>
                    <a:pt x="770" y="765"/>
                  </a:moveTo>
                  <a:cubicBezTo>
                    <a:pt x="756" y="765"/>
                    <a:pt x="744" y="772"/>
                    <a:pt x="740" y="791"/>
                  </a:cubicBezTo>
                  <a:cubicBezTo>
                    <a:pt x="720" y="842"/>
                    <a:pt x="700" y="893"/>
                    <a:pt x="689" y="933"/>
                  </a:cubicBezTo>
                  <a:lnTo>
                    <a:pt x="558" y="933"/>
                  </a:lnTo>
                  <a:cubicBezTo>
                    <a:pt x="507" y="933"/>
                    <a:pt x="497" y="1004"/>
                    <a:pt x="548" y="1014"/>
                  </a:cubicBezTo>
                  <a:cubicBezTo>
                    <a:pt x="578" y="1024"/>
                    <a:pt x="619" y="1034"/>
                    <a:pt x="649" y="1044"/>
                  </a:cubicBezTo>
                  <a:lnTo>
                    <a:pt x="619" y="1136"/>
                  </a:lnTo>
                  <a:cubicBezTo>
                    <a:pt x="606" y="1168"/>
                    <a:pt x="639" y="1196"/>
                    <a:pt x="667" y="1196"/>
                  </a:cubicBezTo>
                  <a:cubicBezTo>
                    <a:pt x="682" y="1196"/>
                    <a:pt x="696" y="1187"/>
                    <a:pt x="700" y="1166"/>
                  </a:cubicBezTo>
                  <a:lnTo>
                    <a:pt x="730" y="1075"/>
                  </a:lnTo>
                  <a:cubicBezTo>
                    <a:pt x="761" y="1085"/>
                    <a:pt x="801" y="1095"/>
                    <a:pt x="831" y="1095"/>
                  </a:cubicBezTo>
                  <a:cubicBezTo>
                    <a:pt x="835" y="1096"/>
                    <a:pt x="838" y="1096"/>
                    <a:pt x="841" y="1096"/>
                  </a:cubicBezTo>
                  <a:cubicBezTo>
                    <a:pt x="895" y="1096"/>
                    <a:pt x="920" y="1022"/>
                    <a:pt x="872" y="994"/>
                  </a:cubicBezTo>
                  <a:cubicBezTo>
                    <a:pt x="842" y="974"/>
                    <a:pt x="801" y="963"/>
                    <a:pt x="770" y="953"/>
                  </a:cubicBezTo>
                  <a:cubicBezTo>
                    <a:pt x="781" y="902"/>
                    <a:pt x="791" y="862"/>
                    <a:pt x="811" y="812"/>
                  </a:cubicBezTo>
                  <a:cubicBezTo>
                    <a:pt x="817" y="786"/>
                    <a:pt x="792" y="765"/>
                    <a:pt x="770" y="765"/>
                  </a:cubicBezTo>
                  <a:close/>
                  <a:moveTo>
                    <a:pt x="1381" y="871"/>
                  </a:moveTo>
                  <a:cubicBezTo>
                    <a:pt x="1368" y="871"/>
                    <a:pt x="1355" y="878"/>
                    <a:pt x="1348" y="893"/>
                  </a:cubicBezTo>
                  <a:cubicBezTo>
                    <a:pt x="1328" y="943"/>
                    <a:pt x="1317" y="994"/>
                    <a:pt x="1297" y="1044"/>
                  </a:cubicBezTo>
                  <a:cubicBezTo>
                    <a:pt x="1256" y="1044"/>
                    <a:pt x="1206" y="1034"/>
                    <a:pt x="1166" y="1034"/>
                  </a:cubicBezTo>
                  <a:cubicBezTo>
                    <a:pt x="1115" y="1034"/>
                    <a:pt x="1105" y="1105"/>
                    <a:pt x="1155" y="1115"/>
                  </a:cubicBezTo>
                  <a:cubicBezTo>
                    <a:pt x="1196" y="1125"/>
                    <a:pt x="1226" y="1136"/>
                    <a:pt x="1256" y="1156"/>
                  </a:cubicBezTo>
                  <a:cubicBezTo>
                    <a:pt x="1247" y="1176"/>
                    <a:pt x="1236" y="1206"/>
                    <a:pt x="1226" y="1237"/>
                  </a:cubicBezTo>
                  <a:cubicBezTo>
                    <a:pt x="1213" y="1276"/>
                    <a:pt x="1247" y="1303"/>
                    <a:pt x="1278" y="1303"/>
                  </a:cubicBezTo>
                  <a:cubicBezTo>
                    <a:pt x="1294" y="1303"/>
                    <a:pt x="1310" y="1295"/>
                    <a:pt x="1317" y="1277"/>
                  </a:cubicBezTo>
                  <a:cubicBezTo>
                    <a:pt x="1328" y="1237"/>
                    <a:pt x="1328" y="1206"/>
                    <a:pt x="1337" y="1176"/>
                  </a:cubicBezTo>
                  <a:cubicBezTo>
                    <a:pt x="1378" y="1196"/>
                    <a:pt x="1409" y="1206"/>
                    <a:pt x="1449" y="1206"/>
                  </a:cubicBezTo>
                  <a:cubicBezTo>
                    <a:pt x="1499" y="1206"/>
                    <a:pt x="1530" y="1136"/>
                    <a:pt x="1490" y="1105"/>
                  </a:cubicBezTo>
                  <a:cubicBezTo>
                    <a:pt x="1449" y="1085"/>
                    <a:pt x="1418" y="1064"/>
                    <a:pt x="1378" y="1055"/>
                  </a:cubicBezTo>
                  <a:cubicBezTo>
                    <a:pt x="1388" y="1014"/>
                    <a:pt x="1409" y="963"/>
                    <a:pt x="1418" y="923"/>
                  </a:cubicBezTo>
                  <a:cubicBezTo>
                    <a:pt x="1425" y="891"/>
                    <a:pt x="1403" y="871"/>
                    <a:pt x="1381" y="871"/>
                  </a:cubicBezTo>
                  <a:close/>
                  <a:moveTo>
                    <a:pt x="1974" y="993"/>
                  </a:moveTo>
                  <a:cubicBezTo>
                    <a:pt x="1961" y="993"/>
                    <a:pt x="1949" y="999"/>
                    <a:pt x="1945" y="1014"/>
                  </a:cubicBezTo>
                  <a:cubicBezTo>
                    <a:pt x="1925" y="1064"/>
                    <a:pt x="1904" y="1115"/>
                    <a:pt x="1895" y="1166"/>
                  </a:cubicBezTo>
                  <a:cubicBezTo>
                    <a:pt x="1844" y="1156"/>
                    <a:pt x="1803" y="1156"/>
                    <a:pt x="1763" y="1156"/>
                  </a:cubicBezTo>
                  <a:cubicBezTo>
                    <a:pt x="1712" y="1156"/>
                    <a:pt x="1702" y="1226"/>
                    <a:pt x="1753" y="1237"/>
                  </a:cubicBezTo>
                  <a:cubicBezTo>
                    <a:pt x="1783" y="1247"/>
                    <a:pt x="1823" y="1257"/>
                    <a:pt x="1854" y="1267"/>
                  </a:cubicBezTo>
                  <a:lnTo>
                    <a:pt x="1823" y="1358"/>
                  </a:lnTo>
                  <a:cubicBezTo>
                    <a:pt x="1811" y="1396"/>
                    <a:pt x="1841" y="1422"/>
                    <a:pt x="1868" y="1422"/>
                  </a:cubicBezTo>
                  <a:cubicBezTo>
                    <a:pt x="1885" y="1422"/>
                    <a:pt x="1901" y="1412"/>
                    <a:pt x="1904" y="1388"/>
                  </a:cubicBezTo>
                  <a:lnTo>
                    <a:pt x="1935" y="1298"/>
                  </a:lnTo>
                  <a:cubicBezTo>
                    <a:pt x="1965" y="1307"/>
                    <a:pt x="2006" y="1318"/>
                    <a:pt x="2036" y="1328"/>
                  </a:cubicBezTo>
                  <a:cubicBezTo>
                    <a:pt x="2097" y="1328"/>
                    <a:pt x="2127" y="1257"/>
                    <a:pt x="2077" y="1226"/>
                  </a:cubicBezTo>
                  <a:cubicBezTo>
                    <a:pt x="2046" y="1196"/>
                    <a:pt x="2006" y="1186"/>
                    <a:pt x="1976" y="1176"/>
                  </a:cubicBezTo>
                  <a:cubicBezTo>
                    <a:pt x="1985" y="1136"/>
                    <a:pt x="1996" y="1085"/>
                    <a:pt x="2016" y="1044"/>
                  </a:cubicBezTo>
                  <a:cubicBezTo>
                    <a:pt x="2022" y="1012"/>
                    <a:pt x="1996" y="993"/>
                    <a:pt x="1974" y="993"/>
                  </a:cubicBezTo>
                  <a:close/>
                  <a:moveTo>
                    <a:pt x="2679" y="1137"/>
                  </a:moveTo>
                  <a:cubicBezTo>
                    <a:pt x="2667" y="1137"/>
                    <a:pt x="2657" y="1142"/>
                    <a:pt x="2654" y="1156"/>
                  </a:cubicBezTo>
                  <a:lnTo>
                    <a:pt x="2593" y="1307"/>
                  </a:lnTo>
                  <a:cubicBezTo>
                    <a:pt x="2552" y="1307"/>
                    <a:pt x="2512" y="1298"/>
                    <a:pt x="2471" y="1298"/>
                  </a:cubicBezTo>
                  <a:cubicBezTo>
                    <a:pt x="2411" y="1298"/>
                    <a:pt x="2411" y="1368"/>
                    <a:pt x="2462" y="1388"/>
                  </a:cubicBezTo>
                  <a:cubicBezTo>
                    <a:pt x="2492" y="1388"/>
                    <a:pt x="2522" y="1399"/>
                    <a:pt x="2552" y="1419"/>
                  </a:cubicBezTo>
                  <a:cubicBezTo>
                    <a:pt x="2543" y="1439"/>
                    <a:pt x="2532" y="1469"/>
                    <a:pt x="2522" y="1500"/>
                  </a:cubicBezTo>
                  <a:cubicBezTo>
                    <a:pt x="2509" y="1539"/>
                    <a:pt x="2543" y="1566"/>
                    <a:pt x="2574" y="1566"/>
                  </a:cubicBezTo>
                  <a:cubicBezTo>
                    <a:pt x="2590" y="1566"/>
                    <a:pt x="2606" y="1558"/>
                    <a:pt x="2613" y="1541"/>
                  </a:cubicBezTo>
                  <a:cubicBezTo>
                    <a:pt x="2624" y="1510"/>
                    <a:pt x="2633" y="1469"/>
                    <a:pt x="2644" y="1439"/>
                  </a:cubicBezTo>
                  <a:cubicBezTo>
                    <a:pt x="2674" y="1460"/>
                    <a:pt x="2705" y="1469"/>
                    <a:pt x="2745" y="1469"/>
                  </a:cubicBezTo>
                  <a:cubicBezTo>
                    <a:pt x="2795" y="1469"/>
                    <a:pt x="2836" y="1399"/>
                    <a:pt x="2786" y="1368"/>
                  </a:cubicBezTo>
                  <a:cubicBezTo>
                    <a:pt x="2755" y="1348"/>
                    <a:pt x="2714" y="1328"/>
                    <a:pt x="2674" y="1318"/>
                  </a:cubicBezTo>
                  <a:cubicBezTo>
                    <a:pt x="2694" y="1277"/>
                    <a:pt x="2705" y="1226"/>
                    <a:pt x="2714" y="1186"/>
                  </a:cubicBezTo>
                  <a:cubicBezTo>
                    <a:pt x="2728" y="1159"/>
                    <a:pt x="2701" y="1137"/>
                    <a:pt x="2679" y="1137"/>
                  </a:cubicBezTo>
                  <a:close/>
                  <a:moveTo>
                    <a:pt x="273" y="1309"/>
                  </a:moveTo>
                  <a:cubicBezTo>
                    <a:pt x="262" y="1309"/>
                    <a:pt x="251" y="1314"/>
                    <a:pt x="244" y="1328"/>
                  </a:cubicBezTo>
                  <a:cubicBezTo>
                    <a:pt x="234" y="1379"/>
                    <a:pt x="214" y="1429"/>
                    <a:pt x="194" y="1480"/>
                  </a:cubicBezTo>
                  <a:cubicBezTo>
                    <a:pt x="153" y="1480"/>
                    <a:pt x="102" y="1469"/>
                    <a:pt x="62" y="1469"/>
                  </a:cubicBezTo>
                  <a:cubicBezTo>
                    <a:pt x="11" y="1469"/>
                    <a:pt x="1" y="1541"/>
                    <a:pt x="62" y="1550"/>
                  </a:cubicBezTo>
                  <a:cubicBezTo>
                    <a:pt x="92" y="1561"/>
                    <a:pt x="122" y="1571"/>
                    <a:pt x="153" y="1591"/>
                  </a:cubicBezTo>
                  <a:cubicBezTo>
                    <a:pt x="143" y="1611"/>
                    <a:pt x="133" y="1642"/>
                    <a:pt x="122" y="1672"/>
                  </a:cubicBezTo>
                  <a:cubicBezTo>
                    <a:pt x="109" y="1711"/>
                    <a:pt x="143" y="1738"/>
                    <a:pt x="174" y="1738"/>
                  </a:cubicBezTo>
                  <a:cubicBezTo>
                    <a:pt x="191" y="1738"/>
                    <a:pt x="207" y="1730"/>
                    <a:pt x="214" y="1712"/>
                  </a:cubicBezTo>
                  <a:cubicBezTo>
                    <a:pt x="224" y="1682"/>
                    <a:pt x="224" y="1642"/>
                    <a:pt x="234" y="1611"/>
                  </a:cubicBezTo>
                  <a:cubicBezTo>
                    <a:pt x="275" y="1631"/>
                    <a:pt x="305" y="1642"/>
                    <a:pt x="345" y="1642"/>
                  </a:cubicBezTo>
                  <a:cubicBezTo>
                    <a:pt x="396" y="1642"/>
                    <a:pt x="426" y="1571"/>
                    <a:pt x="386" y="1541"/>
                  </a:cubicBezTo>
                  <a:cubicBezTo>
                    <a:pt x="345" y="1520"/>
                    <a:pt x="315" y="1500"/>
                    <a:pt x="275" y="1490"/>
                  </a:cubicBezTo>
                  <a:cubicBezTo>
                    <a:pt x="284" y="1449"/>
                    <a:pt x="305" y="1399"/>
                    <a:pt x="315" y="1358"/>
                  </a:cubicBezTo>
                  <a:cubicBezTo>
                    <a:pt x="322" y="1331"/>
                    <a:pt x="297" y="1309"/>
                    <a:pt x="273" y="1309"/>
                  </a:cubicBezTo>
                  <a:close/>
                  <a:moveTo>
                    <a:pt x="891" y="1413"/>
                  </a:moveTo>
                  <a:cubicBezTo>
                    <a:pt x="878" y="1413"/>
                    <a:pt x="866" y="1420"/>
                    <a:pt x="862" y="1439"/>
                  </a:cubicBezTo>
                  <a:cubicBezTo>
                    <a:pt x="842" y="1490"/>
                    <a:pt x="821" y="1541"/>
                    <a:pt x="801" y="1581"/>
                  </a:cubicBezTo>
                  <a:lnTo>
                    <a:pt x="680" y="1581"/>
                  </a:lnTo>
                  <a:cubicBezTo>
                    <a:pt x="619" y="1581"/>
                    <a:pt x="619" y="1652"/>
                    <a:pt x="669" y="1662"/>
                  </a:cubicBezTo>
                  <a:cubicBezTo>
                    <a:pt x="700" y="1672"/>
                    <a:pt x="730" y="1682"/>
                    <a:pt x="770" y="1692"/>
                  </a:cubicBezTo>
                  <a:cubicBezTo>
                    <a:pt x="750" y="1723"/>
                    <a:pt x="740" y="1753"/>
                    <a:pt x="730" y="1784"/>
                  </a:cubicBezTo>
                  <a:cubicBezTo>
                    <a:pt x="717" y="1816"/>
                    <a:pt x="750" y="1844"/>
                    <a:pt x="781" y="1844"/>
                  </a:cubicBezTo>
                  <a:cubicBezTo>
                    <a:pt x="798" y="1844"/>
                    <a:pt x="814" y="1835"/>
                    <a:pt x="821" y="1814"/>
                  </a:cubicBezTo>
                  <a:lnTo>
                    <a:pt x="851" y="1723"/>
                  </a:lnTo>
                  <a:cubicBezTo>
                    <a:pt x="882" y="1733"/>
                    <a:pt x="923" y="1743"/>
                    <a:pt x="953" y="1743"/>
                  </a:cubicBezTo>
                  <a:cubicBezTo>
                    <a:pt x="955" y="1744"/>
                    <a:pt x="958" y="1744"/>
                    <a:pt x="961" y="1744"/>
                  </a:cubicBezTo>
                  <a:cubicBezTo>
                    <a:pt x="1008" y="1744"/>
                    <a:pt x="1041" y="1670"/>
                    <a:pt x="993" y="1642"/>
                  </a:cubicBezTo>
                  <a:cubicBezTo>
                    <a:pt x="963" y="1622"/>
                    <a:pt x="923" y="1611"/>
                    <a:pt x="882" y="1601"/>
                  </a:cubicBezTo>
                  <a:cubicBezTo>
                    <a:pt x="902" y="1550"/>
                    <a:pt x="912" y="1510"/>
                    <a:pt x="923" y="1460"/>
                  </a:cubicBezTo>
                  <a:cubicBezTo>
                    <a:pt x="935" y="1434"/>
                    <a:pt x="912" y="1413"/>
                    <a:pt x="891" y="1413"/>
                  </a:cubicBezTo>
                  <a:close/>
                  <a:moveTo>
                    <a:pt x="1483" y="1534"/>
                  </a:moveTo>
                  <a:cubicBezTo>
                    <a:pt x="1470" y="1534"/>
                    <a:pt x="1457" y="1542"/>
                    <a:pt x="1449" y="1561"/>
                  </a:cubicBezTo>
                  <a:cubicBezTo>
                    <a:pt x="1439" y="1611"/>
                    <a:pt x="1418" y="1662"/>
                    <a:pt x="1398" y="1703"/>
                  </a:cubicBezTo>
                  <a:lnTo>
                    <a:pt x="1267" y="1703"/>
                  </a:lnTo>
                  <a:cubicBezTo>
                    <a:pt x="1216" y="1703"/>
                    <a:pt x="1206" y="1773"/>
                    <a:pt x="1267" y="1784"/>
                  </a:cubicBezTo>
                  <a:lnTo>
                    <a:pt x="1358" y="1814"/>
                  </a:lnTo>
                  <a:lnTo>
                    <a:pt x="1328" y="1905"/>
                  </a:lnTo>
                  <a:cubicBezTo>
                    <a:pt x="1315" y="1937"/>
                    <a:pt x="1347" y="1966"/>
                    <a:pt x="1378" y="1966"/>
                  </a:cubicBezTo>
                  <a:cubicBezTo>
                    <a:pt x="1395" y="1966"/>
                    <a:pt x="1411" y="1957"/>
                    <a:pt x="1418" y="1935"/>
                  </a:cubicBezTo>
                  <a:cubicBezTo>
                    <a:pt x="1429" y="1905"/>
                    <a:pt x="1429" y="1874"/>
                    <a:pt x="1439" y="1844"/>
                  </a:cubicBezTo>
                  <a:cubicBezTo>
                    <a:pt x="1479" y="1854"/>
                    <a:pt x="1510" y="1865"/>
                    <a:pt x="1550" y="1865"/>
                  </a:cubicBezTo>
                  <a:cubicBezTo>
                    <a:pt x="1553" y="1865"/>
                    <a:pt x="1556" y="1865"/>
                    <a:pt x="1559" y="1865"/>
                  </a:cubicBezTo>
                  <a:cubicBezTo>
                    <a:pt x="1604" y="1865"/>
                    <a:pt x="1629" y="1792"/>
                    <a:pt x="1591" y="1763"/>
                  </a:cubicBezTo>
                  <a:cubicBezTo>
                    <a:pt x="1550" y="1743"/>
                    <a:pt x="1520" y="1733"/>
                    <a:pt x="1479" y="1723"/>
                  </a:cubicBezTo>
                  <a:cubicBezTo>
                    <a:pt x="1490" y="1672"/>
                    <a:pt x="1510" y="1631"/>
                    <a:pt x="1520" y="1581"/>
                  </a:cubicBezTo>
                  <a:cubicBezTo>
                    <a:pt x="1526" y="1556"/>
                    <a:pt x="1505" y="1534"/>
                    <a:pt x="1483" y="1534"/>
                  </a:cubicBezTo>
                  <a:close/>
                  <a:moveTo>
                    <a:pt x="2192" y="1676"/>
                  </a:moveTo>
                  <a:cubicBezTo>
                    <a:pt x="2179" y="1676"/>
                    <a:pt x="2165" y="1684"/>
                    <a:pt x="2158" y="1703"/>
                  </a:cubicBezTo>
                  <a:cubicBezTo>
                    <a:pt x="2138" y="1753"/>
                    <a:pt x="2117" y="1804"/>
                    <a:pt x="2107" y="1854"/>
                  </a:cubicBezTo>
                  <a:cubicBezTo>
                    <a:pt x="2057" y="1844"/>
                    <a:pt x="2016" y="1844"/>
                    <a:pt x="1976" y="1844"/>
                  </a:cubicBezTo>
                  <a:cubicBezTo>
                    <a:pt x="1925" y="1844"/>
                    <a:pt x="1915" y="1915"/>
                    <a:pt x="1965" y="1925"/>
                  </a:cubicBezTo>
                  <a:cubicBezTo>
                    <a:pt x="2006" y="1935"/>
                    <a:pt x="2036" y="1946"/>
                    <a:pt x="2066" y="1955"/>
                  </a:cubicBezTo>
                  <a:lnTo>
                    <a:pt x="2036" y="2047"/>
                  </a:lnTo>
                  <a:cubicBezTo>
                    <a:pt x="2023" y="2079"/>
                    <a:pt x="2056" y="2107"/>
                    <a:pt x="2084" y="2107"/>
                  </a:cubicBezTo>
                  <a:cubicBezTo>
                    <a:pt x="2100" y="2107"/>
                    <a:pt x="2114" y="2099"/>
                    <a:pt x="2117" y="2077"/>
                  </a:cubicBezTo>
                  <a:lnTo>
                    <a:pt x="2147" y="1986"/>
                  </a:lnTo>
                  <a:cubicBezTo>
                    <a:pt x="2178" y="1996"/>
                    <a:pt x="2219" y="2006"/>
                    <a:pt x="2249" y="2006"/>
                  </a:cubicBezTo>
                  <a:cubicBezTo>
                    <a:pt x="2252" y="2007"/>
                    <a:pt x="2256" y="2007"/>
                    <a:pt x="2260" y="2007"/>
                  </a:cubicBezTo>
                  <a:cubicBezTo>
                    <a:pt x="2313" y="2007"/>
                    <a:pt x="2337" y="1943"/>
                    <a:pt x="2289" y="1905"/>
                  </a:cubicBezTo>
                  <a:cubicBezTo>
                    <a:pt x="2259" y="1885"/>
                    <a:pt x="2228" y="1874"/>
                    <a:pt x="2188" y="1865"/>
                  </a:cubicBezTo>
                  <a:cubicBezTo>
                    <a:pt x="2198" y="1814"/>
                    <a:pt x="2208" y="1773"/>
                    <a:pt x="2228" y="1723"/>
                  </a:cubicBezTo>
                  <a:cubicBezTo>
                    <a:pt x="2235" y="1697"/>
                    <a:pt x="2214" y="1676"/>
                    <a:pt x="2192" y="16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4" name="Google Shape;1364;p21"/>
            <p:cNvSpPr/>
            <p:nvPr/>
          </p:nvSpPr>
          <p:spPr>
            <a:xfrm>
              <a:off x="7090436" y="3875335"/>
              <a:ext cx="499100" cy="373098"/>
            </a:xfrm>
            <a:custGeom>
              <a:avLst/>
              <a:gdLst/>
              <a:ahLst/>
              <a:cxnLst/>
              <a:rect l="l" t="t" r="r" b="b"/>
              <a:pathLst>
                <a:path w="2824" h="2111" extrusionOk="0">
                  <a:moveTo>
                    <a:pt x="652" y="0"/>
                  </a:moveTo>
                  <a:cubicBezTo>
                    <a:pt x="639" y="0"/>
                    <a:pt x="626" y="7"/>
                    <a:pt x="619" y="22"/>
                  </a:cubicBezTo>
                  <a:cubicBezTo>
                    <a:pt x="599" y="73"/>
                    <a:pt x="588" y="123"/>
                    <a:pt x="568" y="174"/>
                  </a:cubicBezTo>
                  <a:cubicBezTo>
                    <a:pt x="518" y="164"/>
                    <a:pt x="477" y="164"/>
                    <a:pt x="437" y="164"/>
                  </a:cubicBezTo>
                  <a:cubicBezTo>
                    <a:pt x="386" y="164"/>
                    <a:pt x="376" y="235"/>
                    <a:pt x="426" y="245"/>
                  </a:cubicBezTo>
                  <a:cubicBezTo>
                    <a:pt x="467" y="255"/>
                    <a:pt x="498" y="265"/>
                    <a:pt x="527" y="275"/>
                  </a:cubicBezTo>
                  <a:lnTo>
                    <a:pt x="498" y="366"/>
                  </a:lnTo>
                  <a:cubicBezTo>
                    <a:pt x="485" y="404"/>
                    <a:pt x="515" y="430"/>
                    <a:pt x="542" y="430"/>
                  </a:cubicBezTo>
                  <a:cubicBezTo>
                    <a:pt x="559" y="430"/>
                    <a:pt x="575" y="420"/>
                    <a:pt x="579" y="397"/>
                  </a:cubicBezTo>
                  <a:lnTo>
                    <a:pt x="608" y="305"/>
                  </a:lnTo>
                  <a:cubicBezTo>
                    <a:pt x="649" y="316"/>
                    <a:pt x="680" y="326"/>
                    <a:pt x="710" y="336"/>
                  </a:cubicBezTo>
                  <a:cubicBezTo>
                    <a:pt x="770" y="336"/>
                    <a:pt x="801" y="265"/>
                    <a:pt x="750" y="235"/>
                  </a:cubicBezTo>
                  <a:cubicBezTo>
                    <a:pt x="720" y="204"/>
                    <a:pt x="689" y="194"/>
                    <a:pt x="649" y="184"/>
                  </a:cubicBezTo>
                  <a:cubicBezTo>
                    <a:pt x="660" y="143"/>
                    <a:pt x="680" y="93"/>
                    <a:pt x="689" y="53"/>
                  </a:cubicBezTo>
                  <a:cubicBezTo>
                    <a:pt x="696" y="20"/>
                    <a:pt x="674" y="0"/>
                    <a:pt x="652" y="0"/>
                  </a:cubicBezTo>
                  <a:close/>
                  <a:moveTo>
                    <a:pt x="1263" y="107"/>
                  </a:moveTo>
                  <a:cubicBezTo>
                    <a:pt x="1249" y="107"/>
                    <a:pt x="1234" y="115"/>
                    <a:pt x="1227" y="134"/>
                  </a:cubicBezTo>
                  <a:cubicBezTo>
                    <a:pt x="1216" y="184"/>
                    <a:pt x="1196" y="224"/>
                    <a:pt x="1175" y="275"/>
                  </a:cubicBezTo>
                  <a:lnTo>
                    <a:pt x="1054" y="275"/>
                  </a:lnTo>
                  <a:cubicBezTo>
                    <a:pt x="993" y="275"/>
                    <a:pt x="993" y="346"/>
                    <a:pt x="1044" y="356"/>
                  </a:cubicBezTo>
                  <a:lnTo>
                    <a:pt x="1135" y="386"/>
                  </a:lnTo>
                  <a:lnTo>
                    <a:pt x="1105" y="478"/>
                  </a:lnTo>
                  <a:cubicBezTo>
                    <a:pt x="1092" y="510"/>
                    <a:pt x="1125" y="538"/>
                    <a:pt x="1155" y="538"/>
                  </a:cubicBezTo>
                  <a:cubicBezTo>
                    <a:pt x="1172" y="538"/>
                    <a:pt x="1188" y="530"/>
                    <a:pt x="1196" y="508"/>
                  </a:cubicBezTo>
                  <a:lnTo>
                    <a:pt x="1227" y="417"/>
                  </a:lnTo>
                  <a:cubicBezTo>
                    <a:pt x="1256" y="427"/>
                    <a:pt x="1287" y="437"/>
                    <a:pt x="1328" y="437"/>
                  </a:cubicBezTo>
                  <a:cubicBezTo>
                    <a:pt x="1331" y="438"/>
                    <a:pt x="1333" y="438"/>
                    <a:pt x="1336" y="438"/>
                  </a:cubicBezTo>
                  <a:cubicBezTo>
                    <a:pt x="1381" y="438"/>
                    <a:pt x="1406" y="365"/>
                    <a:pt x="1368" y="336"/>
                  </a:cubicBezTo>
                  <a:cubicBezTo>
                    <a:pt x="1337" y="316"/>
                    <a:pt x="1297" y="305"/>
                    <a:pt x="1256" y="296"/>
                  </a:cubicBezTo>
                  <a:cubicBezTo>
                    <a:pt x="1277" y="245"/>
                    <a:pt x="1287" y="204"/>
                    <a:pt x="1297" y="154"/>
                  </a:cubicBezTo>
                  <a:cubicBezTo>
                    <a:pt x="1310" y="129"/>
                    <a:pt x="1287" y="107"/>
                    <a:pt x="1263" y="107"/>
                  </a:cubicBezTo>
                  <a:close/>
                  <a:moveTo>
                    <a:pt x="1857" y="229"/>
                  </a:moveTo>
                  <a:cubicBezTo>
                    <a:pt x="1844" y="229"/>
                    <a:pt x="1831" y="236"/>
                    <a:pt x="1823" y="255"/>
                  </a:cubicBezTo>
                  <a:cubicBezTo>
                    <a:pt x="1803" y="305"/>
                    <a:pt x="1794" y="346"/>
                    <a:pt x="1773" y="397"/>
                  </a:cubicBezTo>
                  <a:lnTo>
                    <a:pt x="1641" y="397"/>
                  </a:lnTo>
                  <a:cubicBezTo>
                    <a:pt x="1638" y="396"/>
                    <a:pt x="1635" y="396"/>
                    <a:pt x="1633" y="396"/>
                  </a:cubicBezTo>
                  <a:cubicBezTo>
                    <a:pt x="1590" y="396"/>
                    <a:pt x="1584" y="468"/>
                    <a:pt x="1632" y="478"/>
                  </a:cubicBezTo>
                  <a:cubicBezTo>
                    <a:pt x="1672" y="488"/>
                    <a:pt x="1702" y="498"/>
                    <a:pt x="1733" y="508"/>
                  </a:cubicBezTo>
                  <a:lnTo>
                    <a:pt x="1702" y="599"/>
                  </a:lnTo>
                  <a:cubicBezTo>
                    <a:pt x="1689" y="632"/>
                    <a:pt x="1722" y="660"/>
                    <a:pt x="1750" y="660"/>
                  </a:cubicBezTo>
                  <a:cubicBezTo>
                    <a:pt x="1766" y="660"/>
                    <a:pt x="1779" y="651"/>
                    <a:pt x="1783" y="629"/>
                  </a:cubicBezTo>
                  <a:lnTo>
                    <a:pt x="1814" y="539"/>
                  </a:lnTo>
                  <a:cubicBezTo>
                    <a:pt x="1854" y="548"/>
                    <a:pt x="1884" y="559"/>
                    <a:pt x="1915" y="559"/>
                  </a:cubicBezTo>
                  <a:cubicBezTo>
                    <a:pt x="1918" y="560"/>
                    <a:pt x="1922" y="560"/>
                    <a:pt x="1925" y="560"/>
                  </a:cubicBezTo>
                  <a:cubicBezTo>
                    <a:pt x="1979" y="560"/>
                    <a:pt x="2003" y="486"/>
                    <a:pt x="1956" y="458"/>
                  </a:cubicBezTo>
                  <a:cubicBezTo>
                    <a:pt x="1925" y="437"/>
                    <a:pt x="1895" y="427"/>
                    <a:pt x="1854" y="417"/>
                  </a:cubicBezTo>
                  <a:cubicBezTo>
                    <a:pt x="1864" y="366"/>
                    <a:pt x="1884" y="326"/>
                    <a:pt x="1895" y="275"/>
                  </a:cubicBezTo>
                  <a:cubicBezTo>
                    <a:pt x="1901" y="250"/>
                    <a:pt x="1879" y="229"/>
                    <a:pt x="1857" y="229"/>
                  </a:cubicBezTo>
                  <a:close/>
                  <a:moveTo>
                    <a:pt x="2562" y="370"/>
                  </a:moveTo>
                  <a:cubicBezTo>
                    <a:pt x="2548" y="370"/>
                    <a:pt x="2536" y="378"/>
                    <a:pt x="2532" y="397"/>
                  </a:cubicBezTo>
                  <a:cubicBezTo>
                    <a:pt x="2512" y="447"/>
                    <a:pt x="2492" y="498"/>
                    <a:pt x="2482" y="539"/>
                  </a:cubicBezTo>
                  <a:lnTo>
                    <a:pt x="2350" y="539"/>
                  </a:lnTo>
                  <a:cubicBezTo>
                    <a:pt x="2300" y="539"/>
                    <a:pt x="2289" y="609"/>
                    <a:pt x="2340" y="620"/>
                  </a:cubicBezTo>
                  <a:cubicBezTo>
                    <a:pt x="2370" y="629"/>
                    <a:pt x="2411" y="640"/>
                    <a:pt x="2441" y="650"/>
                  </a:cubicBezTo>
                  <a:lnTo>
                    <a:pt x="2411" y="741"/>
                  </a:lnTo>
                  <a:cubicBezTo>
                    <a:pt x="2398" y="773"/>
                    <a:pt x="2431" y="802"/>
                    <a:pt x="2459" y="802"/>
                  </a:cubicBezTo>
                  <a:cubicBezTo>
                    <a:pt x="2474" y="802"/>
                    <a:pt x="2488" y="793"/>
                    <a:pt x="2492" y="771"/>
                  </a:cubicBezTo>
                  <a:lnTo>
                    <a:pt x="2522" y="680"/>
                  </a:lnTo>
                  <a:cubicBezTo>
                    <a:pt x="2552" y="690"/>
                    <a:pt x="2593" y="701"/>
                    <a:pt x="2624" y="701"/>
                  </a:cubicBezTo>
                  <a:cubicBezTo>
                    <a:pt x="2627" y="701"/>
                    <a:pt x="2630" y="702"/>
                    <a:pt x="2634" y="702"/>
                  </a:cubicBezTo>
                  <a:cubicBezTo>
                    <a:pt x="2688" y="702"/>
                    <a:pt x="2712" y="628"/>
                    <a:pt x="2664" y="599"/>
                  </a:cubicBezTo>
                  <a:cubicBezTo>
                    <a:pt x="2633" y="579"/>
                    <a:pt x="2593" y="569"/>
                    <a:pt x="2563" y="559"/>
                  </a:cubicBezTo>
                  <a:cubicBezTo>
                    <a:pt x="2573" y="508"/>
                    <a:pt x="2583" y="467"/>
                    <a:pt x="2603" y="417"/>
                  </a:cubicBezTo>
                  <a:cubicBezTo>
                    <a:pt x="2610" y="392"/>
                    <a:pt x="2584" y="370"/>
                    <a:pt x="2562" y="370"/>
                  </a:cubicBezTo>
                  <a:close/>
                  <a:moveTo>
                    <a:pt x="768" y="770"/>
                  </a:moveTo>
                  <a:cubicBezTo>
                    <a:pt x="756" y="770"/>
                    <a:pt x="744" y="777"/>
                    <a:pt x="741" y="791"/>
                  </a:cubicBezTo>
                  <a:lnTo>
                    <a:pt x="680" y="944"/>
                  </a:lnTo>
                  <a:cubicBezTo>
                    <a:pt x="639" y="933"/>
                    <a:pt x="599" y="933"/>
                    <a:pt x="558" y="933"/>
                  </a:cubicBezTo>
                  <a:cubicBezTo>
                    <a:pt x="498" y="933"/>
                    <a:pt x="498" y="1004"/>
                    <a:pt x="548" y="1014"/>
                  </a:cubicBezTo>
                  <a:lnTo>
                    <a:pt x="639" y="1045"/>
                  </a:lnTo>
                  <a:lnTo>
                    <a:pt x="608" y="1136"/>
                  </a:lnTo>
                  <a:cubicBezTo>
                    <a:pt x="595" y="1168"/>
                    <a:pt x="629" y="1197"/>
                    <a:pt x="659" y="1197"/>
                  </a:cubicBezTo>
                  <a:cubicBezTo>
                    <a:pt x="676" y="1197"/>
                    <a:pt x="693" y="1188"/>
                    <a:pt x="700" y="1166"/>
                  </a:cubicBezTo>
                  <a:lnTo>
                    <a:pt x="730" y="1075"/>
                  </a:lnTo>
                  <a:cubicBezTo>
                    <a:pt x="761" y="1085"/>
                    <a:pt x="791" y="1095"/>
                    <a:pt x="831" y="1106"/>
                  </a:cubicBezTo>
                  <a:cubicBezTo>
                    <a:pt x="882" y="1106"/>
                    <a:pt x="923" y="1034"/>
                    <a:pt x="872" y="994"/>
                  </a:cubicBezTo>
                  <a:cubicBezTo>
                    <a:pt x="842" y="974"/>
                    <a:pt x="801" y="964"/>
                    <a:pt x="761" y="953"/>
                  </a:cubicBezTo>
                  <a:cubicBezTo>
                    <a:pt x="781" y="913"/>
                    <a:pt x="791" y="863"/>
                    <a:pt x="801" y="822"/>
                  </a:cubicBezTo>
                  <a:cubicBezTo>
                    <a:pt x="814" y="790"/>
                    <a:pt x="790" y="770"/>
                    <a:pt x="768" y="770"/>
                  </a:cubicBezTo>
                  <a:close/>
                  <a:moveTo>
                    <a:pt x="1377" y="874"/>
                  </a:moveTo>
                  <a:cubicBezTo>
                    <a:pt x="1366" y="874"/>
                    <a:pt x="1355" y="879"/>
                    <a:pt x="1348" y="893"/>
                  </a:cubicBezTo>
                  <a:cubicBezTo>
                    <a:pt x="1328" y="944"/>
                    <a:pt x="1308" y="994"/>
                    <a:pt x="1297" y="1045"/>
                  </a:cubicBezTo>
                  <a:cubicBezTo>
                    <a:pt x="1247" y="1045"/>
                    <a:pt x="1206" y="1045"/>
                    <a:pt x="1166" y="1034"/>
                  </a:cubicBezTo>
                  <a:cubicBezTo>
                    <a:pt x="1115" y="1034"/>
                    <a:pt x="1105" y="1106"/>
                    <a:pt x="1155" y="1126"/>
                  </a:cubicBezTo>
                  <a:cubicBezTo>
                    <a:pt x="1186" y="1126"/>
                    <a:pt x="1227" y="1136"/>
                    <a:pt x="1256" y="1156"/>
                  </a:cubicBezTo>
                  <a:cubicBezTo>
                    <a:pt x="1247" y="1187"/>
                    <a:pt x="1236" y="1207"/>
                    <a:pt x="1227" y="1237"/>
                  </a:cubicBezTo>
                  <a:cubicBezTo>
                    <a:pt x="1213" y="1276"/>
                    <a:pt x="1247" y="1303"/>
                    <a:pt x="1275" y="1303"/>
                  </a:cubicBezTo>
                  <a:cubicBezTo>
                    <a:pt x="1290" y="1303"/>
                    <a:pt x="1304" y="1295"/>
                    <a:pt x="1308" y="1277"/>
                  </a:cubicBezTo>
                  <a:lnTo>
                    <a:pt x="1337" y="1187"/>
                  </a:lnTo>
                  <a:cubicBezTo>
                    <a:pt x="1368" y="1196"/>
                    <a:pt x="1409" y="1207"/>
                    <a:pt x="1439" y="1207"/>
                  </a:cubicBezTo>
                  <a:cubicBezTo>
                    <a:pt x="1442" y="1208"/>
                    <a:pt x="1445" y="1208"/>
                    <a:pt x="1449" y="1208"/>
                  </a:cubicBezTo>
                  <a:cubicBezTo>
                    <a:pt x="1503" y="1208"/>
                    <a:pt x="1527" y="1134"/>
                    <a:pt x="1479" y="1106"/>
                  </a:cubicBezTo>
                  <a:cubicBezTo>
                    <a:pt x="1449" y="1085"/>
                    <a:pt x="1409" y="1065"/>
                    <a:pt x="1378" y="1055"/>
                  </a:cubicBezTo>
                  <a:cubicBezTo>
                    <a:pt x="1389" y="1014"/>
                    <a:pt x="1398" y="974"/>
                    <a:pt x="1418" y="923"/>
                  </a:cubicBezTo>
                  <a:cubicBezTo>
                    <a:pt x="1426" y="896"/>
                    <a:pt x="1401" y="874"/>
                    <a:pt x="1377" y="874"/>
                  </a:cubicBezTo>
                  <a:close/>
                  <a:moveTo>
                    <a:pt x="1970" y="995"/>
                  </a:moveTo>
                  <a:cubicBezTo>
                    <a:pt x="1959" y="995"/>
                    <a:pt x="1948" y="1001"/>
                    <a:pt x="1945" y="1014"/>
                  </a:cubicBezTo>
                  <a:lnTo>
                    <a:pt x="1884" y="1166"/>
                  </a:lnTo>
                  <a:cubicBezTo>
                    <a:pt x="1844" y="1166"/>
                    <a:pt x="1803" y="1156"/>
                    <a:pt x="1763" y="1156"/>
                  </a:cubicBezTo>
                  <a:cubicBezTo>
                    <a:pt x="1702" y="1156"/>
                    <a:pt x="1702" y="1227"/>
                    <a:pt x="1753" y="1247"/>
                  </a:cubicBezTo>
                  <a:cubicBezTo>
                    <a:pt x="1783" y="1247"/>
                    <a:pt x="1814" y="1257"/>
                    <a:pt x="1844" y="1277"/>
                  </a:cubicBezTo>
                  <a:cubicBezTo>
                    <a:pt x="1834" y="1298"/>
                    <a:pt x="1823" y="1328"/>
                    <a:pt x="1814" y="1358"/>
                  </a:cubicBezTo>
                  <a:cubicBezTo>
                    <a:pt x="1801" y="1398"/>
                    <a:pt x="1834" y="1425"/>
                    <a:pt x="1865" y="1425"/>
                  </a:cubicBezTo>
                  <a:cubicBezTo>
                    <a:pt x="1882" y="1425"/>
                    <a:pt x="1897" y="1417"/>
                    <a:pt x="1904" y="1399"/>
                  </a:cubicBezTo>
                  <a:lnTo>
                    <a:pt x="1935" y="1308"/>
                  </a:lnTo>
                  <a:cubicBezTo>
                    <a:pt x="1965" y="1318"/>
                    <a:pt x="1996" y="1328"/>
                    <a:pt x="2037" y="1328"/>
                  </a:cubicBezTo>
                  <a:cubicBezTo>
                    <a:pt x="2039" y="1329"/>
                    <a:pt x="2042" y="1329"/>
                    <a:pt x="2045" y="1329"/>
                  </a:cubicBezTo>
                  <a:cubicBezTo>
                    <a:pt x="2091" y="1329"/>
                    <a:pt x="2124" y="1255"/>
                    <a:pt x="2077" y="1227"/>
                  </a:cubicBezTo>
                  <a:cubicBezTo>
                    <a:pt x="2046" y="1207"/>
                    <a:pt x="2006" y="1187"/>
                    <a:pt x="1965" y="1176"/>
                  </a:cubicBezTo>
                  <a:cubicBezTo>
                    <a:pt x="1985" y="1136"/>
                    <a:pt x="1996" y="1085"/>
                    <a:pt x="2006" y="1045"/>
                  </a:cubicBezTo>
                  <a:cubicBezTo>
                    <a:pt x="2019" y="1018"/>
                    <a:pt x="1992" y="995"/>
                    <a:pt x="1970" y="995"/>
                  </a:cubicBezTo>
                  <a:close/>
                  <a:moveTo>
                    <a:pt x="2673" y="1137"/>
                  </a:moveTo>
                  <a:cubicBezTo>
                    <a:pt x="2662" y="1137"/>
                    <a:pt x="2651" y="1142"/>
                    <a:pt x="2644" y="1156"/>
                  </a:cubicBezTo>
                  <a:cubicBezTo>
                    <a:pt x="2633" y="1207"/>
                    <a:pt x="2613" y="1257"/>
                    <a:pt x="2593" y="1308"/>
                  </a:cubicBezTo>
                  <a:cubicBezTo>
                    <a:pt x="2552" y="1308"/>
                    <a:pt x="2502" y="1308"/>
                    <a:pt x="2462" y="1298"/>
                  </a:cubicBezTo>
                  <a:cubicBezTo>
                    <a:pt x="2411" y="1298"/>
                    <a:pt x="2401" y="1369"/>
                    <a:pt x="2462" y="1389"/>
                  </a:cubicBezTo>
                  <a:cubicBezTo>
                    <a:pt x="2492" y="1389"/>
                    <a:pt x="2522" y="1409"/>
                    <a:pt x="2552" y="1419"/>
                  </a:cubicBezTo>
                  <a:cubicBezTo>
                    <a:pt x="2543" y="1450"/>
                    <a:pt x="2532" y="1470"/>
                    <a:pt x="2522" y="1500"/>
                  </a:cubicBezTo>
                  <a:cubicBezTo>
                    <a:pt x="2509" y="1540"/>
                    <a:pt x="2543" y="1566"/>
                    <a:pt x="2574" y="1566"/>
                  </a:cubicBezTo>
                  <a:cubicBezTo>
                    <a:pt x="2590" y="1566"/>
                    <a:pt x="2606" y="1559"/>
                    <a:pt x="2613" y="1541"/>
                  </a:cubicBezTo>
                  <a:cubicBezTo>
                    <a:pt x="2624" y="1511"/>
                    <a:pt x="2624" y="1480"/>
                    <a:pt x="2633" y="1450"/>
                  </a:cubicBezTo>
                  <a:cubicBezTo>
                    <a:pt x="2674" y="1460"/>
                    <a:pt x="2705" y="1470"/>
                    <a:pt x="2745" y="1470"/>
                  </a:cubicBezTo>
                  <a:cubicBezTo>
                    <a:pt x="2748" y="1471"/>
                    <a:pt x="2751" y="1471"/>
                    <a:pt x="2753" y="1471"/>
                  </a:cubicBezTo>
                  <a:cubicBezTo>
                    <a:pt x="2799" y="1471"/>
                    <a:pt x="2824" y="1397"/>
                    <a:pt x="2786" y="1369"/>
                  </a:cubicBezTo>
                  <a:cubicBezTo>
                    <a:pt x="2745" y="1349"/>
                    <a:pt x="2714" y="1328"/>
                    <a:pt x="2674" y="1328"/>
                  </a:cubicBezTo>
                  <a:cubicBezTo>
                    <a:pt x="2684" y="1277"/>
                    <a:pt x="2705" y="1237"/>
                    <a:pt x="2714" y="1187"/>
                  </a:cubicBezTo>
                  <a:cubicBezTo>
                    <a:pt x="2722" y="1160"/>
                    <a:pt x="2697" y="1137"/>
                    <a:pt x="2673" y="1137"/>
                  </a:cubicBezTo>
                  <a:close/>
                  <a:moveTo>
                    <a:pt x="274" y="1309"/>
                  </a:moveTo>
                  <a:cubicBezTo>
                    <a:pt x="262" y="1309"/>
                    <a:pt x="251" y="1315"/>
                    <a:pt x="244" y="1328"/>
                  </a:cubicBezTo>
                  <a:cubicBezTo>
                    <a:pt x="224" y="1379"/>
                    <a:pt x="203" y="1430"/>
                    <a:pt x="194" y="1480"/>
                  </a:cubicBezTo>
                  <a:cubicBezTo>
                    <a:pt x="143" y="1480"/>
                    <a:pt x="102" y="1480"/>
                    <a:pt x="62" y="1470"/>
                  </a:cubicBezTo>
                  <a:cubicBezTo>
                    <a:pt x="12" y="1470"/>
                    <a:pt x="1" y="1541"/>
                    <a:pt x="52" y="1561"/>
                  </a:cubicBezTo>
                  <a:cubicBezTo>
                    <a:pt x="82" y="1561"/>
                    <a:pt x="122" y="1581"/>
                    <a:pt x="153" y="1592"/>
                  </a:cubicBezTo>
                  <a:cubicBezTo>
                    <a:pt x="143" y="1622"/>
                    <a:pt x="133" y="1642"/>
                    <a:pt x="122" y="1673"/>
                  </a:cubicBezTo>
                  <a:cubicBezTo>
                    <a:pt x="109" y="1712"/>
                    <a:pt x="143" y="1739"/>
                    <a:pt x="171" y="1739"/>
                  </a:cubicBezTo>
                  <a:cubicBezTo>
                    <a:pt x="187" y="1739"/>
                    <a:pt x="200" y="1731"/>
                    <a:pt x="203" y="1713"/>
                  </a:cubicBezTo>
                  <a:lnTo>
                    <a:pt x="234" y="1622"/>
                  </a:lnTo>
                  <a:cubicBezTo>
                    <a:pt x="264" y="1632"/>
                    <a:pt x="305" y="1642"/>
                    <a:pt x="336" y="1642"/>
                  </a:cubicBezTo>
                  <a:cubicBezTo>
                    <a:pt x="339" y="1643"/>
                    <a:pt x="343" y="1643"/>
                    <a:pt x="346" y="1643"/>
                  </a:cubicBezTo>
                  <a:cubicBezTo>
                    <a:pt x="400" y="1643"/>
                    <a:pt x="423" y="1570"/>
                    <a:pt x="376" y="1541"/>
                  </a:cubicBezTo>
                  <a:cubicBezTo>
                    <a:pt x="345" y="1520"/>
                    <a:pt x="315" y="1500"/>
                    <a:pt x="275" y="1500"/>
                  </a:cubicBezTo>
                  <a:cubicBezTo>
                    <a:pt x="284" y="1450"/>
                    <a:pt x="295" y="1409"/>
                    <a:pt x="315" y="1358"/>
                  </a:cubicBezTo>
                  <a:cubicBezTo>
                    <a:pt x="322" y="1331"/>
                    <a:pt x="297" y="1309"/>
                    <a:pt x="274" y="1309"/>
                  </a:cubicBezTo>
                  <a:close/>
                  <a:moveTo>
                    <a:pt x="885" y="1418"/>
                  </a:moveTo>
                  <a:cubicBezTo>
                    <a:pt x="872" y="1418"/>
                    <a:pt x="859" y="1425"/>
                    <a:pt x="851" y="1439"/>
                  </a:cubicBezTo>
                  <a:cubicBezTo>
                    <a:pt x="842" y="1490"/>
                    <a:pt x="822" y="1541"/>
                    <a:pt x="801" y="1592"/>
                  </a:cubicBezTo>
                  <a:cubicBezTo>
                    <a:pt x="761" y="1581"/>
                    <a:pt x="710" y="1581"/>
                    <a:pt x="669" y="1581"/>
                  </a:cubicBezTo>
                  <a:cubicBezTo>
                    <a:pt x="619" y="1581"/>
                    <a:pt x="608" y="1652"/>
                    <a:pt x="669" y="1662"/>
                  </a:cubicBezTo>
                  <a:lnTo>
                    <a:pt x="761" y="1693"/>
                  </a:lnTo>
                  <a:lnTo>
                    <a:pt x="730" y="1784"/>
                  </a:lnTo>
                  <a:cubicBezTo>
                    <a:pt x="717" y="1816"/>
                    <a:pt x="750" y="1845"/>
                    <a:pt x="781" y="1845"/>
                  </a:cubicBezTo>
                  <a:cubicBezTo>
                    <a:pt x="798" y="1845"/>
                    <a:pt x="814" y="1836"/>
                    <a:pt x="822" y="1814"/>
                  </a:cubicBezTo>
                  <a:cubicBezTo>
                    <a:pt x="831" y="1784"/>
                    <a:pt x="842" y="1754"/>
                    <a:pt x="842" y="1723"/>
                  </a:cubicBezTo>
                  <a:cubicBezTo>
                    <a:pt x="882" y="1733"/>
                    <a:pt x="912" y="1743"/>
                    <a:pt x="953" y="1754"/>
                  </a:cubicBezTo>
                  <a:cubicBezTo>
                    <a:pt x="1004" y="1754"/>
                    <a:pt x="1034" y="1682"/>
                    <a:pt x="993" y="1642"/>
                  </a:cubicBezTo>
                  <a:cubicBezTo>
                    <a:pt x="963" y="1622"/>
                    <a:pt x="923" y="1612"/>
                    <a:pt x="882" y="1601"/>
                  </a:cubicBezTo>
                  <a:cubicBezTo>
                    <a:pt x="892" y="1561"/>
                    <a:pt x="912" y="1511"/>
                    <a:pt x="923" y="1470"/>
                  </a:cubicBezTo>
                  <a:cubicBezTo>
                    <a:pt x="929" y="1438"/>
                    <a:pt x="907" y="1418"/>
                    <a:pt x="885" y="1418"/>
                  </a:cubicBezTo>
                  <a:close/>
                  <a:moveTo>
                    <a:pt x="1483" y="1535"/>
                  </a:moveTo>
                  <a:cubicBezTo>
                    <a:pt x="1470" y="1535"/>
                    <a:pt x="1457" y="1542"/>
                    <a:pt x="1449" y="1561"/>
                  </a:cubicBezTo>
                  <a:cubicBezTo>
                    <a:pt x="1429" y="1612"/>
                    <a:pt x="1409" y="1662"/>
                    <a:pt x="1398" y="1713"/>
                  </a:cubicBezTo>
                  <a:cubicBezTo>
                    <a:pt x="1348" y="1703"/>
                    <a:pt x="1308" y="1703"/>
                    <a:pt x="1267" y="1703"/>
                  </a:cubicBezTo>
                  <a:cubicBezTo>
                    <a:pt x="1216" y="1703"/>
                    <a:pt x="1206" y="1774"/>
                    <a:pt x="1256" y="1784"/>
                  </a:cubicBezTo>
                  <a:cubicBezTo>
                    <a:pt x="1287" y="1794"/>
                    <a:pt x="1328" y="1804"/>
                    <a:pt x="1358" y="1814"/>
                  </a:cubicBezTo>
                  <a:lnTo>
                    <a:pt x="1328" y="1905"/>
                  </a:lnTo>
                  <a:cubicBezTo>
                    <a:pt x="1315" y="1938"/>
                    <a:pt x="1348" y="1966"/>
                    <a:pt x="1376" y="1966"/>
                  </a:cubicBezTo>
                  <a:cubicBezTo>
                    <a:pt x="1391" y="1966"/>
                    <a:pt x="1405" y="1958"/>
                    <a:pt x="1409" y="1936"/>
                  </a:cubicBezTo>
                  <a:lnTo>
                    <a:pt x="1439" y="1844"/>
                  </a:lnTo>
                  <a:cubicBezTo>
                    <a:pt x="1470" y="1855"/>
                    <a:pt x="1510" y="1865"/>
                    <a:pt x="1540" y="1865"/>
                  </a:cubicBezTo>
                  <a:cubicBezTo>
                    <a:pt x="1544" y="1865"/>
                    <a:pt x="1548" y="1866"/>
                    <a:pt x="1552" y="1866"/>
                  </a:cubicBezTo>
                  <a:cubicBezTo>
                    <a:pt x="1605" y="1866"/>
                    <a:pt x="1628" y="1801"/>
                    <a:pt x="1580" y="1763"/>
                  </a:cubicBezTo>
                  <a:cubicBezTo>
                    <a:pt x="1551" y="1743"/>
                    <a:pt x="1520" y="1733"/>
                    <a:pt x="1479" y="1723"/>
                  </a:cubicBezTo>
                  <a:cubicBezTo>
                    <a:pt x="1490" y="1673"/>
                    <a:pt x="1499" y="1632"/>
                    <a:pt x="1520" y="1581"/>
                  </a:cubicBezTo>
                  <a:cubicBezTo>
                    <a:pt x="1526" y="1556"/>
                    <a:pt x="1505" y="1535"/>
                    <a:pt x="1483" y="1535"/>
                  </a:cubicBezTo>
                  <a:close/>
                  <a:moveTo>
                    <a:pt x="2186" y="1681"/>
                  </a:moveTo>
                  <a:cubicBezTo>
                    <a:pt x="2173" y="1681"/>
                    <a:pt x="2162" y="1688"/>
                    <a:pt x="2158" y="1703"/>
                  </a:cubicBezTo>
                  <a:lnTo>
                    <a:pt x="2097" y="1855"/>
                  </a:lnTo>
                  <a:cubicBezTo>
                    <a:pt x="2057" y="1844"/>
                    <a:pt x="2016" y="1844"/>
                    <a:pt x="1976" y="1844"/>
                  </a:cubicBezTo>
                  <a:cubicBezTo>
                    <a:pt x="1915" y="1844"/>
                    <a:pt x="1915" y="1916"/>
                    <a:pt x="1965" y="1925"/>
                  </a:cubicBezTo>
                  <a:cubicBezTo>
                    <a:pt x="1996" y="1936"/>
                    <a:pt x="2026" y="1946"/>
                    <a:pt x="2066" y="1956"/>
                  </a:cubicBezTo>
                  <a:cubicBezTo>
                    <a:pt x="2057" y="1986"/>
                    <a:pt x="2037" y="2017"/>
                    <a:pt x="2026" y="2047"/>
                  </a:cubicBezTo>
                  <a:cubicBezTo>
                    <a:pt x="2013" y="2085"/>
                    <a:pt x="2044" y="2111"/>
                    <a:pt x="2074" y="2111"/>
                  </a:cubicBezTo>
                  <a:cubicBezTo>
                    <a:pt x="2092" y="2111"/>
                    <a:pt x="2110" y="2101"/>
                    <a:pt x="2118" y="2078"/>
                  </a:cubicBezTo>
                  <a:lnTo>
                    <a:pt x="2147" y="1986"/>
                  </a:lnTo>
                  <a:cubicBezTo>
                    <a:pt x="2178" y="1997"/>
                    <a:pt x="2219" y="2006"/>
                    <a:pt x="2249" y="2017"/>
                  </a:cubicBezTo>
                  <a:cubicBezTo>
                    <a:pt x="2309" y="2017"/>
                    <a:pt x="2340" y="1946"/>
                    <a:pt x="2289" y="1905"/>
                  </a:cubicBezTo>
                  <a:cubicBezTo>
                    <a:pt x="2259" y="1885"/>
                    <a:pt x="2219" y="1875"/>
                    <a:pt x="2178" y="1865"/>
                  </a:cubicBezTo>
                  <a:cubicBezTo>
                    <a:pt x="2199" y="1824"/>
                    <a:pt x="2208" y="1774"/>
                    <a:pt x="2219" y="1733"/>
                  </a:cubicBezTo>
                  <a:cubicBezTo>
                    <a:pt x="2232" y="1701"/>
                    <a:pt x="2208" y="1681"/>
                    <a:pt x="2186" y="16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5" name="Google Shape;1365;p21"/>
            <p:cNvSpPr/>
            <p:nvPr/>
          </p:nvSpPr>
          <p:spPr>
            <a:xfrm>
              <a:off x="7271415" y="1354344"/>
              <a:ext cx="379450" cy="379461"/>
            </a:xfrm>
            <a:custGeom>
              <a:avLst/>
              <a:gdLst/>
              <a:ahLst/>
              <a:cxnLst/>
              <a:rect l="l" t="t" r="r" b="b"/>
              <a:pathLst>
                <a:path w="2147" h="2147" extrusionOk="0">
                  <a:moveTo>
                    <a:pt x="1073" y="0"/>
                  </a:moveTo>
                  <a:cubicBezTo>
                    <a:pt x="475" y="0"/>
                    <a:pt x="0" y="486"/>
                    <a:pt x="0" y="1073"/>
                  </a:cubicBezTo>
                  <a:cubicBezTo>
                    <a:pt x="0" y="1670"/>
                    <a:pt x="475" y="2147"/>
                    <a:pt x="1073" y="2147"/>
                  </a:cubicBezTo>
                  <a:cubicBezTo>
                    <a:pt x="1660" y="2147"/>
                    <a:pt x="2146" y="1670"/>
                    <a:pt x="2146" y="1073"/>
                  </a:cubicBezTo>
                  <a:cubicBezTo>
                    <a:pt x="2146" y="486"/>
                    <a:pt x="1660" y="0"/>
                    <a:pt x="1073"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6" name="Google Shape;1366;p21"/>
            <p:cNvSpPr/>
            <p:nvPr/>
          </p:nvSpPr>
          <p:spPr>
            <a:xfrm>
              <a:off x="7917216" y="2306608"/>
              <a:ext cx="1007743" cy="1102681"/>
            </a:xfrm>
            <a:custGeom>
              <a:avLst/>
              <a:gdLst/>
              <a:ahLst/>
              <a:cxnLst/>
              <a:rect l="l" t="t" r="r" b="b"/>
              <a:pathLst>
                <a:path w="5702" h="6239" extrusionOk="0">
                  <a:moveTo>
                    <a:pt x="1402" y="0"/>
                  </a:moveTo>
                  <a:cubicBezTo>
                    <a:pt x="1022" y="0"/>
                    <a:pt x="840" y="715"/>
                    <a:pt x="912" y="930"/>
                  </a:cubicBezTo>
                  <a:cubicBezTo>
                    <a:pt x="958" y="1067"/>
                    <a:pt x="945" y="1108"/>
                    <a:pt x="904" y="1108"/>
                  </a:cubicBezTo>
                  <a:cubicBezTo>
                    <a:pt x="872" y="1108"/>
                    <a:pt x="823" y="1083"/>
                    <a:pt x="770" y="1061"/>
                  </a:cubicBezTo>
                  <a:cubicBezTo>
                    <a:pt x="744" y="1050"/>
                    <a:pt x="701" y="1043"/>
                    <a:pt x="649" y="1043"/>
                  </a:cubicBezTo>
                  <a:cubicBezTo>
                    <a:pt x="477" y="1043"/>
                    <a:pt x="206" y="1111"/>
                    <a:pt x="112" y="1274"/>
                  </a:cubicBezTo>
                  <a:cubicBezTo>
                    <a:pt x="1" y="1477"/>
                    <a:pt x="2603" y="4099"/>
                    <a:pt x="3433" y="5223"/>
                  </a:cubicBezTo>
                  <a:cubicBezTo>
                    <a:pt x="2927" y="4474"/>
                    <a:pt x="2512" y="3876"/>
                    <a:pt x="1874" y="3239"/>
                  </a:cubicBezTo>
                  <a:cubicBezTo>
                    <a:pt x="1834" y="3208"/>
                    <a:pt x="1762" y="3147"/>
                    <a:pt x="1834" y="3097"/>
                  </a:cubicBezTo>
                  <a:cubicBezTo>
                    <a:pt x="1837" y="3095"/>
                    <a:pt x="1840" y="3094"/>
                    <a:pt x="1844" y="3094"/>
                  </a:cubicBezTo>
                  <a:cubicBezTo>
                    <a:pt x="2059" y="3094"/>
                    <a:pt x="3832" y="5604"/>
                    <a:pt x="4041" y="5992"/>
                  </a:cubicBezTo>
                  <a:cubicBezTo>
                    <a:pt x="4111" y="6114"/>
                    <a:pt x="4223" y="6215"/>
                    <a:pt x="4375" y="6225"/>
                  </a:cubicBezTo>
                  <a:cubicBezTo>
                    <a:pt x="4021" y="5253"/>
                    <a:pt x="2664" y="3704"/>
                    <a:pt x="2704" y="3623"/>
                  </a:cubicBezTo>
                  <a:cubicBezTo>
                    <a:pt x="2706" y="3620"/>
                    <a:pt x="2709" y="3618"/>
                    <a:pt x="2713" y="3618"/>
                  </a:cubicBezTo>
                  <a:cubicBezTo>
                    <a:pt x="2798" y="3618"/>
                    <a:pt x="3351" y="4309"/>
                    <a:pt x="3544" y="4686"/>
                  </a:cubicBezTo>
                  <a:cubicBezTo>
                    <a:pt x="3868" y="5212"/>
                    <a:pt x="4253" y="5617"/>
                    <a:pt x="4486" y="6134"/>
                  </a:cubicBezTo>
                  <a:cubicBezTo>
                    <a:pt x="4529" y="6216"/>
                    <a:pt x="4570" y="6238"/>
                    <a:pt x="4607" y="6238"/>
                  </a:cubicBezTo>
                  <a:cubicBezTo>
                    <a:pt x="4647" y="6238"/>
                    <a:pt x="4682" y="6210"/>
                    <a:pt x="4709" y="6205"/>
                  </a:cubicBezTo>
                  <a:cubicBezTo>
                    <a:pt x="4972" y="6154"/>
                    <a:pt x="5387" y="5779"/>
                    <a:pt x="5306" y="5658"/>
                  </a:cubicBezTo>
                  <a:cubicBezTo>
                    <a:pt x="5215" y="5547"/>
                    <a:pt x="5245" y="5567"/>
                    <a:pt x="5185" y="5516"/>
                  </a:cubicBezTo>
                  <a:cubicBezTo>
                    <a:pt x="5094" y="5435"/>
                    <a:pt x="5448" y="5455"/>
                    <a:pt x="5418" y="5334"/>
                  </a:cubicBezTo>
                  <a:cubicBezTo>
                    <a:pt x="5398" y="5223"/>
                    <a:pt x="3818" y="3086"/>
                    <a:pt x="3949" y="3036"/>
                  </a:cubicBezTo>
                  <a:cubicBezTo>
                    <a:pt x="3953" y="3035"/>
                    <a:pt x="3957" y="3034"/>
                    <a:pt x="3961" y="3034"/>
                  </a:cubicBezTo>
                  <a:cubicBezTo>
                    <a:pt x="4103" y="3034"/>
                    <a:pt x="4484" y="3907"/>
                    <a:pt x="4759" y="4312"/>
                  </a:cubicBezTo>
                  <a:cubicBezTo>
                    <a:pt x="5002" y="4636"/>
                    <a:pt x="5256" y="4960"/>
                    <a:pt x="5499" y="5293"/>
                  </a:cubicBezTo>
                  <a:cubicBezTo>
                    <a:pt x="5590" y="5233"/>
                    <a:pt x="5671" y="5172"/>
                    <a:pt x="5671" y="5050"/>
                  </a:cubicBezTo>
                  <a:cubicBezTo>
                    <a:pt x="5701" y="4868"/>
                    <a:pt x="5317" y="4616"/>
                    <a:pt x="5195" y="4393"/>
                  </a:cubicBezTo>
                  <a:cubicBezTo>
                    <a:pt x="4901" y="3734"/>
                    <a:pt x="4375" y="3187"/>
                    <a:pt x="4021" y="2570"/>
                  </a:cubicBezTo>
                  <a:cubicBezTo>
                    <a:pt x="3767" y="2125"/>
                    <a:pt x="3393" y="1781"/>
                    <a:pt x="3018" y="1446"/>
                  </a:cubicBezTo>
                  <a:cubicBezTo>
                    <a:pt x="2482" y="991"/>
                    <a:pt x="2097" y="312"/>
                    <a:pt x="1560" y="39"/>
                  </a:cubicBezTo>
                  <a:cubicBezTo>
                    <a:pt x="1504" y="12"/>
                    <a:pt x="1451" y="0"/>
                    <a:pt x="140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7" name="Google Shape;1367;p21"/>
            <p:cNvSpPr/>
            <p:nvPr/>
          </p:nvSpPr>
          <p:spPr>
            <a:xfrm>
              <a:off x="5027372" y="-1378202"/>
              <a:ext cx="1059526" cy="1160121"/>
            </a:xfrm>
            <a:custGeom>
              <a:avLst/>
              <a:gdLst/>
              <a:ahLst/>
              <a:cxnLst/>
              <a:rect l="l" t="t" r="r" b="b"/>
              <a:pathLst>
                <a:path w="5995" h="6564" extrusionOk="0">
                  <a:moveTo>
                    <a:pt x="1474" y="0"/>
                  </a:moveTo>
                  <a:cubicBezTo>
                    <a:pt x="1070" y="0"/>
                    <a:pt x="880" y="749"/>
                    <a:pt x="952" y="982"/>
                  </a:cubicBezTo>
                  <a:cubicBezTo>
                    <a:pt x="997" y="1122"/>
                    <a:pt x="986" y="1163"/>
                    <a:pt x="947" y="1163"/>
                  </a:cubicBezTo>
                  <a:cubicBezTo>
                    <a:pt x="915" y="1163"/>
                    <a:pt x="865" y="1136"/>
                    <a:pt x="810" y="1114"/>
                  </a:cubicBezTo>
                  <a:cubicBezTo>
                    <a:pt x="782" y="1102"/>
                    <a:pt x="737" y="1096"/>
                    <a:pt x="682" y="1096"/>
                  </a:cubicBezTo>
                  <a:cubicBezTo>
                    <a:pt x="500" y="1096"/>
                    <a:pt x="215" y="1165"/>
                    <a:pt x="122" y="1336"/>
                  </a:cubicBezTo>
                  <a:cubicBezTo>
                    <a:pt x="0" y="1559"/>
                    <a:pt x="2744" y="4313"/>
                    <a:pt x="3615" y="5498"/>
                  </a:cubicBezTo>
                  <a:cubicBezTo>
                    <a:pt x="3078" y="4708"/>
                    <a:pt x="2633" y="4081"/>
                    <a:pt x="1965" y="3412"/>
                  </a:cubicBezTo>
                  <a:cubicBezTo>
                    <a:pt x="1924" y="3372"/>
                    <a:pt x="1853" y="3311"/>
                    <a:pt x="1924" y="3260"/>
                  </a:cubicBezTo>
                  <a:cubicBezTo>
                    <a:pt x="1927" y="3258"/>
                    <a:pt x="1931" y="3257"/>
                    <a:pt x="1935" y="3257"/>
                  </a:cubicBezTo>
                  <a:cubicBezTo>
                    <a:pt x="2166" y="3257"/>
                    <a:pt x="4034" y="5900"/>
                    <a:pt x="4253" y="6308"/>
                  </a:cubicBezTo>
                  <a:cubicBezTo>
                    <a:pt x="4323" y="6430"/>
                    <a:pt x="4445" y="6541"/>
                    <a:pt x="4597" y="6551"/>
                  </a:cubicBezTo>
                  <a:cubicBezTo>
                    <a:pt x="4233" y="5528"/>
                    <a:pt x="2805" y="3898"/>
                    <a:pt x="2845" y="3817"/>
                  </a:cubicBezTo>
                  <a:cubicBezTo>
                    <a:pt x="2847" y="3813"/>
                    <a:pt x="2850" y="3812"/>
                    <a:pt x="2855" y="3812"/>
                  </a:cubicBezTo>
                  <a:cubicBezTo>
                    <a:pt x="2946" y="3812"/>
                    <a:pt x="3524" y="4536"/>
                    <a:pt x="3736" y="4931"/>
                  </a:cubicBezTo>
                  <a:cubicBezTo>
                    <a:pt x="4071" y="5488"/>
                    <a:pt x="4476" y="5913"/>
                    <a:pt x="4719" y="6460"/>
                  </a:cubicBezTo>
                  <a:cubicBezTo>
                    <a:pt x="4767" y="6541"/>
                    <a:pt x="4808" y="6564"/>
                    <a:pt x="4844" y="6564"/>
                  </a:cubicBezTo>
                  <a:cubicBezTo>
                    <a:pt x="4884" y="6564"/>
                    <a:pt x="4919" y="6536"/>
                    <a:pt x="4951" y="6531"/>
                  </a:cubicBezTo>
                  <a:cubicBezTo>
                    <a:pt x="5235" y="6480"/>
                    <a:pt x="5670" y="6085"/>
                    <a:pt x="5579" y="5964"/>
                  </a:cubicBezTo>
                  <a:cubicBezTo>
                    <a:pt x="5488" y="5832"/>
                    <a:pt x="5518" y="5863"/>
                    <a:pt x="5457" y="5802"/>
                  </a:cubicBezTo>
                  <a:cubicBezTo>
                    <a:pt x="5367" y="5731"/>
                    <a:pt x="5731" y="5741"/>
                    <a:pt x="5700" y="5620"/>
                  </a:cubicBezTo>
                  <a:cubicBezTo>
                    <a:pt x="5670" y="5498"/>
                    <a:pt x="4010" y="3250"/>
                    <a:pt x="4152" y="3199"/>
                  </a:cubicBezTo>
                  <a:cubicBezTo>
                    <a:pt x="4155" y="3198"/>
                    <a:pt x="4159" y="3198"/>
                    <a:pt x="4163" y="3198"/>
                  </a:cubicBezTo>
                  <a:cubicBezTo>
                    <a:pt x="4315" y="3198"/>
                    <a:pt x="4726" y="4112"/>
                    <a:pt x="5002" y="4536"/>
                  </a:cubicBezTo>
                  <a:cubicBezTo>
                    <a:pt x="5265" y="4880"/>
                    <a:pt x="5529" y="5224"/>
                    <a:pt x="5781" y="5569"/>
                  </a:cubicBezTo>
                  <a:cubicBezTo>
                    <a:pt x="5883" y="5508"/>
                    <a:pt x="5964" y="5437"/>
                    <a:pt x="5964" y="5326"/>
                  </a:cubicBezTo>
                  <a:cubicBezTo>
                    <a:pt x="5994" y="5123"/>
                    <a:pt x="5589" y="4860"/>
                    <a:pt x="5457" y="4617"/>
                  </a:cubicBezTo>
                  <a:cubicBezTo>
                    <a:pt x="5154" y="3928"/>
                    <a:pt x="4597" y="3352"/>
                    <a:pt x="4233" y="2704"/>
                  </a:cubicBezTo>
                  <a:cubicBezTo>
                    <a:pt x="3959" y="2238"/>
                    <a:pt x="3564" y="1873"/>
                    <a:pt x="3169" y="1519"/>
                  </a:cubicBezTo>
                  <a:cubicBezTo>
                    <a:pt x="2602" y="1043"/>
                    <a:pt x="2197" y="334"/>
                    <a:pt x="1641" y="40"/>
                  </a:cubicBezTo>
                  <a:cubicBezTo>
                    <a:pt x="1581" y="13"/>
                    <a:pt x="1526" y="0"/>
                    <a:pt x="1474" y="0"/>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8" name="Google Shape;1368;p21"/>
            <p:cNvSpPr/>
            <p:nvPr/>
          </p:nvSpPr>
          <p:spPr>
            <a:xfrm>
              <a:off x="6161854" y="2578255"/>
              <a:ext cx="658691" cy="658710"/>
            </a:xfrm>
            <a:custGeom>
              <a:avLst/>
              <a:gdLst/>
              <a:ahLst/>
              <a:cxnLst/>
              <a:rect l="l" t="t" r="r" b="b"/>
              <a:pathLst>
                <a:path w="3727" h="3727" extrusionOk="0">
                  <a:moveTo>
                    <a:pt x="1671" y="1"/>
                  </a:moveTo>
                  <a:lnTo>
                    <a:pt x="1" y="2055"/>
                  </a:lnTo>
                  <a:lnTo>
                    <a:pt x="2066" y="3726"/>
                  </a:lnTo>
                  <a:lnTo>
                    <a:pt x="3727" y="1661"/>
                  </a:lnTo>
                  <a:lnTo>
                    <a:pt x="1671" y="1"/>
                  </a:lnTo>
                  <a:close/>
                </a:path>
              </a:pathLst>
            </a:custGeom>
            <a:solidFill>
              <a:srgbClr val="C1E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9" name="Google Shape;1369;p21"/>
            <p:cNvSpPr/>
            <p:nvPr/>
          </p:nvSpPr>
          <p:spPr>
            <a:xfrm>
              <a:off x="7189586" y="5181606"/>
              <a:ext cx="1337000" cy="1280128"/>
            </a:xfrm>
            <a:custGeom>
              <a:avLst/>
              <a:gdLst/>
              <a:ahLst/>
              <a:cxnLst/>
              <a:rect l="l" t="t" r="r" b="b"/>
              <a:pathLst>
                <a:path w="7565" h="7243" extrusionOk="0">
                  <a:moveTo>
                    <a:pt x="1629" y="1"/>
                  </a:moveTo>
                  <a:cubicBezTo>
                    <a:pt x="1601" y="1"/>
                    <a:pt x="1574" y="21"/>
                    <a:pt x="1586" y="53"/>
                  </a:cubicBezTo>
                  <a:lnTo>
                    <a:pt x="1708" y="417"/>
                  </a:lnTo>
                  <a:cubicBezTo>
                    <a:pt x="1722" y="459"/>
                    <a:pt x="1760" y="486"/>
                    <a:pt x="1798" y="486"/>
                  </a:cubicBezTo>
                  <a:cubicBezTo>
                    <a:pt x="1816" y="486"/>
                    <a:pt x="1834" y="480"/>
                    <a:pt x="1850" y="468"/>
                  </a:cubicBezTo>
                  <a:cubicBezTo>
                    <a:pt x="1931" y="397"/>
                    <a:pt x="2012" y="316"/>
                    <a:pt x="2083" y="235"/>
                  </a:cubicBezTo>
                  <a:cubicBezTo>
                    <a:pt x="2147" y="171"/>
                    <a:pt x="2091" y="82"/>
                    <a:pt x="2024" y="82"/>
                  </a:cubicBezTo>
                  <a:cubicBezTo>
                    <a:pt x="2007" y="82"/>
                    <a:pt x="1988" y="88"/>
                    <a:pt x="1971" y="103"/>
                  </a:cubicBezTo>
                  <a:cubicBezTo>
                    <a:pt x="1910" y="154"/>
                    <a:pt x="1860" y="204"/>
                    <a:pt x="1809" y="265"/>
                  </a:cubicBezTo>
                  <a:cubicBezTo>
                    <a:pt x="1759" y="184"/>
                    <a:pt x="1719" y="103"/>
                    <a:pt x="1667" y="22"/>
                  </a:cubicBezTo>
                  <a:cubicBezTo>
                    <a:pt x="1660" y="7"/>
                    <a:pt x="1644" y="1"/>
                    <a:pt x="1629" y="1"/>
                  </a:cubicBezTo>
                  <a:close/>
                  <a:moveTo>
                    <a:pt x="2308" y="209"/>
                  </a:moveTo>
                  <a:cubicBezTo>
                    <a:pt x="2281" y="209"/>
                    <a:pt x="2252" y="233"/>
                    <a:pt x="2265" y="265"/>
                  </a:cubicBezTo>
                  <a:lnTo>
                    <a:pt x="2387" y="630"/>
                  </a:lnTo>
                  <a:cubicBezTo>
                    <a:pt x="2400" y="669"/>
                    <a:pt x="2434" y="696"/>
                    <a:pt x="2471" y="696"/>
                  </a:cubicBezTo>
                  <a:cubicBezTo>
                    <a:pt x="2490" y="696"/>
                    <a:pt x="2511" y="688"/>
                    <a:pt x="2528" y="670"/>
                  </a:cubicBezTo>
                  <a:cubicBezTo>
                    <a:pt x="2609" y="600"/>
                    <a:pt x="2690" y="528"/>
                    <a:pt x="2761" y="438"/>
                  </a:cubicBezTo>
                  <a:cubicBezTo>
                    <a:pt x="2816" y="375"/>
                    <a:pt x="2769" y="289"/>
                    <a:pt x="2707" y="289"/>
                  </a:cubicBezTo>
                  <a:cubicBezTo>
                    <a:pt x="2689" y="289"/>
                    <a:pt x="2669" y="297"/>
                    <a:pt x="2650" y="316"/>
                  </a:cubicBezTo>
                  <a:cubicBezTo>
                    <a:pt x="2589" y="366"/>
                    <a:pt x="2538" y="417"/>
                    <a:pt x="2488" y="468"/>
                  </a:cubicBezTo>
                  <a:cubicBezTo>
                    <a:pt x="2437" y="397"/>
                    <a:pt x="2396" y="316"/>
                    <a:pt x="2346" y="235"/>
                  </a:cubicBezTo>
                  <a:cubicBezTo>
                    <a:pt x="2339" y="217"/>
                    <a:pt x="2324" y="209"/>
                    <a:pt x="2308" y="209"/>
                  </a:cubicBezTo>
                  <a:close/>
                  <a:moveTo>
                    <a:pt x="2987" y="417"/>
                  </a:moveTo>
                  <a:cubicBezTo>
                    <a:pt x="2959" y="417"/>
                    <a:pt x="2930" y="439"/>
                    <a:pt x="2943" y="478"/>
                  </a:cubicBezTo>
                  <a:lnTo>
                    <a:pt x="3065" y="843"/>
                  </a:lnTo>
                  <a:cubicBezTo>
                    <a:pt x="3078" y="882"/>
                    <a:pt x="3112" y="904"/>
                    <a:pt x="3148" y="904"/>
                  </a:cubicBezTo>
                  <a:cubicBezTo>
                    <a:pt x="3168" y="904"/>
                    <a:pt x="3189" y="897"/>
                    <a:pt x="3206" y="883"/>
                  </a:cubicBezTo>
                  <a:cubicBezTo>
                    <a:pt x="3287" y="812"/>
                    <a:pt x="3368" y="741"/>
                    <a:pt x="3440" y="650"/>
                  </a:cubicBezTo>
                  <a:cubicBezTo>
                    <a:pt x="3494" y="588"/>
                    <a:pt x="3447" y="502"/>
                    <a:pt x="3385" y="502"/>
                  </a:cubicBezTo>
                  <a:cubicBezTo>
                    <a:pt x="3367" y="502"/>
                    <a:pt x="3347" y="510"/>
                    <a:pt x="3328" y="528"/>
                  </a:cubicBezTo>
                  <a:cubicBezTo>
                    <a:pt x="3267" y="579"/>
                    <a:pt x="3217" y="630"/>
                    <a:pt x="3166" y="681"/>
                  </a:cubicBezTo>
                  <a:cubicBezTo>
                    <a:pt x="3116" y="600"/>
                    <a:pt x="3075" y="519"/>
                    <a:pt x="3024" y="438"/>
                  </a:cubicBezTo>
                  <a:cubicBezTo>
                    <a:pt x="3017" y="423"/>
                    <a:pt x="3002" y="417"/>
                    <a:pt x="2987" y="417"/>
                  </a:cubicBezTo>
                  <a:close/>
                  <a:moveTo>
                    <a:pt x="1458" y="563"/>
                  </a:moveTo>
                  <a:cubicBezTo>
                    <a:pt x="1430" y="563"/>
                    <a:pt x="1402" y="587"/>
                    <a:pt x="1415" y="620"/>
                  </a:cubicBezTo>
                  <a:lnTo>
                    <a:pt x="1536" y="984"/>
                  </a:lnTo>
                  <a:cubicBezTo>
                    <a:pt x="1549" y="1024"/>
                    <a:pt x="1580" y="1050"/>
                    <a:pt x="1613" y="1050"/>
                  </a:cubicBezTo>
                  <a:cubicBezTo>
                    <a:pt x="1631" y="1050"/>
                    <a:pt x="1650" y="1043"/>
                    <a:pt x="1667" y="1025"/>
                  </a:cubicBezTo>
                  <a:cubicBezTo>
                    <a:pt x="1759" y="954"/>
                    <a:pt x="1840" y="883"/>
                    <a:pt x="1910" y="792"/>
                  </a:cubicBezTo>
                  <a:cubicBezTo>
                    <a:pt x="1965" y="729"/>
                    <a:pt x="1918" y="643"/>
                    <a:pt x="1857" y="643"/>
                  </a:cubicBezTo>
                  <a:cubicBezTo>
                    <a:pt x="1838" y="643"/>
                    <a:pt x="1818" y="651"/>
                    <a:pt x="1799" y="670"/>
                  </a:cubicBezTo>
                  <a:cubicBezTo>
                    <a:pt x="1739" y="721"/>
                    <a:pt x="1688" y="771"/>
                    <a:pt x="1638" y="822"/>
                  </a:cubicBezTo>
                  <a:cubicBezTo>
                    <a:pt x="1586" y="751"/>
                    <a:pt x="1546" y="670"/>
                    <a:pt x="1496" y="589"/>
                  </a:cubicBezTo>
                  <a:cubicBezTo>
                    <a:pt x="1488" y="571"/>
                    <a:pt x="1473" y="563"/>
                    <a:pt x="1458" y="563"/>
                  </a:cubicBezTo>
                  <a:close/>
                  <a:moveTo>
                    <a:pt x="3664" y="628"/>
                  </a:moveTo>
                  <a:cubicBezTo>
                    <a:pt x="3637" y="628"/>
                    <a:pt x="3609" y="648"/>
                    <a:pt x="3622" y="681"/>
                  </a:cubicBezTo>
                  <a:cubicBezTo>
                    <a:pt x="3662" y="802"/>
                    <a:pt x="3703" y="933"/>
                    <a:pt x="3743" y="1055"/>
                  </a:cubicBezTo>
                  <a:cubicBezTo>
                    <a:pt x="3757" y="1094"/>
                    <a:pt x="3787" y="1116"/>
                    <a:pt x="3822" y="1116"/>
                  </a:cubicBezTo>
                  <a:cubicBezTo>
                    <a:pt x="3842" y="1116"/>
                    <a:pt x="3864" y="1110"/>
                    <a:pt x="3885" y="1095"/>
                  </a:cubicBezTo>
                  <a:cubicBezTo>
                    <a:pt x="3966" y="1025"/>
                    <a:pt x="4047" y="944"/>
                    <a:pt x="4118" y="863"/>
                  </a:cubicBezTo>
                  <a:cubicBezTo>
                    <a:pt x="4174" y="799"/>
                    <a:pt x="4123" y="710"/>
                    <a:pt x="4059" y="710"/>
                  </a:cubicBezTo>
                  <a:cubicBezTo>
                    <a:pt x="4042" y="710"/>
                    <a:pt x="4024" y="716"/>
                    <a:pt x="4007" y="731"/>
                  </a:cubicBezTo>
                  <a:cubicBezTo>
                    <a:pt x="3946" y="782"/>
                    <a:pt x="3895" y="832"/>
                    <a:pt x="3845" y="893"/>
                  </a:cubicBezTo>
                  <a:cubicBezTo>
                    <a:pt x="3794" y="812"/>
                    <a:pt x="3753" y="731"/>
                    <a:pt x="3703" y="650"/>
                  </a:cubicBezTo>
                  <a:cubicBezTo>
                    <a:pt x="3696" y="635"/>
                    <a:pt x="3680" y="628"/>
                    <a:pt x="3664" y="628"/>
                  </a:cubicBezTo>
                  <a:close/>
                  <a:moveTo>
                    <a:pt x="2137" y="771"/>
                  </a:moveTo>
                  <a:cubicBezTo>
                    <a:pt x="2109" y="771"/>
                    <a:pt x="2080" y="793"/>
                    <a:pt x="2093" y="832"/>
                  </a:cubicBezTo>
                  <a:lnTo>
                    <a:pt x="2214" y="1197"/>
                  </a:lnTo>
                  <a:cubicBezTo>
                    <a:pt x="2227" y="1236"/>
                    <a:pt x="2257" y="1258"/>
                    <a:pt x="2291" y="1258"/>
                  </a:cubicBezTo>
                  <a:cubicBezTo>
                    <a:pt x="2309" y="1258"/>
                    <a:pt x="2328" y="1251"/>
                    <a:pt x="2346" y="1237"/>
                  </a:cubicBezTo>
                  <a:cubicBezTo>
                    <a:pt x="2437" y="1167"/>
                    <a:pt x="2518" y="1095"/>
                    <a:pt x="2589" y="1005"/>
                  </a:cubicBezTo>
                  <a:cubicBezTo>
                    <a:pt x="2643" y="942"/>
                    <a:pt x="2596" y="856"/>
                    <a:pt x="2530" y="856"/>
                  </a:cubicBezTo>
                  <a:cubicBezTo>
                    <a:pt x="2510" y="856"/>
                    <a:pt x="2489" y="864"/>
                    <a:pt x="2468" y="883"/>
                  </a:cubicBezTo>
                  <a:cubicBezTo>
                    <a:pt x="2417" y="933"/>
                    <a:pt x="2356" y="984"/>
                    <a:pt x="2306" y="1035"/>
                  </a:cubicBezTo>
                  <a:cubicBezTo>
                    <a:pt x="2265" y="954"/>
                    <a:pt x="2225" y="873"/>
                    <a:pt x="2174" y="792"/>
                  </a:cubicBezTo>
                  <a:cubicBezTo>
                    <a:pt x="2167" y="777"/>
                    <a:pt x="2152" y="771"/>
                    <a:pt x="2137" y="771"/>
                  </a:cubicBezTo>
                  <a:close/>
                  <a:moveTo>
                    <a:pt x="4342" y="841"/>
                  </a:moveTo>
                  <a:cubicBezTo>
                    <a:pt x="4315" y="841"/>
                    <a:pt x="4287" y="861"/>
                    <a:pt x="4300" y="893"/>
                  </a:cubicBezTo>
                  <a:lnTo>
                    <a:pt x="4421" y="1257"/>
                  </a:lnTo>
                  <a:cubicBezTo>
                    <a:pt x="4435" y="1299"/>
                    <a:pt x="4468" y="1327"/>
                    <a:pt x="4507" y="1327"/>
                  </a:cubicBezTo>
                  <a:cubicBezTo>
                    <a:pt x="4525" y="1327"/>
                    <a:pt x="4544" y="1321"/>
                    <a:pt x="4563" y="1308"/>
                  </a:cubicBezTo>
                  <a:cubicBezTo>
                    <a:pt x="4644" y="1227"/>
                    <a:pt x="4725" y="1156"/>
                    <a:pt x="4796" y="1075"/>
                  </a:cubicBezTo>
                  <a:cubicBezTo>
                    <a:pt x="4852" y="1011"/>
                    <a:pt x="4801" y="922"/>
                    <a:pt x="4737" y="922"/>
                  </a:cubicBezTo>
                  <a:cubicBezTo>
                    <a:pt x="4720" y="922"/>
                    <a:pt x="4702" y="929"/>
                    <a:pt x="4685" y="944"/>
                  </a:cubicBezTo>
                  <a:cubicBezTo>
                    <a:pt x="4624" y="994"/>
                    <a:pt x="4574" y="1045"/>
                    <a:pt x="4523" y="1106"/>
                  </a:cubicBezTo>
                  <a:cubicBezTo>
                    <a:pt x="4472" y="1025"/>
                    <a:pt x="4432" y="944"/>
                    <a:pt x="4381" y="863"/>
                  </a:cubicBezTo>
                  <a:cubicBezTo>
                    <a:pt x="4373" y="848"/>
                    <a:pt x="4358" y="841"/>
                    <a:pt x="4342" y="841"/>
                  </a:cubicBezTo>
                  <a:close/>
                  <a:moveTo>
                    <a:pt x="2813" y="983"/>
                  </a:moveTo>
                  <a:cubicBezTo>
                    <a:pt x="2785" y="983"/>
                    <a:pt x="2755" y="1003"/>
                    <a:pt x="2761" y="1035"/>
                  </a:cubicBezTo>
                  <a:cubicBezTo>
                    <a:pt x="2812" y="1156"/>
                    <a:pt x="2852" y="1288"/>
                    <a:pt x="2893" y="1410"/>
                  </a:cubicBezTo>
                  <a:cubicBezTo>
                    <a:pt x="2906" y="1449"/>
                    <a:pt x="2936" y="1471"/>
                    <a:pt x="2969" y="1471"/>
                  </a:cubicBezTo>
                  <a:cubicBezTo>
                    <a:pt x="2987" y="1471"/>
                    <a:pt x="3006" y="1464"/>
                    <a:pt x="3024" y="1450"/>
                  </a:cubicBezTo>
                  <a:cubicBezTo>
                    <a:pt x="3116" y="1379"/>
                    <a:pt x="3186" y="1298"/>
                    <a:pt x="3267" y="1217"/>
                  </a:cubicBezTo>
                  <a:cubicBezTo>
                    <a:pt x="3323" y="1153"/>
                    <a:pt x="3272" y="1064"/>
                    <a:pt x="3204" y="1064"/>
                  </a:cubicBezTo>
                  <a:cubicBezTo>
                    <a:pt x="3185" y="1064"/>
                    <a:pt x="3165" y="1071"/>
                    <a:pt x="3146" y="1086"/>
                  </a:cubicBezTo>
                  <a:cubicBezTo>
                    <a:pt x="3095" y="1136"/>
                    <a:pt x="3035" y="1187"/>
                    <a:pt x="2984" y="1248"/>
                  </a:cubicBezTo>
                  <a:cubicBezTo>
                    <a:pt x="2943" y="1167"/>
                    <a:pt x="2893" y="1086"/>
                    <a:pt x="2852" y="1005"/>
                  </a:cubicBezTo>
                  <a:cubicBezTo>
                    <a:pt x="2845" y="990"/>
                    <a:pt x="2829" y="983"/>
                    <a:pt x="2813" y="983"/>
                  </a:cubicBezTo>
                  <a:close/>
                  <a:moveTo>
                    <a:pt x="5022" y="1049"/>
                  </a:moveTo>
                  <a:cubicBezTo>
                    <a:pt x="4994" y="1049"/>
                    <a:pt x="4966" y="1073"/>
                    <a:pt x="4979" y="1106"/>
                  </a:cubicBezTo>
                  <a:lnTo>
                    <a:pt x="5100" y="1470"/>
                  </a:lnTo>
                  <a:cubicBezTo>
                    <a:pt x="5113" y="1510"/>
                    <a:pt x="5143" y="1532"/>
                    <a:pt x="5176" y="1532"/>
                  </a:cubicBezTo>
                  <a:cubicBezTo>
                    <a:pt x="5195" y="1532"/>
                    <a:pt x="5214" y="1525"/>
                    <a:pt x="5231" y="1511"/>
                  </a:cubicBezTo>
                  <a:cubicBezTo>
                    <a:pt x="5323" y="1440"/>
                    <a:pt x="5404" y="1369"/>
                    <a:pt x="5474" y="1278"/>
                  </a:cubicBezTo>
                  <a:cubicBezTo>
                    <a:pt x="5529" y="1215"/>
                    <a:pt x="5482" y="1129"/>
                    <a:pt x="5416" y="1129"/>
                  </a:cubicBezTo>
                  <a:cubicBezTo>
                    <a:pt x="5396" y="1129"/>
                    <a:pt x="5374" y="1137"/>
                    <a:pt x="5353" y="1156"/>
                  </a:cubicBezTo>
                  <a:cubicBezTo>
                    <a:pt x="5303" y="1207"/>
                    <a:pt x="5252" y="1257"/>
                    <a:pt x="5191" y="1308"/>
                  </a:cubicBezTo>
                  <a:cubicBezTo>
                    <a:pt x="5150" y="1227"/>
                    <a:pt x="5110" y="1146"/>
                    <a:pt x="5060" y="1075"/>
                  </a:cubicBezTo>
                  <a:cubicBezTo>
                    <a:pt x="5052" y="1057"/>
                    <a:pt x="5037" y="1049"/>
                    <a:pt x="5022" y="1049"/>
                  </a:cubicBezTo>
                  <a:close/>
                  <a:moveTo>
                    <a:pt x="1281" y="1125"/>
                  </a:moveTo>
                  <a:cubicBezTo>
                    <a:pt x="1253" y="1125"/>
                    <a:pt x="1226" y="1148"/>
                    <a:pt x="1233" y="1187"/>
                  </a:cubicBezTo>
                  <a:cubicBezTo>
                    <a:pt x="1273" y="1308"/>
                    <a:pt x="1323" y="1430"/>
                    <a:pt x="1364" y="1551"/>
                  </a:cubicBezTo>
                  <a:cubicBezTo>
                    <a:pt x="1377" y="1591"/>
                    <a:pt x="1407" y="1613"/>
                    <a:pt x="1440" y="1613"/>
                  </a:cubicBezTo>
                  <a:cubicBezTo>
                    <a:pt x="1458" y="1613"/>
                    <a:pt x="1478" y="1606"/>
                    <a:pt x="1496" y="1592"/>
                  </a:cubicBezTo>
                  <a:cubicBezTo>
                    <a:pt x="1586" y="1521"/>
                    <a:pt x="1658" y="1450"/>
                    <a:pt x="1739" y="1359"/>
                  </a:cubicBezTo>
                  <a:cubicBezTo>
                    <a:pt x="1793" y="1296"/>
                    <a:pt x="1746" y="1210"/>
                    <a:pt x="1680" y="1210"/>
                  </a:cubicBezTo>
                  <a:cubicBezTo>
                    <a:pt x="1660" y="1210"/>
                    <a:pt x="1638" y="1218"/>
                    <a:pt x="1617" y="1237"/>
                  </a:cubicBezTo>
                  <a:cubicBezTo>
                    <a:pt x="1557" y="1288"/>
                    <a:pt x="1505" y="1338"/>
                    <a:pt x="1455" y="1389"/>
                  </a:cubicBezTo>
                  <a:cubicBezTo>
                    <a:pt x="1415" y="1308"/>
                    <a:pt x="1364" y="1227"/>
                    <a:pt x="1323" y="1146"/>
                  </a:cubicBezTo>
                  <a:cubicBezTo>
                    <a:pt x="1313" y="1132"/>
                    <a:pt x="1297" y="1125"/>
                    <a:pt x="1281" y="1125"/>
                  </a:cubicBezTo>
                  <a:close/>
                  <a:moveTo>
                    <a:pt x="3487" y="1195"/>
                  </a:moveTo>
                  <a:cubicBezTo>
                    <a:pt x="3459" y="1195"/>
                    <a:pt x="3433" y="1215"/>
                    <a:pt x="3440" y="1248"/>
                  </a:cubicBezTo>
                  <a:cubicBezTo>
                    <a:pt x="3490" y="1369"/>
                    <a:pt x="3530" y="1491"/>
                    <a:pt x="3571" y="1612"/>
                  </a:cubicBezTo>
                  <a:cubicBezTo>
                    <a:pt x="3585" y="1654"/>
                    <a:pt x="3618" y="1681"/>
                    <a:pt x="3653" y="1681"/>
                  </a:cubicBezTo>
                  <a:cubicBezTo>
                    <a:pt x="3670" y="1681"/>
                    <a:pt x="3687" y="1675"/>
                    <a:pt x="3703" y="1662"/>
                  </a:cubicBezTo>
                  <a:cubicBezTo>
                    <a:pt x="3794" y="1581"/>
                    <a:pt x="3865" y="1511"/>
                    <a:pt x="3946" y="1430"/>
                  </a:cubicBezTo>
                  <a:cubicBezTo>
                    <a:pt x="4002" y="1366"/>
                    <a:pt x="3950" y="1277"/>
                    <a:pt x="3881" y="1277"/>
                  </a:cubicBezTo>
                  <a:cubicBezTo>
                    <a:pt x="3863" y="1277"/>
                    <a:pt x="3844" y="1283"/>
                    <a:pt x="3824" y="1298"/>
                  </a:cubicBezTo>
                  <a:cubicBezTo>
                    <a:pt x="3773" y="1349"/>
                    <a:pt x="3713" y="1399"/>
                    <a:pt x="3662" y="1460"/>
                  </a:cubicBezTo>
                  <a:cubicBezTo>
                    <a:pt x="3622" y="1379"/>
                    <a:pt x="3571" y="1298"/>
                    <a:pt x="3530" y="1217"/>
                  </a:cubicBezTo>
                  <a:cubicBezTo>
                    <a:pt x="3519" y="1202"/>
                    <a:pt x="3503" y="1195"/>
                    <a:pt x="3487" y="1195"/>
                  </a:cubicBezTo>
                  <a:close/>
                  <a:moveTo>
                    <a:pt x="5698" y="1256"/>
                  </a:moveTo>
                  <a:cubicBezTo>
                    <a:pt x="5670" y="1256"/>
                    <a:pt x="5640" y="1276"/>
                    <a:pt x="5647" y="1308"/>
                  </a:cubicBezTo>
                  <a:cubicBezTo>
                    <a:pt x="5697" y="1440"/>
                    <a:pt x="5738" y="1561"/>
                    <a:pt x="5778" y="1683"/>
                  </a:cubicBezTo>
                  <a:cubicBezTo>
                    <a:pt x="5791" y="1722"/>
                    <a:pt x="5821" y="1744"/>
                    <a:pt x="5855" y="1744"/>
                  </a:cubicBezTo>
                  <a:cubicBezTo>
                    <a:pt x="5873" y="1744"/>
                    <a:pt x="5892" y="1737"/>
                    <a:pt x="5910" y="1723"/>
                  </a:cubicBezTo>
                  <a:cubicBezTo>
                    <a:pt x="6001" y="1653"/>
                    <a:pt x="6082" y="1581"/>
                    <a:pt x="6153" y="1491"/>
                  </a:cubicBezTo>
                  <a:cubicBezTo>
                    <a:pt x="6209" y="1427"/>
                    <a:pt x="6157" y="1337"/>
                    <a:pt x="6089" y="1337"/>
                  </a:cubicBezTo>
                  <a:cubicBezTo>
                    <a:pt x="6070" y="1337"/>
                    <a:pt x="6051" y="1344"/>
                    <a:pt x="6032" y="1359"/>
                  </a:cubicBezTo>
                  <a:lnTo>
                    <a:pt x="5870" y="1521"/>
                  </a:lnTo>
                  <a:cubicBezTo>
                    <a:pt x="5829" y="1440"/>
                    <a:pt x="5778" y="1359"/>
                    <a:pt x="5738" y="1278"/>
                  </a:cubicBezTo>
                  <a:cubicBezTo>
                    <a:pt x="5730" y="1263"/>
                    <a:pt x="5715" y="1256"/>
                    <a:pt x="5698" y="1256"/>
                  </a:cubicBezTo>
                  <a:close/>
                  <a:moveTo>
                    <a:pt x="1958" y="1337"/>
                  </a:moveTo>
                  <a:cubicBezTo>
                    <a:pt x="1930" y="1337"/>
                    <a:pt x="1904" y="1357"/>
                    <a:pt x="1910" y="1389"/>
                  </a:cubicBezTo>
                  <a:cubicBezTo>
                    <a:pt x="1951" y="1511"/>
                    <a:pt x="1991" y="1642"/>
                    <a:pt x="2042" y="1764"/>
                  </a:cubicBezTo>
                  <a:cubicBezTo>
                    <a:pt x="2056" y="1803"/>
                    <a:pt x="2086" y="1825"/>
                    <a:pt x="2119" y="1825"/>
                  </a:cubicBezTo>
                  <a:cubicBezTo>
                    <a:pt x="2137" y="1825"/>
                    <a:pt x="2156" y="1818"/>
                    <a:pt x="2174" y="1804"/>
                  </a:cubicBezTo>
                  <a:cubicBezTo>
                    <a:pt x="2265" y="1734"/>
                    <a:pt x="2336" y="1653"/>
                    <a:pt x="2417" y="1572"/>
                  </a:cubicBezTo>
                  <a:cubicBezTo>
                    <a:pt x="2473" y="1508"/>
                    <a:pt x="2422" y="1418"/>
                    <a:pt x="2353" y="1418"/>
                  </a:cubicBezTo>
                  <a:cubicBezTo>
                    <a:pt x="2334" y="1418"/>
                    <a:pt x="2314" y="1425"/>
                    <a:pt x="2295" y="1440"/>
                  </a:cubicBezTo>
                  <a:cubicBezTo>
                    <a:pt x="2234" y="1491"/>
                    <a:pt x="2184" y="1541"/>
                    <a:pt x="2133" y="1602"/>
                  </a:cubicBezTo>
                  <a:cubicBezTo>
                    <a:pt x="2093" y="1521"/>
                    <a:pt x="2042" y="1440"/>
                    <a:pt x="2002" y="1359"/>
                  </a:cubicBezTo>
                  <a:cubicBezTo>
                    <a:pt x="1991" y="1344"/>
                    <a:pt x="1974" y="1337"/>
                    <a:pt x="1958" y="1337"/>
                  </a:cubicBezTo>
                  <a:close/>
                  <a:moveTo>
                    <a:pt x="4166" y="1404"/>
                  </a:moveTo>
                  <a:cubicBezTo>
                    <a:pt x="4138" y="1404"/>
                    <a:pt x="4111" y="1428"/>
                    <a:pt x="4118" y="1460"/>
                  </a:cubicBezTo>
                  <a:cubicBezTo>
                    <a:pt x="4158" y="1581"/>
                    <a:pt x="4209" y="1703"/>
                    <a:pt x="4250" y="1824"/>
                  </a:cubicBezTo>
                  <a:cubicBezTo>
                    <a:pt x="4263" y="1864"/>
                    <a:pt x="4293" y="1886"/>
                    <a:pt x="4326" y="1886"/>
                  </a:cubicBezTo>
                  <a:cubicBezTo>
                    <a:pt x="4344" y="1886"/>
                    <a:pt x="4363" y="1879"/>
                    <a:pt x="4381" y="1865"/>
                  </a:cubicBezTo>
                  <a:cubicBezTo>
                    <a:pt x="4472" y="1794"/>
                    <a:pt x="4543" y="1723"/>
                    <a:pt x="4624" y="1632"/>
                  </a:cubicBezTo>
                  <a:cubicBezTo>
                    <a:pt x="4679" y="1570"/>
                    <a:pt x="4632" y="1484"/>
                    <a:pt x="4566" y="1484"/>
                  </a:cubicBezTo>
                  <a:cubicBezTo>
                    <a:pt x="4546" y="1484"/>
                    <a:pt x="4524" y="1492"/>
                    <a:pt x="4502" y="1511"/>
                  </a:cubicBezTo>
                  <a:cubicBezTo>
                    <a:pt x="4442" y="1561"/>
                    <a:pt x="4391" y="1612"/>
                    <a:pt x="4340" y="1662"/>
                  </a:cubicBezTo>
                  <a:cubicBezTo>
                    <a:pt x="4300" y="1581"/>
                    <a:pt x="4250" y="1500"/>
                    <a:pt x="4209" y="1430"/>
                  </a:cubicBezTo>
                  <a:cubicBezTo>
                    <a:pt x="4198" y="1411"/>
                    <a:pt x="4182" y="1404"/>
                    <a:pt x="4166" y="1404"/>
                  </a:cubicBezTo>
                  <a:close/>
                  <a:moveTo>
                    <a:pt x="6372" y="1469"/>
                  </a:moveTo>
                  <a:cubicBezTo>
                    <a:pt x="6345" y="1469"/>
                    <a:pt x="6319" y="1489"/>
                    <a:pt x="6325" y="1521"/>
                  </a:cubicBezTo>
                  <a:cubicBezTo>
                    <a:pt x="6376" y="1642"/>
                    <a:pt x="6416" y="1764"/>
                    <a:pt x="6457" y="1896"/>
                  </a:cubicBezTo>
                  <a:cubicBezTo>
                    <a:pt x="6471" y="1930"/>
                    <a:pt x="6503" y="1955"/>
                    <a:pt x="6538" y="1955"/>
                  </a:cubicBezTo>
                  <a:cubicBezTo>
                    <a:pt x="6555" y="1955"/>
                    <a:pt x="6572" y="1949"/>
                    <a:pt x="6588" y="1936"/>
                  </a:cubicBezTo>
                  <a:cubicBezTo>
                    <a:pt x="6680" y="1865"/>
                    <a:pt x="6750" y="1784"/>
                    <a:pt x="6831" y="1703"/>
                  </a:cubicBezTo>
                  <a:cubicBezTo>
                    <a:pt x="6887" y="1639"/>
                    <a:pt x="6836" y="1550"/>
                    <a:pt x="6767" y="1550"/>
                  </a:cubicBezTo>
                  <a:cubicBezTo>
                    <a:pt x="6749" y="1550"/>
                    <a:pt x="6729" y="1557"/>
                    <a:pt x="6710" y="1572"/>
                  </a:cubicBezTo>
                  <a:cubicBezTo>
                    <a:pt x="6659" y="1622"/>
                    <a:pt x="6599" y="1673"/>
                    <a:pt x="6548" y="1734"/>
                  </a:cubicBezTo>
                  <a:cubicBezTo>
                    <a:pt x="6507" y="1653"/>
                    <a:pt x="6457" y="1572"/>
                    <a:pt x="6416" y="1491"/>
                  </a:cubicBezTo>
                  <a:cubicBezTo>
                    <a:pt x="6405" y="1476"/>
                    <a:pt x="6388" y="1469"/>
                    <a:pt x="6372" y="1469"/>
                  </a:cubicBezTo>
                  <a:close/>
                  <a:moveTo>
                    <a:pt x="2634" y="1550"/>
                  </a:moveTo>
                  <a:cubicBezTo>
                    <a:pt x="2604" y="1550"/>
                    <a:pt x="2576" y="1570"/>
                    <a:pt x="2589" y="1602"/>
                  </a:cubicBezTo>
                  <a:lnTo>
                    <a:pt x="2711" y="1966"/>
                  </a:lnTo>
                  <a:cubicBezTo>
                    <a:pt x="2725" y="2008"/>
                    <a:pt x="2762" y="2035"/>
                    <a:pt x="2801" y="2035"/>
                  </a:cubicBezTo>
                  <a:cubicBezTo>
                    <a:pt x="2819" y="2035"/>
                    <a:pt x="2837" y="2030"/>
                    <a:pt x="2852" y="2017"/>
                  </a:cubicBezTo>
                  <a:cubicBezTo>
                    <a:pt x="2943" y="1936"/>
                    <a:pt x="3014" y="1865"/>
                    <a:pt x="3095" y="1784"/>
                  </a:cubicBezTo>
                  <a:cubicBezTo>
                    <a:pt x="3151" y="1720"/>
                    <a:pt x="3100" y="1631"/>
                    <a:pt x="3031" y="1631"/>
                  </a:cubicBezTo>
                  <a:cubicBezTo>
                    <a:pt x="3013" y="1631"/>
                    <a:pt x="2993" y="1638"/>
                    <a:pt x="2974" y="1653"/>
                  </a:cubicBezTo>
                  <a:cubicBezTo>
                    <a:pt x="2913" y="1703"/>
                    <a:pt x="2862" y="1754"/>
                    <a:pt x="2812" y="1815"/>
                  </a:cubicBezTo>
                  <a:cubicBezTo>
                    <a:pt x="2771" y="1734"/>
                    <a:pt x="2720" y="1653"/>
                    <a:pt x="2680" y="1572"/>
                  </a:cubicBezTo>
                  <a:cubicBezTo>
                    <a:pt x="2669" y="1557"/>
                    <a:pt x="2651" y="1550"/>
                    <a:pt x="2634" y="1550"/>
                  </a:cubicBezTo>
                  <a:close/>
                  <a:moveTo>
                    <a:pt x="4844" y="1611"/>
                  </a:moveTo>
                  <a:cubicBezTo>
                    <a:pt x="4816" y="1611"/>
                    <a:pt x="4790" y="1631"/>
                    <a:pt x="4796" y="1662"/>
                  </a:cubicBezTo>
                  <a:cubicBezTo>
                    <a:pt x="4837" y="1794"/>
                    <a:pt x="4877" y="1916"/>
                    <a:pt x="4928" y="2037"/>
                  </a:cubicBezTo>
                  <a:cubicBezTo>
                    <a:pt x="4941" y="2077"/>
                    <a:pt x="4971" y="2099"/>
                    <a:pt x="5004" y="2099"/>
                  </a:cubicBezTo>
                  <a:cubicBezTo>
                    <a:pt x="5022" y="2099"/>
                    <a:pt x="5042" y="2092"/>
                    <a:pt x="5060" y="2078"/>
                  </a:cubicBezTo>
                  <a:cubicBezTo>
                    <a:pt x="5150" y="2007"/>
                    <a:pt x="5222" y="1936"/>
                    <a:pt x="5303" y="1845"/>
                  </a:cubicBezTo>
                  <a:cubicBezTo>
                    <a:pt x="5358" y="1781"/>
                    <a:pt x="5307" y="1692"/>
                    <a:pt x="5239" y="1692"/>
                  </a:cubicBezTo>
                  <a:cubicBezTo>
                    <a:pt x="5220" y="1692"/>
                    <a:pt x="5200" y="1698"/>
                    <a:pt x="5181" y="1713"/>
                  </a:cubicBezTo>
                  <a:cubicBezTo>
                    <a:pt x="5120" y="1764"/>
                    <a:pt x="5069" y="1824"/>
                    <a:pt x="5019" y="1875"/>
                  </a:cubicBezTo>
                  <a:cubicBezTo>
                    <a:pt x="4979" y="1794"/>
                    <a:pt x="4928" y="1713"/>
                    <a:pt x="4887" y="1632"/>
                  </a:cubicBezTo>
                  <a:cubicBezTo>
                    <a:pt x="4876" y="1618"/>
                    <a:pt x="4860" y="1611"/>
                    <a:pt x="4844" y="1611"/>
                  </a:cubicBezTo>
                  <a:close/>
                  <a:moveTo>
                    <a:pt x="7052" y="1677"/>
                  </a:moveTo>
                  <a:cubicBezTo>
                    <a:pt x="7024" y="1677"/>
                    <a:pt x="6997" y="1701"/>
                    <a:pt x="7004" y="1734"/>
                  </a:cubicBezTo>
                  <a:cubicBezTo>
                    <a:pt x="7044" y="1855"/>
                    <a:pt x="7094" y="1977"/>
                    <a:pt x="7135" y="2098"/>
                  </a:cubicBezTo>
                  <a:cubicBezTo>
                    <a:pt x="7148" y="2138"/>
                    <a:pt x="7178" y="2164"/>
                    <a:pt x="7212" y="2164"/>
                  </a:cubicBezTo>
                  <a:cubicBezTo>
                    <a:pt x="7230" y="2164"/>
                    <a:pt x="7249" y="2156"/>
                    <a:pt x="7267" y="2139"/>
                  </a:cubicBezTo>
                  <a:cubicBezTo>
                    <a:pt x="7358" y="2067"/>
                    <a:pt x="7429" y="1997"/>
                    <a:pt x="7510" y="1916"/>
                  </a:cubicBezTo>
                  <a:cubicBezTo>
                    <a:pt x="7564" y="1845"/>
                    <a:pt x="7517" y="1757"/>
                    <a:pt x="7451" y="1757"/>
                  </a:cubicBezTo>
                  <a:cubicBezTo>
                    <a:pt x="7431" y="1757"/>
                    <a:pt x="7409" y="1765"/>
                    <a:pt x="7388" y="1784"/>
                  </a:cubicBezTo>
                  <a:cubicBezTo>
                    <a:pt x="7328" y="1835"/>
                    <a:pt x="7277" y="1885"/>
                    <a:pt x="7226" y="1936"/>
                  </a:cubicBezTo>
                  <a:cubicBezTo>
                    <a:pt x="7186" y="1865"/>
                    <a:pt x="7135" y="1784"/>
                    <a:pt x="7094" y="1703"/>
                  </a:cubicBezTo>
                  <a:cubicBezTo>
                    <a:pt x="7084" y="1685"/>
                    <a:pt x="7067" y="1677"/>
                    <a:pt x="7052" y="1677"/>
                  </a:cubicBezTo>
                  <a:close/>
                  <a:moveTo>
                    <a:pt x="1105" y="1692"/>
                  </a:moveTo>
                  <a:cubicBezTo>
                    <a:pt x="1075" y="1692"/>
                    <a:pt x="1047" y="1712"/>
                    <a:pt x="1060" y="1743"/>
                  </a:cubicBezTo>
                  <a:cubicBezTo>
                    <a:pt x="1100" y="1865"/>
                    <a:pt x="1141" y="1997"/>
                    <a:pt x="1181" y="2118"/>
                  </a:cubicBezTo>
                  <a:cubicBezTo>
                    <a:pt x="1195" y="2158"/>
                    <a:pt x="1229" y="2180"/>
                    <a:pt x="1265" y="2180"/>
                  </a:cubicBezTo>
                  <a:cubicBezTo>
                    <a:pt x="1285" y="2180"/>
                    <a:pt x="1305" y="2173"/>
                    <a:pt x="1323" y="2159"/>
                  </a:cubicBezTo>
                  <a:cubicBezTo>
                    <a:pt x="1415" y="2088"/>
                    <a:pt x="1485" y="2007"/>
                    <a:pt x="1566" y="1926"/>
                  </a:cubicBezTo>
                  <a:cubicBezTo>
                    <a:pt x="1622" y="1862"/>
                    <a:pt x="1565" y="1773"/>
                    <a:pt x="1498" y="1773"/>
                  </a:cubicBezTo>
                  <a:cubicBezTo>
                    <a:pt x="1480" y="1773"/>
                    <a:pt x="1462" y="1779"/>
                    <a:pt x="1445" y="1794"/>
                  </a:cubicBezTo>
                  <a:cubicBezTo>
                    <a:pt x="1384" y="1845"/>
                    <a:pt x="1334" y="1896"/>
                    <a:pt x="1283" y="1956"/>
                  </a:cubicBezTo>
                  <a:cubicBezTo>
                    <a:pt x="1233" y="1875"/>
                    <a:pt x="1192" y="1794"/>
                    <a:pt x="1152" y="1713"/>
                  </a:cubicBezTo>
                  <a:cubicBezTo>
                    <a:pt x="1140" y="1699"/>
                    <a:pt x="1122" y="1692"/>
                    <a:pt x="1105" y="1692"/>
                  </a:cubicBezTo>
                  <a:close/>
                  <a:moveTo>
                    <a:pt x="3313" y="1758"/>
                  </a:moveTo>
                  <a:cubicBezTo>
                    <a:pt x="3283" y="1758"/>
                    <a:pt x="3254" y="1782"/>
                    <a:pt x="3267" y="1815"/>
                  </a:cubicBezTo>
                  <a:lnTo>
                    <a:pt x="3389" y="2179"/>
                  </a:lnTo>
                  <a:cubicBezTo>
                    <a:pt x="3402" y="2218"/>
                    <a:pt x="3436" y="2241"/>
                    <a:pt x="3472" y="2241"/>
                  </a:cubicBezTo>
                  <a:cubicBezTo>
                    <a:pt x="3492" y="2241"/>
                    <a:pt x="3513" y="2234"/>
                    <a:pt x="3530" y="2220"/>
                  </a:cubicBezTo>
                  <a:cubicBezTo>
                    <a:pt x="3622" y="2148"/>
                    <a:pt x="3692" y="2078"/>
                    <a:pt x="3773" y="1986"/>
                  </a:cubicBezTo>
                  <a:cubicBezTo>
                    <a:pt x="3828" y="1924"/>
                    <a:pt x="3781" y="1838"/>
                    <a:pt x="3715" y="1838"/>
                  </a:cubicBezTo>
                  <a:cubicBezTo>
                    <a:pt x="3695" y="1838"/>
                    <a:pt x="3673" y="1846"/>
                    <a:pt x="3652" y="1865"/>
                  </a:cubicBezTo>
                  <a:cubicBezTo>
                    <a:pt x="3591" y="1916"/>
                    <a:pt x="3541" y="1966"/>
                    <a:pt x="3490" y="2017"/>
                  </a:cubicBezTo>
                  <a:cubicBezTo>
                    <a:pt x="3449" y="1936"/>
                    <a:pt x="3399" y="1855"/>
                    <a:pt x="3359" y="1784"/>
                  </a:cubicBezTo>
                  <a:cubicBezTo>
                    <a:pt x="3348" y="1766"/>
                    <a:pt x="3330" y="1758"/>
                    <a:pt x="3313" y="1758"/>
                  </a:cubicBezTo>
                  <a:close/>
                  <a:moveTo>
                    <a:pt x="5519" y="1823"/>
                  </a:moveTo>
                  <a:cubicBezTo>
                    <a:pt x="5489" y="1823"/>
                    <a:pt x="5462" y="1843"/>
                    <a:pt x="5474" y="1875"/>
                  </a:cubicBezTo>
                  <a:cubicBezTo>
                    <a:pt x="5515" y="1997"/>
                    <a:pt x="5555" y="2118"/>
                    <a:pt x="5606" y="2250"/>
                  </a:cubicBezTo>
                  <a:cubicBezTo>
                    <a:pt x="5620" y="2284"/>
                    <a:pt x="5652" y="2309"/>
                    <a:pt x="5687" y="2309"/>
                  </a:cubicBezTo>
                  <a:cubicBezTo>
                    <a:pt x="5704" y="2309"/>
                    <a:pt x="5721" y="2303"/>
                    <a:pt x="5738" y="2290"/>
                  </a:cubicBezTo>
                  <a:cubicBezTo>
                    <a:pt x="5829" y="2220"/>
                    <a:pt x="5900" y="2139"/>
                    <a:pt x="5981" y="2058"/>
                  </a:cubicBezTo>
                  <a:cubicBezTo>
                    <a:pt x="6037" y="1994"/>
                    <a:pt x="5986" y="1904"/>
                    <a:pt x="5917" y="1904"/>
                  </a:cubicBezTo>
                  <a:cubicBezTo>
                    <a:pt x="5898" y="1904"/>
                    <a:pt x="5878" y="1911"/>
                    <a:pt x="5859" y="1926"/>
                  </a:cubicBezTo>
                  <a:cubicBezTo>
                    <a:pt x="5798" y="1977"/>
                    <a:pt x="5748" y="2027"/>
                    <a:pt x="5697" y="2088"/>
                  </a:cubicBezTo>
                  <a:cubicBezTo>
                    <a:pt x="5657" y="2007"/>
                    <a:pt x="5606" y="1926"/>
                    <a:pt x="5566" y="1845"/>
                  </a:cubicBezTo>
                  <a:cubicBezTo>
                    <a:pt x="5555" y="1830"/>
                    <a:pt x="5537" y="1823"/>
                    <a:pt x="5519" y="1823"/>
                  </a:cubicBezTo>
                  <a:close/>
                  <a:moveTo>
                    <a:pt x="1781" y="1904"/>
                  </a:moveTo>
                  <a:cubicBezTo>
                    <a:pt x="1754" y="1904"/>
                    <a:pt x="1726" y="1924"/>
                    <a:pt x="1739" y="1956"/>
                  </a:cubicBezTo>
                  <a:lnTo>
                    <a:pt x="1860" y="2321"/>
                  </a:lnTo>
                  <a:cubicBezTo>
                    <a:pt x="1874" y="2362"/>
                    <a:pt x="1912" y="2390"/>
                    <a:pt x="1950" y="2390"/>
                  </a:cubicBezTo>
                  <a:cubicBezTo>
                    <a:pt x="1968" y="2390"/>
                    <a:pt x="1986" y="2384"/>
                    <a:pt x="2002" y="2371"/>
                  </a:cubicBezTo>
                  <a:cubicBezTo>
                    <a:pt x="2093" y="2290"/>
                    <a:pt x="2164" y="2220"/>
                    <a:pt x="2234" y="2139"/>
                  </a:cubicBezTo>
                  <a:cubicBezTo>
                    <a:pt x="2298" y="2075"/>
                    <a:pt x="2243" y="1985"/>
                    <a:pt x="2177" y="1985"/>
                  </a:cubicBezTo>
                  <a:cubicBezTo>
                    <a:pt x="2159" y="1985"/>
                    <a:pt x="2141" y="1992"/>
                    <a:pt x="2123" y="2007"/>
                  </a:cubicBezTo>
                  <a:cubicBezTo>
                    <a:pt x="2063" y="2058"/>
                    <a:pt x="2012" y="2108"/>
                    <a:pt x="1961" y="2169"/>
                  </a:cubicBezTo>
                  <a:cubicBezTo>
                    <a:pt x="1910" y="2088"/>
                    <a:pt x="1870" y="2007"/>
                    <a:pt x="1820" y="1926"/>
                  </a:cubicBezTo>
                  <a:cubicBezTo>
                    <a:pt x="1812" y="1911"/>
                    <a:pt x="1797" y="1904"/>
                    <a:pt x="1781" y="1904"/>
                  </a:cubicBezTo>
                  <a:close/>
                  <a:moveTo>
                    <a:pt x="3991" y="1965"/>
                  </a:moveTo>
                  <a:cubicBezTo>
                    <a:pt x="3961" y="1965"/>
                    <a:pt x="3933" y="1985"/>
                    <a:pt x="3946" y="2017"/>
                  </a:cubicBezTo>
                  <a:cubicBezTo>
                    <a:pt x="3986" y="2148"/>
                    <a:pt x="4027" y="2270"/>
                    <a:pt x="4067" y="2391"/>
                  </a:cubicBezTo>
                  <a:cubicBezTo>
                    <a:pt x="4081" y="2431"/>
                    <a:pt x="4115" y="2453"/>
                    <a:pt x="4151" y="2453"/>
                  </a:cubicBezTo>
                  <a:cubicBezTo>
                    <a:pt x="4171" y="2453"/>
                    <a:pt x="4191" y="2446"/>
                    <a:pt x="4209" y="2432"/>
                  </a:cubicBezTo>
                  <a:cubicBezTo>
                    <a:pt x="4300" y="2361"/>
                    <a:pt x="4371" y="2290"/>
                    <a:pt x="4452" y="2199"/>
                  </a:cubicBezTo>
                  <a:cubicBezTo>
                    <a:pt x="4508" y="2135"/>
                    <a:pt x="4450" y="2046"/>
                    <a:pt x="4384" y="2046"/>
                  </a:cubicBezTo>
                  <a:cubicBezTo>
                    <a:pt x="4366" y="2046"/>
                    <a:pt x="4348" y="2053"/>
                    <a:pt x="4331" y="2067"/>
                  </a:cubicBezTo>
                  <a:cubicBezTo>
                    <a:pt x="4270" y="2118"/>
                    <a:pt x="4219" y="2179"/>
                    <a:pt x="4169" y="2229"/>
                  </a:cubicBezTo>
                  <a:cubicBezTo>
                    <a:pt x="4118" y="2148"/>
                    <a:pt x="4077" y="2067"/>
                    <a:pt x="4037" y="1986"/>
                  </a:cubicBezTo>
                  <a:cubicBezTo>
                    <a:pt x="4026" y="1972"/>
                    <a:pt x="4008" y="1965"/>
                    <a:pt x="3991" y="1965"/>
                  </a:cubicBezTo>
                  <a:close/>
                  <a:moveTo>
                    <a:pt x="6199" y="2031"/>
                  </a:moveTo>
                  <a:cubicBezTo>
                    <a:pt x="6169" y="2031"/>
                    <a:pt x="6140" y="2056"/>
                    <a:pt x="6153" y="2088"/>
                  </a:cubicBezTo>
                  <a:lnTo>
                    <a:pt x="6275" y="2452"/>
                  </a:lnTo>
                  <a:cubicBezTo>
                    <a:pt x="6288" y="2492"/>
                    <a:pt x="6322" y="2518"/>
                    <a:pt x="6359" y="2518"/>
                  </a:cubicBezTo>
                  <a:cubicBezTo>
                    <a:pt x="6378" y="2518"/>
                    <a:pt x="6399" y="2511"/>
                    <a:pt x="6416" y="2493"/>
                  </a:cubicBezTo>
                  <a:cubicBezTo>
                    <a:pt x="6507" y="2422"/>
                    <a:pt x="6578" y="2351"/>
                    <a:pt x="6659" y="2270"/>
                  </a:cubicBezTo>
                  <a:cubicBezTo>
                    <a:pt x="6714" y="2200"/>
                    <a:pt x="6666" y="2112"/>
                    <a:pt x="6600" y="2112"/>
                  </a:cubicBezTo>
                  <a:cubicBezTo>
                    <a:pt x="6580" y="2112"/>
                    <a:pt x="6559" y="2120"/>
                    <a:pt x="6538" y="2139"/>
                  </a:cubicBezTo>
                  <a:cubicBezTo>
                    <a:pt x="6477" y="2189"/>
                    <a:pt x="6426" y="2240"/>
                    <a:pt x="6376" y="2290"/>
                  </a:cubicBezTo>
                  <a:cubicBezTo>
                    <a:pt x="6335" y="2220"/>
                    <a:pt x="6284" y="2139"/>
                    <a:pt x="6244" y="2058"/>
                  </a:cubicBezTo>
                  <a:cubicBezTo>
                    <a:pt x="6233" y="2039"/>
                    <a:pt x="6216" y="2031"/>
                    <a:pt x="6199" y="2031"/>
                  </a:cubicBezTo>
                  <a:close/>
                  <a:moveTo>
                    <a:pt x="2460" y="2112"/>
                  </a:moveTo>
                  <a:cubicBezTo>
                    <a:pt x="2432" y="2112"/>
                    <a:pt x="2404" y="2137"/>
                    <a:pt x="2417" y="2169"/>
                  </a:cubicBezTo>
                  <a:lnTo>
                    <a:pt x="2538" y="2533"/>
                  </a:lnTo>
                  <a:cubicBezTo>
                    <a:pt x="2551" y="2572"/>
                    <a:pt x="2586" y="2595"/>
                    <a:pt x="2622" y="2595"/>
                  </a:cubicBezTo>
                  <a:cubicBezTo>
                    <a:pt x="2642" y="2595"/>
                    <a:pt x="2662" y="2588"/>
                    <a:pt x="2680" y="2574"/>
                  </a:cubicBezTo>
                  <a:cubicBezTo>
                    <a:pt x="2771" y="2503"/>
                    <a:pt x="2842" y="2432"/>
                    <a:pt x="2913" y="2341"/>
                  </a:cubicBezTo>
                  <a:cubicBezTo>
                    <a:pt x="2975" y="2279"/>
                    <a:pt x="2924" y="2193"/>
                    <a:pt x="2860" y="2193"/>
                  </a:cubicBezTo>
                  <a:cubicBezTo>
                    <a:pt x="2841" y="2193"/>
                    <a:pt x="2820" y="2201"/>
                    <a:pt x="2801" y="2220"/>
                  </a:cubicBezTo>
                  <a:cubicBezTo>
                    <a:pt x="2741" y="2270"/>
                    <a:pt x="2690" y="2321"/>
                    <a:pt x="2639" y="2371"/>
                  </a:cubicBezTo>
                  <a:cubicBezTo>
                    <a:pt x="2589" y="2290"/>
                    <a:pt x="2549" y="2209"/>
                    <a:pt x="2498" y="2139"/>
                  </a:cubicBezTo>
                  <a:cubicBezTo>
                    <a:pt x="2490" y="2120"/>
                    <a:pt x="2475" y="2112"/>
                    <a:pt x="2460" y="2112"/>
                  </a:cubicBezTo>
                  <a:close/>
                  <a:moveTo>
                    <a:pt x="4666" y="2178"/>
                  </a:moveTo>
                  <a:cubicBezTo>
                    <a:pt x="4639" y="2178"/>
                    <a:pt x="4611" y="2198"/>
                    <a:pt x="4624" y="2229"/>
                  </a:cubicBezTo>
                  <a:cubicBezTo>
                    <a:pt x="4664" y="2351"/>
                    <a:pt x="4705" y="2472"/>
                    <a:pt x="4745" y="2604"/>
                  </a:cubicBezTo>
                  <a:cubicBezTo>
                    <a:pt x="4759" y="2638"/>
                    <a:pt x="4796" y="2664"/>
                    <a:pt x="4835" y="2664"/>
                  </a:cubicBezTo>
                  <a:cubicBezTo>
                    <a:pt x="4853" y="2664"/>
                    <a:pt x="4871" y="2658"/>
                    <a:pt x="4887" y="2645"/>
                  </a:cubicBezTo>
                  <a:cubicBezTo>
                    <a:pt x="4979" y="2574"/>
                    <a:pt x="5049" y="2493"/>
                    <a:pt x="5120" y="2412"/>
                  </a:cubicBezTo>
                  <a:cubicBezTo>
                    <a:pt x="5184" y="2348"/>
                    <a:pt x="5128" y="2259"/>
                    <a:pt x="5062" y="2259"/>
                  </a:cubicBezTo>
                  <a:cubicBezTo>
                    <a:pt x="5044" y="2259"/>
                    <a:pt x="5026" y="2265"/>
                    <a:pt x="5009" y="2280"/>
                  </a:cubicBezTo>
                  <a:cubicBezTo>
                    <a:pt x="4948" y="2331"/>
                    <a:pt x="4898" y="2382"/>
                    <a:pt x="4847" y="2442"/>
                  </a:cubicBezTo>
                  <a:cubicBezTo>
                    <a:pt x="4796" y="2361"/>
                    <a:pt x="4756" y="2280"/>
                    <a:pt x="4705" y="2199"/>
                  </a:cubicBezTo>
                  <a:cubicBezTo>
                    <a:pt x="4697" y="2184"/>
                    <a:pt x="4682" y="2178"/>
                    <a:pt x="4666" y="2178"/>
                  </a:cubicBezTo>
                  <a:close/>
                  <a:moveTo>
                    <a:pt x="6882" y="2241"/>
                  </a:moveTo>
                  <a:cubicBezTo>
                    <a:pt x="6850" y="2241"/>
                    <a:pt x="6817" y="2266"/>
                    <a:pt x="6831" y="2301"/>
                  </a:cubicBezTo>
                  <a:lnTo>
                    <a:pt x="6953" y="2665"/>
                  </a:lnTo>
                  <a:cubicBezTo>
                    <a:pt x="6966" y="2704"/>
                    <a:pt x="7000" y="2727"/>
                    <a:pt x="7036" y="2727"/>
                  </a:cubicBezTo>
                  <a:cubicBezTo>
                    <a:pt x="7056" y="2727"/>
                    <a:pt x="7077" y="2720"/>
                    <a:pt x="7094" y="2706"/>
                  </a:cubicBezTo>
                  <a:cubicBezTo>
                    <a:pt x="7186" y="2634"/>
                    <a:pt x="7256" y="2564"/>
                    <a:pt x="7337" y="2472"/>
                  </a:cubicBezTo>
                  <a:cubicBezTo>
                    <a:pt x="7392" y="2410"/>
                    <a:pt x="7345" y="2324"/>
                    <a:pt x="7279" y="2324"/>
                  </a:cubicBezTo>
                  <a:cubicBezTo>
                    <a:pt x="7259" y="2324"/>
                    <a:pt x="7237" y="2332"/>
                    <a:pt x="7216" y="2351"/>
                  </a:cubicBezTo>
                  <a:cubicBezTo>
                    <a:pt x="7155" y="2402"/>
                    <a:pt x="7105" y="2452"/>
                    <a:pt x="7054" y="2503"/>
                  </a:cubicBezTo>
                  <a:cubicBezTo>
                    <a:pt x="7013" y="2422"/>
                    <a:pt x="6963" y="2341"/>
                    <a:pt x="6923" y="2260"/>
                  </a:cubicBezTo>
                  <a:cubicBezTo>
                    <a:pt x="6913" y="2247"/>
                    <a:pt x="6897" y="2241"/>
                    <a:pt x="6882" y="2241"/>
                  </a:cubicBezTo>
                  <a:close/>
                  <a:moveTo>
                    <a:pt x="930" y="2259"/>
                  </a:moveTo>
                  <a:cubicBezTo>
                    <a:pt x="903" y="2259"/>
                    <a:pt x="875" y="2279"/>
                    <a:pt x="888" y="2310"/>
                  </a:cubicBezTo>
                  <a:lnTo>
                    <a:pt x="1010" y="2675"/>
                  </a:lnTo>
                  <a:cubicBezTo>
                    <a:pt x="1024" y="2717"/>
                    <a:pt x="1061" y="2744"/>
                    <a:pt x="1100" y="2744"/>
                  </a:cubicBezTo>
                  <a:cubicBezTo>
                    <a:pt x="1118" y="2744"/>
                    <a:pt x="1136" y="2739"/>
                    <a:pt x="1152" y="2726"/>
                  </a:cubicBezTo>
                  <a:cubicBezTo>
                    <a:pt x="1233" y="2645"/>
                    <a:pt x="1314" y="2574"/>
                    <a:pt x="1384" y="2493"/>
                  </a:cubicBezTo>
                  <a:cubicBezTo>
                    <a:pt x="1440" y="2429"/>
                    <a:pt x="1389" y="2340"/>
                    <a:pt x="1325" y="2340"/>
                  </a:cubicBezTo>
                  <a:cubicBezTo>
                    <a:pt x="1308" y="2340"/>
                    <a:pt x="1290" y="2346"/>
                    <a:pt x="1273" y="2361"/>
                  </a:cubicBezTo>
                  <a:cubicBezTo>
                    <a:pt x="1212" y="2412"/>
                    <a:pt x="1161" y="2463"/>
                    <a:pt x="1111" y="2523"/>
                  </a:cubicBezTo>
                  <a:cubicBezTo>
                    <a:pt x="1060" y="2442"/>
                    <a:pt x="1019" y="2361"/>
                    <a:pt x="969" y="2280"/>
                  </a:cubicBezTo>
                  <a:cubicBezTo>
                    <a:pt x="962" y="2265"/>
                    <a:pt x="946" y="2259"/>
                    <a:pt x="930" y="2259"/>
                  </a:cubicBezTo>
                  <a:close/>
                  <a:moveTo>
                    <a:pt x="3138" y="2320"/>
                  </a:moveTo>
                  <a:cubicBezTo>
                    <a:pt x="3110" y="2320"/>
                    <a:pt x="3083" y="2339"/>
                    <a:pt x="3095" y="2371"/>
                  </a:cubicBezTo>
                  <a:cubicBezTo>
                    <a:pt x="3136" y="2503"/>
                    <a:pt x="3176" y="2625"/>
                    <a:pt x="3217" y="2746"/>
                  </a:cubicBezTo>
                  <a:cubicBezTo>
                    <a:pt x="3230" y="2785"/>
                    <a:pt x="3264" y="2808"/>
                    <a:pt x="3300" y="2808"/>
                  </a:cubicBezTo>
                  <a:cubicBezTo>
                    <a:pt x="3320" y="2808"/>
                    <a:pt x="3341" y="2801"/>
                    <a:pt x="3359" y="2787"/>
                  </a:cubicBezTo>
                  <a:cubicBezTo>
                    <a:pt x="3440" y="2715"/>
                    <a:pt x="3521" y="2645"/>
                    <a:pt x="3591" y="2553"/>
                  </a:cubicBezTo>
                  <a:cubicBezTo>
                    <a:pt x="3647" y="2490"/>
                    <a:pt x="3596" y="2401"/>
                    <a:pt x="3533" y="2401"/>
                  </a:cubicBezTo>
                  <a:cubicBezTo>
                    <a:pt x="3515" y="2401"/>
                    <a:pt x="3497" y="2407"/>
                    <a:pt x="3480" y="2422"/>
                  </a:cubicBezTo>
                  <a:cubicBezTo>
                    <a:pt x="3419" y="2472"/>
                    <a:pt x="3368" y="2533"/>
                    <a:pt x="3318" y="2584"/>
                  </a:cubicBezTo>
                  <a:cubicBezTo>
                    <a:pt x="3267" y="2503"/>
                    <a:pt x="3227" y="2422"/>
                    <a:pt x="3176" y="2341"/>
                  </a:cubicBezTo>
                  <a:cubicBezTo>
                    <a:pt x="3169" y="2326"/>
                    <a:pt x="3153" y="2320"/>
                    <a:pt x="3138" y="2320"/>
                  </a:cubicBezTo>
                  <a:close/>
                  <a:moveTo>
                    <a:pt x="5346" y="2386"/>
                  </a:moveTo>
                  <a:cubicBezTo>
                    <a:pt x="5318" y="2386"/>
                    <a:pt x="5290" y="2410"/>
                    <a:pt x="5303" y="2442"/>
                  </a:cubicBezTo>
                  <a:lnTo>
                    <a:pt x="5424" y="2807"/>
                  </a:lnTo>
                  <a:cubicBezTo>
                    <a:pt x="5437" y="2846"/>
                    <a:pt x="5472" y="2873"/>
                    <a:pt x="5508" y="2873"/>
                  </a:cubicBezTo>
                  <a:cubicBezTo>
                    <a:pt x="5528" y="2873"/>
                    <a:pt x="5548" y="2865"/>
                    <a:pt x="5566" y="2847"/>
                  </a:cubicBezTo>
                  <a:cubicBezTo>
                    <a:pt x="5657" y="2776"/>
                    <a:pt x="5728" y="2706"/>
                    <a:pt x="5798" y="2625"/>
                  </a:cubicBezTo>
                  <a:cubicBezTo>
                    <a:pt x="5861" y="2554"/>
                    <a:pt x="5809" y="2466"/>
                    <a:pt x="5746" y="2466"/>
                  </a:cubicBezTo>
                  <a:cubicBezTo>
                    <a:pt x="5726" y="2466"/>
                    <a:pt x="5706" y="2474"/>
                    <a:pt x="5687" y="2493"/>
                  </a:cubicBezTo>
                  <a:cubicBezTo>
                    <a:pt x="5627" y="2544"/>
                    <a:pt x="5576" y="2594"/>
                    <a:pt x="5525" y="2645"/>
                  </a:cubicBezTo>
                  <a:cubicBezTo>
                    <a:pt x="5474" y="2574"/>
                    <a:pt x="5434" y="2493"/>
                    <a:pt x="5384" y="2412"/>
                  </a:cubicBezTo>
                  <a:cubicBezTo>
                    <a:pt x="5376" y="2393"/>
                    <a:pt x="5361" y="2386"/>
                    <a:pt x="5346" y="2386"/>
                  </a:cubicBezTo>
                  <a:close/>
                  <a:moveTo>
                    <a:pt x="1609" y="2467"/>
                  </a:moveTo>
                  <a:cubicBezTo>
                    <a:pt x="1582" y="2467"/>
                    <a:pt x="1553" y="2491"/>
                    <a:pt x="1566" y="2523"/>
                  </a:cubicBezTo>
                  <a:lnTo>
                    <a:pt x="1688" y="2888"/>
                  </a:lnTo>
                  <a:cubicBezTo>
                    <a:pt x="1701" y="2927"/>
                    <a:pt x="1731" y="2949"/>
                    <a:pt x="1767" y="2949"/>
                  </a:cubicBezTo>
                  <a:cubicBezTo>
                    <a:pt x="1786" y="2949"/>
                    <a:pt x="1808" y="2943"/>
                    <a:pt x="1829" y="2928"/>
                  </a:cubicBezTo>
                  <a:cubicBezTo>
                    <a:pt x="1910" y="2857"/>
                    <a:pt x="1991" y="2787"/>
                    <a:pt x="2063" y="2695"/>
                  </a:cubicBezTo>
                  <a:cubicBezTo>
                    <a:pt x="2117" y="2633"/>
                    <a:pt x="2070" y="2547"/>
                    <a:pt x="2008" y="2547"/>
                  </a:cubicBezTo>
                  <a:cubicBezTo>
                    <a:pt x="1990" y="2547"/>
                    <a:pt x="1970" y="2555"/>
                    <a:pt x="1951" y="2574"/>
                  </a:cubicBezTo>
                  <a:cubicBezTo>
                    <a:pt x="1890" y="2625"/>
                    <a:pt x="1840" y="2675"/>
                    <a:pt x="1789" y="2726"/>
                  </a:cubicBezTo>
                  <a:cubicBezTo>
                    <a:pt x="1739" y="2645"/>
                    <a:pt x="1698" y="2564"/>
                    <a:pt x="1647" y="2493"/>
                  </a:cubicBezTo>
                  <a:cubicBezTo>
                    <a:pt x="1640" y="2474"/>
                    <a:pt x="1625" y="2467"/>
                    <a:pt x="1609" y="2467"/>
                  </a:cubicBezTo>
                  <a:close/>
                  <a:moveTo>
                    <a:pt x="3816" y="2532"/>
                  </a:moveTo>
                  <a:cubicBezTo>
                    <a:pt x="3788" y="2532"/>
                    <a:pt x="3761" y="2552"/>
                    <a:pt x="3773" y="2584"/>
                  </a:cubicBezTo>
                  <a:cubicBezTo>
                    <a:pt x="3814" y="2706"/>
                    <a:pt x="3854" y="2827"/>
                    <a:pt x="3895" y="2958"/>
                  </a:cubicBezTo>
                  <a:cubicBezTo>
                    <a:pt x="3909" y="2993"/>
                    <a:pt x="3946" y="3018"/>
                    <a:pt x="3984" y="3018"/>
                  </a:cubicBezTo>
                  <a:cubicBezTo>
                    <a:pt x="4002" y="3018"/>
                    <a:pt x="4020" y="3012"/>
                    <a:pt x="4037" y="2999"/>
                  </a:cubicBezTo>
                  <a:cubicBezTo>
                    <a:pt x="4118" y="2928"/>
                    <a:pt x="4199" y="2847"/>
                    <a:pt x="4270" y="2766"/>
                  </a:cubicBezTo>
                  <a:cubicBezTo>
                    <a:pt x="4326" y="2702"/>
                    <a:pt x="4274" y="2613"/>
                    <a:pt x="4210" y="2613"/>
                  </a:cubicBezTo>
                  <a:cubicBezTo>
                    <a:pt x="4193" y="2613"/>
                    <a:pt x="4175" y="2620"/>
                    <a:pt x="4158" y="2634"/>
                  </a:cubicBezTo>
                  <a:cubicBezTo>
                    <a:pt x="4097" y="2685"/>
                    <a:pt x="4047" y="2736"/>
                    <a:pt x="3996" y="2796"/>
                  </a:cubicBezTo>
                  <a:cubicBezTo>
                    <a:pt x="3946" y="2715"/>
                    <a:pt x="3905" y="2634"/>
                    <a:pt x="3854" y="2553"/>
                  </a:cubicBezTo>
                  <a:cubicBezTo>
                    <a:pt x="3847" y="2539"/>
                    <a:pt x="3831" y="2532"/>
                    <a:pt x="3816" y="2532"/>
                  </a:cubicBezTo>
                  <a:close/>
                  <a:moveTo>
                    <a:pt x="6029" y="2595"/>
                  </a:moveTo>
                  <a:cubicBezTo>
                    <a:pt x="6000" y="2595"/>
                    <a:pt x="5967" y="2621"/>
                    <a:pt x="5981" y="2655"/>
                  </a:cubicBezTo>
                  <a:lnTo>
                    <a:pt x="6102" y="3019"/>
                  </a:lnTo>
                  <a:cubicBezTo>
                    <a:pt x="6115" y="3058"/>
                    <a:pt x="6150" y="3081"/>
                    <a:pt x="6186" y="3081"/>
                  </a:cubicBezTo>
                  <a:cubicBezTo>
                    <a:pt x="6206" y="3081"/>
                    <a:pt x="6226" y="3074"/>
                    <a:pt x="6244" y="3060"/>
                  </a:cubicBezTo>
                  <a:cubicBezTo>
                    <a:pt x="6325" y="2989"/>
                    <a:pt x="6406" y="2918"/>
                    <a:pt x="6477" y="2827"/>
                  </a:cubicBezTo>
                  <a:cubicBezTo>
                    <a:pt x="6539" y="2765"/>
                    <a:pt x="6488" y="2679"/>
                    <a:pt x="6424" y="2679"/>
                  </a:cubicBezTo>
                  <a:cubicBezTo>
                    <a:pt x="6405" y="2679"/>
                    <a:pt x="6384" y="2687"/>
                    <a:pt x="6365" y="2706"/>
                  </a:cubicBezTo>
                  <a:cubicBezTo>
                    <a:pt x="6305" y="2756"/>
                    <a:pt x="6254" y="2807"/>
                    <a:pt x="6203" y="2857"/>
                  </a:cubicBezTo>
                  <a:cubicBezTo>
                    <a:pt x="6153" y="2776"/>
                    <a:pt x="6113" y="2695"/>
                    <a:pt x="6062" y="2614"/>
                  </a:cubicBezTo>
                  <a:cubicBezTo>
                    <a:pt x="6055" y="2601"/>
                    <a:pt x="6042" y="2595"/>
                    <a:pt x="6029" y="2595"/>
                  </a:cubicBezTo>
                  <a:close/>
                  <a:moveTo>
                    <a:pt x="2287" y="2674"/>
                  </a:moveTo>
                  <a:cubicBezTo>
                    <a:pt x="2260" y="2674"/>
                    <a:pt x="2232" y="2694"/>
                    <a:pt x="2245" y="2726"/>
                  </a:cubicBezTo>
                  <a:cubicBezTo>
                    <a:pt x="2285" y="2857"/>
                    <a:pt x="2326" y="2979"/>
                    <a:pt x="2366" y="3100"/>
                  </a:cubicBezTo>
                  <a:cubicBezTo>
                    <a:pt x="2380" y="3139"/>
                    <a:pt x="2410" y="3162"/>
                    <a:pt x="2443" y="3162"/>
                  </a:cubicBezTo>
                  <a:cubicBezTo>
                    <a:pt x="2461" y="3162"/>
                    <a:pt x="2480" y="3155"/>
                    <a:pt x="2498" y="3141"/>
                  </a:cubicBezTo>
                  <a:cubicBezTo>
                    <a:pt x="2589" y="3070"/>
                    <a:pt x="2670" y="2999"/>
                    <a:pt x="2741" y="2908"/>
                  </a:cubicBezTo>
                  <a:cubicBezTo>
                    <a:pt x="2797" y="2844"/>
                    <a:pt x="2746" y="2755"/>
                    <a:pt x="2682" y="2755"/>
                  </a:cubicBezTo>
                  <a:cubicBezTo>
                    <a:pt x="2665" y="2755"/>
                    <a:pt x="2647" y="2761"/>
                    <a:pt x="2630" y="2776"/>
                  </a:cubicBezTo>
                  <a:cubicBezTo>
                    <a:pt x="2569" y="2827"/>
                    <a:pt x="2518" y="2888"/>
                    <a:pt x="2468" y="2938"/>
                  </a:cubicBezTo>
                  <a:cubicBezTo>
                    <a:pt x="2417" y="2857"/>
                    <a:pt x="2376" y="2776"/>
                    <a:pt x="2326" y="2695"/>
                  </a:cubicBezTo>
                  <a:cubicBezTo>
                    <a:pt x="2319" y="2680"/>
                    <a:pt x="2303" y="2674"/>
                    <a:pt x="2287" y="2674"/>
                  </a:cubicBezTo>
                  <a:close/>
                  <a:moveTo>
                    <a:pt x="4495" y="2740"/>
                  </a:moveTo>
                  <a:cubicBezTo>
                    <a:pt x="4468" y="2740"/>
                    <a:pt x="4439" y="2764"/>
                    <a:pt x="4452" y="2796"/>
                  </a:cubicBezTo>
                  <a:lnTo>
                    <a:pt x="4574" y="3161"/>
                  </a:lnTo>
                  <a:cubicBezTo>
                    <a:pt x="4587" y="3200"/>
                    <a:pt x="4621" y="3227"/>
                    <a:pt x="4658" y="3227"/>
                  </a:cubicBezTo>
                  <a:cubicBezTo>
                    <a:pt x="4677" y="3227"/>
                    <a:pt x="4698" y="3219"/>
                    <a:pt x="4715" y="3201"/>
                  </a:cubicBezTo>
                  <a:cubicBezTo>
                    <a:pt x="4796" y="3131"/>
                    <a:pt x="4877" y="3060"/>
                    <a:pt x="4948" y="2979"/>
                  </a:cubicBezTo>
                  <a:cubicBezTo>
                    <a:pt x="5003" y="2909"/>
                    <a:pt x="4955" y="2821"/>
                    <a:pt x="4894" y="2821"/>
                  </a:cubicBezTo>
                  <a:cubicBezTo>
                    <a:pt x="4875" y="2821"/>
                    <a:pt x="4856" y="2829"/>
                    <a:pt x="4837" y="2847"/>
                  </a:cubicBezTo>
                  <a:cubicBezTo>
                    <a:pt x="4776" y="2898"/>
                    <a:pt x="4725" y="2949"/>
                    <a:pt x="4675" y="2999"/>
                  </a:cubicBezTo>
                  <a:cubicBezTo>
                    <a:pt x="4624" y="2928"/>
                    <a:pt x="4583" y="2847"/>
                    <a:pt x="4533" y="2766"/>
                  </a:cubicBezTo>
                  <a:cubicBezTo>
                    <a:pt x="4526" y="2748"/>
                    <a:pt x="4511" y="2740"/>
                    <a:pt x="4495" y="2740"/>
                  </a:cubicBezTo>
                  <a:close/>
                  <a:moveTo>
                    <a:pt x="6702" y="2806"/>
                  </a:moveTo>
                  <a:cubicBezTo>
                    <a:pt x="6674" y="2806"/>
                    <a:pt x="6647" y="2825"/>
                    <a:pt x="6659" y="2857"/>
                  </a:cubicBezTo>
                  <a:cubicBezTo>
                    <a:pt x="6700" y="2979"/>
                    <a:pt x="6740" y="3111"/>
                    <a:pt x="6781" y="3232"/>
                  </a:cubicBezTo>
                  <a:cubicBezTo>
                    <a:pt x="6794" y="3271"/>
                    <a:pt x="6828" y="3294"/>
                    <a:pt x="6864" y="3294"/>
                  </a:cubicBezTo>
                  <a:cubicBezTo>
                    <a:pt x="6884" y="3294"/>
                    <a:pt x="6905" y="3287"/>
                    <a:pt x="6923" y="3273"/>
                  </a:cubicBezTo>
                  <a:cubicBezTo>
                    <a:pt x="7004" y="3201"/>
                    <a:pt x="7085" y="3120"/>
                    <a:pt x="7155" y="3039"/>
                  </a:cubicBezTo>
                  <a:cubicBezTo>
                    <a:pt x="7211" y="2976"/>
                    <a:pt x="7160" y="2887"/>
                    <a:pt x="7097" y="2887"/>
                  </a:cubicBezTo>
                  <a:cubicBezTo>
                    <a:pt x="7079" y="2887"/>
                    <a:pt x="7061" y="2893"/>
                    <a:pt x="7044" y="2908"/>
                  </a:cubicBezTo>
                  <a:cubicBezTo>
                    <a:pt x="6983" y="2958"/>
                    <a:pt x="6932" y="3019"/>
                    <a:pt x="6882" y="3070"/>
                  </a:cubicBezTo>
                  <a:cubicBezTo>
                    <a:pt x="6831" y="2989"/>
                    <a:pt x="6791" y="2908"/>
                    <a:pt x="6740" y="2827"/>
                  </a:cubicBezTo>
                  <a:cubicBezTo>
                    <a:pt x="6733" y="2812"/>
                    <a:pt x="6717" y="2806"/>
                    <a:pt x="6702" y="2806"/>
                  </a:cubicBezTo>
                  <a:close/>
                  <a:moveTo>
                    <a:pt x="758" y="2821"/>
                  </a:moveTo>
                  <a:cubicBezTo>
                    <a:pt x="730" y="2821"/>
                    <a:pt x="699" y="2845"/>
                    <a:pt x="706" y="2877"/>
                  </a:cubicBezTo>
                  <a:cubicBezTo>
                    <a:pt x="756" y="2999"/>
                    <a:pt x="797" y="3120"/>
                    <a:pt x="837" y="3242"/>
                  </a:cubicBezTo>
                  <a:cubicBezTo>
                    <a:pt x="850" y="3281"/>
                    <a:pt x="880" y="3303"/>
                    <a:pt x="914" y="3303"/>
                  </a:cubicBezTo>
                  <a:cubicBezTo>
                    <a:pt x="932" y="3303"/>
                    <a:pt x="951" y="3297"/>
                    <a:pt x="969" y="3282"/>
                  </a:cubicBezTo>
                  <a:cubicBezTo>
                    <a:pt x="1060" y="3212"/>
                    <a:pt x="1131" y="3141"/>
                    <a:pt x="1212" y="3050"/>
                  </a:cubicBezTo>
                  <a:cubicBezTo>
                    <a:pt x="1266" y="2988"/>
                    <a:pt x="1219" y="2902"/>
                    <a:pt x="1153" y="2902"/>
                  </a:cubicBezTo>
                  <a:cubicBezTo>
                    <a:pt x="1133" y="2902"/>
                    <a:pt x="1112" y="2910"/>
                    <a:pt x="1091" y="2928"/>
                  </a:cubicBezTo>
                  <a:cubicBezTo>
                    <a:pt x="1040" y="2979"/>
                    <a:pt x="979" y="3030"/>
                    <a:pt x="929" y="3080"/>
                  </a:cubicBezTo>
                  <a:cubicBezTo>
                    <a:pt x="888" y="2999"/>
                    <a:pt x="837" y="2918"/>
                    <a:pt x="797" y="2847"/>
                  </a:cubicBezTo>
                  <a:cubicBezTo>
                    <a:pt x="789" y="2829"/>
                    <a:pt x="774" y="2821"/>
                    <a:pt x="758" y="2821"/>
                  </a:cubicBezTo>
                  <a:close/>
                  <a:moveTo>
                    <a:pt x="2965" y="2887"/>
                  </a:moveTo>
                  <a:cubicBezTo>
                    <a:pt x="2938" y="2887"/>
                    <a:pt x="2910" y="2906"/>
                    <a:pt x="2923" y="2938"/>
                  </a:cubicBezTo>
                  <a:cubicBezTo>
                    <a:pt x="2963" y="3060"/>
                    <a:pt x="3004" y="3181"/>
                    <a:pt x="3044" y="3313"/>
                  </a:cubicBezTo>
                  <a:cubicBezTo>
                    <a:pt x="3058" y="3347"/>
                    <a:pt x="3091" y="3372"/>
                    <a:pt x="3126" y="3372"/>
                  </a:cubicBezTo>
                  <a:cubicBezTo>
                    <a:pt x="3143" y="3372"/>
                    <a:pt x="3160" y="3367"/>
                    <a:pt x="3176" y="3354"/>
                  </a:cubicBezTo>
                  <a:cubicBezTo>
                    <a:pt x="3267" y="3282"/>
                    <a:pt x="3348" y="3201"/>
                    <a:pt x="3419" y="3120"/>
                  </a:cubicBezTo>
                  <a:cubicBezTo>
                    <a:pt x="3475" y="3057"/>
                    <a:pt x="3424" y="2968"/>
                    <a:pt x="3355" y="2968"/>
                  </a:cubicBezTo>
                  <a:cubicBezTo>
                    <a:pt x="3337" y="2968"/>
                    <a:pt x="3317" y="2974"/>
                    <a:pt x="3298" y="2989"/>
                  </a:cubicBezTo>
                  <a:cubicBezTo>
                    <a:pt x="3247" y="3039"/>
                    <a:pt x="3186" y="3090"/>
                    <a:pt x="3136" y="3151"/>
                  </a:cubicBezTo>
                  <a:cubicBezTo>
                    <a:pt x="3095" y="3070"/>
                    <a:pt x="3055" y="2989"/>
                    <a:pt x="3004" y="2908"/>
                  </a:cubicBezTo>
                  <a:cubicBezTo>
                    <a:pt x="2997" y="2893"/>
                    <a:pt x="2981" y="2887"/>
                    <a:pt x="2965" y="2887"/>
                  </a:cubicBezTo>
                  <a:close/>
                  <a:moveTo>
                    <a:pt x="5178" y="2950"/>
                  </a:moveTo>
                  <a:cubicBezTo>
                    <a:pt x="5149" y="2950"/>
                    <a:pt x="5116" y="2975"/>
                    <a:pt x="5130" y="3009"/>
                  </a:cubicBezTo>
                  <a:lnTo>
                    <a:pt x="5252" y="3374"/>
                  </a:lnTo>
                  <a:cubicBezTo>
                    <a:pt x="5265" y="3413"/>
                    <a:pt x="5295" y="3435"/>
                    <a:pt x="5331" y="3435"/>
                  </a:cubicBezTo>
                  <a:cubicBezTo>
                    <a:pt x="5350" y="3435"/>
                    <a:pt x="5372" y="3429"/>
                    <a:pt x="5393" y="3414"/>
                  </a:cubicBezTo>
                  <a:cubicBezTo>
                    <a:pt x="5474" y="3343"/>
                    <a:pt x="5555" y="3273"/>
                    <a:pt x="5627" y="3181"/>
                  </a:cubicBezTo>
                  <a:cubicBezTo>
                    <a:pt x="5681" y="3119"/>
                    <a:pt x="5634" y="3033"/>
                    <a:pt x="5572" y="3033"/>
                  </a:cubicBezTo>
                  <a:cubicBezTo>
                    <a:pt x="5554" y="3033"/>
                    <a:pt x="5534" y="3041"/>
                    <a:pt x="5515" y="3060"/>
                  </a:cubicBezTo>
                  <a:cubicBezTo>
                    <a:pt x="5454" y="3111"/>
                    <a:pt x="5404" y="3161"/>
                    <a:pt x="5353" y="3212"/>
                  </a:cubicBezTo>
                  <a:cubicBezTo>
                    <a:pt x="5303" y="3131"/>
                    <a:pt x="5262" y="3050"/>
                    <a:pt x="5211" y="2969"/>
                  </a:cubicBezTo>
                  <a:cubicBezTo>
                    <a:pt x="5205" y="2956"/>
                    <a:pt x="5192" y="2950"/>
                    <a:pt x="5178" y="2950"/>
                  </a:cubicBezTo>
                  <a:close/>
                  <a:moveTo>
                    <a:pt x="1431" y="3028"/>
                  </a:moveTo>
                  <a:cubicBezTo>
                    <a:pt x="1404" y="3028"/>
                    <a:pt x="1378" y="3048"/>
                    <a:pt x="1384" y="3080"/>
                  </a:cubicBezTo>
                  <a:cubicBezTo>
                    <a:pt x="1424" y="3212"/>
                    <a:pt x="1476" y="3333"/>
                    <a:pt x="1516" y="3455"/>
                  </a:cubicBezTo>
                  <a:cubicBezTo>
                    <a:pt x="1529" y="3494"/>
                    <a:pt x="1559" y="3516"/>
                    <a:pt x="1592" y="3516"/>
                  </a:cubicBezTo>
                  <a:cubicBezTo>
                    <a:pt x="1610" y="3516"/>
                    <a:pt x="1629" y="3510"/>
                    <a:pt x="1647" y="3495"/>
                  </a:cubicBezTo>
                  <a:cubicBezTo>
                    <a:pt x="1739" y="3424"/>
                    <a:pt x="1809" y="3354"/>
                    <a:pt x="1890" y="3262"/>
                  </a:cubicBezTo>
                  <a:cubicBezTo>
                    <a:pt x="1946" y="3198"/>
                    <a:pt x="1895" y="3109"/>
                    <a:pt x="1827" y="3109"/>
                  </a:cubicBezTo>
                  <a:cubicBezTo>
                    <a:pt x="1808" y="3109"/>
                    <a:pt x="1788" y="3116"/>
                    <a:pt x="1769" y="3131"/>
                  </a:cubicBezTo>
                  <a:lnTo>
                    <a:pt x="1607" y="3293"/>
                  </a:lnTo>
                  <a:cubicBezTo>
                    <a:pt x="1566" y="3212"/>
                    <a:pt x="1516" y="3131"/>
                    <a:pt x="1476" y="3050"/>
                  </a:cubicBezTo>
                  <a:cubicBezTo>
                    <a:pt x="1464" y="3035"/>
                    <a:pt x="1448" y="3028"/>
                    <a:pt x="1431" y="3028"/>
                  </a:cubicBezTo>
                  <a:close/>
                  <a:moveTo>
                    <a:pt x="3644" y="3095"/>
                  </a:moveTo>
                  <a:cubicBezTo>
                    <a:pt x="3616" y="3095"/>
                    <a:pt x="3585" y="3119"/>
                    <a:pt x="3591" y="3151"/>
                  </a:cubicBezTo>
                  <a:cubicBezTo>
                    <a:pt x="3642" y="3273"/>
                    <a:pt x="3683" y="3394"/>
                    <a:pt x="3723" y="3516"/>
                  </a:cubicBezTo>
                  <a:cubicBezTo>
                    <a:pt x="3736" y="3555"/>
                    <a:pt x="3767" y="3582"/>
                    <a:pt x="3800" y="3582"/>
                  </a:cubicBezTo>
                  <a:cubicBezTo>
                    <a:pt x="3818" y="3582"/>
                    <a:pt x="3837" y="3574"/>
                    <a:pt x="3854" y="3556"/>
                  </a:cubicBezTo>
                  <a:cubicBezTo>
                    <a:pt x="3946" y="3485"/>
                    <a:pt x="4016" y="3414"/>
                    <a:pt x="4097" y="3333"/>
                  </a:cubicBezTo>
                  <a:cubicBezTo>
                    <a:pt x="4152" y="3263"/>
                    <a:pt x="4105" y="3175"/>
                    <a:pt x="4039" y="3175"/>
                  </a:cubicBezTo>
                  <a:cubicBezTo>
                    <a:pt x="4019" y="3175"/>
                    <a:pt x="3997" y="3183"/>
                    <a:pt x="3976" y="3201"/>
                  </a:cubicBezTo>
                  <a:cubicBezTo>
                    <a:pt x="3926" y="3252"/>
                    <a:pt x="3865" y="3303"/>
                    <a:pt x="3814" y="3354"/>
                  </a:cubicBezTo>
                  <a:cubicBezTo>
                    <a:pt x="3773" y="3282"/>
                    <a:pt x="3723" y="3201"/>
                    <a:pt x="3683" y="3120"/>
                  </a:cubicBezTo>
                  <a:cubicBezTo>
                    <a:pt x="3675" y="3102"/>
                    <a:pt x="3660" y="3095"/>
                    <a:pt x="3644" y="3095"/>
                  </a:cubicBezTo>
                  <a:close/>
                  <a:moveTo>
                    <a:pt x="5851" y="3160"/>
                  </a:moveTo>
                  <a:cubicBezTo>
                    <a:pt x="5824" y="3160"/>
                    <a:pt x="5796" y="3180"/>
                    <a:pt x="5809" y="3212"/>
                  </a:cubicBezTo>
                  <a:cubicBezTo>
                    <a:pt x="5849" y="3333"/>
                    <a:pt x="5890" y="3465"/>
                    <a:pt x="5930" y="3586"/>
                  </a:cubicBezTo>
                  <a:cubicBezTo>
                    <a:pt x="5944" y="3625"/>
                    <a:pt x="5973" y="3648"/>
                    <a:pt x="6007" y="3648"/>
                  </a:cubicBezTo>
                  <a:cubicBezTo>
                    <a:pt x="6025" y="3648"/>
                    <a:pt x="6044" y="3641"/>
                    <a:pt x="6062" y="3627"/>
                  </a:cubicBezTo>
                  <a:cubicBezTo>
                    <a:pt x="6153" y="3556"/>
                    <a:pt x="6234" y="3475"/>
                    <a:pt x="6305" y="3394"/>
                  </a:cubicBezTo>
                  <a:cubicBezTo>
                    <a:pt x="6361" y="3330"/>
                    <a:pt x="6310" y="3241"/>
                    <a:pt x="6241" y="3241"/>
                  </a:cubicBezTo>
                  <a:cubicBezTo>
                    <a:pt x="6222" y="3241"/>
                    <a:pt x="6202" y="3247"/>
                    <a:pt x="6183" y="3262"/>
                  </a:cubicBezTo>
                  <a:cubicBezTo>
                    <a:pt x="6133" y="3313"/>
                    <a:pt x="6082" y="3374"/>
                    <a:pt x="6021" y="3424"/>
                  </a:cubicBezTo>
                  <a:cubicBezTo>
                    <a:pt x="5981" y="3343"/>
                    <a:pt x="5940" y="3262"/>
                    <a:pt x="5890" y="3181"/>
                  </a:cubicBezTo>
                  <a:cubicBezTo>
                    <a:pt x="5883" y="3166"/>
                    <a:pt x="5867" y="3160"/>
                    <a:pt x="5851" y="3160"/>
                  </a:cubicBezTo>
                  <a:close/>
                  <a:moveTo>
                    <a:pt x="2110" y="3241"/>
                  </a:moveTo>
                  <a:cubicBezTo>
                    <a:pt x="2082" y="3241"/>
                    <a:pt x="2056" y="3261"/>
                    <a:pt x="2063" y="3293"/>
                  </a:cubicBezTo>
                  <a:cubicBezTo>
                    <a:pt x="2103" y="3414"/>
                    <a:pt x="2153" y="3536"/>
                    <a:pt x="2194" y="3667"/>
                  </a:cubicBezTo>
                  <a:cubicBezTo>
                    <a:pt x="2208" y="3702"/>
                    <a:pt x="2240" y="3726"/>
                    <a:pt x="2275" y="3726"/>
                  </a:cubicBezTo>
                  <a:cubicBezTo>
                    <a:pt x="2292" y="3726"/>
                    <a:pt x="2309" y="3721"/>
                    <a:pt x="2326" y="3708"/>
                  </a:cubicBezTo>
                  <a:cubicBezTo>
                    <a:pt x="2417" y="3637"/>
                    <a:pt x="2488" y="3556"/>
                    <a:pt x="2569" y="3475"/>
                  </a:cubicBezTo>
                  <a:cubicBezTo>
                    <a:pt x="2625" y="3411"/>
                    <a:pt x="2573" y="3322"/>
                    <a:pt x="2504" y="3322"/>
                  </a:cubicBezTo>
                  <a:cubicBezTo>
                    <a:pt x="2486" y="3322"/>
                    <a:pt x="2467" y="3328"/>
                    <a:pt x="2447" y="3343"/>
                  </a:cubicBezTo>
                  <a:cubicBezTo>
                    <a:pt x="2387" y="3394"/>
                    <a:pt x="2336" y="3444"/>
                    <a:pt x="2285" y="3505"/>
                  </a:cubicBezTo>
                  <a:cubicBezTo>
                    <a:pt x="2245" y="3424"/>
                    <a:pt x="2194" y="3343"/>
                    <a:pt x="2153" y="3262"/>
                  </a:cubicBezTo>
                  <a:cubicBezTo>
                    <a:pt x="2142" y="3247"/>
                    <a:pt x="2126" y="3241"/>
                    <a:pt x="2110" y="3241"/>
                  </a:cubicBezTo>
                  <a:close/>
                  <a:moveTo>
                    <a:pt x="4323" y="3304"/>
                  </a:moveTo>
                  <a:cubicBezTo>
                    <a:pt x="4293" y="3304"/>
                    <a:pt x="4263" y="3329"/>
                    <a:pt x="4270" y="3363"/>
                  </a:cubicBezTo>
                  <a:cubicBezTo>
                    <a:pt x="4320" y="3485"/>
                    <a:pt x="4361" y="3606"/>
                    <a:pt x="4401" y="3728"/>
                  </a:cubicBezTo>
                  <a:cubicBezTo>
                    <a:pt x="4414" y="3767"/>
                    <a:pt x="4444" y="3789"/>
                    <a:pt x="4478" y="3789"/>
                  </a:cubicBezTo>
                  <a:cubicBezTo>
                    <a:pt x="4496" y="3789"/>
                    <a:pt x="4515" y="3783"/>
                    <a:pt x="4533" y="3768"/>
                  </a:cubicBezTo>
                  <a:cubicBezTo>
                    <a:pt x="4624" y="3698"/>
                    <a:pt x="4695" y="3627"/>
                    <a:pt x="4776" y="3536"/>
                  </a:cubicBezTo>
                  <a:cubicBezTo>
                    <a:pt x="4830" y="3474"/>
                    <a:pt x="4783" y="3388"/>
                    <a:pt x="4717" y="3388"/>
                  </a:cubicBezTo>
                  <a:cubicBezTo>
                    <a:pt x="4697" y="3388"/>
                    <a:pt x="4676" y="3396"/>
                    <a:pt x="4655" y="3414"/>
                  </a:cubicBezTo>
                  <a:cubicBezTo>
                    <a:pt x="4604" y="3465"/>
                    <a:pt x="4543" y="3516"/>
                    <a:pt x="4493" y="3566"/>
                  </a:cubicBezTo>
                  <a:cubicBezTo>
                    <a:pt x="4452" y="3485"/>
                    <a:pt x="4401" y="3404"/>
                    <a:pt x="4361" y="3323"/>
                  </a:cubicBezTo>
                  <a:cubicBezTo>
                    <a:pt x="4351" y="3310"/>
                    <a:pt x="4337" y="3304"/>
                    <a:pt x="4323" y="3304"/>
                  </a:cubicBezTo>
                  <a:close/>
                  <a:moveTo>
                    <a:pt x="6529" y="3373"/>
                  </a:moveTo>
                  <a:cubicBezTo>
                    <a:pt x="6502" y="3373"/>
                    <a:pt x="6474" y="3392"/>
                    <a:pt x="6487" y="3424"/>
                  </a:cubicBezTo>
                  <a:lnTo>
                    <a:pt x="6608" y="3789"/>
                  </a:lnTo>
                  <a:cubicBezTo>
                    <a:pt x="6622" y="3830"/>
                    <a:pt x="6655" y="3858"/>
                    <a:pt x="6691" y="3858"/>
                  </a:cubicBezTo>
                  <a:cubicBezTo>
                    <a:pt x="6708" y="3858"/>
                    <a:pt x="6724" y="3852"/>
                    <a:pt x="6740" y="3840"/>
                  </a:cubicBezTo>
                  <a:cubicBezTo>
                    <a:pt x="6831" y="3759"/>
                    <a:pt x="6912" y="3687"/>
                    <a:pt x="6983" y="3606"/>
                  </a:cubicBezTo>
                  <a:cubicBezTo>
                    <a:pt x="7039" y="3543"/>
                    <a:pt x="6988" y="3454"/>
                    <a:pt x="6919" y="3454"/>
                  </a:cubicBezTo>
                  <a:cubicBezTo>
                    <a:pt x="6901" y="3454"/>
                    <a:pt x="6881" y="3460"/>
                    <a:pt x="6862" y="3475"/>
                  </a:cubicBezTo>
                  <a:cubicBezTo>
                    <a:pt x="6811" y="3525"/>
                    <a:pt x="6750" y="3576"/>
                    <a:pt x="6700" y="3637"/>
                  </a:cubicBezTo>
                  <a:cubicBezTo>
                    <a:pt x="6659" y="3556"/>
                    <a:pt x="6608" y="3475"/>
                    <a:pt x="6568" y="3394"/>
                  </a:cubicBezTo>
                  <a:cubicBezTo>
                    <a:pt x="6560" y="3379"/>
                    <a:pt x="6545" y="3373"/>
                    <a:pt x="6529" y="3373"/>
                  </a:cubicBezTo>
                  <a:close/>
                  <a:moveTo>
                    <a:pt x="578" y="3382"/>
                  </a:moveTo>
                  <a:cubicBezTo>
                    <a:pt x="548" y="3382"/>
                    <a:pt x="521" y="3402"/>
                    <a:pt x="533" y="3435"/>
                  </a:cubicBezTo>
                  <a:cubicBezTo>
                    <a:pt x="574" y="3566"/>
                    <a:pt x="614" y="3687"/>
                    <a:pt x="655" y="3809"/>
                  </a:cubicBezTo>
                  <a:cubicBezTo>
                    <a:pt x="668" y="3848"/>
                    <a:pt x="702" y="3870"/>
                    <a:pt x="739" y="3870"/>
                  </a:cubicBezTo>
                  <a:cubicBezTo>
                    <a:pt x="759" y="3870"/>
                    <a:pt x="779" y="3864"/>
                    <a:pt x="797" y="3849"/>
                  </a:cubicBezTo>
                  <a:cubicBezTo>
                    <a:pt x="888" y="3779"/>
                    <a:pt x="959" y="3708"/>
                    <a:pt x="1040" y="3617"/>
                  </a:cubicBezTo>
                  <a:cubicBezTo>
                    <a:pt x="1096" y="3553"/>
                    <a:pt x="1045" y="3464"/>
                    <a:pt x="976" y="3464"/>
                  </a:cubicBezTo>
                  <a:cubicBezTo>
                    <a:pt x="957" y="3464"/>
                    <a:pt x="937" y="3470"/>
                    <a:pt x="918" y="3485"/>
                  </a:cubicBezTo>
                  <a:cubicBezTo>
                    <a:pt x="857" y="3536"/>
                    <a:pt x="807" y="3597"/>
                    <a:pt x="756" y="3647"/>
                  </a:cubicBezTo>
                  <a:cubicBezTo>
                    <a:pt x="716" y="3566"/>
                    <a:pt x="666" y="3485"/>
                    <a:pt x="625" y="3404"/>
                  </a:cubicBezTo>
                  <a:cubicBezTo>
                    <a:pt x="614" y="3389"/>
                    <a:pt x="596" y="3382"/>
                    <a:pt x="578" y="3382"/>
                  </a:cubicBezTo>
                  <a:close/>
                  <a:moveTo>
                    <a:pt x="2789" y="3449"/>
                  </a:moveTo>
                  <a:cubicBezTo>
                    <a:pt x="2761" y="3449"/>
                    <a:pt x="2735" y="3473"/>
                    <a:pt x="2741" y="3505"/>
                  </a:cubicBezTo>
                  <a:cubicBezTo>
                    <a:pt x="2781" y="3627"/>
                    <a:pt x="2822" y="3748"/>
                    <a:pt x="2873" y="3870"/>
                  </a:cubicBezTo>
                  <a:cubicBezTo>
                    <a:pt x="2886" y="3909"/>
                    <a:pt x="2916" y="3936"/>
                    <a:pt x="2949" y="3936"/>
                  </a:cubicBezTo>
                  <a:cubicBezTo>
                    <a:pt x="2967" y="3936"/>
                    <a:pt x="2986" y="3928"/>
                    <a:pt x="3004" y="3910"/>
                  </a:cubicBezTo>
                  <a:cubicBezTo>
                    <a:pt x="3095" y="3840"/>
                    <a:pt x="3166" y="3768"/>
                    <a:pt x="3247" y="3687"/>
                  </a:cubicBezTo>
                  <a:cubicBezTo>
                    <a:pt x="3302" y="3618"/>
                    <a:pt x="3255" y="3530"/>
                    <a:pt x="3188" y="3530"/>
                  </a:cubicBezTo>
                  <a:cubicBezTo>
                    <a:pt x="3168" y="3530"/>
                    <a:pt x="3147" y="3537"/>
                    <a:pt x="3125" y="3556"/>
                  </a:cubicBezTo>
                  <a:cubicBezTo>
                    <a:pt x="3065" y="3606"/>
                    <a:pt x="3014" y="3657"/>
                    <a:pt x="2963" y="3708"/>
                  </a:cubicBezTo>
                  <a:cubicBezTo>
                    <a:pt x="2923" y="3637"/>
                    <a:pt x="2873" y="3556"/>
                    <a:pt x="2832" y="3475"/>
                  </a:cubicBezTo>
                  <a:cubicBezTo>
                    <a:pt x="2821" y="3457"/>
                    <a:pt x="2805" y="3449"/>
                    <a:pt x="2789" y="3449"/>
                  </a:cubicBezTo>
                  <a:close/>
                  <a:moveTo>
                    <a:pt x="4995" y="3514"/>
                  </a:moveTo>
                  <a:cubicBezTo>
                    <a:pt x="4968" y="3514"/>
                    <a:pt x="4942" y="3534"/>
                    <a:pt x="4948" y="3566"/>
                  </a:cubicBezTo>
                  <a:cubicBezTo>
                    <a:pt x="4988" y="3687"/>
                    <a:pt x="5039" y="3819"/>
                    <a:pt x="5080" y="3941"/>
                  </a:cubicBezTo>
                  <a:cubicBezTo>
                    <a:pt x="5093" y="3980"/>
                    <a:pt x="5123" y="4002"/>
                    <a:pt x="5156" y="4002"/>
                  </a:cubicBezTo>
                  <a:cubicBezTo>
                    <a:pt x="5174" y="4002"/>
                    <a:pt x="5193" y="3996"/>
                    <a:pt x="5211" y="3981"/>
                  </a:cubicBezTo>
                  <a:cubicBezTo>
                    <a:pt x="5303" y="3910"/>
                    <a:pt x="5373" y="3829"/>
                    <a:pt x="5454" y="3748"/>
                  </a:cubicBezTo>
                  <a:cubicBezTo>
                    <a:pt x="5510" y="3684"/>
                    <a:pt x="5459" y="3595"/>
                    <a:pt x="5390" y="3595"/>
                  </a:cubicBezTo>
                  <a:cubicBezTo>
                    <a:pt x="5372" y="3595"/>
                    <a:pt x="5352" y="3602"/>
                    <a:pt x="5333" y="3617"/>
                  </a:cubicBezTo>
                  <a:cubicBezTo>
                    <a:pt x="5272" y="3667"/>
                    <a:pt x="5222" y="3728"/>
                    <a:pt x="5171" y="3779"/>
                  </a:cubicBezTo>
                  <a:cubicBezTo>
                    <a:pt x="5130" y="3698"/>
                    <a:pt x="5080" y="3617"/>
                    <a:pt x="5039" y="3536"/>
                  </a:cubicBezTo>
                  <a:cubicBezTo>
                    <a:pt x="5028" y="3521"/>
                    <a:pt x="5011" y="3514"/>
                    <a:pt x="4995" y="3514"/>
                  </a:cubicBezTo>
                  <a:close/>
                  <a:moveTo>
                    <a:pt x="1257" y="3595"/>
                  </a:moveTo>
                  <a:cubicBezTo>
                    <a:pt x="1227" y="3595"/>
                    <a:pt x="1199" y="3615"/>
                    <a:pt x="1212" y="3647"/>
                  </a:cubicBezTo>
                  <a:cubicBezTo>
                    <a:pt x="1253" y="3768"/>
                    <a:pt x="1293" y="3890"/>
                    <a:pt x="1334" y="4022"/>
                  </a:cubicBezTo>
                  <a:cubicBezTo>
                    <a:pt x="1347" y="4056"/>
                    <a:pt x="1384" y="4081"/>
                    <a:pt x="1423" y="4081"/>
                  </a:cubicBezTo>
                  <a:cubicBezTo>
                    <a:pt x="1441" y="4081"/>
                    <a:pt x="1459" y="4075"/>
                    <a:pt x="1476" y="4062"/>
                  </a:cubicBezTo>
                  <a:cubicBezTo>
                    <a:pt x="1566" y="3991"/>
                    <a:pt x="1638" y="3910"/>
                    <a:pt x="1719" y="3829"/>
                  </a:cubicBezTo>
                  <a:cubicBezTo>
                    <a:pt x="1774" y="3765"/>
                    <a:pt x="1723" y="3676"/>
                    <a:pt x="1654" y="3676"/>
                  </a:cubicBezTo>
                  <a:cubicBezTo>
                    <a:pt x="1636" y="3676"/>
                    <a:pt x="1616" y="3683"/>
                    <a:pt x="1597" y="3698"/>
                  </a:cubicBezTo>
                  <a:cubicBezTo>
                    <a:pt x="1536" y="3748"/>
                    <a:pt x="1485" y="3799"/>
                    <a:pt x="1435" y="3860"/>
                  </a:cubicBezTo>
                  <a:cubicBezTo>
                    <a:pt x="1395" y="3779"/>
                    <a:pt x="1343" y="3698"/>
                    <a:pt x="1303" y="3617"/>
                  </a:cubicBezTo>
                  <a:cubicBezTo>
                    <a:pt x="1292" y="3602"/>
                    <a:pt x="1274" y="3595"/>
                    <a:pt x="1257" y="3595"/>
                  </a:cubicBezTo>
                  <a:close/>
                  <a:moveTo>
                    <a:pt x="3470" y="3659"/>
                  </a:moveTo>
                  <a:cubicBezTo>
                    <a:pt x="3438" y="3659"/>
                    <a:pt x="3406" y="3684"/>
                    <a:pt x="3419" y="3718"/>
                  </a:cubicBezTo>
                  <a:lnTo>
                    <a:pt x="3541" y="4083"/>
                  </a:lnTo>
                  <a:cubicBezTo>
                    <a:pt x="3554" y="4122"/>
                    <a:pt x="3588" y="4144"/>
                    <a:pt x="3624" y="4144"/>
                  </a:cubicBezTo>
                  <a:cubicBezTo>
                    <a:pt x="3644" y="4144"/>
                    <a:pt x="3665" y="4137"/>
                    <a:pt x="3683" y="4123"/>
                  </a:cubicBezTo>
                  <a:cubicBezTo>
                    <a:pt x="3773" y="4052"/>
                    <a:pt x="3845" y="3981"/>
                    <a:pt x="3926" y="3890"/>
                  </a:cubicBezTo>
                  <a:cubicBezTo>
                    <a:pt x="3980" y="3828"/>
                    <a:pt x="3933" y="3742"/>
                    <a:pt x="3867" y="3742"/>
                  </a:cubicBezTo>
                  <a:cubicBezTo>
                    <a:pt x="3847" y="3742"/>
                    <a:pt x="3825" y="3750"/>
                    <a:pt x="3804" y="3768"/>
                  </a:cubicBezTo>
                  <a:cubicBezTo>
                    <a:pt x="3743" y="3819"/>
                    <a:pt x="3692" y="3870"/>
                    <a:pt x="3642" y="3921"/>
                  </a:cubicBezTo>
                  <a:cubicBezTo>
                    <a:pt x="3602" y="3840"/>
                    <a:pt x="3551" y="3759"/>
                    <a:pt x="3510" y="3678"/>
                  </a:cubicBezTo>
                  <a:cubicBezTo>
                    <a:pt x="3500" y="3664"/>
                    <a:pt x="3485" y="3659"/>
                    <a:pt x="3470" y="3659"/>
                  </a:cubicBezTo>
                  <a:close/>
                  <a:moveTo>
                    <a:pt x="5674" y="3727"/>
                  </a:moveTo>
                  <a:cubicBezTo>
                    <a:pt x="5646" y="3727"/>
                    <a:pt x="5620" y="3747"/>
                    <a:pt x="5627" y="3779"/>
                  </a:cubicBezTo>
                  <a:cubicBezTo>
                    <a:pt x="5667" y="3900"/>
                    <a:pt x="5708" y="4022"/>
                    <a:pt x="5758" y="4143"/>
                  </a:cubicBezTo>
                  <a:cubicBezTo>
                    <a:pt x="5772" y="4185"/>
                    <a:pt x="5805" y="4212"/>
                    <a:pt x="5840" y="4212"/>
                  </a:cubicBezTo>
                  <a:cubicBezTo>
                    <a:pt x="5857" y="4212"/>
                    <a:pt x="5874" y="4206"/>
                    <a:pt x="5890" y="4194"/>
                  </a:cubicBezTo>
                  <a:cubicBezTo>
                    <a:pt x="5981" y="4113"/>
                    <a:pt x="6052" y="4042"/>
                    <a:pt x="6133" y="3961"/>
                  </a:cubicBezTo>
                  <a:cubicBezTo>
                    <a:pt x="6189" y="3897"/>
                    <a:pt x="6137" y="3808"/>
                    <a:pt x="6068" y="3808"/>
                  </a:cubicBezTo>
                  <a:cubicBezTo>
                    <a:pt x="6050" y="3808"/>
                    <a:pt x="6031" y="3814"/>
                    <a:pt x="6011" y="3829"/>
                  </a:cubicBezTo>
                  <a:cubicBezTo>
                    <a:pt x="5951" y="3880"/>
                    <a:pt x="5900" y="3930"/>
                    <a:pt x="5849" y="3991"/>
                  </a:cubicBezTo>
                  <a:cubicBezTo>
                    <a:pt x="5809" y="3910"/>
                    <a:pt x="5758" y="3829"/>
                    <a:pt x="5717" y="3748"/>
                  </a:cubicBezTo>
                  <a:cubicBezTo>
                    <a:pt x="5706" y="3733"/>
                    <a:pt x="5690" y="3727"/>
                    <a:pt x="5674" y="3727"/>
                  </a:cubicBezTo>
                  <a:close/>
                  <a:moveTo>
                    <a:pt x="1936" y="3803"/>
                  </a:moveTo>
                  <a:cubicBezTo>
                    <a:pt x="1906" y="3803"/>
                    <a:pt x="1877" y="3827"/>
                    <a:pt x="1890" y="3860"/>
                  </a:cubicBezTo>
                  <a:lnTo>
                    <a:pt x="2012" y="4224"/>
                  </a:lnTo>
                  <a:cubicBezTo>
                    <a:pt x="2025" y="4264"/>
                    <a:pt x="2059" y="4290"/>
                    <a:pt x="2096" y="4290"/>
                  </a:cubicBezTo>
                  <a:cubicBezTo>
                    <a:pt x="2116" y="4290"/>
                    <a:pt x="2136" y="4282"/>
                    <a:pt x="2153" y="4265"/>
                  </a:cubicBezTo>
                  <a:cubicBezTo>
                    <a:pt x="2245" y="4194"/>
                    <a:pt x="2315" y="4123"/>
                    <a:pt x="2396" y="4032"/>
                  </a:cubicBezTo>
                  <a:cubicBezTo>
                    <a:pt x="2451" y="3969"/>
                    <a:pt x="2398" y="3883"/>
                    <a:pt x="2334" y="3883"/>
                  </a:cubicBezTo>
                  <a:cubicBezTo>
                    <a:pt x="2314" y="3883"/>
                    <a:pt x="2294" y="3891"/>
                    <a:pt x="2275" y="3910"/>
                  </a:cubicBezTo>
                  <a:cubicBezTo>
                    <a:pt x="2214" y="3961"/>
                    <a:pt x="2164" y="4011"/>
                    <a:pt x="2113" y="4062"/>
                  </a:cubicBezTo>
                  <a:cubicBezTo>
                    <a:pt x="2063" y="3991"/>
                    <a:pt x="2022" y="3910"/>
                    <a:pt x="1982" y="3829"/>
                  </a:cubicBezTo>
                  <a:cubicBezTo>
                    <a:pt x="1971" y="3811"/>
                    <a:pt x="1953" y="3803"/>
                    <a:pt x="1936" y="3803"/>
                  </a:cubicBezTo>
                  <a:close/>
                  <a:moveTo>
                    <a:pt x="4142" y="3868"/>
                  </a:moveTo>
                  <a:cubicBezTo>
                    <a:pt x="4112" y="3868"/>
                    <a:pt x="4085" y="3888"/>
                    <a:pt x="4097" y="3921"/>
                  </a:cubicBezTo>
                  <a:cubicBezTo>
                    <a:pt x="4138" y="4042"/>
                    <a:pt x="4178" y="4173"/>
                    <a:pt x="4219" y="4295"/>
                  </a:cubicBezTo>
                  <a:cubicBezTo>
                    <a:pt x="4232" y="4334"/>
                    <a:pt x="4266" y="4356"/>
                    <a:pt x="4303" y="4356"/>
                  </a:cubicBezTo>
                  <a:cubicBezTo>
                    <a:pt x="4322" y="4356"/>
                    <a:pt x="4343" y="4350"/>
                    <a:pt x="4361" y="4335"/>
                  </a:cubicBezTo>
                  <a:cubicBezTo>
                    <a:pt x="4452" y="4265"/>
                    <a:pt x="4523" y="4184"/>
                    <a:pt x="4604" y="4103"/>
                  </a:cubicBezTo>
                  <a:cubicBezTo>
                    <a:pt x="4660" y="4039"/>
                    <a:pt x="4609" y="3950"/>
                    <a:pt x="4540" y="3950"/>
                  </a:cubicBezTo>
                  <a:cubicBezTo>
                    <a:pt x="4521" y="3950"/>
                    <a:pt x="4501" y="3956"/>
                    <a:pt x="4482" y="3971"/>
                  </a:cubicBezTo>
                  <a:cubicBezTo>
                    <a:pt x="4421" y="4022"/>
                    <a:pt x="4371" y="4083"/>
                    <a:pt x="4320" y="4133"/>
                  </a:cubicBezTo>
                  <a:cubicBezTo>
                    <a:pt x="4280" y="4052"/>
                    <a:pt x="4229" y="3971"/>
                    <a:pt x="4189" y="3890"/>
                  </a:cubicBezTo>
                  <a:cubicBezTo>
                    <a:pt x="4178" y="3875"/>
                    <a:pt x="4160" y="3868"/>
                    <a:pt x="4142" y="3868"/>
                  </a:cubicBezTo>
                  <a:close/>
                  <a:moveTo>
                    <a:pt x="6350" y="3935"/>
                  </a:moveTo>
                  <a:cubicBezTo>
                    <a:pt x="6320" y="3935"/>
                    <a:pt x="6292" y="3959"/>
                    <a:pt x="6305" y="3991"/>
                  </a:cubicBezTo>
                  <a:cubicBezTo>
                    <a:pt x="6345" y="4113"/>
                    <a:pt x="6386" y="4234"/>
                    <a:pt x="6437" y="4356"/>
                  </a:cubicBezTo>
                  <a:cubicBezTo>
                    <a:pt x="6450" y="4395"/>
                    <a:pt x="6480" y="4417"/>
                    <a:pt x="6513" y="4417"/>
                  </a:cubicBezTo>
                  <a:cubicBezTo>
                    <a:pt x="6531" y="4417"/>
                    <a:pt x="6550" y="4410"/>
                    <a:pt x="6568" y="4396"/>
                  </a:cubicBezTo>
                  <a:cubicBezTo>
                    <a:pt x="6659" y="4326"/>
                    <a:pt x="6730" y="4254"/>
                    <a:pt x="6811" y="4164"/>
                  </a:cubicBezTo>
                  <a:cubicBezTo>
                    <a:pt x="6866" y="4101"/>
                    <a:pt x="6819" y="4015"/>
                    <a:pt x="6753" y="4015"/>
                  </a:cubicBezTo>
                  <a:cubicBezTo>
                    <a:pt x="6732" y="4015"/>
                    <a:pt x="6711" y="4023"/>
                    <a:pt x="6689" y="4042"/>
                  </a:cubicBezTo>
                  <a:cubicBezTo>
                    <a:pt x="6629" y="4092"/>
                    <a:pt x="6578" y="4143"/>
                    <a:pt x="6527" y="4194"/>
                  </a:cubicBezTo>
                  <a:cubicBezTo>
                    <a:pt x="6487" y="4113"/>
                    <a:pt x="6437" y="4042"/>
                    <a:pt x="6396" y="3961"/>
                  </a:cubicBezTo>
                  <a:cubicBezTo>
                    <a:pt x="6385" y="3943"/>
                    <a:pt x="6367" y="3935"/>
                    <a:pt x="6350" y="3935"/>
                  </a:cubicBezTo>
                  <a:close/>
                  <a:moveTo>
                    <a:pt x="404" y="3949"/>
                  </a:moveTo>
                  <a:cubicBezTo>
                    <a:pt x="377" y="3949"/>
                    <a:pt x="349" y="3969"/>
                    <a:pt x="362" y="4002"/>
                  </a:cubicBezTo>
                  <a:cubicBezTo>
                    <a:pt x="402" y="4123"/>
                    <a:pt x="443" y="4245"/>
                    <a:pt x="483" y="4376"/>
                  </a:cubicBezTo>
                  <a:cubicBezTo>
                    <a:pt x="497" y="4410"/>
                    <a:pt x="534" y="4435"/>
                    <a:pt x="572" y="4435"/>
                  </a:cubicBezTo>
                  <a:cubicBezTo>
                    <a:pt x="590" y="4435"/>
                    <a:pt x="608" y="4429"/>
                    <a:pt x="625" y="4416"/>
                  </a:cubicBezTo>
                  <a:cubicBezTo>
                    <a:pt x="706" y="4346"/>
                    <a:pt x="787" y="4265"/>
                    <a:pt x="857" y="4184"/>
                  </a:cubicBezTo>
                  <a:cubicBezTo>
                    <a:pt x="921" y="4120"/>
                    <a:pt x="866" y="4031"/>
                    <a:pt x="800" y="4031"/>
                  </a:cubicBezTo>
                  <a:cubicBezTo>
                    <a:pt x="782" y="4031"/>
                    <a:pt x="764" y="4037"/>
                    <a:pt x="747" y="4052"/>
                  </a:cubicBezTo>
                  <a:cubicBezTo>
                    <a:pt x="686" y="4103"/>
                    <a:pt x="635" y="4153"/>
                    <a:pt x="585" y="4214"/>
                  </a:cubicBezTo>
                  <a:cubicBezTo>
                    <a:pt x="533" y="4133"/>
                    <a:pt x="493" y="4052"/>
                    <a:pt x="443" y="3971"/>
                  </a:cubicBezTo>
                  <a:cubicBezTo>
                    <a:pt x="435" y="3956"/>
                    <a:pt x="420" y="3949"/>
                    <a:pt x="404" y="3949"/>
                  </a:cubicBezTo>
                  <a:close/>
                  <a:moveTo>
                    <a:pt x="2617" y="4013"/>
                  </a:moveTo>
                  <a:cubicBezTo>
                    <a:pt x="2588" y="4013"/>
                    <a:pt x="2555" y="4038"/>
                    <a:pt x="2569" y="4072"/>
                  </a:cubicBezTo>
                  <a:lnTo>
                    <a:pt x="2690" y="4437"/>
                  </a:lnTo>
                  <a:cubicBezTo>
                    <a:pt x="2704" y="4476"/>
                    <a:pt x="2738" y="4498"/>
                    <a:pt x="2774" y="4498"/>
                  </a:cubicBezTo>
                  <a:cubicBezTo>
                    <a:pt x="2794" y="4498"/>
                    <a:pt x="2814" y="4491"/>
                    <a:pt x="2832" y="4477"/>
                  </a:cubicBezTo>
                  <a:cubicBezTo>
                    <a:pt x="2923" y="4407"/>
                    <a:pt x="2994" y="4335"/>
                    <a:pt x="3065" y="4245"/>
                  </a:cubicBezTo>
                  <a:cubicBezTo>
                    <a:pt x="3127" y="4182"/>
                    <a:pt x="3076" y="4096"/>
                    <a:pt x="3012" y="4096"/>
                  </a:cubicBezTo>
                  <a:cubicBezTo>
                    <a:pt x="2993" y="4096"/>
                    <a:pt x="2973" y="4104"/>
                    <a:pt x="2954" y="4123"/>
                  </a:cubicBezTo>
                  <a:cubicBezTo>
                    <a:pt x="2893" y="4173"/>
                    <a:pt x="2842" y="4224"/>
                    <a:pt x="2792" y="4275"/>
                  </a:cubicBezTo>
                  <a:cubicBezTo>
                    <a:pt x="2741" y="4194"/>
                    <a:pt x="2700" y="4113"/>
                    <a:pt x="2650" y="4032"/>
                  </a:cubicBezTo>
                  <a:cubicBezTo>
                    <a:pt x="2643" y="4019"/>
                    <a:pt x="2631" y="4013"/>
                    <a:pt x="2617" y="4013"/>
                  </a:cubicBezTo>
                  <a:close/>
                  <a:moveTo>
                    <a:pt x="4821" y="4081"/>
                  </a:moveTo>
                  <a:cubicBezTo>
                    <a:pt x="4791" y="4081"/>
                    <a:pt x="4763" y="4101"/>
                    <a:pt x="4776" y="4133"/>
                  </a:cubicBezTo>
                  <a:lnTo>
                    <a:pt x="4898" y="4497"/>
                  </a:lnTo>
                  <a:cubicBezTo>
                    <a:pt x="4912" y="4539"/>
                    <a:pt x="4949" y="4567"/>
                    <a:pt x="4988" y="4567"/>
                  </a:cubicBezTo>
                  <a:cubicBezTo>
                    <a:pt x="5006" y="4567"/>
                    <a:pt x="5024" y="4561"/>
                    <a:pt x="5039" y="4548"/>
                  </a:cubicBezTo>
                  <a:cubicBezTo>
                    <a:pt x="5130" y="4467"/>
                    <a:pt x="5201" y="4396"/>
                    <a:pt x="5282" y="4315"/>
                  </a:cubicBezTo>
                  <a:cubicBezTo>
                    <a:pt x="5338" y="4251"/>
                    <a:pt x="5281" y="4162"/>
                    <a:pt x="5215" y="4162"/>
                  </a:cubicBezTo>
                  <a:cubicBezTo>
                    <a:pt x="5197" y="4162"/>
                    <a:pt x="5178" y="4169"/>
                    <a:pt x="5161" y="4184"/>
                  </a:cubicBezTo>
                  <a:cubicBezTo>
                    <a:pt x="5100" y="4234"/>
                    <a:pt x="5049" y="4285"/>
                    <a:pt x="4999" y="4346"/>
                  </a:cubicBezTo>
                  <a:cubicBezTo>
                    <a:pt x="4958" y="4265"/>
                    <a:pt x="4907" y="4184"/>
                    <a:pt x="4867" y="4103"/>
                  </a:cubicBezTo>
                  <a:cubicBezTo>
                    <a:pt x="4856" y="4088"/>
                    <a:pt x="4838" y="4081"/>
                    <a:pt x="4821" y="4081"/>
                  </a:cubicBezTo>
                  <a:close/>
                  <a:moveTo>
                    <a:pt x="1083" y="4158"/>
                  </a:moveTo>
                  <a:cubicBezTo>
                    <a:pt x="1055" y="4158"/>
                    <a:pt x="1027" y="4182"/>
                    <a:pt x="1040" y="4214"/>
                  </a:cubicBezTo>
                  <a:lnTo>
                    <a:pt x="1161" y="4578"/>
                  </a:lnTo>
                  <a:cubicBezTo>
                    <a:pt x="1174" y="4618"/>
                    <a:pt x="1209" y="4645"/>
                    <a:pt x="1245" y="4645"/>
                  </a:cubicBezTo>
                  <a:cubicBezTo>
                    <a:pt x="1265" y="4645"/>
                    <a:pt x="1285" y="4637"/>
                    <a:pt x="1303" y="4619"/>
                  </a:cubicBezTo>
                  <a:cubicBezTo>
                    <a:pt x="1384" y="4548"/>
                    <a:pt x="1465" y="4477"/>
                    <a:pt x="1536" y="4386"/>
                  </a:cubicBezTo>
                  <a:cubicBezTo>
                    <a:pt x="1590" y="4324"/>
                    <a:pt x="1543" y="4238"/>
                    <a:pt x="1482" y="4238"/>
                  </a:cubicBezTo>
                  <a:cubicBezTo>
                    <a:pt x="1463" y="4238"/>
                    <a:pt x="1443" y="4246"/>
                    <a:pt x="1424" y="4265"/>
                  </a:cubicBezTo>
                  <a:cubicBezTo>
                    <a:pt x="1364" y="4315"/>
                    <a:pt x="1314" y="4366"/>
                    <a:pt x="1262" y="4416"/>
                  </a:cubicBezTo>
                  <a:cubicBezTo>
                    <a:pt x="1212" y="4346"/>
                    <a:pt x="1172" y="4265"/>
                    <a:pt x="1121" y="4184"/>
                  </a:cubicBezTo>
                  <a:cubicBezTo>
                    <a:pt x="1113" y="4165"/>
                    <a:pt x="1098" y="4158"/>
                    <a:pt x="1083" y="4158"/>
                  </a:cubicBezTo>
                  <a:close/>
                  <a:moveTo>
                    <a:pt x="3289" y="4223"/>
                  </a:moveTo>
                  <a:cubicBezTo>
                    <a:pt x="3262" y="4223"/>
                    <a:pt x="3234" y="4243"/>
                    <a:pt x="3247" y="4275"/>
                  </a:cubicBezTo>
                  <a:cubicBezTo>
                    <a:pt x="3287" y="4396"/>
                    <a:pt x="3328" y="4528"/>
                    <a:pt x="3368" y="4650"/>
                  </a:cubicBezTo>
                  <a:cubicBezTo>
                    <a:pt x="3382" y="4689"/>
                    <a:pt x="3416" y="4711"/>
                    <a:pt x="3452" y="4711"/>
                  </a:cubicBezTo>
                  <a:cubicBezTo>
                    <a:pt x="3472" y="4711"/>
                    <a:pt x="3492" y="4704"/>
                    <a:pt x="3510" y="4690"/>
                  </a:cubicBezTo>
                  <a:cubicBezTo>
                    <a:pt x="3602" y="4619"/>
                    <a:pt x="3672" y="4538"/>
                    <a:pt x="3743" y="4457"/>
                  </a:cubicBezTo>
                  <a:cubicBezTo>
                    <a:pt x="3807" y="4393"/>
                    <a:pt x="3751" y="4304"/>
                    <a:pt x="3685" y="4304"/>
                  </a:cubicBezTo>
                  <a:cubicBezTo>
                    <a:pt x="3667" y="4304"/>
                    <a:pt x="3649" y="4310"/>
                    <a:pt x="3632" y="4326"/>
                  </a:cubicBezTo>
                  <a:cubicBezTo>
                    <a:pt x="3571" y="4376"/>
                    <a:pt x="3521" y="4437"/>
                    <a:pt x="3470" y="4488"/>
                  </a:cubicBezTo>
                  <a:cubicBezTo>
                    <a:pt x="3419" y="4407"/>
                    <a:pt x="3379" y="4326"/>
                    <a:pt x="3328" y="4245"/>
                  </a:cubicBezTo>
                  <a:cubicBezTo>
                    <a:pt x="3321" y="4230"/>
                    <a:pt x="3305" y="4223"/>
                    <a:pt x="3289" y="4223"/>
                  </a:cubicBezTo>
                  <a:close/>
                  <a:moveTo>
                    <a:pt x="5497" y="4289"/>
                  </a:moveTo>
                  <a:cubicBezTo>
                    <a:pt x="5470" y="4289"/>
                    <a:pt x="5441" y="4313"/>
                    <a:pt x="5454" y="4346"/>
                  </a:cubicBezTo>
                  <a:lnTo>
                    <a:pt x="5576" y="4710"/>
                  </a:lnTo>
                  <a:cubicBezTo>
                    <a:pt x="5589" y="4750"/>
                    <a:pt x="5623" y="4772"/>
                    <a:pt x="5659" y="4772"/>
                  </a:cubicBezTo>
                  <a:cubicBezTo>
                    <a:pt x="5679" y="4772"/>
                    <a:pt x="5700" y="4765"/>
                    <a:pt x="5717" y="4751"/>
                  </a:cubicBezTo>
                  <a:cubicBezTo>
                    <a:pt x="5809" y="4680"/>
                    <a:pt x="5879" y="4609"/>
                    <a:pt x="5951" y="4518"/>
                  </a:cubicBezTo>
                  <a:cubicBezTo>
                    <a:pt x="6013" y="4455"/>
                    <a:pt x="5961" y="4369"/>
                    <a:pt x="5898" y="4369"/>
                  </a:cubicBezTo>
                  <a:cubicBezTo>
                    <a:pt x="5878" y="4369"/>
                    <a:pt x="5858" y="4377"/>
                    <a:pt x="5839" y="4396"/>
                  </a:cubicBezTo>
                  <a:cubicBezTo>
                    <a:pt x="5778" y="4447"/>
                    <a:pt x="5728" y="4497"/>
                    <a:pt x="5677" y="4548"/>
                  </a:cubicBezTo>
                  <a:cubicBezTo>
                    <a:pt x="5627" y="4467"/>
                    <a:pt x="5586" y="4396"/>
                    <a:pt x="5535" y="4315"/>
                  </a:cubicBezTo>
                  <a:cubicBezTo>
                    <a:pt x="5528" y="4297"/>
                    <a:pt x="5513" y="4289"/>
                    <a:pt x="5497" y="4289"/>
                  </a:cubicBezTo>
                  <a:close/>
                  <a:moveTo>
                    <a:pt x="1766" y="4368"/>
                  </a:moveTo>
                  <a:cubicBezTo>
                    <a:pt x="1737" y="4368"/>
                    <a:pt x="1705" y="4392"/>
                    <a:pt x="1719" y="4427"/>
                  </a:cubicBezTo>
                  <a:lnTo>
                    <a:pt x="1840" y="4791"/>
                  </a:lnTo>
                  <a:cubicBezTo>
                    <a:pt x="1853" y="4831"/>
                    <a:pt x="1887" y="4853"/>
                    <a:pt x="1923" y="4853"/>
                  </a:cubicBezTo>
                  <a:cubicBezTo>
                    <a:pt x="1943" y="4853"/>
                    <a:pt x="1964" y="4846"/>
                    <a:pt x="1982" y="4832"/>
                  </a:cubicBezTo>
                  <a:cubicBezTo>
                    <a:pt x="2063" y="4761"/>
                    <a:pt x="2144" y="4690"/>
                    <a:pt x="2214" y="4599"/>
                  </a:cubicBezTo>
                  <a:cubicBezTo>
                    <a:pt x="2269" y="4536"/>
                    <a:pt x="2222" y="4450"/>
                    <a:pt x="2161" y="4450"/>
                  </a:cubicBezTo>
                  <a:cubicBezTo>
                    <a:pt x="2142" y="4450"/>
                    <a:pt x="2122" y="4458"/>
                    <a:pt x="2103" y="4477"/>
                  </a:cubicBezTo>
                  <a:cubicBezTo>
                    <a:pt x="2042" y="4528"/>
                    <a:pt x="1991" y="4578"/>
                    <a:pt x="1941" y="4629"/>
                  </a:cubicBezTo>
                  <a:cubicBezTo>
                    <a:pt x="1890" y="4548"/>
                    <a:pt x="1850" y="4467"/>
                    <a:pt x="1799" y="4386"/>
                  </a:cubicBezTo>
                  <a:cubicBezTo>
                    <a:pt x="1793" y="4373"/>
                    <a:pt x="1780" y="4368"/>
                    <a:pt x="1766" y="4368"/>
                  </a:cubicBezTo>
                  <a:close/>
                  <a:moveTo>
                    <a:pt x="3968" y="4435"/>
                  </a:moveTo>
                  <a:cubicBezTo>
                    <a:pt x="3941" y="4435"/>
                    <a:pt x="3913" y="4455"/>
                    <a:pt x="3926" y="4488"/>
                  </a:cubicBezTo>
                  <a:lnTo>
                    <a:pt x="4047" y="4852"/>
                  </a:lnTo>
                  <a:cubicBezTo>
                    <a:pt x="4061" y="4894"/>
                    <a:pt x="4098" y="4921"/>
                    <a:pt x="4137" y="4921"/>
                  </a:cubicBezTo>
                  <a:cubicBezTo>
                    <a:pt x="4155" y="4921"/>
                    <a:pt x="4173" y="4915"/>
                    <a:pt x="4189" y="4902"/>
                  </a:cubicBezTo>
                  <a:cubicBezTo>
                    <a:pt x="4270" y="4821"/>
                    <a:pt x="4351" y="4751"/>
                    <a:pt x="4421" y="4670"/>
                  </a:cubicBezTo>
                  <a:cubicBezTo>
                    <a:pt x="4478" y="4606"/>
                    <a:pt x="4426" y="4517"/>
                    <a:pt x="4362" y="4517"/>
                  </a:cubicBezTo>
                  <a:cubicBezTo>
                    <a:pt x="4345" y="4517"/>
                    <a:pt x="4328" y="4523"/>
                    <a:pt x="4310" y="4538"/>
                  </a:cubicBezTo>
                  <a:cubicBezTo>
                    <a:pt x="4250" y="4589"/>
                    <a:pt x="4199" y="4639"/>
                    <a:pt x="4148" y="4700"/>
                  </a:cubicBezTo>
                  <a:cubicBezTo>
                    <a:pt x="4097" y="4619"/>
                    <a:pt x="4057" y="4538"/>
                    <a:pt x="4007" y="4457"/>
                  </a:cubicBezTo>
                  <a:cubicBezTo>
                    <a:pt x="3999" y="4442"/>
                    <a:pt x="3984" y="4435"/>
                    <a:pt x="3968" y="4435"/>
                  </a:cubicBezTo>
                  <a:close/>
                  <a:moveTo>
                    <a:pt x="6177" y="4497"/>
                  </a:moveTo>
                  <a:cubicBezTo>
                    <a:pt x="6149" y="4497"/>
                    <a:pt x="6120" y="4519"/>
                    <a:pt x="6133" y="4558"/>
                  </a:cubicBezTo>
                  <a:lnTo>
                    <a:pt x="6254" y="4923"/>
                  </a:lnTo>
                  <a:cubicBezTo>
                    <a:pt x="6268" y="4962"/>
                    <a:pt x="6302" y="4984"/>
                    <a:pt x="6338" y="4984"/>
                  </a:cubicBezTo>
                  <a:cubicBezTo>
                    <a:pt x="6358" y="4984"/>
                    <a:pt x="6378" y="4977"/>
                    <a:pt x="6396" y="4963"/>
                  </a:cubicBezTo>
                  <a:cubicBezTo>
                    <a:pt x="6487" y="4893"/>
                    <a:pt x="6558" y="4821"/>
                    <a:pt x="6629" y="4731"/>
                  </a:cubicBezTo>
                  <a:cubicBezTo>
                    <a:pt x="6693" y="4667"/>
                    <a:pt x="6637" y="4577"/>
                    <a:pt x="6571" y="4577"/>
                  </a:cubicBezTo>
                  <a:cubicBezTo>
                    <a:pt x="6553" y="4577"/>
                    <a:pt x="6535" y="4584"/>
                    <a:pt x="6518" y="4599"/>
                  </a:cubicBezTo>
                  <a:cubicBezTo>
                    <a:pt x="6457" y="4650"/>
                    <a:pt x="6406" y="4710"/>
                    <a:pt x="6356" y="4761"/>
                  </a:cubicBezTo>
                  <a:cubicBezTo>
                    <a:pt x="6305" y="4680"/>
                    <a:pt x="6264" y="4599"/>
                    <a:pt x="6214" y="4518"/>
                  </a:cubicBezTo>
                  <a:cubicBezTo>
                    <a:pt x="6207" y="4503"/>
                    <a:pt x="6192" y="4497"/>
                    <a:pt x="6177" y="4497"/>
                  </a:cubicBezTo>
                  <a:close/>
                  <a:moveTo>
                    <a:pt x="232" y="4512"/>
                  </a:moveTo>
                  <a:cubicBezTo>
                    <a:pt x="205" y="4512"/>
                    <a:pt x="176" y="4536"/>
                    <a:pt x="189" y="4569"/>
                  </a:cubicBezTo>
                  <a:lnTo>
                    <a:pt x="311" y="4933"/>
                  </a:lnTo>
                  <a:cubicBezTo>
                    <a:pt x="324" y="4973"/>
                    <a:pt x="354" y="4999"/>
                    <a:pt x="388" y="4999"/>
                  </a:cubicBezTo>
                  <a:cubicBezTo>
                    <a:pt x="406" y="4999"/>
                    <a:pt x="425" y="4991"/>
                    <a:pt x="443" y="4974"/>
                  </a:cubicBezTo>
                  <a:cubicBezTo>
                    <a:pt x="533" y="4902"/>
                    <a:pt x="614" y="4832"/>
                    <a:pt x="686" y="4740"/>
                  </a:cubicBezTo>
                  <a:cubicBezTo>
                    <a:pt x="740" y="4678"/>
                    <a:pt x="693" y="4592"/>
                    <a:pt x="631" y="4592"/>
                  </a:cubicBezTo>
                  <a:cubicBezTo>
                    <a:pt x="613" y="4592"/>
                    <a:pt x="593" y="4600"/>
                    <a:pt x="574" y="4619"/>
                  </a:cubicBezTo>
                  <a:cubicBezTo>
                    <a:pt x="513" y="4670"/>
                    <a:pt x="463" y="4720"/>
                    <a:pt x="412" y="4771"/>
                  </a:cubicBezTo>
                  <a:cubicBezTo>
                    <a:pt x="362" y="4700"/>
                    <a:pt x="321" y="4619"/>
                    <a:pt x="270" y="4538"/>
                  </a:cubicBezTo>
                  <a:cubicBezTo>
                    <a:pt x="263" y="4520"/>
                    <a:pt x="248" y="4512"/>
                    <a:pt x="232" y="4512"/>
                  </a:cubicBezTo>
                  <a:close/>
                  <a:moveTo>
                    <a:pt x="2439" y="4577"/>
                  </a:moveTo>
                  <a:cubicBezTo>
                    <a:pt x="2411" y="4577"/>
                    <a:pt x="2384" y="4597"/>
                    <a:pt x="2396" y="4629"/>
                  </a:cubicBezTo>
                  <a:cubicBezTo>
                    <a:pt x="2437" y="4751"/>
                    <a:pt x="2477" y="4882"/>
                    <a:pt x="2518" y="5004"/>
                  </a:cubicBezTo>
                  <a:cubicBezTo>
                    <a:pt x="2531" y="5043"/>
                    <a:pt x="2561" y="5065"/>
                    <a:pt x="2597" y="5065"/>
                  </a:cubicBezTo>
                  <a:cubicBezTo>
                    <a:pt x="2617" y="5065"/>
                    <a:pt x="2638" y="5058"/>
                    <a:pt x="2660" y="5044"/>
                  </a:cubicBezTo>
                  <a:cubicBezTo>
                    <a:pt x="2741" y="4974"/>
                    <a:pt x="2822" y="4893"/>
                    <a:pt x="2893" y="4812"/>
                  </a:cubicBezTo>
                  <a:cubicBezTo>
                    <a:pt x="2949" y="4748"/>
                    <a:pt x="2897" y="4658"/>
                    <a:pt x="2833" y="4658"/>
                  </a:cubicBezTo>
                  <a:cubicBezTo>
                    <a:pt x="2816" y="4658"/>
                    <a:pt x="2798" y="4665"/>
                    <a:pt x="2781" y="4680"/>
                  </a:cubicBezTo>
                  <a:cubicBezTo>
                    <a:pt x="2720" y="4731"/>
                    <a:pt x="2670" y="4791"/>
                    <a:pt x="2619" y="4842"/>
                  </a:cubicBezTo>
                  <a:cubicBezTo>
                    <a:pt x="2569" y="4761"/>
                    <a:pt x="2528" y="4680"/>
                    <a:pt x="2477" y="4599"/>
                  </a:cubicBezTo>
                  <a:cubicBezTo>
                    <a:pt x="2470" y="4584"/>
                    <a:pt x="2454" y="4577"/>
                    <a:pt x="2439" y="4577"/>
                  </a:cubicBezTo>
                  <a:close/>
                  <a:moveTo>
                    <a:pt x="4647" y="4644"/>
                  </a:moveTo>
                  <a:cubicBezTo>
                    <a:pt x="4619" y="4644"/>
                    <a:pt x="4591" y="4668"/>
                    <a:pt x="4604" y="4700"/>
                  </a:cubicBezTo>
                  <a:lnTo>
                    <a:pt x="4725" y="5064"/>
                  </a:lnTo>
                  <a:cubicBezTo>
                    <a:pt x="4738" y="5104"/>
                    <a:pt x="4773" y="5126"/>
                    <a:pt x="4809" y="5126"/>
                  </a:cubicBezTo>
                  <a:cubicBezTo>
                    <a:pt x="4829" y="5126"/>
                    <a:pt x="4849" y="5119"/>
                    <a:pt x="4867" y="5105"/>
                  </a:cubicBezTo>
                  <a:cubicBezTo>
                    <a:pt x="4948" y="5034"/>
                    <a:pt x="5029" y="4963"/>
                    <a:pt x="5100" y="4872"/>
                  </a:cubicBezTo>
                  <a:cubicBezTo>
                    <a:pt x="5154" y="4810"/>
                    <a:pt x="5107" y="4724"/>
                    <a:pt x="5046" y="4724"/>
                  </a:cubicBezTo>
                  <a:cubicBezTo>
                    <a:pt x="5027" y="4724"/>
                    <a:pt x="5007" y="4732"/>
                    <a:pt x="4988" y="4751"/>
                  </a:cubicBezTo>
                  <a:cubicBezTo>
                    <a:pt x="4928" y="4801"/>
                    <a:pt x="4877" y="4852"/>
                    <a:pt x="4826" y="4902"/>
                  </a:cubicBezTo>
                  <a:cubicBezTo>
                    <a:pt x="4776" y="4821"/>
                    <a:pt x="4736" y="4751"/>
                    <a:pt x="4685" y="4670"/>
                  </a:cubicBezTo>
                  <a:cubicBezTo>
                    <a:pt x="4677" y="4651"/>
                    <a:pt x="4662" y="4644"/>
                    <a:pt x="4647" y="4644"/>
                  </a:cubicBezTo>
                  <a:close/>
                  <a:moveTo>
                    <a:pt x="916" y="4722"/>
                  </a:moveTo>
                  <a:cubicBezTo>
                    <a:pt x="887" y="4722"/>
                    <a:pt x="854" y="4747"/>
                    <a:pt x="868" y="4781"/>
                  </a:cubicBezTo>
                  <a:lnTo>
                    <a:pt x="990" y="5145"/>
                  </a:lnTo>
                  <a:cubicBezTo>
                    <a:pt x="1003" y="5185"/>
                    <a:pt x="1033" y="5207"/>
                    <a:pt x="1066" y="5207"/>
                  </a:cubicBezTo>
                  <a:cubicBezTo>
                    <a:pt x="1084" y="5207"/>
                    <a:pt x="1103" y="5200"/>
                    <a:pt x="1121" y="5186"/>
                  </a:cubicBezTo>
                  <a:cubicBezTo>
                    <a:pt x="1212" y="5115"/>
                    <a:pt x="1293" y="5044"/>
                    <a:pt x="1364" y="4953"/>
                  </a:cubicBezTo>
                  <a:cubicBezTo>
                    <a:pt x="1418" y="4891"/>
                    <a:pt x="1371" y="4805"/>
                    <a:pt x="1305" y="4805"/>
                  </a:cubicBezTo>
                  <a:cubicBezTo>
                    <a:pt x="1285" y="4805"/>
                    <a:pt x="1263" y="4813"/>
                    <a:pt x="1242" y="4832"/>
                  </a:cubicBezTo>
                  <a:cubicBezTo>
                    <a:pt x="1192" y="4882"/>
                    <a:pt x="1131" y="4933"/>
                    <a:pt x="1080" y="4983"/>
                  </a:cubicBezTo>
                  <a:cubicBezTo>
                    <a:pt x="1040" y="4902"/>
                    <a:pt x="990" y="4821"/>
                    <a:pt x="949" y="4740"/>
                  </a:cubicBezTo>
                  <a:cubicBezTo>
                    <a:pt x="942" y="4727"/>
                    <a:pt x="930" y="4722"/>
                    <a:pt x="916" y="4722"/>
                  </a:cubicBezTo>
                  <a:close/>
                  <a:moveTo>
                    <a:pt x="3117" y="4790"/>
                  </a:moveTo>
                  <a:cubicBezTo>
                    <a:pt x="3090" y="4790"/>
                    <a:pt x="3062" y="4810"/>
                    <a:pt x="3075" y="4842"/>
                  </a:cubicBezTo>
                  <a:lnTo>
                    <a:pt x="3197" y="5206"/>
                  </a:lnTo>
                  <a:cubicBezTo>
                    <a:pt x="3211" y="5248"/>
                    <a:pt x="3244" y="5275"/>
                    <a:pt x="3279" y="5275"/>
                  </a:cubicBezTo>
                  <a:cubicBezTo>
                    <a:pt x="3296" y="5275"/>
                    <a:pt x="3312" y="5270"/>
                    <a:pt x="3328" y="5257"/>
                  </a:cubicBezTo>
                  <a:cubicBezTo>
                    <a:pt x="3419" y="5176"/>
                    <a:pt x="3500" y="5105"/>
                    <a:pt x="3571" y="5024"/>
                  </a:cubicBezTo>
                  <a:cubicBezTo>
                    <a:pt x="3627" y="4960"/>
                    <a:pt x="3576" y="4871"/>
                    <a:pt x="3512" y="4871"/>
                  </a:cubicBezTo>
                  <a:cubicBezTo>
                    <a:pt x="3495" y="4871"/>
                    <a:pt x="3477" y="4877"/>
                    <a:pt x="3460" y="4893"/>
                  </a:cubicBezTo>
                  <a:cubicBezTo>
                    <a:pt x="3399" y="4943"/>
                    <a:pt x="3348" y="4994"/>
                    <a:pt x="3298" y="5055"/>
                  </a:cubicBezTo>
                  <a:cubicBezTo>
                    <a:pt x="3247" y="4974"/>
                    <a:pt x="3206" y="4893"/>
                    <a:pt x="3156" y="4812"/>
                  </a:cubicBezTo>
                  <a:cubicBezTo>
                    <a:pt x="3149" y="4797"/>
                    <a:pt x="3133" y="4790"/>
                    <a:pt x="3117" y="4790"/>
                  </a:cubicBezTo>
                  <a:close/>
                  <a:moveTo>
                    <a:pt x="5326" y="4851"/>
                  </a:moveTo>
                  <a:cubicBezTo>
                    <a:pt x="5299" y="4851"/>
                    <a:pt x="5269" y="4874"/>
                    <a:pt x="5282" y="4913"/>
                  </a:cubicBezTo>
                  <a:lnTo>
                    <a:pt x="5404" y="5277"/>
                  </a:lnTo>
                  <a:cubicBezTo>
                    <a:pt x="5417" y="5317"/>
                    <a:pt x="5451" y="5339"/>
                    <a:pt x="5487" y="5339"/>
                  </a:cubicBezTo>
                  <a:cubicBezTo>
                    <a:pt x="5507" y="5339"/>
                    <a:pt x="5528" y="5332"/>
                    <a:pt x="5546" y="5318"/>
                  </a:cubicBezTo>
                  <a:cubicBezTo>
                    <a:pt x="5627" y="5247"/>
                    <a:pt x="5708" y="5176"/>
                    <a:pt x="5778" y="5085"/>
                  </a:cubicBezTo>
                  <a:cubicBezTo>
                    <a:pt x="5834" y="5021"/>
                    <a:pt x="5783" y="4932"/>
                    <a:pt x="5720" y="4932"/>
                  </a:cubicBezTo>
                  <a:cubicBezTo>
                    <a:pt x="5702" y="4932"/>
                    <a:pt x="5684" y="4938"/>
                    <a:pt x="5667" y="4953"/>
                  </a:cubicBezTo>
                  <a:cubicBezTo>
                    <a:pt x="5606" y="5004"/>
                    <a:pt x="5555" y="5064"/>
                    <a:pt x="5505" y="5115"/>
                  </a:cubicBezTo>
                  <a:cubicBezTo>
                    <a:pt x="5454" y="5034"/>
                    <a:pt x="5414" y="4953"/>
                    <a:pt x="5363" y="4872"/>
                  </a:cubicBezTo>
                  <a:cubicBezTo>
                    <a:pt x="5356" y="4858"/>
                    <a:pt x="5341" y="4851"/>
                    <a:pt x="5326" y="4851"/>
                  </a:cubicBezTo>
                  <a:close/>
                  <a:moveTo>
                    <a:pt x="1588" y="4932"/>
                  </a:moveTo>
                  <a:cubicBezTo>
                    <a:pt x="1560" y="4932"/>
                    <a:pt x="1530" y="4952"/>
                    <a:pt x="1536" y="4983"/>
                  </a:cubicBezTo>
                  <a:cubicBezTo>
                    <a:pt x="1586" y="5105"/>
                    <a:pt x="1627" y="5237"/>
                    <a:pt x="1667" y="5358"/>
                  </a:cubicBezTo>
                  <a:cubicBezTo>
                    <a:pt x="1681" y="5398"/>
                    <a:pt x="1711" y="5420"/>
                    <a:pt x="1744" y="5420"/>
                  </a:cubicBezTo>
                  <a:cubicBezTo>
                    <a:pt x="1762" y="5420"/>
                    <a:pt x="1781" y="5413"/>
                    <a:pt x="1799" y="5399"/>
                  </a:cubicBezTo>
                  <a:cubicBezTo>
                    <a:pt x="1890" y="5328"/>
                    <a:pt x="1961" y="5247"/>
                    <a:pt x="2042" y="5166"/>
                  </a:cubicBezTo>
                  <a:cubicBezTo>
                    <a:pt x="2098" y="5102"/>
                    <a:pt x="2047" y="5013"/>
                    <a:pt x="1978" y="5013"/>
                  </a:cubicBezTo>
                  <a:cubicBezTo>
                    <a:pt x="1960" y="5013"/>
                    <a:pt x="1940" y="5019"/>
                    <a:pt x="1921" y="5034"/>
                  </a:cubicBezTo>
                  <a:lnTo>
                    <a:pt x="1759" y="5196"/>
                  </a:lnTo>
                  <a:cubicBezTo>
                    <a:pt x="1719" y="5115"/>
                    <a:pt x="1667" y="5034"/>
                    <a:pt x="1627" y="4953"/>
                  </a:cubicBezTo>
                  <a:cubicBezTo>
                    <a:pt x="1620" y="4938"/>
                    <a:pt x="1604" y="4932"/>
                    <a:pt x="1588" y="4932"/>
                  </a:cubicBezTo>
                  <a:close/>
                  <a:moveTo>
                    <a:pt x="3796" y="4998"/>
                  </a:moveTo>
                  <a:cubicBezTo>
                    <a:pt x="3769" y="4998"/>
                    <a:pt x="3740" y="5022"/>
                    <a:pt x="3753" y="5055"/>
                  </a:cubicBezTo>
                  <a:lnTo>
                    <a:pt x="3875" y="5419"/>
                  </a:lnTo>
                  <a:cubicBezTo>
                    <a:pt x="3888" y="5458"/>
                    <a:pt x="3918" y="5481"/>
                    <a:pt x="3951" y="5481"/>
                  </a:cubicBezTo>
                  <a:cubicBezTo>
                    <a:pt x="3969" y="5481"/>
                    <a:pt x="3989" y="5474"/>
                    <a:pt x="4007" y="5460"/>
                  </a:cubicBezTo>
                  <a:cubicBezTo>
                    <a:pt x="4097" y="5388"/>
                    <a:pt x="4178" y="5318"/>
                    <a:pt x="4250" y="5226"/>
                  </a:cubicBezTo>
                  <a:cubicBezTo>
                    <a:pt x="4304" y="5164"/>
                    <a:pt x="4257" y="5078"/>
                    <a:pt x="4191" y="5078"/>
                  </a:cubicBezTo>
                  <a:cubicBezTo>
                    <a:pt x="4171" y="5078"/>
                    <a:pt x="4149" y="5086"/>
                    <a:pt x="4128" y="5105"/>
                  </a:cubicBezTo>
                  <a:cubicBezTo>
                    <a:pt x="4077" y="5156"/>
                    <a:pt x="4027" y="5206"/>
                    <a:pt x="3966" y="5257"/>
                  </a:cubicBezTo>
                  <a:cubicBezTo>
                    <a:pt x="3926" y="5176"/>
                    <a:pt x="3885" y="5105"/>
                    <a:pt x="3834" y="5024"/>
                  </a:cubicBezTo>
                  <a:cubicBezTo>
                    <a:pt x="3827" y="5006"/>
                    <a:pt x="3812" y="4998"/>
                    <a:pt x="3796" y="4998"/>
                  </a:cubicBezTo>
                  <a:close/>
                  <a:moveTo>
                    <a:pt x="6003" y="5063"/>
                  </a:moveTo>
                  <a:cubicBezTo>
                    <a:pt x="5975" y="5063"/>
                    <a:pt x="5948" y="5083"/>
                    <a:pt x="5960" y="5115"/>
                  </a:cubicBezTo>
                  <a:cubicBezTo>
                    <a:pt x="6001" y="5237"/>
                    <a:pt x="6041" y="5358"/>
                    <a:pt x="6082" y="5490"/>
                  </a:cubicBezTo>
                  <a:cubicBezTo>
                    <a:pt x="6095" y="5529"/>
                    <a:pt x="6125" y="5551"/>
                    <a:pt x="6161" y="5551"/>
                  </a:cubicBezTo>
                  <a:cubicBezTo>
                    <a:pt x="6181" y="5551"/>
                    <a:pt x="6202" y="5544"/>
                    <a:pt x="6224" y="5530"/>
                  </a:cubicBezTo>
                  <a:cubicBezTo>
                    <a:pt x="6305" y="5460"/>
                    <a:pt x="6386" y="5379"/>
                    <a:pt x="6457" y="5298"/>
                  </a:cubicBezTo>
                  <a:cubicBezTo>
                    <a:pt x="6513" y="5234"/>
                    <a:pt x="6461" y="5144"/>
                    <a:pt x="6397" y="5144"/>
                  </a:cubicBezTo>
                  <a:cubicBezTo>
                    <a:pt x="6380" y="5144"/>
                    <a:pt x="6362" y="5151"/>
                    <a:pt x="6345" y="5166"/>
                  </a:cubicBezTo>
                  <a:cubicBezTo>
                    <a:pt x="6284" y="5217"/>
                    <a:pt x="6234" y="5267"/>
                    <a:pt x="6183" y="5328"/>
                  </a:cubicBezTo>
                  <a:cubicBezTo>
                    <a:pt x="6133" y="5247"/>
                    <a:pt x="6092" y="5166"/>
                    <a:pt x="6041" y="5085"/>
                  </a:cubicBezTo>
                  <a:cubicBezTo>
                    <a:pt x="6034" y="5070"/>
                    <a:pt x="6018" y="5063"/>
                    <a:pt x="6003" y="5063"/>
                  </a:cubicBezTo>
                  <a:close/>
                  <a:moveTo>
                    <a:pt x="60" y="5076"/>
                  </a:moveTo>
                  <a:cubicBezTo>
                    <a:pt x="30" y="5076"/>
                    <a:pt x="0" y="5101"/>
                    <a:pt x="7" y="5136"/>
                  </a:cubicBezTo>
                  <a:cubicBezTo>
                    <a:pt x="47" y="5257"/>
                    <a:pt x="99" y="5379"/>
                    <a:pt x="139" y="5500"/>
                  </a:cubicBezTo>
                  <a:cubicBezTo>
                    <a:pt x="152" y="5539"/>
                    <a:pt x="182" y="5562"/>
                    <a:pt x="215" y="5562"/>
                  </a:cubicBezTo>
                  <a:cubicBezTo>
                    <a:pt x="233" y="5562"/>
                    <a:pt x="252" y="5555"/>
                    <a:pt x="270" y="5541"/>
                  </a:cubicBezTo>
                  <a:cubicBezTo>
                    <a:pt x="362" y="5469"/>
                    <a:pt x="432" y="5399"/>
                    <a:pt x="513" y="5307"/>
                  </a:cubicBezTo>
                  <a:cubicBezTo>
                    <a:pt x="568" y="5245"/>
                    <a:pt x="521" y="5159"/>
                    <a:pt x="455" y="5159"/>
                  </a:cubicBezTo>
                  <a:cubicBezTo>
                    <a:pt x="435" y="5159"/>
                    <a:pt x="413" y="5167"/>
                    <a:pt x="392" y="5186"/>
                  </a:cubicBezTo>
                  <a:cubicBezTo>
                    <a:pt x="331" y="5237"/>
                    <a:pt x="281" y="5287"/>
                    <a:pt x="230" y="5338"/>
                  </a:cubicBezTo>
                  <a:cubicBezTo>
                    <a:pt x="189" y="5257"/>
                    <a:pt x="139" y="5176"/>
                    <a:pt x="99" y="5095"/>
                  </a:cubicBezTo>
                  <a:cubicBezTo>
                    <a:pt x="89" y="5082"/>
                    <a:pt x="74" y="5076"/>
                    <a:pt x="60" y="5076"/>
                  </a:cubicBezTo>
                  <a:close/>
                  <a:moveTo>
                    <a:pt x="2262" y="5144"/>
                  </a:moveTo>
                  <a:cubicBezTo>
                    <a:pt x="2234" y="5144"/>
                    <a:pt x="2208" y="5164"/>
                    <a:pt x="2214" y="5196"/>
                  </a:cubicBezTo>
                  <a:cubicBezTo>
                    <a:pt x="2255" y="5318"/>
                    <a:pt x="2306" y="5439"/>
                    <a:pt x="2346" y="5561"/>
                  </a:cubicBezTo>
                  <a:cubicBezTo>
                    <a:pt x="2360" y="5602"/>
                    <a:pt x="2393" y="5630"/>
                    <a:pt x="2428" y="5630"/>
                  </a:cubicBezTo>
                  <a:cubicBezTo>
                    <a:pt x="2445" y="5630"/>
                    <a:pt x="2462" y="5624"/>
                    <a:pt x="2477" y="5611"/>
                  </a:cubicBezTo>
                  <a:cubicBezTo>
                    <a:pt x="2569" y="5530"/>
                    <a:pt x="2639" y="5460"/>
                    <a:pt x="2720" y="5379"/>
                  </a:cubicBezTo>
                  <a:cubicBezTo>
                    <a:pt x="2777" y="5315"/>
                    <a:pt x="2725" y="5225"/>
                    <a:pt x="2656" y="5225"/>
                  </a:cubicBezTo>
                  <a:cubicBezTo>
                    <a:pt x="2638" y="5225"/>
                    <a:pt x="2618" y="5232"/>
                    <a:pt x="2599" y="5247"/>
                  </a:cubicBezTo>
                  <a:cubicBezTo>
                    <a:pt x="2549" y="5298"/>
                    <a:pt x="2488" y="5348"/>
                    <a:pt x="2437" y="5409"/>
                  </a:cubicBezTo>
                  <a:cubicBezTo>
                    <a:pt x="2396" y="5328"/>
                    <a:pt x="2346" y="5247"/>
                    <a:pt x="2306" y="5166"/>
                  </a:cubicBezTo>
                  <a:cubicBezTo>
                    <a:pt x="2294" y="5151"/>
                    <a:pt x="2278" y="5144"/>
                    <a:pt x="2262" y="5144"/>
                  </a:cubicBezTo>
                  <a:close/>
                  <a:moveTo>
                    <a:pt x="4474" y="5205"/>
                  </a:moveTo>
                  <a:cubicBezTo>
                    <a:pt x="4446" y="5205"/>
                    <a:pt x="4415" y="5225"/>
                    <a:pt x="4421" y="5257"/>
                  </a:cubicBezTo>
                  <a:cubicBezTo>
                    <a:pt x="4472" y="5388"/>
                    <a:pt x="4513" y="5510"/>
                    <a:pt x="4553" y="5631"/>
                  </a:cubicBezTo>
                  <a:cubicBezTo>
                    <a:pt x="4567" y="5671"/>
                    <a:pt x="4597" y="5693"/>
                    <a:pt x="4630" y="5693"/>
                  </a:cubicBezTo>
                  <a:cubicBezTo>
                    <a:pt x="4648" y="5693"/>
                    <a:pt x="4667" y="5686"/>
                    <a:pt x="4685" y="5672"/>
                  </a:cubicBezTo>
                  <a:cubicBezTo>
                    <a:pt x="4776" y="5601"/>
                    <a:pt x="4857" y="5530"/>
                    <a:pt x="4928" y="5439"/>
                  </a:cubicBezTo>
                  <a:cubicBezTo>
                    <a:pt x="4984" y="5375"/>
                    <a:pt x="4933" y="5286"/>
                    <a:pt x="4864" y="5286"/>
                  </a:cubicBezTo>
                  <a:cubicBezTo>
                    <a:pt x="4845" y="5286"/>
                    <a:pt x="4825" y="5293"/>
                    <a:pt x="4806" y="5307"/>
                  </a:cubicBezTo>
                  <a:lnTo>
                    <a:pt x="4644" y="5469"/>
                  </a:lnTo>
                  <a:cubicBezTo>
                    <a:pt x="4604" y="5388"/>
                    <a:pt x="4553" y="5307"/>
                    <a:pt x="4513" y="5226"/>
                  </a:cubicBezTo>
                  <a:cubicBezTo>
                    <a:pt x="4506" y="5211"/>
                    <a:pt x="4490" y="5205"/>
                    <a:pt x="4474" y="5205"/>
                  </a:cubicBezTo>
                  <a:close/>
                  <a:moveTo>
                    <a:pt x="733" y="5286"/>
                  </a:moveTo>
                  <a:cubicBezTo>
                    <a:pt x="705" y="5286"/>
                    <a:pt x="679" y="5306"/>
                    <a:pt x="686" y="5338"/>
                  </a:cubicBezTo>
                  <a:cubicBezTo>
                    <a:pt x="726" y="5460"/>
                    <a:pt x="767" y="5591"/>
                    <a:pt x="817" y="5712"/>
                  </a:cubicBezTo>
                  <a:cubicBezTo>
                    <a:pt x="830" y="5752"/>
                    <a:pt x="860" y="5774"/>
                    <a:pt x="893" y="5774"/>
                  </a:cubicBezTo>
                  <a:cubicBezTo>
                    <a:pt x="912" y="5774"/>
                    <a:pt x="931" y="5767"/>
                    <a:pt x="949" y="5753"/>
                  </a:cubicBezTo>
                  <a:cubicBezTo>
                    <a:pt x="1040" y="5682"/>
                    <a:pt x="1111" y="5601"/>
                    <a:pt x="1192" y="5520"/>
                  </a:cubicBezTo>
                  <a:cubicBezTo>
                    <a:pt x="1248" y="5456"/>
                    <a:pt x="1196" y="5367"/>
                    <a:pt x="1127" y="5367"/>
                  </a:cubicBezTo>
                  <a:cubicBezTo>
                    <a:pt x="1109" y="5367"/>
                    <a:pt x="1090" y="5374"/>
                    <a:pt x="1071" y="5388"/>
                  </a:cubicBezTo>
                  <a:cubicBezTo>
                    <a:pt x="1010" y="5439"/>
                    <a:pt x="959" y="5500"/>
                    <a:pt x="909" y="5550"/>
                  </a:cubicBezTo>
                  <a:cubicBezTo>
                    <a:pt x="868" y="5469"/>
                    <a:pt x="817" y="5388"/>
                    <a:pt x="776" y="5307"/>
                  </a:cubicBezTo>
                  <a:cubicBezTo>
                    <a:pt x="765" y="5292"/>
                    <a:pt x="749" y="5286"/>
                    <a:pt x="733" y="5286"/>
                  </a:cubicBezTo>
                  <a:close/>
                  <a:moveTo>
                    <a:pt x="2941" y="5352"/>
                  </a:moveTo>
                  <a:cubicBezTo>
                    <a:pt x="2913" y="5352"/>
                    <a:pt x="2886" y="5377"/>
                    <a:pt x="2893" y="5409"/>
                  </a:cubicBezTo>
                  <a:cubicBezTo>
                    <a:pt x="2933" y="5530"/>
                    <a:pt x="2984" y="5652"/>
                    <a:pt x="3024" y="5773"/>
                  </a:cubicBezTo>
                  <a:cubicBezTo>
                    <a:pt x="3037" y="5812"/>
                    <a:pt x="3067" y="5835"/>
                    <a:pt x="3101" y="5835"/>
                  </a:cubicBezTo>
                  <a:cubicBezTo>
                    <a:pt x="3119" y="5835"/>
                    <a:pt x="3138" y="5828"/>
                    <a:pt x="3156" y="5814"/>
                  </a:cubicBezTo>
                  <a:cubicBezTo>
                    <a:pt x="3247" y="5743"/>
                    <a:pt x="3318" y="5672"/>
                    <a:pt x="3399" y="5581"/>
                  </a:cubicBezTo>
                  <a:cubicBezTo>
                    <a:pt x="3453" y="5519"/>
                    <a:pt x="3406" y="5433"/>
                    <a:pt x="3340" y="5433"/>
                  </a:cubicBezTo>
                  <a:cubicBezTo>
                    <a:pt x="3320" y="5433"/>
                    <a:pt x="3299" y="5441"/>
                    <a:pt x="3278" y="5460"/>
                  </a:cubicBezTo>
                  <a:cubicBezTo>
                    <a:pt x="3217" y="5510"/>
                    <a:pt x="3166" y="5561"/>
                    <a:pt x="3116" y="5611"/>
                  </a:cubicBezTo>
                  <a:cubicBezTo>
                    <a:pt x="3075" y="5530"/>
                    <a:pt x="3024" y="5460"/>
                    <a:pt x="2984" y="5379"/>
                  </a:cubicBezTo>
                  <a:cubicBezTo>
                    <a:pt x="2973" y="5360"/>
                    <a:pt x="2957" y="5352"/>
                    <a:pt x="2941" y="5352"/>
                  </a:cubicBezTo>
                  <a:close/>
                  <a:moveTo>
                    <a:pt x="5147" y="5418"/>
                  </a:moveTo>
                  <a:cubicBezTo>
                    <a:pt x="5120" y="5418"/>
                    <a:pt x="5094" y="5438"/>
                    <a:pt x="5100" y="5469"/>
                  </a:cubicBezTo>
                  <a:cubicBezTo>
                    <a:pt x="5150" y="5591"/>
                    <a:pt x="5191" y="5712"/>
                    <a:pt x="5231" y="5844"/>
                  </a:cubicBezTo>
                  <a:cubicBezTo>
                    <a:pt x="5245" y="5884"/>
                    <a:pt x="5274" y="5906"/>
                    <a:pt x="5308" y="5906"/>
                  </a:cubicBezTo>
                  <a:cubicBezTo>
                    <a:pt x="5326" y="5906"/>
                    <a:pt x="5345" y="5899"/>
                    <a:pt x="5363" y="5885"/>
                  </a:cubicBezTo>
                  <a:cubicBezTo>
                    <a:pt x="5454" y="5814"/>
                    <a:pt x="5525" y="5733"/>
                    <a:pt x="5606" y="5652"/>
                  </a:cubicBezTo>
                  <a:cubicBezTo>
                    <a:pt x="5662" y="5588"/>
                    <a:pt x="5611" y="5499"/>
                    <a:pt x="5542" y="5499"/>
                  </a:cubicBezTo>
                  <a:cubicBezTo>
                    <a:pt x="5524" y="5499"/>
                    <a:pt x="5504" y="5505"/>
                    <a:pt x="5485" y="5520"/>
                  </a:cubicBezTo>
                  <a:cubicBezTo>
                    <a:pt x="5434" y="5571"/>
                    <a:pt x="5373" y="5622"/>
                    <a:pt x="5323" y="5682"/>
                  </a:cubicBezTo>
                  <a:cubicBezTo>
                    <a:pt x="5282" y="5601"/>
                    <a:pt x="5231" y="5520"/>
                    <a:pt x="5191" y="5439"/>
                  </a:cubicBezTo>
                  <a:cubicBezTo>
                    <a:pt x="5180" y="5424"/>
                    <a:pt x="5163" y="5418"/>
                    <a:pt x="5147" y="5418"/>
                  </a:cubicBezTo>
                  <a:close/>
                  <a:moveTo>
                    <a:pt x="1408" y="5499"/>
                  </a:moveTo>
                  <a:cubicBezTo>
                    <a:pt x="1379" y="5499"/>
                    <a:pt x="1351" y="5519"/>
                    <a:pt x="1364" y="5550"/>
                  </a:cubicBezTo>
                  <a:lnTo>
                    <a:pt x="1485" y="5915"/>
                  </a:lnTo>
                  <a:cubicBezTo>
                    <a:pt x="1499" y="5957"/>
                    <a:pt x="1537" y="5984"/>
                    <a:pt x="1576" y="5984"/>
                  </a:cubicBezTo>
                  <a:cubicBezTo>
                    <a:pt x="1594" y="5984"/>
                    <a:pt x="1611" y="5978"/>
                    <a:pt x="1627" y="5966"/>
                  </a:cubicBezTo>
                  <a:cubicBezTo>
                    <a:pt x="1719" y="5885"/>
                    <a:pt x="1789" y="5814"/>
                    <a:pt x="1870" y="5733"/>
                  </a:cubicBezTo>
                  <a:cubicBezTo>
                    <a:pt x="1926" y="5669"/>
                    <a:pt x="1875" y="5580"/>
                    <a:pt x="1806" y="5580"/>
                  </a:cubicBezTo>
                  <a:cubicBezTo>
                    <a:pt x="1788" y="5580"/>
                    <a:pt x="1768" y="5586"/>
                    <a:pt x="1748" y="5601"/>
                  </a:cubicBezTo>
                  <a:cubicBezTo>
                    <a:pt x="1688" y="5652"/>
                    <a:pt x="1638" y="5703"/>
                    <a:pt x="1586" y="5763"/>
                  </a:cubicBezTo>
                  <a:cubicBezTo>
                    <a:pt x="1546" y="5682"/>
                    <a:pt x="1496" y="5601"/>
                    <a:pt x="1455" y="5520"/>
                  </a:cubicBezTo>
                  <a:cubicBezTo>
                    <a:pt x="1444" y="5505"/>
                    <a:pt x="1426" y="5499"/>
                    <a:pt x="1408" y="5499"/>
                  </a:cubicBezTo>
                  <a:close/>
                  <a:moveTo>
                    <a:pt x="3618" y="5560"/>
                  </a:moveTo>
                  <a:cubicBezTo>
                    <a:pt x="3591" y="5560"/>
                    <a:pt x="3565" y="5579"/>
                    <a:pt x="3571" y="5611"/>
                  </a:cubicBezTo>
                  <a:cubicBezTo>
                    <a:pt x="3611" y="5743"/>
                    <a:pt x="3652" y="5865"/>
                    <a:pt x="3703" y="5986"/>
                  </a:cubicBezTo>
                  <a:cubicBezTo>
                    <a:pt x="3716" y="6025"/>
                    <a:pt x="3746" y="6048"/>
                    <a:pt x="3779" y="6048"/>
                  </a:cubicBezTo>
                  <a:cubicBezTo>
                    <a:pt x="3797" y="6048"/>
                    <a:pt x="3816" y="6041"/>
                    <a:pt x="3834" y="6027"/>
                  </a:cubicBezTo>
                  <a:cubicBezTo>
                    <a:pt x="3926" y="5955"/>
                    <a:pt x="3996" y="5885"/>
                    <a:pt x="4077" y="5793"/>
                  </a:cubicBezTo>
                  <a:cubicBezTo>
                    <a:pt x="4133" y="5730"/>
                    <a:pt x="4082" y="5641"/>
                    <a:pt x="4014" y="5641"/>
                  </a:cubicBezTo>
                  <a:cubicBezTo>
                    <a:pt x="3995" y="5641"/>
                    <a:pt x="3975" y="5647"/>
                    <a:pt x="3956" y="5662"/>
                  </a:cubicBezTo>
                  <a:cubicBezTo>
                    <a:pt x="3895" y="5712"/>
                    <a:pt x="3845" y="5773"/>
                    <a:pt x="3794" y="5824"/>
                  </a:cubicBezTo>
                  <a:cubicBezTo>
                    <a:pt x="3753" y="5743"/>
                    <a:pt x="3703" y="5662"/>
                    <a:pt x="3662" y="5581"/>
                  </a:cubicBezTo>
                  <a:cubicBezTo>
                    <a:pt x="3651" y="5566"/>
                    <a:pt x="3634" y="5560"/>
                    <a:pt x="3618" y="5560"/>
                  </a:cubicBezTo>
                  <a:close/>
                  <a:moveTo>
                    <a:pt x="5826" y="5626"/>
                  </a:moveTo>
                  <a:cubicBezTo>
                    <a:pt x="5798" y="5626"/>
                    <a:pt x="5772" y="5650"/>
                    <a:pt x="5778" y="5682"/>
                  </a:cubicBezTo>
                  <a:cubicBezTo>
                    <a:pt x="5819" y="5804"/>
                    <a:pt x="5870" y="5925"/>
                    <a:pt x="5910" y="6047"/>
                  </a:cubicBezTo>
                  <a:cubicBezTo>
                    <a:pt x="5923" y="6086"/>
                    <a:pt x="5954" y="6113"/>
                    <a:pt x="5987" y="6113"/>
                  </a:cubicBezTo>
                  <a:cubicBezTo>
                    <a:pt x="6005" y="6113"/>
                    <a:pt x="6024" y="6105"/>
                    <a:pt x="6041" y="6087"/>
                  </a:cubicBezTo>
                  <a:cubicBezTo>
                    <a:pt x="6133" y="6016"/>
                    <a:pt x="6203" y="5946"/>
                    <a:pt x="6284" y="5865"/>
                  </a:cubicBezTo>
                  <a:cubicBezTo>
                    <a:pt x="6340" y="5793"/>
                    <a:pt x="6291" y="5710"/>
                    <a:pt x="6223" y="5710"/>
                  </a:cubicBezTo>
                  <a:cubicBezTo>
                    <a:pt x="6204" y="5710"/>
                    <a:pt x="6183" y="5717"/>
                    <a:pt x="6163" y="5733"/>
                  </a:cubicBezTo>
                  <a:cubicBezTo>
                    <a:pt x="6102" y="5784"/>
                    <a:pt x="6052" y="5834"/>
                    <a:pt x="6001" y="5895"/>
                  </a:cubicBezTo>
                  <a:cubicBezTo>
                    <a:pt x="5960" y="5814"/>
                    <a:pt x="5910" y="5733"/>
                    <a:pt x="5870" y="5652"/>
                  </a:cubicBezTo>
                  <a:cubicBezTo>
                    <a:pt x="5859" y="5633"/>
                    <a:pt x="5842" y="5626"/>
                    <a:pt x="5826" y="5626"/>
                  </a:cubicBezTo>
                  <a:close/>
                  <a:moveTo>
                    <a:pt x="2088" y="5707"/>
                  </a:moveTo>
                  <a:cubicBezTo>
                    <a:pt x="2058" y="5707"/>
                    <a:pt x="2030" y="5731"/>
                    <a:pt x="2042" y="5763"/>
                  </a:cubicBezTo>
                  <a:lnTo>
                    <a:pt x="2164" y="6128"/>
                  </a:lnTo>
                  <a:cubicBezTo>
                    <a:pt x="2177" y="6167"/>
                    <a:pt x="2211" y="6189"/>
                    <a:pt x="2247" y="6189"/>
                  </a:cubicBezTo>
                  <a:cubicBezTo>
                    <a:pt x="2267" y="6189"/>
                    <a:pt x="2288" y="6183"/>
                    <a:pt x="2306" y="6168"/>
                  </a:cubicBezTo>
                  <a:cubicBezTo>
                    <a:pt x="2396" y="6097"/>
                    <a:pt x="2468" y="6027"/>
                    <a:pt x="2549" y="5935"/>
                  </a:cubicBezTo>
                  <a:cubicBezTo>
                    <a:pt x="2603" y="5873"/>
                    <a:pt x="2556" y="5787"/>
                    <a:pt x="2490" y="5787"/>
                  </a:cubicBezTo>
                  <a:cubicBezTo>
                    <a:pt x="2470" y="5787"/>
                    <a:pt x="2448" y="5795"/>
                    <a:pt x="2427" y="5814"/>
                  </a:cubicBezTo>
                  <a:cubicBezTo>
                    <a:pt x="2366" y="5865"/>
                    <a:pt x="2315" y="5915"/>
                    <a:pt x="2265" y="5966"/>
                  </a:cubicBezTo>
                  <a:cubicBezTo>
                    <a:pt x="2225" y="5885"/>
                    <a:pt x="2174" y="5814"/>
                    <a:pt x="2133" y="5733"/>
                  </a:cubicBezTo>
                  <a:cubicBezTo>
                    <a:pt x="2122" y="5714"/>
                    <a:pt x="2105" y="5707"/>
                    <a:pt x="2088" y="5707"/>
                  </a:cubicBezTo>
                  <a:close/>
                  <a:moveTo>
                    <a:pt x="4294" y="5772"/>
                  </a:moveTo>
                  <a:cubicBezTo>
                    <a:pt x="4265" y="5772"/>
                    <a:pt x="4237" y="5792"/>
                    <a:pt x="4250" y="5824"/>
                  </a:cubicBezTo>
                  <a:cubicBezTo>
                    <a:pt x="4290" y="5946"/>
                    <a:pt x="4331" y="6067"/>
                    <a:pt x="4371" y="6198"/>
                  </a:cubicBezTo>
                  <a:cubicBezTo>
                    <a:pt x="4391" y="6238"/>
                    <a:pt x="4423" y="6260"/>
                    <a:pt x="4457" y="6260"/>
                  </a:cubicBezTo>
                  <a:cubicBezTo>
                    <a:pt x="4476" y="6260"/>
                    <a:pt x="4495" y="6253"/>
                    <a:pt x="4513" y="6239"/>
                  </a:cubicBezTo>
                  <a:cubicBezTo>
                    <a:pt x="4604" y="6168"/>
                    <a:pt x="4675" y="6087"/>
                    <a:pt x="4756" y="6006"/>
                  </a:cubicBezTo>
                  <a:cubicBezTo>
                    <a:pt x="4812" y="5942"/>
                    <a:pt x="4760" y="5853"/>
                    <a:pt x="4691" y="5853"/>
                  </a:cubicBezTo>
                  <a:cubicBezTo>
                    <a:pt x="4673" y="5853"/>
                    <a:pt x="4654" y="5859"/>
                    <a:pt x="4634" y="5874"/>
                  </a:cubicBezTo>
                  <a:cubicBezTo>
                    <a:pt x="4574" y="5925"/>
                    <a:pt x="4523" y="5976"/>
                    <a:pt x="4472" y="6036"/>
                  </a:cubicBezTo>
                  <a:cubicBezTo>
                    <a:pt x="4432" y="5955"/>
                    <a:pt x="4381" y="5874"/>
                    <a:pt x="4340" y="5793"/>
                  </a:cubicBezTo>
                  <a:cubicBezTo>
                    <a:pt x="4329" y="5778"/>
                    <a:pt x="4312" y="5772"/>
                    <a:pt x="4294" y="5772"/>
                  </a:cubicBezTo>
                  <a:close/>
                  <a:moveTo>
                    <a:pt x="2765" y="5914"/>
                  </a:moveTo>
                  <a:cubicBezTo>
                    <a:pt x="2735" y="5914"/>
                    <a:pt x="2708" y="5934"/>
                    <a:pt x="2720" y="5966"/>
                  </a:cubicBezTo>
                  <a:cubicBezTo>
                    <a:pt x="2761" y="6097"/>
                    <a:pt x="2801" y="6219"/>
                    <a:pt x="2842" y="6340"/>
                  </a:cubicBezTo>
                  <a:cubicBezTo>
                    <a:pt x="2855" y="6379"/>
                    <a:pt x="2889" y="6402"/>
                    <a:pt x="2926" y="6402"/>
                  </a:cubicBezTo>
                  <a:cubicBezTo>
                    <a:pt x="2945" y="6402"/>
                    <a:pt x="2966" y="6395"/>
                    <a:pt x="2984" y="6381"/>
                  </a:cubicBezTo>
                  <a:cubicBezTo>
                    <a:pt x="3075" y="6310"/>
                    <a:pt x="3146" y="6239"/>
                    <a:pt x="3227" y="6148"/>
                  </a:cubicBezTo>
                  <a:cubicBezTo>
                    <a:pt x="3283" y="6084"/>
                    <a:pt x="3225" y="5995"/>
                    <a:pt x="3158" y="5995"/>
                  </a:cubicBezTo>
                  <a:cubicBezTo>
                    <a:pt x="3141" y="5995"/>
                    <a:pt x="3122" y="6001"/>
                    <a:pt x="3105" y="6016"/>
                  </a:cubicBezTo>
                  <a:cubicBezTo>
                    <a:pt x="3044" y="6067"/>
                    <a:pt x="2994" y="6128"/>
                    <a:pt x="2943" y="6178"/>
                  </a:cubicBezTo>
                  <a:cubicBezTo>
                    <a:pt x="2893" y="6097"/>
                    <a:pt x="2852" y="6016"/>
                    <a:pt x="2812" y="5935"/>
                  </a:cubicBezTo>
                  <a:cubicBezTo>
                    <a:pt x="2801" y="5920"/>
                    <a:pt x="2783" y="5914"/>
                    <a:pt x="2765" y="5914"/>
                  </a:cubicBezTo>
                  <a:close/>
                  <a:moveTo>
                    <a:pt x="4973" y="5980"/>
                  </a:moveTo>
                  <a:cubicBezTo>
                    <a:pt x="4943" y="5980"/>
                    <a:pt x="4915" y="6004"/>
                    <a:pt x="4928" y="6036"/>
                  </a:cubicBezTo>
                  <a:lnTo>
                    <a:pt x="5049" y="6401"/>
                  </a:lnTo>
                  <a:cubicBezTo>
                    <a:pt x="5062" y="6440"/>
                    <a:pt x="5097" y="6467"/>
                    <a:pt x="5133" y="6467"/>
                  </a:cubicBezTo>
                  <a:cubicBezTo>
                    <a:pt x="5153" y="6467"/>
                    <a:pt x="5173" y="6459"/>
                    <a:pt x="5191" y="6441"/>
                  </a:cubicBezTo>
                  <a:cubicBezTo>
                    <a:pt x="5282" y="6371"/>
                    <a:pt x="5353" y="6300"/>
                    <a:pt x="5434" y="6219"/>
                  </a:cubicBezTo>
                  <a:cubicBezTo>
                    <a:pt x="5489" y="6148"/>
                    <a:pt x="5440" y="6065"/>
                    <a:pt x="5373" y="6065"/>
                  </a:cubicBezTo>
                  <a:cubicBezTo>
                    <a:pt x="5354" y="6065"/>
                    <a:pt x="5333" y="6072"/>
                    <a:pt x="5312" y="6087"/>
                  </a:cubicBezTo>
                  <a:cubicBezTo>
                    <a:pt x="5252" y="6138"/>
                    <a:pt x="5201" y="6189"/>
                    <a:pt x="5150" y="6249"/>
                  </a:cubicBezTo>
                  <a:cubicBezTo>
                    <a:pt x="5110" y="6168"/>
                    <a:pt x="5060" y="6087"/>
                    <a:pt x="5019" y="6006"/>
                  </a:cubicBezTo>
                  <a:cubicBezTo>
                    <a:pt x="5008" y="5988"/>
                    <a:pt x="4990" y="5980"/>
                    <a:pt x="4973" y="5980"/>
                  </a:cubicBezTo>
                  <a:close/>
                  <a:moveTo>
                    <a:pt x="3441" y="6127"/>
                  </a:moveTo>
                  <a:cubicBezTo>
                    <a:pt x="3414" y="6127"/>
                    <a:pt x="3386" y="6146"/>
                    <a:pt x="3399" y="6178"/>
                  </a:cubicBezTo>
                  <a:cubicBezTo>
                    <a:pt x="3440" y="6300"/>
                    <a:pt x="3480" y="6421"/>
                    <a:pt x="3521" y="6553"/>
                  </a:cubicBezTo>
                  <a:cubicBezTo>
                    <a:pt x="3534" y="6592"/>
                    <a:pt x="3568" y="6615"/>
                    <a:pt x="3604" y="6615"/>
                  </a:cubicBezTo>
                  <a:cubicBezTo>
                    <a:pt x="3624" y="6615"/>
                    <a:pt x="3644" y="6608"/>
                    <a:pt x="3662" y="6594"/>
                  </a:cubicBezTo>
                  <a:cubicBezTo>
                    <a:pt x="3753" y="6522"/>
                    <a:pt x="3824" y="6441"/>
                    <a:pt x="3895" y="6360"/>
                  </a:cubicBezTo>
                  <a:cubicBezTo>
                    <a:pt x="3959" y="6296"/>
                    <a:pt x="3903" y="6208"/>
                    <a:pt x="3837" y="6208"/>
                  </a:cubicBezTo>
                  <a:cubicBezTo>
                    <a:pt x="3820" y="6208"/>
                    <a:pt x="3801" y="6214"/>
                    <a:pt x="3784" y="6229"/>
                  </a:cubicBezTo>
                  <a:cubicBezTo>
                    <a:pt x="3723" y="6279"/>
                    <a:pt x="3672" y="6330"/>
                    <a:pt x="3622" y="6391"/>
                  </a:cubicBezTo>
                  <a:cubicBezTo>
                    <a:pt x="3571" y="6310"/>
                    <a:pt x="3530" y="6229"/>
                    <a:pt x="3480" y="6148"/>
                  </a:cubicBezTo>
                  <a:cubicBezTo>
                    <a:pt x="3473" y="6133"/>
                    <a:pt x="3457" y="6127"/>
                    <a:pt x="3441" y="6127"/>
                  </a:cubicBezTo>
                  <a:close/>
                  <a:moveTo>
                    <a:pt x="5657" y="6190"/>
                  </a:moveTo>
                  <a:cubicBezTo>
                    <a:pt x="5625" y="6190"/>
                    <a:pt x="5593" y="6215"/>
                    <a:pt x="5606" y="6249"/>
                  </a:cubicBezTo>
                  <a:lnTo>
                    <a:pt x="5728" y="6614"/>
                  </a:lnTo>
                  <a:cubicBezTo>
                    <a:pt x="5741" y="6653"/>
                    <a:pt x="5775" y="6675"/>
                    <a:pt x="5811" y="6675"/>
                  </a:cubicBezTo>
                  <a:cubicBezTo>
                    <a:pt x="5831" y="6675"/>
                    <a:pt x="5852" y="6669"/>
                    <a:pt x="5870" y="6654"/>
                  </a:cubicBezTo>
                  <a:cubicBezTo>
                    <a:pt x="5960" y="6583"/>
                    <a:pt x="6032" y="6513"/>
                    <a:pt x="6113" y="6421"/>
                  </a:cubicBezTo>
                  <a:cubicBezTo>
                    <a:pt x="6167" y="6359"/>
                    <a:pt x="6114" y="6273"/>
                    <a:pt x="6050" y="6273"/>
                  </a:cubicBezTo>
                  <a:cubicBezTo>
                    <a:pt x="6030" y="6273"/>
                    <a:pt x="6010" y="6281"/>
                    <a:pt x="5991" y="6300"/>
                  </a:cubicBezTo>
                  <a:cubicBezTo>
                    <a:pt x="5930" y="6351"/>
                    <a:pt x="5879" y="6401"/>
                    <a:pt x="5829" y="6452"/>
                  </a:cubicBezTo>
                  <a:cubicBezTo>
                    <a:pt x="5789" y="6371"/>
                    <a:pt x="5738" y="6290"/>
                    <a:pt x="5697" y="6209"/>
                  </a:cubicBezTo>
                  <a:cubicBezTo>
                    <a:pt x="5687" y="6196"/>
                    <a:pt x="5672" y="6190"/>
                    <a:pt x="5657" y="6190"/>
                  </a:cubicBezTo>
                  <a:close/>
                  <a:moveTo>
                    <a:pt x="4120" y="6334"/>
                  </a:moveTo>
                  <a:cubicBezTo>
                    <a:pt x="4093" y="6334"/>
                    <a:pt x="4064" y="6358"/>
                    <a:pt x="4077" y="6391"/>
                  </a:cubicBezTo>
                  <a:lnTo>
                    <a:pt x="4199" y="6756"/>
                  </a:lnTo>
                  <a:cubicBezTo>
                    <a:pt x="4212" y="6795"/>
                    <a:pt x="4246" y="6821"/>
                    <a:pt x="4283" y="6821"/>
                  </a:cubicBezTo>
                  <a:cubicBezTo>
                    <a:pt x="4303" y="6821"/>
                    <a:pt x="4323" y="6814"/>
                    <a:pt x="4340" y="6796"/>
                  </a:cubicBezTo>
                  <a:cubicBezTo>
                    <a:pt x="4432" y="6725"/>
                    <a:pt x="4502" y="6654"/>
                    <a:pt x="4574" y="6573"/>
                  </a:cubicBezTo>
                  <a:cubicBezTo>
                    <a:pt x="4637" y="6502"/>
                    <a:pt x="4583" y="6419"/>
                    <a:pt x="4518" y="6419"/>
                  </a:cubicBezTo>
                  <a:cubicBezTo>
                    <a:pt x="4499" y="6419"/>
                    <a:pt x="4480" y="6426"/>
                    <a:pt x="4462" y="6441"/>
                  </a:cubicBezTo>
                  <a:cubicBezTo>
                    <a:pt x="4401" y="6492"/>
                    <a:pt x="4351" y="6543"/>
                    <a:pt x="4300" y="6603"/>
                  </a:cubicBezTo>
                  <a:cubicBezTo>
                    <a:pt x="4250" y="6522"/>
                    <a:pt x="4209" y="6441"/>
                    <a:pt x="4158" y="6360"/>
                  </a:cubicBezTo>
                  <a:cubicBezTo>
                    <a:pt x="4151" y="6342"/>
                    <a:pt x="4136" y="6334"/>
                    <a:pt x="4120" y="6334"/>
                  </a:cubicBezTo>
                  <a:close/>
                  <a:moveTo>
                    <a:pt x="4804" y="6544"/>
                  </a:moveTo>
                  <a:cubicBezTo>
                    <a:pt x="4775" y="6544"/>
                    <a:pt x="4742" y="6569"/>
                    <a:pt x="4756" y="6603"/>
                  </a:cubicBezTo>
                  <a:lnTo>
                    <a:pt x="4877" y="6968"/>
                  </a:lnTo>
                  <a:cubicBezTo>
                    <a:pt x="4891" y="7007"/>
                    <a:pt x="4925" y="7029"/>
                    <a:pt x="4961" y="7029"/>
                  </a:cubicBezTo>
                  <a:cubicBezTo>
                    <a:pt x="4981" y="7029"/>
                    <a:pt x="5001" y="7023"/>
                    <a:pt x="5019" y="7008"/>
                  </a:cubicBezTo>
                  <a:cubicBezTo>
                    <a:pt x="5100" y="6938"/>
                    <a:pt x="5181" y="6867"/>
                    <a:pt x="5252" y="6776"/>
                  </a:cubicBezTo>
                  <a:cubicBezTo>
                    <a:pt x="5314" y="6714"/>
                    <a:pt x="5263" y="6628"/>
                    <a:pt x="5199" y="6628"/>
                  </a:cubicBezTo>
                  <a:cubicBezTo>
                    <a:pt x="5180" y="6628"/>
                    <a:pt x="5160" y="6636"/>
                    <a:pt x="5141" y="6654"/>
                  </a:cubicBezTo>
                  <a:cubicBezTo>
                    <a:pt x="5080" y="6705"/>
                    <a:pt x="5029" y="6756"/>
                    <a:pt x="4979" y="6806"/>
                  </a:cubicBezTo>
                  <a:cubicBezTo>
                    <a:pt x="4928" y="6725"/>
                    <a:pt x="4887" y="6644"/>
                    <a:pt x="4837" y="6563"/>
                  </a:cubicBezTo>
                  <a:cubicBezTo>
                    <a:pt x="4830" y="6550"/>
                    <a:pt x="4818" y="6544"/>
                    <a:pt x="4804" y="6544"/>
                  </a:cubicBezTo>
                  <a:close/>
                  <a:moveTo>
                    <a:pt x="5476" y="6754"/>
                  </a:moveTo>
                  <a:cubicBezTo>
                    <a:pt x="5449" y="6754"/>
                    <a:pt x="5421" y="6774"/>
                    <a:pt x="5434" y="6806"/>
                  </a:cubicBezTo>
                  <a:cubicBezTo>
                    <a:pt x="5474" y="6927"/>
                    <a:pt x="5515" y="7059"/>
                    <a:pt x="5555" y="7181"/>
                  </a:cubicBezTo>
                  <a:cubicBezTo>
                    <a:pt x="5568" y="7220"/>
                    <a:pt x="5603" y="7242"/>
                    <a:pt x="5639" y="7242"/>
                  </a:cubicBezTo>
                  <a:cubicBezTo>
                    <a:pt x="5659" y="7242"/>
                    <a:pt x="5679" y="7236"/>
                    <a:pt x="5697" y="7221"/>
                  </a:cubicBezTo>
                  <a:cubicBezTo>
                    <a:pt x="5778" y="7150"/>
                    <a:pt x="5859" y="7069"/>
                    <a:pt x="5930" y="6988"/>
                  </a:cubicBezTo>
                  <a:cubicBezTo>
                    <a:pt x="5986" y="6924"/>
                    <a:pt x="5935" y="6835"/>
                    <a:pt x="5871" y="6835"/>
                  </a:cubicBezTo>
                  <a:cubicBezTo>
                    <a:pt x="5854" y="6835"/>
                    <a:pt x="5836" y="6842"/>
                    <a:pt x="5819" y="6857"/>
                  </a:cubicBezTo>
                  <a:cubicBezTo>
                    <a:pt x="5758" y="6907"/>
                    <a:pt x="5708" y="6968"/>
                    <a:pt x="5657" y="7019"/>
                  </a:cubicBezTo>
                  <a:cubicBezTo>
                    <a:pt x="5606" y="6938"/>
                    <a:pt x="5566" y="6857"/>
                    <a:pt x="5515" y="6776"/>
                  </a:cubicBezTo>
                  <a:cubicBezTo>
                    <a:pt x="5507" y="6761"/>
                    <a:pt x="5492" y="6754"/>
                    <a:pt x="5476" y="6754"/>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70" name="Google Shape;1370;p21"/>
            <p:cNvSpPr/>
            <p:nvPr/>
          </p:nvSpPr>
          <p:spPr>
            <a:xfrm>
              <a:off x="482199" y="245667"/>
              <a:ext cx="8464016" cy="4778166"/>
            </a:xfrm>
            <a:custGeom>
              <a:avLst/>
              <a:gdLst/>
              <a:ahLst/>
              <a:cxnLst/>
              <a:rect l="l" t="t" r="r" b="b"/>
              <a:pathLst>
                <a:path w="47891" h="27035" extrusionOk="0">
                  <a:moveTo>
                    <a:pt x="23177" y="1"/>
                  </a:moveTo>
                  <a:cubicBezTo>
                    <a:pt x="16397" y="1"/>
                    <a:pt x="10087" y="592"/>
                    <a:pt x="7158" y="2750"/>
                  </a:cubicBezTo>
                  <a:cubicBezTo>
                    <a:pt x="172" y="7903"/>
                    <a:pt x="0" y="21177"/>
                    <a:pt x="3564" y="24528"/>
                  </a:cubicBezTo>
                  <a:cubicBezTo>
                    <a:pt x="5829" y="26654"/>
                    <a:pt x="10390" y="27034"/>
                    <a:pt x="15913" y="27034"/>
                  </a:cubicBezTo>
                  <a:cubicBezTo>
                    <a:pt x="18833" y="27034"/>
                    <a:pt x="22022" y="26928"/>
                    <a:pt x="25282" y="26917"/>
                  </a:cubicBezTo>
                  <a:cubicBezTo>
                    <a:pt x="33392" y="26887"/>
                    <a:pt x="41441" y="26452"/>
                    <a:pt x="44397" y="24336"/>
                  </a:cubicBezTo>
                  <a:cubicBezTo>
                    <a:pt x="47891" y="21845"/>
                    <a:pt x="46969" y="7083"/>
                    <a:pt x="40874" y="2921"/>
                  </a:cubicBezTo>
                  <a:cubicBezTo>
                    <a:pt x="37057" y="309"/>
                    <a:pt x="32076" y="77"/>
                    <a:pt x="24219" y="5"/>
                  </a:cubicBezTo>
                  <a:cubicBezTo>
                    <a:pt x="23871" y="2"/>
                    <a:pt x="23523" y="1"/>
                    <a:pt x="23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71" name="Google Shape;1371;p21"/>
            <p:cNvSpPr/>
            <p:nvPr/>
          </p:nvSpPr>
          <p:spPr>
            <a:xfrm>
              <a:off x="850698" y="362844"/>
              <a:ext cx="7709004" cy="4532851"/>
            </a:xfrm>
            <a:custGeom>
              <a:avLst/>
              <a:gdLst/>
              <a:ahLst/>
              <a:cxnLst/>
              <a:rect l="l" t="t" r="r" b="b"/>
              <a:pathLst>
                <a:path w="43619" h="25647" extrusionOk="0">
                  <a:moveTo>
                    <a:pt x="21329" y="140"/>
                  </a:moveTo>
                  <a:cubicBezTo>
                    <a:pt x="22833" y="140"/>
                    <a:pt x="24336" y="169"/>
                    <a:pt x="25840" y="213"/>
                  </a:cubicBezTo>
                  <a:cubicBezTo>
                    <a:pt x="27692" y="264"/>
                    <a:pt x="29555" y="345"/>
                    <a:pt x="31398" y="598"/>
                  </a:cubicBezTo>
                  <a:cubicBezTo>
                    <a:pt x="34354" y="993"/>
                    <a:pt x="37564" y="1864"/>
                    <a:pt x="39569" y="4233"/>
                  </a:cubicBezTo>
                  <a:cubicBezTo>
                    <a:pt x="41887" y="6977"/>
                    <a:pt x="42839" y="10875"/>
                    <a:pt x="43183" y="14378"/>
                  </a:cubicBezTo>
                  <a:cubicBezTo>
                    <a:pt x="43365" y="16312"/>
                    <a:pt x="43376" y="18327"/>
                    <a:pt x="42971" y="20240"/>
                  </a:cubicBezTo>
                  <a:cubicBezTo>
                    <a:pt x="42758" y="21253"/>
                    <a:pt x="42414" y="22549"/>
                    <a:pt x="41502" y="23167"/>
                  </a:cubicBezTo>
                  <a:cubicBezTo>
                    <a:pt x="40105" y="24118"/>
                    <a:pt x="38222" y="24422"/>
                    <a:pt x="36592" y="24685"/>
                  </a:cubicBezTo>
                  <a:cubicBezTo>
                    <a:pt x="34719" y="24989"/>
                    <a:pt x="32815" y="25141"/>
                    <a:pt x="30922" y="25252"/>
                  </a:cubicBezTo>
                  <a:cubicBezTo>
                    <a:pt x="26366" y="25516"/>
                    <a:pt x="21799" y="25455"/>
                    <a:pt x="17243" y="25536"/>
                  </a:cubicBezTo>
                  <a:cubicBezTo>
                    <a:pt x="16120" y="25546"/>
                    <a:pt x="14986" y="25566"/>
                    <a:pt x="13862" y="25566"/>
                  </a:cubicBezTo>
                  <a:cubicBezTo>
                    <a:pt x="11816" y="25566"/>
                    <a:pt x="9771" y="25536"/>
                    <a:pt x="7736" y="25282"/>
                  </a:cubicBezTo>
                  <a:cubicBezTo>
                    <a:pt x="5995" y="25070"/>
                    <a:pt x="4071" y="24726"/>
                    <a:pt x="2633" y="23632"/>
                  </a:cubicBezTo>
                  <a:cubicBezTo>
                    <a:pt x="1317" y="22620"/>
                    <a:pt x="811" y="20858"/>
                    <a:pt x="517" y="19299"/>
                  </a:cubicBezTo>
                  <a:cubicBezTo>
                    <a:pt x="112" y="17092"/>
                    <a:pt x="152" y="14804"/>
                    <a:pt x="507" y="12586"/>
                  </a:cubicBezTo>
                  <a:cubicBezTo>
                    <a:pt x="861" y="10379"/>
                    <a:pt x="1550" y="8182"/>
                    <a:pt x="2674" y="6238"/>
                  </a:cubicBezTo>
                  <a:cubicBezTo>
                    <a:pt x="3605" y="4638"/>
                    <a:pt x="4891" y="3079"/>
                    <a:pt x="6542" y="2188"/>
                  </a:cubicBezTo>
                  <a:cubicBezTo>
                    <a:pt x="8374" y="1205"/>
                    <a:pt x="10541" y="841"/>
                    <a:pt x="12576" y="578"/>
                  </a:cubicBezTo>
                  <a:cubicBezTo>
                    <a:pt x="14601" y="325"/>
                    <a:pt x="16636" y="213"/>
                    <a:pt x="18671" y="173"/>
                  </a:cubicBezTo>
                  <a:cubicBezTo>
                    <a:pt x="19557" y="150"/>
                    <a:pt x="20443" y="140"/>
                    <a:pt x="21329" y="140"/>
                  </a:cubicBezTo>
                  <a:close/>
                  <a:moveTo>
                    <a:pt x="20354" y="58"/>
                  </a:moveTo>
                  <a:cubicBezTo>
                    <a:pt x="16464" y="58"/>
                    <a:pt x="12422" y="190"/>
                    <a:pt x="8688" y="1266"/>
                  </a:cubicBezTo>
                  <a:cubicBezTo>
                    <a:pt x="7028" y="1752"/>
                    <a:pt x="5600" y="2492"/>
                    <a:pt x="4385" y="3727"/>
                  </a:cubicBezTo>
                  <a:cubicBezTo>
                    <a:pt x="2866" y="5266"/>
                    <a:pt x="1823" y="7220"/>
                    <a:pt x="1135" y="9255"/>
                  </a:cubicBezTo>
                  <a:cubicBezTo>
                    <a:pt x="365" y="11513"/>
                    <a:pt x="1" y="13933"/>
                    <a:pt x="31" y="16322"/>
                  </a:cubicBezTo>
                  <a:cubicBezTo>
                    <a:pt x="51" y="18307"/>
                    <a:pt x="305" y="20473"/>
                    <a:pt x="1256" y="22265"/>
                  </a:cubicBezTo>
                  <a:cubicBezTo>
                    <a:pt x="2026" y="23703"/>
                    <a:pt x="3423" y="24422"/>
                    <a:pt x="4952" y="24857"/>
                  </a:cubicBezTo>
                  <a:cubicBezTo>
                    <a:pt x="6704" y="25354"/>
                    <a:pt x="8556" y="25505"/>
                    <a:pt x="10379" y="25586"/>
                  </a:cubicBezTo>
                  <a:cubicBezTo>
                    <a:pt x="11503" y="25637"/>
                    <a:pt x="12637" y="25647"/>
                    <a:pt x="13771" y="25647"/>
                  </a:cubicBezTo>
                  <a:cubicBezTo>
                    <a:pt x="16291" y="25647"/>
                    <a:pt x="18823" y="25576"/>
                    <a:pt x="21344" y="25546"/>
                  </a:cubicBezTo>
                  <a:cubicBezTo>
                    <a:pt x="23815" y="25516"/>
                    <a:pt x="26285" y="25525"/>
                    <a:pt x="28745" y="25435"/>
                  </a:cubicBezTo>
                  <a:cubicBezTo>
                    <a:pt x="30598" y="25363"/>
                    <a:pt x="32451" y="25252"/>
                    <a:pt x="34294" y="25060"/>
                  </a:cubicBezTo>
                  <a:cubicBezTo>
                    <a:pt x="36248" y="24847"/>
                    <a:pt x="38262" y="24584"/>
                    <a:pt x="40125" y="23916"/>
                  </a:cubicBezTo>
                  <a:cubicBezTo>
                    <a:pt x="41097" y="23572"/>
                    <a:pt x="41988" y="23156"/>
                    <a:pt x="42495" y="22225"/>
                  </a:cubicBezTo>
                  <a:cubicBezTo>
                    <a:pt x="43275" y="20787"/>
                    <a:pt x="43446" y="19005"/>
                    <a:pt x="43497" y="17395"/>
                  </a:cubicBezTo>
                  <a:cubicBezTo>
                    <a:pt x="43619" y="13548"/>
                    <a:pt x="42890" y="9377"/>
                    <a:pt x="41007" y="5984"/>
                  </a:cubicBezTo>
                  <a:cubicBezTo>
                    <a:pt x="40206" y="4537"/>
                    <a:pt x="39153" y="3302"/>
                    <a:pt x="37726" y="2451"/>
                  </a:cubicBezTo>
                  <a:cubicBezTo>
                    <a:pt x="36451" y="1682"/>
                    <a:pt x="35033" y="1185"/>
                    <a:pt x="33575" y="872"/>
                  </a:cubicBezTo>
                  <a:cubicBezTo>
                    <a:pt x="29656" y="1"/>
                    <a:pt x="25516" y="71"/>
                    <a:pt x="21526" y="62"/>
                  </a:cubicBezTo>
                  <a:cubicBezTo>
                    <a:pt x="21137" y="60"/>
                    <a:pt x="20746" y="58"/>
                    <a:pt x="20354" y="58"/>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1372" name="Google Shape;1372;p21"/>
          <p:cNvSpPr txBox="1">
            <a:spLocks noGrp="1"/>
          </p:cNvSpPr>
          <p:nvPr>
            <p:ph type="ctrTitle"/>
          </p:nvPr>
        </p:nvSpPr>
        <p:spPr>
          <a:xfrm>
            <a:off x="415600" y="1701433"/>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AC963"/>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73" name="Google Shape;1373;p21"/>
          <p:cNvSpPr txBox="1">
            <a:spLocks noGrp="1"/>
          </p:cNvSpPr>
          <p:nvPr>
            <p:ph type="subTitle" idx="1"/>
          </p:nvPr>
        </p:nvSpPr>
        <p:spPr>
          <a:xfrm>
            <a:off x="415600" y="2735833"/>
            <a:ext cx="11360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003C47"/>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74" name="Google Shape;1374;p21"/>
          <p:cNvSpPr txBox="1">
            <a:spLocks noGrp="1"/>
          </p:cNvSpPr>
          <p:nvPr>
            <p:ph type="ctrTitle" idx="2"/>
          </p:nvPr>
        </p:nvSpPr>
        <p:spPr>
          <a:xfrm>
            <a:off x="415600" y="3429000"/>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E55C5E"/>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75" name="Google Shape;1375;p21"/>
          <p:cNvSpPr txBox="1">
            <a:spLocks noGrp="1"/>
          </p:cNvSpPr>
          <p:nvPr>
            <p:ph type="ctrTitle" idx="3"/>
          </p:nvPr>
        </p:nvSpPr>
        <p:spPr>
          <a:xfrm>
            <a:off x="1994333" y="4793233"/>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1376" name="Google Shape;1376;p21"/>
          <p:cNvCxnSpPr/>
          <p:nvPr/>
        </p:nvCxnSpPr>
        <p:spPr>
          <a:xfrm>
            <a:off x="2858933" y="4420600"/>
            <a:ext cx="6474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98482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5">
  <p:cSld name="Title and text 15">
    <p:bg>
      <p:bgPr>
        <a:solidFill>
          <a:srgbClr val="035865"/>
        </a:solidFill>
        <a:effectLst/>
      </p:bgPr>
    </p:bg>
    <p:spTree>
      <p:nvGrpSpPr>
        <p:cNvPr id="1" name="Shape 1880"/>
        <p:cNvGrpSpPr/>
        <p:nvPr/>
      </p:nvGrpSpPr>
      <p:grpSpPr>
        <a:xfrm>
          <a:off x="0" y="0"/>
          <a:ext cx="0" cy="0"/>
          <a:chOff x="0" y="0"/>
          <a:chExt cx="0" cy="0"/>
        </a:xfrm>
      </p:grpSpPr>
      <p:grpSp>
        <p:nvGrpSpPr>
          <p:cNvPr id="1881" name="Google Shape;1881;p28"/>
          <p:cNvGrpSpPr/>
          <p:nvPr/>
        </p:nvGrpSpPr>
        <p:grpSpPr>
          <a:xfrm>
            <a:off x="-253600" y="-933266"/>
            <a:ext cx="11864200" cy="5754433"/>
            <a:chOff x="-190200" y="-664400"/>
            <a:chExt cx="8898150" cy="4315825"/>
          </a:xfrm>
        </p:grpSpPr>
        <p:sp>
          <p:nvSpPr>
            <p:cNvPr id="1882" name="Google Shape;1882;p28"/>
            <p:cNvSpPr/>
            <p:nvPr/>
          </p:nvSpPr>
          <p:spPr>
            <a:xfrm>
              <a:off x="-116293" y="-10596"/>
              <a:ext cx="6627354" cy="3174716"/>
            </a:xfrm>
            <a:custGeom>
              <a:avLst/>
              <a:gdLst/>
              <a:ahLst/>
              <a:cxnLst/>
              <a:rect l="l" t="t" r="r" b="b"/>
              <a:pathLst>
                <a:path w="79360" h="38016" extrusionOk="0">
                  <a:moveTo>
                    <a:pt x="69272" y="0"/>
                  </a:moveTo>
                  <a:lnTo>
                    <a:pt x="69769" y="1569"/>
                  </a:lnTo>
                  <a:cubicBezTo>
                    <a:pt x="70881" y="5110"/>
                    <a:pt x="70788" y="8142"/>
                    <a:pt x="69500" y="9900"/>
                  </a:cubicBezTo>
                  <a:cubicBezTo>
                    <a:pt x="67837" y="12166"/>
                    <a:pt x="64081" y="12502"/>
                    <a:pt x="61974" y="12502"/>
                  </a:cubicBezTo>
                  <a:cubicBezTo>
                    <a:pt x="58943" y="12502"/>
                    <a:pt x="55375" y="11871"/>
                    <a:pt x="51391" y="10624"/>
                  </a:cubicBezTo>
                  <a:cubicBezTo>
                    <a:pt x="51364" y="10610"/>
                    <a:pt x="51350" y="10610"/>
                    <a:pt x="51323" y="10597"/>
                  </a:cubicBezTo>
                  <a:cubicBezTo>
                    <a:pt x="48265" y="9644"/>
                    <a:pt x="45126" y="8988"/>
                    <a:pt x="41960" y="8585"/>
                  </a:cubicBezTo>
                  <a:lnTo>
                    <a:pt x="33496" y="7512"/>
                  </a:lnTo>
                  <a:lnTo>
                    <a:pt x="33416" y="7498"/>
                  </a:lnTo>
                  <a:lnTo>
                    <a:pt x="32772" y="7498"/>
                  </a:lnTo>
                  <a:cubicBezTo>
                    <a:pt x="29351" y="7498"/>
                    <a:pt x="26065" y="7874"/>
                    <a:pt x="23006" y="8598"/>
                  </a:cubicBezTo>
                  <a:cubicBezTo>
                    <a:pt x="13670" y="10758"/>
                    <a:pt x="5795" y="16110"/>
                    <a:pt x="0" y="24185"/>
                  </a:cubicBezTo>
                  <a:lnTo>
                    <a:pt x="0" y="38016"/>
                  </a:lnTo>
                  <a:cubicBezTo>
                    <a:pt x="2951" y="30275"/>
                    <a:pt x="9780" y="18364"/>
                    <a:pt x="24495" y="14983"/>
                  </a:cubicBezTo>
                  <a:cubicBezTo>
                    <a:pt x="27004" y="14380"/>
                    <a:pt x="29753" y="14058"/>
                    <a:pt x="32772" y="14058"/>
                  </a:cubicBezTo>
                  <a:lnTo>
                    <a:pt x="33443" y="14058"/>
                  </a:lnTo>
                  <a:cubicBezTo>
                    <a:pt x="38124" y="14139"/>
                    <a:pt x="43436" y="14997"/>
                    <a:pt x="49419" y="16875"/>
                  </a:cubicBezTo>
                  <a:cubicBezTo>
                    <a:pt x="54221" y="18378"/>
                    <a:pt x="58406" y="19061"/>
                    <a:pt x="61974" y="19061"/>
                  </a:cubicBezTo>
                  <a:cubicBezTo>
                    <a:pt x="74410" y="19061"/>
                    <a:pt x="79359" y="10798"/>
                    <a:pt x="7614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3" name="Google Shape;1883;p28"/>
            <p:cNvSpPr/>
            <p:nvPr/>
          </p:nvSpPr>
          <p:spPr>
            <a:xfrm>
              <a:off x="-159969" y="-40910"/>
              <a:ext cx="7675905" cy="3501908"/>
            </a:xfrm>
            <a:custGeom>
              <a:avLst/>
              <a:gdLst/>
              <a:ahLst/>
              <a:cxnLst/>
              <a:rect l="l" t="t" r="r" b="b"/>
              <a:pathLst>
                <a:path w="91916" h="41934" extrusionOk="0">
                  <a:moveTo>
                    <a:pt x="91245" y="0"/>
                  </a:moveTo>
                  <a:cubicBezTo>
                    <a:pt x="85003" y="17328"/>
                    <a:pt x="76687" y="22037"/>
                    <a:pt x="67383" y="22037"/>
                  </a:cubicBezTo>
                  <a:cubicBezTo>
                    <a:pt x="61950" y="22037"/>
                    <a:pt x="56181" y="20431"/>
                    <a:pt x="50290" y="18794"/>
                  </a:cubicBezTo>
                  <a:cubicBezTo>
                    <a:pt x="44267" y="17109"/>
                    <a:pt x="38050" y="15378"/>
                    <a:pt x="32019" y="15378"/>
                  </a:cubicBezTo>
                  <a:cubicBezTo>
                    <a:pt x="31522" y="15378"/>
                    <a:pt x="31026" y="15389"/>
                    <a:pt x="30532" y="15414"/>
                  </a:cubicBezTo>
                  <a:cubicBezTo>
                    <a:pt x="25420" y="15655"/>
                    <a:pt x="20632" y="17197"/>
                    <a:pt x="16299" y="19988"/>
                  </a:cubicBezTo>
                  <a:cubicBezTo>
                    <a:pt x="12852" y="22214"/>
                    <a:pt x="9672" y="25246"/>
                    <a:pt x="6869" y="28989"/>
                  </a:cubicBezTo>
                  <a:cubicBezTo>
                    <a:pt x="2106" y="35333"/>
                    <a:pt x="28" y="41652"/>
                    <a:pt x="1" y="41719"/>
                  </a:cubicBezTo>
                  <a:lnTo>
                    <a:pt x="684" y="41933"/>
                  </a:lnTo>
                  <a:cubicBezTo>
                    <a:pt x="698" y="41867"/>
                    <a:pt x="2750" y="35655"/>
                    <a:pt x="7445" y="29391"/>
                  </a:cubicBezTo>
                  <a:cubicBezTo>
                    <a:pt x="10208" y="25729"/>
                    <a:pt x="13321" y="22765"/>
                    <a:pt x="16701" y="20578"/>
                  </a:cubicBezTo>
                  <a:cubicBezTo>
                    <a:pt x="20927" y="17868"/>
                    <a:pt x="25581" y="16366"/>
                    <a:pt x="30558" y="16124"/>
                  </a:cubicBezTo>
                  <a:cubicBezTo>
                    <a:pt x="31048" y="16100"/>
                    <a:pt x="31539" y="16088"/>
                    <a:pt x="32031" y="16088"/>
                  </a:cubicBezTo>
                  <a:cubicBezTo>
                    <a:pt x="37968" y="16088"/>
                    <a:pt x="44132" y="17806"/>
                    <a:pt x="50103" y="19478"/>
                  </a:cubicBezTo>
                  <a:cubicBezTo>
                    <a:pt x="56119" y="21152"/>
                    <a:pt x="61889" y="22761"/>
                    <a:pt x="67376" y="22761"/>
                  </a:cubicBezTo>
                  <a:cubicBezTo>
                    <a:pt x="69365" y="22761"/>
                    <a:pt x="71316" y="22549"/>
                    <a:pt x="73229" y="22053"/>
                  </a:cubicBezTo>
                  <a:cubicBezTo>
                    <a:pt x="77106" y="21048"/>
                    <a:pt x="80446" y="18955"/>
                    <a:pt x="83411" y="15668"/>
                  </a:cubicBezTo>
                  <a:cubicBezTo>
                    <a:pt x="86711" y="12007"/>
                    <a:pt x="89501" y="6963"/>
                    <a:pt x="91915" y="242"/>
                  </a:cubicBezTo>
                  <a:lnTo>
                    <a:pt x="91245"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4" name="Google Shape;1884;p28"/>
            <p:cNvSpPr/>
            <p:nvPr/>
          </p:nvSpPr>
          <p:spPr>
            <a:xfrm>
              <a:off x="-190200" y="-36400"/>
              <a:ext cx="6648649" cy="3227411"/>
            </a:xfrm>
            <a:custGeom>
              <a:avLst/>
              <a:gdLst/>
              <a:ahLst/>
              <a:cxnLst/>
              <a:rect l="l" t="t" r="r" b="b"/>
              <a:pathLst>
                <a:path w="79615" h="38647" extrusionOk="0">
                  <a:moveTo>
                    <a:pt x="78125" y="0"/>
                  </a:moveTo>
                  <a:lnTo>
                    <a:pt x="77427" y="148"/>
                  </a:lnTo>
                  <a:cubicBezTo>
                    <a:pt x="78876" y="7002"/>
                    <a:pt x="77991" y="12046"/>
                    <a:pt x="74812" y="15131"/>
                  </a:cubicBezTo>
                  <a:cubicBezTo>
                    <a:pt x="73204" y="16701"/>
                    <a:pt x="69832" y="18779"/>
                    <a:pt x="63289" y="18779"/>
                  </a:cubicBezTo>
                  <a:cubicBezTo>
                    <a:pt x="60441" y="18779"/>
                    <a:pt x="56991" y="18386"/>
                    <a:pt x="52825" y="17385"/>
                  </a:cubicBezTo>
                  <a:cubicBezTo>
                    <a:pt x="45354" y="15601"/>
                    <a:pt x="39157" y="14219"/>
                    <a:pt x="33214" y="14045"/>
                  </a:cubicBezTo>
                  <a:cubicBezTo>
                    <a:pt x="32827" y="14035"/>
                    <a:pt x="32445" y="14029"/>
                    <a:pt x="32067" y="14029"/>
                  </a:cubicBezTo>
                  <a:cubicBezTo>
                    <a:pt x="25832" y="14029"/>
                    <a:pt x="20725" y="15496"/>
                    <a:pt x="16070" y="18619"/>
                  </a:cubicBezTo>
                  <a:cubicBezTo>
                    <a:pt x="10558" y="22308"/>
                    <a:pt x="6493" y="27486"/>
                    <a:pt x="4038" y="31175"/>
                  </a:cubicBezTo>
                  <a:cubicBezTo>
                    <a:pt x="1382" y="35159"/>
                    <a:pt x="14" y="38338"/>
                    <a:pt x="0" y="38365"/>
                  </a:cubicBezTo>
                  <a:lnTo>
                    <a:pt x="658" y="38647"/>
                  </a:lnTo>
                  <a:cubicBezTo>
                    <a:pt x="711" y="38526"/>
                    <a:pt x="6104" y="26158"/>
                    <a:pt x="16473" y="19209"/>
                  </a:cubicBezTo>
                  <a:cubicBezTo>
                    <a:pt x="20994" y="16166"/>
                    <a:pt x="25967" y="14739"/>
                    <a:pt x="32052" y="14739"/>
                  </a:cubicBezTo>
                  <a:cubicBezTo>
                    <a:pt x="32431" y="14739"/>
                    <a:pt x="32814" y="14745"/>
                    <a:pt x="33201" y="14756"/>
                  </a:cubicBezTo>
                  <a:cubicBezTo>
                    <a:pt x="39076" y="14931"/>
                    <a:pt x="45220" y="16299"/>
                    <a:pt x="52664" y="18082"/>
                  </a:cubicBezTo>
                  <a:cubicBezTo>
                    <a:pt x="56546" y="19015"/>
                    <a:pt x="60115" y="19481"/>
                    <a:pt x="63296" y="19481"/>
                  </a:cubicBezTo>
                  <a:cubicBezTo>
                    <a:pt x="64006" y="19481"/>
                    <a:pt x="64697" y="19457"/>
                    <a:pt x="65368" y="19411"/>
                  </a:cubicBezTo>
                  <a:cubicBezTo>
                    <a:pt x="69701" y="19116"/>
                    <a:pt x="73041" y="17855"/>
                    <a:pt x="75308" y="15641"/>
                  </a:cubicBezTo>
                  <a:cubicBezTo>
                    <a:pt x="78675" y="12368"/>
                    <a:pt x="79614" y="7110"/>
                    <a:pt x="7812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5" name="Google Shape;1885;p28"/>
            <p:cNvSpPr/>
            <p:nvPr/>
          </p:nvSpPr>
          <p:spPr>
            <a:xfrm>
              <a:off x="3593671" y="-242672"/>
              <a:ext cx="2115308" cy="974478"/>
            </a:xfrm>
            <a:custGeom>
              <a:avLst/>
              <a:gdLst/>
              <a:ahLst/>
              <a:cxnLst/>
              <a:rect l="l" t="t" r="r" b="b"/>
              <a:pathLst>
                <a:path w="25330" h="11669" extrusionOk="0">
                  <a:moveTo>
                    <a:pt x="9125" y="1"/>
                  </a:moveTo>
                  <a:cubicBezTo>
                    <a:pt x="7994" y="1"/>
                    <a:pt x="6757" y="395"/>
                    <a:pt x="5839" y="780"/>
                  </a:cubicBezTo>
                  <a:cubicBezTo>
                    <a:pt x="3934" y="1585"/>
                    <a:pt x="996" y="3208"/>
                    <a:pt x="420" y="5382"/>
                  </a:cubicBezTo>
                  <a:cubicBezTo>
                    <a:pt x="1" y="6920"/>
                    <a:pt x="882" y="7389"/>
                    <a:pt x="2000" y="7389"/>
                  </a:cubicBezTo>
                  <a:cubicBezTo>
                    <a:pt x="2957" y="7389"/>
                    <a:pt x="4088" y="7045"/>
                    <a:pt x="4725" y="6736"/>
                  </a:cubicBezTo>
                  <a:cubicBezTo>
                    <a:pt x="5204" y="6501"/>
                    <a:pt x="5998" y="6061"/>
                    <a:pt x="6601" y="6061"/>
                  </a:cubicBezTo>
                  <a:cubicBezTo>
                    <a:pt x="6961" y="6061"/>
                    <a:pt x="7253" y="6218"/>
                    <a:pt x="7368" y="6669"/>
                  </a:cubicBezTo>
                  <a:cubicBezTo>
                    <a:pt x="7556" y="7420"/>
                    <a:pt x="6832" y="8104"/>
                    <a:pt x="7515" y="8789"/>
                  </a:cubicBezTo>
                  <a:cubicBezTo>
                    <a:pt x="7891" y="9164"/>
                    <a:pt x="8447" y="9301"/>
                    <a:pt x="9083" y="9301"/>
                  </a:cubicBezTo>
                  <a:cubicBezTo>
                    <a:pt x="10629" y="9301"/>
                    <a:pt x="12647" y="8490"/>
                    <a:pt x="13673" y="8319"/>
                  </a:cubicBezTo>
                  <a:cubicBezTo>
                    <a:pt x="14119" y="8241"/>
                    <a:pt x="14596" y="8176"/>
                    <a:pt x="15069" y="8176"/>
                  </a:cubicBezTo>
                  <a:cubicBezTo>
                    <a:pt x="15577" y="8176"/>
                    <a:pt x="16079" y="8251"/>
                    <a:pt x="16530" y="8467"/>
                  </a:cubicBezTo>
                  <a:cubicBezTo>
                    <a:pt x="17630" y="9003"/>
                    <a:pt x="17563" y="9942"/>
                    <a:pt x="18207" y="10814"/>
                  </a:cubicBezTo>
                  <a:cubicBezTo>
                    <a:pt x="18654" y="11424"/>
                    <a:pt x="19210" y="11668"/>
                    <a:pt x="19803" y="11668"/>
                  </a:cubicBezTo>
                  <a:cubicBezTo>
                    <a:pt x="21454" y="11668"/>
                    <a:pt x="23395" y="9778"/>
                    <a:pt x="24096" y="8614"/>
                  </a:cubicBezTo>
                  <a:cubicBezTo>
                    <a:pt x="24673" y="7675"/>
                    <a:pt x="25330" y="6240"/>
                    <a:pt x="24739" y="5167"/>
                  </a:cubicBezTo>
                  <a:cubicBezTo>
                    <a:pt x="24210" y="4196"/>
                    <a:pt x="22841" y="4079"/>
                    <a:pt x="21820" y="4079"/>
                  </a:cubicBezTo>
                  <a:cubicBezTo>
                    <a:pt x="21754" y="4079"/>
                    <a:pt x="21690" y="4079"/>
                    <a:pt x="21627" y="4080"/>
                  </a:cubicBezTo>
                  <a:cubicBezTo>
                    <a:pt x="20273" y="4080"/>
                    <a:pt x="18932" y="4375"/>
                    <a:pt x="17630" y="4738"/>
                  </a:cubicBezTo>
                  <a:cubicBezTo>
                    <a:pt x="16686" y="4990"/>
                    <a:pt x="15535" y="5458"/>
                    <a:pt x="14487" y="5458"/>
                  </a:cubicBezTo>
                  <a:cubicBezTo>
                    <a:pt x="14254" y="5458"/>
                    <a:pt x="14026" y="5435"/>
                    <a:pt x="13807" y="5382"/>
                  </a:cubicBezTo>
                  <a:cubicBezTo>
                    <a:pt x="12049" y="4952"/>
                    <a:pt x="12318" y="2887"/>
                    <a:pt x="11754" y="1545"/>
                  </a:cubicBezTo>
                  <a:cubicBezTo>
                    <a:pt x="11255" y="386"/>
                    <a:pt x="10242" y="1"/>
                    <a:pt x="9125"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6" name="Google Shape;1886;p28"/>
            <p:cNvSpPr/>
            <p:nvPr/>
          </p:nvSpPr>
          <p:spPr>
            <a:xfrm>
              <a:off x="-93912" y="-664400"/>
              <a:ext cx="2812199" cy="1186009"/>
            </a:xfrm>
            <a:custGeom>
              <a:avLst/>
              <a:gdLst/>
              <a:ahLst/>
              <a:cxnLst/>
              <a:rect l="l" t="t" r="r" b="b"/>
              <a:pathLst>
                <a:path w="33675" h="14202" extrusionOk="0">
                  <a:moveTo>
                    <a:pt x="10473" y="0"/>
                  </a:moveTo>
                  <a:cubicBezTo>
                    <a:pt x="9420" y="0"/>
                    <a:pt x="8294" y="361"/>
                    <a:pt x="7419" y="679"/>
                  </a:cubicBezTo>
                  <a:cubicBezTo>
                    <a:pt x="5715" y="1283"/>
                    <a:pt x="1" y="4167"/>
                    <a:pt x="2671" y="6702"/>
                  </a:cubicBezTo>
                  <a:cubicBezTo>
                    <a:pt x="3055" y="7070"/>
                    <a:pt x="3571" y="7203"/>
                    <a:pt x="4143" y="7203"/>
                  </a:cubicBezTo>
                  <a:cubicBezTo>
                    <a:pt x="5449" y="7203"/>
                    <a:pt x="7047" y="6512"/>
                    <a:pt x="8036" y="6354"/>
                  </a:cubicBezTo>
                  <a:cubicBezTo>
                    <a:pt x="8360" y="6299"/>
                    <a:pt x="8635" y="6274"/>
                    <a:pt x="8870" y="6274"/>
                  </a:cubicBezTo>
                  <a:cubicBezTo>
                    <a:pt x="10789" y="6274"/>
                    <a:pt x="9966" y="7984"/>
                    <a:pt x="9847" y="9801"/>
                  </a:cubicBezTo>
                  <a:cubicBezTo>
                    <a:pt x="9727" y="11599"/>
                    <a:pt x="10632" y="12201"/>
                    <a:pt x="11916" y="12201"/>
                  </a:cubicBezTo>
                  <a:cubicBezTo>
                    <a:pt x="14081" y="12201"/>
                    <a:pt x="17324" y="10489"/>
                    <a:pt x="18553" y="9908"/>
                  </a:cubicBezTo>
                  <a:cubicBezTo>
                    <a:pt x="19465" y="9473"/>
                    <a:pt x="21891" y="8140"/>
                    <a:pt x="23349" y="8140"/>
                  </a:cubicBezTo>
                  <a:cubicBezTo>
                    <a:pt x="24229" y="8140"/>
                    <a:pt x="24756" y="8624"/>
                    <a:pt x="24388" y="10083"/>
                  </a:cubicBezTo>
                  <a:cubicBezTo>
                    <a:pt x="24053" y="11424"/>
                    <a:pt x="22859" y="12483"/>
                    <a:pt x="24307" y="13624"/>
                  </a:cubicBezTo>
                  <a:cubicBezTo>
                    <a:pt x="24835" y="14046"/>
                    <a:pt x="25478" y="14202"/>
                    <a:pt x="26142" y="14202"/>
                  </a:cubicBezTo>
                  <a:cubicBezTo>
                    <a:pt x="26998" y="14202"/>
                    <a:pt x="27889" y="13944"/>
                    <a:pt x="28614" y="13664"/>
                  </a:cubicBezTo>
                  <a:cubicBezTo>
                    <a:pt x="29914" y="13181"/>
                    <a:pt x="32102" y="12242"/>
                    <a:pt x="32919" y="11035"/>
                  </a:cubicBezTo>
                  <a:cubicBezTo>
                    <a:pt x="33674" y="9917"/>
                    <a:pt x="32954" y="9466"/>
                    <a:pt x="32050" y="9466"/>
                  </a:cubicBezTo>
                  <a:cubicBezTo>
                    <a:pt x="31717" y="9466"/>
                    <a:pt x="31359" y="9528"/>
                    <a:pt x="31041" y="9640"/>
                  </a:cubicBezTo>
                  <a:cubicBezTo>
                    <a:pt x="30594" y="9792"/>
                    <a:pt x="29231" y="10585"/>
                    <a:pt x="28421" y="10585"/>
                  </a:cubicBezTo>
                  <a:cubicBezTo>
                    <a:pt x="28236" y="10585"/>
                    <a:pt x="28080" y="10544"/>
                    <a:pt x="27970" y="10444"/>
                  </a:cubicBezTo>
                  <a:cubicBezTo>
                    <a:pt x="27326" y="9854"/>
                    <a:pt x="28211" y="8205"/>
                    <a:pt x="28358" y="7466"/>
                  </a:cubicBezTo>
                  <a:cubicBezTo>
                    <a:pt x="28707" y="5615"/>
                    <a:pt x="28560" y="3523"/>
                    <a:pt x="27124" y="2142"/>
                  </a:cubicBezTo>
                  <a:cubicBezTo>
                    <a:pt x="26102" y="1166"/>
                    <a:pt x="25024" y="812"/>
                    <a:pt x="23921" y="812"/>
                  </a:cubicBezTo>
                  <a:cubicBezTo>
                    <a:pt x="21291" y="812"/>
                    <a:pt x="18518" y="2826"/>
                    <a:pt x="16004" y="3242"/>
                  </a:cubicBezTo>
                  <a:cubicBezTo>
                    <a:pt x="15768" y="3281"/>
                    <a:pt x="15557" y="3299"/>
                    <a:pt x="15367" y="3299"/>
                  </a:cubicBezTo>
                  <a:cubicBezTo>
                    <a:pt x="13612" y="3299"/>
                    <a:pt x="13707" y="1729"/>
                    <a:pt x="12436" y="639"/>
                  </a:cubicBezTo>
                  <a:cubicBezTo>
                    <a:pt x="11885" y="170"/>
                    <a:pt x="11196" y="0"/>
                    <a:pt x="10473"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7" name="Google Shape;1887;p28"/>
            <p:cNvSpPr/>
            <p:nvPr/>
          </p:nvSpPr>
          <p:spPr>
            <a:xfrm>
              <a:off x="1131608" y="1135003"/>
              <a:ext cx="117749" cy="363770"/>
            </a:xfrm>
            <a:custGeom>
              <a:avLst/>
              <a:gdLst/>
              <a:ahLst/>
              <a:cxnLst/>
              <a:rect l="l" t="t" r="r" b="b"/>
              <a:pathLst>
                <a:path w="1410" h="4356" extrusionOk="0">
                  <a:moveTo>
                    <a:pt x="306" y="0"/>
                  </a:moveTo>
                  <a:cubicBezTo>
                    <a:pt x="290" y="0"/>
                    <a:pt x="273" y="2"/>
                    <a:pt x="256" y="4"/>
                  </a:cubicBezTo>
                  <a:cubicBezTo>
                    <a:pt x="95" y="45"/>
                    <a:pt x="1" y="192"/>
                    <a:pt x="28" y="353"/>
                  </a:cubicBezTo>
                  <a:lnTo>
                    <a:pt x="806" y="4123"/>
                  </a:lnTo>
                  <a:cubicBezTo>
                    <a:pt x="842" y="4266"/>
                    <a:pt x="961" y="4355"/>
                    <a:pt x="1100" y="4355"/>
                  </a:cubicBezTo>
                  <a:cubicBezTo>
                    <a:pt x="1118" y="4355"/>
                    <a:pt x="1136" y="4354"/>
                    <a:pt x="1154" y="4351"/>
                  </a:cubicBezTo>
                  <a:cubicBezTo>
                    <a:pt x="1315" y="4324"/>
                    <a:pt x="1410" y="4163"/>
                    <a:pt x="1383" y="4002"/>
                  </a:cubicBezTo>
                  <a:lnTo>
                    <a:pt x="605" y="233"/>
                  </a:lnTo>
                  <a:cubicBezTo>
                    <a:pt x="581" y="100"/>
                    <a:pt x="449" y="0"/>
                    <a:pt x="306"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8" name="Google Shape;1888;p28"/>
            <p:cNvSpPr/>
            <p:nvPr/>
          </p:nvSpPr>
          <p:spPr>
            <a:xfrm>
              <a:off x="813515" y="1169994"/>
              <a:ext cx="75159" cy="369866"/>
            </a:xfrm>
            <a:custGeom>
              <a:avLst/>
              <a:gdLst/>
              <a:ahLst/>
              <a:cxnLst/>
              <a:rect l="l" t="t" r="r" b="b"/>
              <a:pathLst>
                <a:path w="900" h="4429" extrusionOk="0">
                  <a:moveTo>
                    <a:pt x="592" y="1"/>
                  </a:moveTo>
                  <a:cubicBezTo>
                    <a:pt x="443" y="1"/>
                    <a:pt x="321" y="118"/>
                    <a:pt x="309" y="270"/>
                  </a:cubicBezTo>
                  <a:lnTo>
                    <a:pt x="14" y="4106"/>
                  </a:lnTo>
                  <a:cubicBezTo>
                    <a:pt x="0" y="4267"/>
                    <a:pt x="121" y="4414"/>
                    <a:pt x="282" y="4428"/>
                  </a:cubicBezTo>
                  <a:cubicBezTo>
                    <a:pt x="322" y="4428"/>
                    <a:pt x="349" y="4428"/>
                    <a:pt x="376" y="4414"/>
                  </a:cubicBezTo>
                  <a:cubicBezTo>
                    <a:pt x="497" y="4388"/>
                    <a:pt x="590" y="4280"/>
                    <a:pt x="604" y="4146"/>
                  </a:cubicBezTo>
                  <a:lnTo>
                    <a:pt x="886" y="324"/>
                  </a:lnTo>
                  <a:cubicBezTo>
                    <a:pt x="899" y="163"/>
                    <a:pt x="778" y="15"/>
                    <a:pt x="617" y="2"/>
                  </a:cubicBezTo>
                  <a:cubicBezTo>
                    <a:pt x="609" y="1"/>
                    <a:pt x="600" y="1"/>
                    <a:pt x="592"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9" name="Google Shape;1889;p28"/>
            <p:cNvSpPr/>
            <p:nvPr/>
          </p:nvSpPr>
          <p:spPr>
            <a:xfrm>
              <a:off x="458428" y="1170912"/>
              <a:ext cx="156915" cy="353247"/>
            </a:xfrm>
            <a:custGeom>
              <a:avLst/>
              <a:gdLst/>
              <a:ahLst/>
              <a:cxnLst/>
              <a:rect l="l" t="t" r="r" b="b"/>
              <a:pathLst>
                <a:path w="1879" h="4230" extrusionOk="0">
                  <a:moveTo>
                    <a:pt x="1549" y="1"/>
                  </a:moveTo>
                  <a:cubicBezTo>
                    <a:pt x="1426" y="1"/>
                    <a:pt x="1317" y="75"/>
                    <a:pt x="1274" y="191"/>
                  </a:cubicBezTo>
                  <a:lnTo>
                    <a:pt x="54" y="3840"/>
                  </a:lnTo>
                  <a:cubicBezTo>
                    <a:pt x="0" y="4001"/>
                    <a:pt x="81" y="4162"/>
                    <a:pt x="242" y="4216"/>
                  </a:cubicBezTo>
                  <a:cubicBezTo>
                    <a:pt x="282" y="4230"/>
                    <a:pt x="335" y="4230"/>
                    <a:pt x="389" y="4230"/>
                  </a:cubicBezTo>
                  <a:cubicBezTo>
                    <a:pt x="483" y="4203"/>
                    <a:pt x="577" y="4135"/>
                    <a:pt x="604" y="4028"/>
                  </a:cubicBezTo>
                  <a:lnTo>
                    <a:pt x="1825" y="379"/>
                  </a:lnTo>
                  <a:cubicBezTo>
                    <a:pt x="1878" y="232"/>
                    <a:pt x="1798" y="57"/>
                    <a:pt x="1650" y="18"/>
                  </a:cubicBezTo>
                  <a:cubicBezTo>
                    <a:pt x="1616" y="6"/>
                    <a:pt x="1582" y="1"/>
                    <a:pt x="1549"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0" name="Google Shape;1890;p28"/>
            <p:cNvSpPr/>
            <p:nvPr/>
          </p:nvSpPr>
          <p:spPr>
            <a:xfrm>
              <a:off x="1413958" y="1050490"/>
              <a:ext cx="205101" cy="333121"/>
            </a:xfrm>
            <a:custGeom>
              <a:avLst/>
              <a:gdLst/>
              <a:ahLst/>
              <a:cxnLst/>
              <a:rect l="l" t="t" r="r" b="b"/>
              <a:pathLst>
                <a:path w="2456" h="3989" extrusionOk="0">
                  <a:moveTo>
                    <a:pt x="345" y="0"/>
                  </a:moveTo>
                  <a:cubicBezTo>
                    <a:pt x="297" y="0"/>
                    <a:pt x="248" y="12"/>
                    <a:pt x="202" y="38"/>
                  </a:cubicBezTo>
                  <a:cubicBezTo>
                    <a:pt x="54" y="104"/>
                    <a:pt x="0" y="292"/>
                    <a:pt x="81" y="426"/>
                  </a:cubicBezTo>
                  <a:lnTo>
                    <a:pt x="1865" y="3833"/>
                  </a:lnTo>
                  <a:cubicBezTo>
                    <a:pt x="1921" y="3934"/>
                    <a:pt x="2014" y="3988"/>
                    <a:pt x="2121" y="3988"/>
                  </a:cubicBezTo>
                  <a:cubicBezTo>
                    <a:pt x="2142" y="3988"/>
                    <a:pt x="2165" y="3986"/>
                    <a:pt x="2187" y="3981"/>
                  </a:cubicBezTo>
                  <a:cubicBezTo>
                    <a:pt x="2214" y="3981"/>
                    <a:pt x="2241" y="3967"/>
                    <a:pt x="2254" y="3955"/>
                  </a:cubicBezTo>
                  <a:cubicBezTo>
                    <a:pt x="2402" y="3887"/>
                    <a:pt x="2456" y="3713"/>
                    <a:pt x="2388" y="3565"/>
                  </a:cubicBezTo>
                  <a:lnTo>
                    <a:pt x="604" y="158"/>
                  </a:lnTo>
                  <a:cubicBezTo>
                    <a:pt x="549" y="57"/>
                    <a:pt x="450" y="0"/>
                    <a:pt x="345"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1" name="Google Shape;1891;p28"/>
            <p:cNvSpPr/>
            <p:nvPr/>
          </p:nvSpPr>
          <p:spPr>
            <a:xfrm>
              <a:off x="1668248" y="941676"/>
              <a:ext cx="268986" cy="288109"/>
            </a:xfrm>
            <a:custGeom>
              <a:avLst/>
              <a:gdLst/>
              <a:ahLst/>
              <a:cxnLst/>
              <a:rect l="l" t="t" r="r" b="b"/>
              <a:pathLst>
                <a:path w="3221" h="3450" extrusionOk="0">
                  <a:moveTo>
                    <a:pt x="335" y="1"/>
                  </a:moveTo>
                  <a:cubicBezTo>
                    <a:pt x="265" y="1"/>
                    <a:pt x="193" y="28"/>
                    <a:pt x="135" y="80"/>
                  </a:cubicBezTo>
                  <a:cubicBezTo>
                    <a:pt x="14" y="187"/>
                    <a:pt x="1" y="361"/>
                    <a:pt x="108" y="482"/>
                  </a:cubicBezTo>
                  <a:lnTo>
                    <a:pt x="2670" y="3353"/>
                  </a:lnTo>
                  <a:cubicBezTo>
                    <a:pt x="2737" y="3420"/>
                    <a:pt x="2823" y="3450"/>
                    <a:pt x="2904" y="3450"/>
                  </a:cubicBezTo>
                  <a:cubicBezTo>
                    <a:pt x="2920" y="3450"/>
                    <a:pt x="2936" y="3448"/>
                    <a:pt x="2952" y="3446"/>
                  </a:cubicBezTo>
                  <a:cubicBezTo>
                    <a:pt x="3006" y="3433"/>
                    <a:pt x="3045" y="3406"/>
                    <a:pt x="3086" y="3380"/>
                  </a:cubicBezTo>
                  <a:cubicBezTo>
                    <a:pt x="3206" y="3272"/>
                    <a:pt x="3220" y="3085"/>
                    <a:pt x="3113" y="2963"/>
                  </a:cubicBezTo>
                  <a:lnTo>
                    <a:pt x="537" y="93"/>
                  </a:lnTo>
                  <a:cubicBezTo>
                    <a:pt x="482" y="31"/>
                    <a:pt x="409" y="1"/>
                    <a:pt x="335"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2" name="Google Shape;1892;p28"/>
            <p:cNvSpPr/>
            <p:nvPr/>
          </p:nvSpPr>
          <p:spPr>
            <a:xfrm>
              <a:off x="205223" y="602873"/>
              <a:ext cx="1817094" cy="678686"/>
            </a:xfrm>
            <a:custGeom>
              <a:avLst/>
              <a:gdLst/>
              <a:ahLst/>
              <a:cxnLst/>
              <a:rect l="l" t="t" r="r" b="b"/>
              <a:pathLst>
                <a:path w="21759" h="8127" extrusionOk="0">
                  <a:moveTo>
                    <a:pt x="19761" y="1"/>
                  </a:moveTo>
                  <a:cubicBezTo>
                    <a:pt x="13090" y="1"/>
                    <a:pt x="5997" y="1556"/>
                    <a:pt x="1" y="4364"/>
                  </a:cubicBezTo>
                  <a:cubicBezTo>
                    <a:pt x="1" y="4364"/>
                    <a:pt x="1023" y="8126"/>
                    <a:pt x="7289" y="8126"/>
                  </a:cubicBezTo>
                  <a:cubicBezTo>
                    <a:pt x="8515" y="8126"/>
                    <a:pt x="9943" y="7982"/>
                    <a:pt x="11604" y="7637"/>
                  </a:cubicBezTo>
                  <a:cubicBezTo>
                    <a:pt x="21759" y="5545"/>
                    <a:pt x="20967" y="18"/>
                    <a:pt x="20967" y="18"/>
                  </a:cubicBezTo>
                  <a:cubicBezTo>
                    <a:pt x="20567" y="7"/>
                    <a:pt x="20165" y="1"/>
                    <a:pt x="19761"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3" name="Google Shape;1893;p28"/>
            <p:cNvSpPr/>
            <p:nvPr/>
          </p:nvSpPr>
          <p:spPr>
            <a:xfrm>
              <a:off x="180588" y="478860"/>
              <a:ext cx="1798054" cy="620813"/>
            </a:xfrm>
            <a:custGeom>
              <a:avLst/>
              <a:gdLst/>
              <a:ahLst/>
              <a:cxnLst/>
              <a:rect l="l" t="t" r="r" b="b"/>
              <a:pathLst>
                <a:path w="21531" h="7434" extrusionOk="0">
                  <a:moveTo>
                    <a:pt x="14877" y="1"/>
                  </a:moveTo>
                  <a:lnTo>
                    <a:pt x="10530" y="2483"/>
                  </a:lnTo>
                  <a:lnTo>
                    <a:pt x="5554" y="1919"/>
                  </a:lnTo>
                  <a:cubicBezTo>
                    <a:pt x="5554" y="1919"/>
                    <a:pt x="1" y="4441"/>
                    <a:pt x="269" y="5742"/>
                  </a:cubicBezTo>
                  <a:cubicBezTo>
                    <a:pt x="553" y="7075"/>
                    <a:pt x="2983" y="7434"/>
                    <a:pt x="5513" y="7434"/>
                  </a:cubicBezTo>
                  <a:cubicBezTo>
                    <a:pt x="5607" y="7434"/>
                    <a:pt x="5701" y="7433"/>
                    <a:pt x="5796" y="7432"/>
                  </a:cubicBezTo>
                  <a:cubicBezTo>
                    <a:pt x="9605" y="7392"/>
                    <a:pt x="13334" y="6614"/>
                    <a:pt x="16849" y="5152"/>
                  </a:cubicBezTo>
                  <a:cubicBezTo>
                    <a:pt x="19264" y="4132"/>
                    <a:pt x="21530" y="2791"/>
                    <a:pt x="21249" y="1410"/>
                  </a:cubicBezTo>
                  <a:cubicBezTo>
                    <a:pt x="20981" y="108"/>
                    <a:pt x="14877" y="1"/>
                    <a:pt x="14877"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4" name="Google Shape;1894;p28"/>
            <p:cNvSpPr/>
            <p:nvPr/>
          </p:nvSpPr>
          <p:spPr>
            <a:xfrm>
              <a:off x="437049" y="242943"/>
              <a:ext cx="1180831" cy="606032"/>
            </a:xfrm>
            <a:custGeom>
              <a:avLst/>
              <a:gdLst/>
              <a:ahLst/>
              <a:cxnLst/>
              <a:rect l="l" t="t" r="r" b="b"/>
              <a:pathLst>
                <a:path w="14140" h="7257" extrusionOk="0">
                  <a:moveTo>
                    <a:pt x="8336" y="0"/>
                  </a:moveTo>
                  <a:cubicBezTo>
                    <a:pt x="7753" y="0"/>
                    <a:pt x="7113" y="65"/>
                    <a:pt x="6413" y="210"/>
                  </a:cubicBezTo>
                  <a:cubicBezTo>
                    <a:pt x="1" y="1538"/>
                    <a:pt x="927" y="7025"/>
                    <a:pt x="927" y="7025"/>
                  </a:cubicBezTo>
                  <a:cubicBezTo>
                    <a:pt x="1898" y="7180"/>
                    <a:pt x="2881" y="7256"/>
                    <a:pt x="3865" y="7256"/>
                  </a:cubicBezTo>
                  <a:cubicBezTo>
                    <a:pt x="7476" y="7256"/>
                    <a:pt x="11094" y="6228"/>
                    <a:pt x="14140" y="4288"/>
                  </a:cubicBezTo>
                  <a:cubicBezTo>
                    <a:pt x="14140" y="4288"/>
                    <a:pt x="13087" y="0"/>
                    <a:pt x="8336"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5" name="Google Shape;1895;p28"/>
            <p:cNvSpPr/>
            <p:nvPr/>
          </p:nvSpPr>
          <p:spPr>
            <a:xfrm>
              <a:off x="1291865" y="1067276"/>
              <a:ext cx="79585" cy="73489"/>
            </a:xfrm>
            <a:custGeom>
              <a:avLst/>
              <a:gdLst/>
              <a:ahLst/>
              <a:cxnLst/>
              <a:rect l="l" t="t" r="r" b="b"/>
              <a:pathLst>
                <a:path w="953" h="880" extrusionOk="0">
                  <a:moveTo>
                    <a:pt x="483" y="0"/>
                  </a:moveTo>
                  <a:cubicBezTo>
                    <a:pt x="452" y="0"/>
                    <a:pt x="421" y="3"/>
                    <a:pt x="389" y="11"/>
                  </a:cubicBezTo>
                  <a:cubicBezTo>
                    <a:pt x="148" y="64"/>
                    <a:pt x="1" y="293"/>
                    <a:pt x="54" y="534"/>
                  </a:cubicBezTo>
                  <a:cubicBezTo>
                    <a:pt x="89" y="732"/>
                    <a:pt x="276" y="879"/>
                    <a:pt x="474" y="879"/>
                  </a:cubicBezTo>
                  <a:cubicBezTo>
                    <a:pt x="504" y="879"/>
                    <a:pt x="534" y="876"/>
                    <a:pt x="564" y="869"/>
                  </a:cubicBezTo>
                  <a:cubicBezTo>
                    <a:pt x="805" y="815"/>
                    <a:pt x="953" y="588"/>
                    <a:pt x="913" y="346"/>
                  </a:cubicBezTo>
                  <a:cubicBezTo>
                    <a:pt x="866" y="148"/>
                    <a:pt x="687" y="0"/>
                    <a:pt x="48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6" name="Google Shape;1896;p28"/>
            <p:cNvSpPr/>
            <p:nvPr/>
          </p:nvSpPr>
          <p:spPr>
            <a:xfrm>
              <a:off x="936694" y="1140431"/>
              <a:ext cx="79669" cy="73990"/>
            </a:xfrm>
            <a:custGeom>
              <a:avLst/>
              <a:gdLst/>
              <a:ahLst/>
              <a:cxnLst/>
              <a:rect l="l" t="t" r="r" b="b"/>
              <a:pathLst>
                <a:path w="954" h="886" extrusionOk="0">
                  <a:moveTo>
                    <a:pt x="466" y="0"/>
                  </a:moveTo>
                  <a:cubicBezTo>
                    <a:pt x="441" y="0"/>
                    <a:pt x="416" y="2"/>
                    <a:pt x="390" y="7"/>
                  </a:cubicBezTo>
                  <a:cubicBezTo>
                    <a:pt x="149" y="61"/>
                    <a:pt x="1" y="288"/>
                    <a:pt x="42" y="530"/>
                  </a:cubicBezTo>
                  <a:cubicBezTo>
                    <a:pt x="89" y="744"/>
                    <a:pt x="274" y="885"/>
                    <a:pt x="484" y="885"/>
                  </a:cubicBezTo>
                  <a:cubicBezTo>
                    <a:pt x="511" y="885"/>
                    <a:pt x="537" y="883"/>
                    <a:pt x="564" y="878"/>
                  </a:cubicBezTo>
                  <a:cubicBezTo>
                    <a:pt x="806" y="825"/>
                    <a:pt x="954" y="597"/>
                    <a:pt x="900" y="356"/>
                  </a:cubicBezTo>
                  <a:cubicBezTo>
                    <a:pt x="864" y="141"/>
                    <a:pt x="669" y="0"/>
                    <a:pt x="46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7" name="Google Shape;1897;p28"/>
            <p:cNvSpPr/>
            <p:nvPr/>
          </p:nvSpPr>
          <p:spPr>
            <a:xfrm>
              <a:off x="1115991" y="1113540"/>
              <a:ext cx="79669" cy="73238"/>
            </a:xfrm>
            <a:custGeom>
              <a:avLst/>
              <a:gdLst/>
              <a:ahLst/>
              <a:cxnLst/>
              <a:rect l="l" t="t" r="r" b="b"/>
              <a:pathLst>
                <a:path w="954" h="877" extrusionOk="0">
                  <a:moveTo>
                    <a:pt x="469" y="0"/>
                  </a:moveTo>
                  <a:cubicBezTo>
                    <a:pt x="443" y="0"/>
                    <a:pt x="416" y="2"/>
                    <a:pt x="390" y="7"/>
                  </a:cubicBezTo>
                  <a:cubicBezTo>
                    <a:pt x="148" y="61"/>
                    <a:pt x="0" y="288"/>
                    <a:pt x="54" y="530"/>
                  </a:cubicBezTo>
                  <a:cubicBezTo>
                    <a:pt x="89" y="738"/>
                    <a:pt x="273" y="877"/>
                    <a:pt x="469" y="877"/>
                  </a:cubicBezTo>
                  <a:cubicBezTo>
                    <a:pt x="500" y="877"/>
                    <a:pt x="532" y="873"/>
                    <a:pt x="563" y="866"/>
                  </a:cubicBezTo>
                  <a:cubicBezTo>
                    <a:pt x="805" y="825"/>
                    <a:pt x="953" y="583"/>
                    <a:pt x="912" y="356"/>
                  </a:cubicBezTo>
                  <a:cubicBezTo>
                    <a:pt x="865" y="141"/>
                    <a:pt x="679" y="0"/>
                    <a:pt x="46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8" name="Google Shape;1898;p28"/>
            <p:cNvSpPr/>
            <p:nvPr/>
          </p:nvSpPr>
          <p:spPr>
            <a:xfrm>
              <a:off x="677978" y="320941"/>
              <a:ext cx="290197" cy="461643"/>
            </a:xfrm>
            <a:custGeom>
              <a:avLst/>
              <a:gdLst/>
              <a:ahLst/>
              <a:cxnLst/>
              <a:rect l="l" t="t" r="r" b="b"/>
              <a:pathLst>
                <a:path w="3475" h="5528" extrusionOk="0">
                  <a:moveTo>
                    <a:pt x="3260" y="1"/>
                  </a:moveTo>
                  <a:cubicBezTo>
                    <a:pt x="3260" y="1"/>
                    <a:pt x="1" y="577"/>
                    <a:pt x="657" y="5527"/>
                  </a:cubicBezTo>
                  <a:cubicBezTo>
                    <a:pt x="695" y="5528"/>
                    <a:pt x="733" y="5528"/>
                    <a:pt x="770" y="5528"/>
                  </a:cubicBezTo>
                  <a:cubicBezTo>
                    <a:pt x="2323" y="5528"/>
                    <a:pt x="3474" y="5272"/>
                    <a:pt x="3474" y="5272"/>
                  </a:cubicBezTo>
                  <a:cubicBezTo>
                    <a:pt x="3474" y="5272"/>
                    <a:pt x="1435" y="2133"/>
                    <a:pt x="3260" y="1"/>
                  </a:cubicBezTo>
                  <a:close/>
                </a:path>
              </a:pathLst>
            </a:custGeom>
            <a:solidFill>
              <a:srgbClr val="91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9" name="Google Shape;1899;p28"/>
            <p:cNvSpPr/>
            <p:nvPr/>
          </p:nvSpPr>
          <p:spPr>
            <a:xfrm>
              <a:off x="7120413" y="251294"/>
              <a:ext cx="1292818" cy="805704"/>
            </a:xfrm>
            <a:custGeom>
              <a:avLst/>
              <a:gdLst/>
              <a:ahLst/>
              <a:cxnLst/>
              <a:rect l="l" t="t" r="r" b="b"/>
              <a:pathLst>
                <a:path w="15481" h="9648" extrusionOk="0">
                  <a:moveTo>
                    <a:pt x="3211" y="1"/>
                  </a:moveTo>
                  <a:cubicBezTo>
                    <a:pt x="2985" y="1"/>
                    <a:pt x="2755" y="6"/>
                    <a:pt x="2523" y="16"/>
                  </a:cubicBezTo>
                  <a:lnTo>
                    <a:pt x="4361" y="1371"/>
                  </a:lnTo>
                  <a:cubicBezTo>
                    <a:pt x="4361" y="1371"/>
                    <a:pt x="4063" y="1340"/>
                    <a:pt x="3595" y="1340"/>
                  </a:cubicBezTo>
                  <a:cubicBezTo>
                    <a:pt x="2720" y="1340"/>
                    <a:pt x="1250" y="1449"/>
                    <a:pt x="1" y="2069"/>
                  </a:cubicBezTo>
                  <a:cubicBezTo>
                    <a:pt x="2093" y="2994"/>
                    <a:pt x="3449" y="3745"/>
                    <a:pt x="3449" y="3745"/>
                  </a:cubicBezTo>
                  <a:lnTo>
                    <a:pt x="1181" y="4644"/>
                  </a:lnTo>
                  <a:cubicBezTo>
                    <a:pt x="1181" y="4644"/>
                    <a:pt x="9566" y="5691"/>
                    <a:pt x="14569" y="9647"/>
                  </a:cubicBezTo>
                  <a:lnTo>
                    <a:pt x="15481" y="6723"/>
                  </a:lnTo>
                  <a:cubicBezTo>
                    <a:pt x="15481" y="6723"/>
                    <a:pt x="11478" y="1"/>
                    <a:pt x="321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0" name="Google Shape;1900;p28"/>
            <p:cNvSpPr/>
            <p:nvPr/>
          </p:nvSpPr>
          <p:spPr>
            <a:xfrm>
              <a:off x="7361341" y="329961"/>
              <a:ext cx="1010471" cy="597097"/>
            </a:xfrm>
            <a:custGeom>
              <a:avLst/>
              <a:gdLst/>
              <a:ahLst/>
              <a:cxnLst/>
              <a:rect l="l" t="t" r="r" b="b"/>
              <a:pathLst>
                <a:path w="12100" h="7150" extrusionOk="0">
                  <a:moveTo>
                    <a:pt x="2629" y="0"/>
                  </a:moveTo>
                  <a:lnTo>
                    <a:pt x="2629" y="0"/>
                  </a:lnTo>
                  <a:cubicBezTo>
                    <a:pt x="3259" y="751"/>
                    <a:pt x="3635" y="1315"/>
                    <a:pt x="3635" y="1315"/>
                  </a:cubicBezTo>
                  <a:cubicBezTo>
                    <a:pt x="3635" y="1315"/>
                    <a:pt x="3192" y="1263"/>
                    <a:pt x="2527" y="1263"/>
                  </a:cubicBezTo>
                  <a:cubicBezTo>
                    <a:pt x="1841" y="1263"/>
                    <a:pt x="919" y="1318"/>
                    <a:pt x="0" y="1542"/>
                  </a:cubicBezTo>
                  <a:cubicBezTo>
                    <a:pt x="1998" y="2093"/>
                    <a:pt x="3327" y="3018"/>
                    <a:pt x="3327" y="3018"/>
                  </a:cubicBezTo>
                  <a:cubicBezTo>
                    <a:pt x="3327" y="3018"/>
                    <a:pt x="2683" y="3139"/>
                    <a:pt x="1637" y="3622"/>
                  </a:cubicBezTo>
                  <a:cubicBezTo>
                    <a:pt x="7271" y="4588"/>
                    <a:pt x="10302" y="7149"/>
                    <a:pt x="10302" y="7149"/>
                  </a:cubicBezTo>
                  <a:lnTo>
                    <a:pt x="12100" y="5969"/>
                  </a:lnTo>
                  <a:cubicBezTo>
                    <a:pt x="10007" y="3515"/>
                    <a:pt x="6976" y="644"/>
                    <a:pt x="2629"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1" name="Google Shape;1901;p28"/>
            <p:cNvSpPr/>
            <p:nvPr/>
          </p:nvSpPr>
          <p:spPr>
            <a:xfrm>
              <a:off x="8149933" y="729893"/>
              <a:ext cx="535550" cy="440515"/>
            </a:xfrm>
            <a:custGeom>
              <a:avLst/>
              <a:gdLst/>
              <a:ahLst/>
              <a:cxnLst/>
              <a:rect l="l" t="t" r="r" b="b"/>
              <a:pathLst>
                <a:path w="6413" h="5275" extrusionOk="0">
                  <a:moveTo>
                    <a:pt x="3457" y="1"/>
                  </a:moveTo>
                  <a:cubicBezTo>
                    <a:pt x="2848" y="1"/>
                    <a:pt x="2225" y="284"/>
                    <a:pt x="1463" y="738"/>
                  </a:cubicBezTo>
                  <a:cubicBezTo>
                    <a:pt x="28" y="1596"/>
                    <a:pt x="1" y="4024"/>
                    <a:pt x="1167" y="4923"/>
                  </a:cubicBezTo>
                  <a:cubicBezTo>
                    <a:pt x="1505" y="5183"/>
                    <a:pt x="1857" y="5274"/>
                    <a:pt x="2211" y="5274"/>
                  </a:cubicBezTo>
                  <a:cubicBezTo>
                    <a:pt x="3027" y="5274"/>
                    <a:pt x="3850" y="4791"/>
                    <a:pt x="4507" y="4791"/>
                  </a:cubicBezTo>
                  <a:cubicBezTo>
                    <a:pt x="4562" y="4791"/>
                    <a:pt x="4616" y="4794"/>
                    <a:pt x="4669" y="4802"/>
                  </a:cubicBezTo>
                  <a:cubicBezTo>
                    <a:pt x="4727" y="4813"/>
                    <a:pt x="4785" y="4819"/>
                    <a:pt x="4841" y="4819"/>
                  </a:cubicBezTo>
                  <a:cubicBezTo>
                    <a:pt x="5046" y="4819"/>
                    <a:pt x="5241" y="4749"/>
                    <a:pt x="5420" y="4655"/>
                  </a:cubicBezTo>
                  <a:cubicBezTo>
                    <a:pt x="6104" y="4265"/>
                    <a:pt x="6413" y="3447"/>
                    <a:pt x="6225" y="2682"/>
                  </a:cubicBezTo>
                  <a:cubicBezTo>
                    <a:pt x="6064" y="2065"/>
                    <a:pt x="5742" y="1274"/>
                    <a:pt x="5084" y="711"/>
                  </a:cubicBezTo>
                  <a:cubicBezTo>
                    <a:pt x="4499" y="213"/>
                    <a:pt x="3984" y="1"/>
                    <a:pt x="3457"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2" name="Google Shape;1902;p28"/>
            <p:cNvSpPr/>
            <p:nvPr/>
          </p:nvSpPr>
          <p:spPr>
            <a:xfrm>
              <a:off x="8218245" y="822924"/>
              <a:ext cx="197251" cy="209360"/>
            </a:xfrm>
            <a:custGeom>
              <a:avLst/>
              <a:gdLst/>
              <a:ahLst/>
              <a:cxnLst/>
              <a:rect l="l" t="t" r="r" b="b"/>
              <a:pathLst>
                <a:path w="2362" h="2507" extrusionOk="0">
                  <a:moveTo>
                    <a:pt x="1064" y="1"/>
                  </a:moveTo>
                  <a:cubicBezTo>
                    <a:pt x="1023" y="1"/>
                    <a:pt x="981" y="5"/>
                    <a:pt x="940" y="12"/>
                  </a:cubicBezTo>
                  <a:cubicBezTo>
                    <a:pt x="739" y="53"/>
                    <a:pt x="484" y="187"/>
                    <a:pt x="310" y="590"/>
                  </a:cubicBezTo>
                  <a:cubicBezTo>
                    <a:pt x="0" y="1332"/>
                    <a:pt x="33" y="2507"/>
                    <a:pt x="944" y="2507"/>
                  </a:cubicBezTo>
                  <a:cubicBezTo>
                    <a:pt x="1021" y="2507"/>
                    <a:pt x="1105" y="2498"/>
                    <a:pt x="1195" y="2480"/>
                  </a:cubicBezTo>
                  <a:cubicBezTo>
                    <a:pt x="2362" y="2239"/>
                    <a:pt x="1651" y="1314"/>
                    <a:pt x="1798" y="804"/>
                  </a:cubicBezTo>
                  <a:cubicBezTo>
                    <a:pt x="1879" y="509"/>
                    <a:pt x="1691" y="294"/>
                    <a:pt x="1530" y="173"/>
                  </a:cubicBezTo>
                  <a:cubicBezTo>
                    <a:pt x="1400" y="65"/>
                    <a:pt x="1235" y="1"/>
                    <a:pt x="1064"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3" name="Google Shape;1903;p28"/>
            <p:cNvSpPr/>
            <p:nvPr/>
          </p:nvSpPr>
          <p:spPr>
            <a:xfrm>
              <a:off x="8380673" y="764466"/>
              <a:ext cx="116663" cy="69814"/>
            </a:xfrm>
            <a:custGeom>
              <a:avLst/>
              <a:gdLst/>
              <a:ahLst/>
              <a:cxnLst/>
              <a:rect l="l" t="t" r="r" b="b"/>
              <a:pathLst>
                <a:path w="1397" h="836" extrusionOk="0">
                  <a:moveTo>
                    <a:pt x="634" y="1"/>
                  </a:moveTo>
                  <a:cubicBezTo>
                    <a:pt x="273" y="1"/>
                    <a:pt x="1" y="151"/>
                    <a:pt x="109" y="431"/>
                  </a:cubicBezTo>
                  <a:cubicBezTo>
                    <a:pt x="191" y="638"/>
                    <a:pt x="566" y="835"/>
                    <a:pt x="875" y="835"/>
                  </a:cubicBezTo>
                  <a:cubicBezTo>
                    <a:pt x="1066" y="835"/>
                    <a:pt x="1232" y="760"/>
                    <a:pt x="1289" y="565"/>
                  </a:cubicBezTo>
                  <a:cubicBezTo>
                    <a:pt x="1289" y="565"/>
                    <a:pt x="1396" y="122"/>
                    <a:pt x="913" y="29"/>
                  </a:cubicBezTo>
                  <a:cubicBezTo>
                    <a:pt x="818" y="10"/>
                    <a:pt x="723" y="1"/>
                    <a:pt x="634"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4" name="Google Shape;1904;p28"/>
            <p:cNvSpPr/>
            <p:nvPr/>
          </p:nvSpPr>
          <p:spPr>
            <a:xfrm>
              <a:off x="8473704" y="923804"/>
              <a:ext cx="222137" cy="174202"/>
            </a:xfrm>
            <a:custGeom>
              <a:avLst/>
              <a:gdLst/>
              <a:ahLst/>
              <a:cxnLst/>
              <a:rect l="l" t="t" r="r" b="b"/>
              <a:pathLst>
                <a:path w="2660" h="2086" extrusionOk="0">
                  <a:moveTo>
                    <a:pt x="1312" y="1"/>
                  </a:moveTo>
                  <a:cubicBezTo>
                    <a:pt x="1112" y="1"/>
                    <a:pt x="885" y="84"/>
                    <a:pt x="671" y="347"/>
                  </a:cubicBezTo>
                  <a:cubicBezTo>
                    <a:pt x="107" y="1072"/>
                    <a:pt x="0" y="1957"/>
                    <a:pt x="712" y="2077"/>
                  </a:cubicBezTo>
                  <a:cubicBezTo>
                    <a:pt x="745" y="2083"/>
                    <a:pt x="780" y="2086"/>
                    <a:pt x="817" y="2086"/>
                  </a:cubicBezTo>
                  <a:cubicBezTo>
                    <a:pt x="1539" y="2086"/>
                    <a:pt x="2660" y="968"/>
                    <a:pt x="1919" y="240"/>
                  </a:cubicBezTo>
                  <a:cubicBezTo>
                    <a:pt x="1919" y="240"/>
                    <a:pt x="1653" y="1"/>
                    <a:pt x="1312"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5" name="Google Shape;1905;p28"/>
            <p:cNvSpPr/>
            <p:nvPr/>
          </p:nvSpPr>
          <p:spPr>
            <a:xfrm>
              <a:off x="5326936" y="86360"/>
              <a:ext cx="1533661" cy="954937"/>
            </a:xfrm>
            <a:custGeom>
              <a:avLst/>
              <a:gdLst/>
              <a:ahLst/>
              <a:cxnLst/>
              <a:rect l="l" t="t" r="r" b="b"/>
              <a:pathLst>
                <a:path w="18365" h="11435" extrusionOk="0">
                  <a:moveTo>
                    <a:pt x="3837" y="1"/>
                  </a:moveTo>
                  <a:cubicBezTo>
                    <a:pt x="3564" y="1"/>
                    <a:pt x="3287" y="7"/>
                    <a:pt x="3006" y="20"/>
                  </a:cubicBezTo>
                  <a:lnTo>
                    <a:pt x="5179" y="1615"/>
                  </a:lnTo>
                  <a:cubicBezTo>
                    <a:pt x="5179" y="1615"/>
                    <a:pt x="4836" y="1581"/>
                    <a:pt x="4294" y="1581"/>
                  </a:cubicBezTo>
                  <a:cubicBezTo>
                    <a:pt x="3260" y="1581"/>
                    <a:pt x="1497" y="1708"/>
                    <a:pt x="1" y="2447"/>
                  </a:cubicBezTo>
                  <a:cubicBezTo>
                    <a:pt x="2482" y="3547"/>
                    <a:pt x="4092" y="4432"/>
                    <a:pt x="4092" y="4432"/>
                  </a:cubicBezTo>
                  <a:lnTo>
                    <a:pt x="1409" y="5493"/>
                  </a:lnTo>
                  <a:cubicBezTo>
                    <a:pt x="1409" y="5493"/>
                    <a:pt x="11349" y="6740"/>
                    <a:pt x="17278" y="11435"/>
                  </a:cubicBezTo>
                  <a:lnTo>
                    <a:pt x="18365" y="7961"/>
                  </a:lnTo>
                  <a:cubicBezTo>
                    <a:pt x="18365" y="7961"/>
                    <a:pt x="13617" y="1"/>
                    <a:pt x="3837"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6" name="Google Shape;1906;p28"/>
            <p:cNvSpPr/>
            <p:nvPr/>
          </p:nvSpPr>
          <p:spPr>
            <a:xfrm>
              <a:off x="5593586" y="166363"/>
              <a:ext cx="1167386" cy="688958"/>
            </a:xfrm>
            <a:custGeom>
              <a:avLst/>
              <a:gdLst/>
              <a:ahLst/>
              <a:cxnLst/>
              <a:rect l="l" t="t" r="r" b="b"/>
              <a:pathLst>
                <a:path w="13979" h="8250" extrusionOk="0">
                  <a:moveTo>
                    <a:pt x="3045" y="1"/>
                  </a:moveTo>
                  <a:cubicBezTo>
                    <a:pt x="3769" y="859"/>
                    <a:pt x="4199" y="1503"/>
                    <a:pt x="4199" y="1503"/>
                  </a:cubicBezTo>
                  <a:cubicBezTo>
                    <a:pt x="4199" y="1503"/>
                    <a:pt x="3700" y="1446"/>
                    <a:pt x="2948" y="1446"/>
                  </a:cubicBezTo>
                  <a:cubicBezTo>
                    <a:pt x="2153" y="1446"/>
                    <a:pt x="1075" y="1510"/>
                    <a:pt x="0" y="1771"/>
                  </a:cubicBezTo>
                  <a:cubicBezTo>
                    <a:pt x="2308" y="2415"/>
                    <a:pt x="3850" y="3488"/>
                    <a:pt x="3850" y="3488"/>
                  </a:cubicBezTo>
                  <a:cubicBezTo>
                    <a:pt x="3850" y="3488"/>
                    <a:pt x="3099" y="3609"/>
                    <a:pt x="1891" y="4172"/>
                  </a:cubicBezTo>
                  <a:cubicBezTo>
                    <a:pt x="8398" y="5286"/>
                    <a:pt x="11898" y="8250"/>
                    <a:pt x="11898" y="8250"/>
                  </a:cubicBezTo>
                  <a:lnTo>
                    <a:pt x="13978" y="6882"/>
                  </a:lnTo>
                  <a:cubicBezTo>
                    <a:pt x="11550" y="4052"/>
                    <a:pt x="8049" y="738"/>
                    <a:pt x="3045"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7" name="Google Shape;1907;p28"/>
            <p:cNvSpPr/>
            <p:nvPr/>
          </p:nvSpPr>
          <p:spPr>
            <a:xfrm>
              <a:off x="6540180" y="614732"/>
              <a:ext cx="658727" cy="552836"/>
            </a:xfrm>
            <a:custGeom>
              <a:avLst/>
              <a:gdLst/>
              <a:ahLst/>
              <a:cxnLst/>
              <a:rect l="l" t="t" r="r" b="b"/>
              <a:pathLst>
                <a:path w="7888" h="6620" extrusionOk="0">
                  <a:moveTo>
                    <a:pt x="4706" y="0"/>
                  </a:moveTo>
                  <a:cubicBezTo>
                    <a:pt x="3395" y="0"/>
                    <a:pt x="2436" y="1378"/>
                    <a:pt x="1476" y="1539"/>
                  </a:cubicBezTo>
                  <a:cubicBezTo>
                    <a:pt x="1154" y="1593"/>
                    <a:pt x="899" y="1768"/>
                    <a:pt x="685" y="1995"/>
                  </a:cubicBezTo>
                  <a:cubicBezTo>
                    <a:pt x="54" y="2680"/>
                    <a:pt x="0" y="3712"/>
                    <a:pt x="510" y="4504"/>
                  </a:cubicBezTo>
                  <a:cubicBezTo>
                    <a:pt x="912" y="5148"/>
                    <a:pt x="1570" y="5912"/>
                    <a:pt x="2522" y="6302"/>
                  </a:cubicBezTo>
                  <a:cubicBezTo>
                    <a:pt x="3043" y="6518"/>
                    <a:pt x="3493" y="6620"/>
                    <a:pt x="3902" y="6620"/>
                  </a:cubicBezTo>
                  <a:cubicBezTo>
                    <a:pt x="4915" y="6620"/>
                    <a:pt x="5669" y="5994"/>
                    <a:pt x="6587" y="4934"/>
                  </a:cubicBezTo>
                  <a:cubicBezTo>
                    <a:pt x="7888" y="3458"/>
                    <a:pt x="7029" y="708"/>
                    <a:pt x="5366" y="117"/>
                  </a:cubicBezTo>
                  <a:cubicBezTo>
                    <a:pt x="5136" y="36"/>
                    <a:pt x="4916" y="0"/>
                    <a:pt x="4706"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8" name="Google Shape;1908;p28"/>
            <p:cNvSpPr/>
            <p:nvPr/>
          </p:nvSpPr>
          <p:spPr>
            <a:xfrm>
              <a:off x="6590621" y="794196"/>
              <a:ext cx="332704" cy="274330"/>
            </a:xfrm>
            <a:custGeom>
              <a:avLst/>
              <a:gdLst/>
              <a:ahLst/>
              <a:cxnLst/>
              <a:rect l="l" t="t" r="r" b="b"/>
              <a:pathLst>
                <a:path w="3984" h="3285" extrusionOk="0">
                  <a:moveTo>
                    <a:pt x="1231" y="0"/>
                  </a:moveTo>
                  <a:cubicBezTo>
                    <a:pt x="1153" y="0"/>
                    <a:pt x="1076" y="9"/>
                    <a:pt x="1006" y="21"/>
                  </a:cubicBezTo>
                  <a:cubicBezTo>
                    <a:pt x="711" y="61"/>
                    <a:pt x="429" y="222"/>
                    <a:pt x="268" y="477"/>
                  </a:cubicBezTo>
                  <a:cubicBezTo>
                    <a:pt x="108" y="732"/>
                    <a:pt x="0" y="1134"/>
                    <a:pt x="255" y="1698"/>
                  </a:cubicBezTo>
                  <a:cubicBezTo>
                    <a:pt x="590" y="2476"/>
                    <a:pt x="1357" y="3284"/>
                    <a:pt x="2097" y="3284"/>
                  </a:cubicBezTo>
                  <a:cubicBezTo>
                    <a:pt x="2455" y="3284"/>
                    <a:pt x="2806" y="3096"/>
                    <a:pt x="3098" y="2624"/>
                  </a:cubicBezTo>
                  <a:cubicBezTo>
                    <a:pt x="3984" y="1175"/>
                    <a:pt x="2320" y="1014"/>
                    <a:pt x="1932" y="370"/>
                  </a:cubicBezTo>
                  <a:cubicBezTo>
                    <a:pt x="1758" y="84"/>
                    <a:pt x="1483" y="0"/>
                    <a:pt x="1231"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9" name="Google Shape;1909;p28"/>
            <p:cNvSpPr/>
            <p:nvPr/>
          </p:nvSpPr>
          <p:spPr>
            <a:xfrm>
              <a:off x="6881823" y="654399"/>
              <a:ext cx="182386" cy="158418"/>
            </a:xfrm>
            <a:custGeom>
              <a:avLst/>
              <a:gdLst/>
              <a:ahLst/>
              <a:cxnLst/>
              <a:rect l="l" t="t" r="r" b="b"/>
              <a:pathLst>
                <a:path w="2184" h="1897" extrusionOk="0">
                  <a:moveTo>
                    <a:pt x="963" y="1"/>
                  </a:moveTo>
                  <a:cubicBezTo>
                    <a:pt x="848" y="1"/>
                    <a:pt x="732" y="35"/>
                    <a:pt x="618" y="113"/>
                  </a:cubicBezTo>
                  <a:cubicBezTo>
                    <a:pt x="618" y="113"/>
                    <a:pt x="1" y="581"/>
                    <a:pt x="537" y="1225"/>
                  </a:cubicBezTo>
                  <a:cubicBezTo>
                    <a:pt x="862" y="1634"/>
                    <a:pt x="1274" y="1897"/>
                    <a:pt x="1588" y="1897"/>
                  </a:cubicBezTo>
                  <a:cubicBezTo>
                    <a:pt x="1781" y="1897"/>
                    <a:pt x="1936" y="1798"/>
                    <a:pt x="2013" y="1574"/>
                  </a:cubicBezTo>
                  <a:cubicBezTo>
                    <a:pt x="2183" y="1063"/>
                    <a:pt x="1602" y="1"/>
                    <a:pt x="96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0" name="Google Shape;1910;p28"/>
            <p:cNvSpPr/>
            <p:nvPr/>
          </p:nvSpPr>
          <p:spPr>
            <a:xfrm>
              <a:off x="6805661" y="1009737"/>
              <a:ext cx="178294" cy="117666"/>
            </a:xfrm>
            <a:custGeom>
              <a:avLst/>
              <a:gdLst/>
              <a:ahLst/>
              <a:cxnLst/>
              <a:rect l="l" t="t" r="r" b="b"/>
              <a:pathLst>
                <a:path w="2135" h="1409" extrusionOk="0">
                  <a:moveTo>
                    <a:pt x="1278" y="0"/>
                  </a:moveTo>
                  <a:cubicBezTo>
                    <a:pt x="1157" y="0"/>
                    <a:pt x="1016" y="40"/>
                    <a:pt x="859" y="150"/>
                  </a:cubicBezTo>
                  <a:cubicBezTo>
                    <a:pt x="282" y="565"/>
                    <a:pt x="1" y="1170"/>
                    <a:pt x="497" y="1370"/>
                  </a:cubicBezTo>
                  <a:cubicBezTo>
                    <a:pt x="559" y="1396"/>
                    <a:pt x="633" y="1408"/>
                    <a:pt x="715" y="1408"/>
                  </a:cubicBezTo>
                  <a:cubicBezTo>
                    <a:pt x="1265" y="1408"/>
                    <a:pt x="2135" y="856"/>
                    <a:pt x="1784" y="284"/>
                  </a:cubicBezTo>
                  <a:cubicBezTo>
                    <a:pt x="1784" y="284"/>
                    <a:pt x="1600" y="0"/>
                    <a:pt x="1278"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1" name="Google Shape;1911;p28"/>
            <p:cNvSpPr/>
            <p:nvPr/>
          </p:nvSpPr>
          <p:spPr>
            <a:xfrm>
              <a:off x="385523" y="2677944"/>
              <a:ext cx="526614" cy="501060"/>
            </a:xfrm>
            <a:custGeom>
              <a:avLst/>
              <a:gdLst/>
              <a:ahLst/>
              <a:cxnLst/>
              <a:rect l="l" t="t" r="r" b="b"/>
              <a:pathLst>
                <a:path w="6306" h="6000" extrusionOk="0">
                  <a:moveTo>
                    <a:pt x="2979" y="0"/>
                  </a:moveTo>
                  <a:lnTo>
                    <a:pt x="2979" y="0"/>
                  </a:lnTo>
                  <a:cubicBezTo>
                    <a:pt x="2322" y="81"/>
                    <a:pt x="1691" y="362"/>
                    <a:pt x="1181" y="872"/>
                  </a:cubicBezTo>
                  <a:cubicBezTo>
                    <a:pt x="1" y="2039"/>
                    <a:pt x="1" y="3944"/>
                    <a:pt x="1181" y="5124"/>
                  </a:cubicBezTo>
                  <a:cubicBezTo>
                    <a:pt x="1772" y="5708"/>
                    <a:pt x="2543" y="5999"/>
                    <a:pt x="3313" y="5999"/>
                  </a:cubicBezTo>
                  <a:cubicBezTo>
                    <a:pt x="4082" y="5999"/>
                    <a:pt x="4850" y="5708"/>
                    <a:pt x="5434" y="5124"/>
                  </a:cubicBezTo>
                  <a:cubicBezTo>
                    <a:pt x="5944" y="4615"/>
                    <a:pt x="6225" y="3984"/>
                    <a:pt x="6306" y="3327"/>
                  </a:cubicBezTo>
                  <a:lnTo>
                    <a:pt x="6306" y="3327"/>
                  </a:lnTo>
                  <a:cubicBezTo>
                    <a:pt x="6212" y="3474"/>
                    <a:pt x="6091" y="3622"/>
                    <a:pt x="5957" y="3756"/>
                  </a:cubicBezTo>
                  <a:cubicBezTo>
                    <a:pt x="5487" y="4226"/>
                    <a:pt x="4870" y="4460"/>
                    <a:pt x="4253" y="4460"/>
                  </a:cubicBezTo>
                  <a:cubicBezTo>
                    <a:pt x="3636" y="4460"/>
                    <a:pt x="3019" y="4226"/>
                    <a:pt x="2550" y="3756"/>
                  </a:cubicBezTo>
                  <a:cubicBezTo>
                    <a:pt x="1611" y="2817"/>
                    <a:pt x="1611" y="1288"/>
                    <a:pt x="2550" y="349"/>
                  </a:cubicBezTo>
                  <a:cubicBezTo>
                    <a:pt x="2684" y="215"/>
                    <a:pt x="2832" y="94"/>
                    <a:pt x="297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2" name="Google Shape;1912;p28"/>
            <p:cNvSpPr/>
            <p:nvPr/>
          </p:nvSpPr>
          <p:spPr>
            <a:xfrm>
              <a:off x="1131608" y="2116670"/>
              <a:ext cx="188315" cy="211781"/>
            </a:xfrm>
            <a:custGeom>
              <a:avLst/>
              <a:gdLst/>
              <a:ahLst/>
              <a:cxnLst/>
              <a:rect l="l" t="t" r="r" b="b"/>
              <a:pathLst>
                <a:path w="2255" h="2536" extrusionOk="0">
                  <a:moveTo>
                    <a:pt x="686" y="0"/>
                  </a:moveTo>
                  <a:lnTo>
                    <a:pt x="698" y="819"/>
                  </a:lnTo>
                  <a:lnTo>
                    <a:pt x="1" y="671"/>
                  </a:lnTo>
                  <a:lnTo>
                    <a:pt x="551" y="1315"/>
                  </a:lnTo>
                  <a:lnTo>
                    <a:pt x="215" y="2348"/>
                  </a:lnTo>
                  <a:lnTo>
                    <a:pt x="981" y="1798"/>
                  </a:lnTo>
                  <a:lnTo>
                    <a:pt x="1490" y="2536"/>
                  </a:lnTo>
                  <a:lnTo>
                    <a:pt x="1651" y="1517"/>
                  </a:lnTo>
                  <a:lnTo>
                    <a:pt x="2254" y="1570"/>
                  </a:lnTo>
                  <a:lnTo>
                    <a:pt x="1718" y="993"/>
                  </a:lnTo>
                  <a:lnTo>
                    <a:pt x="2040" y="54"/>
                  </a:lnTo>
                  <a:lnTo>
                    <a:pt x="1276" y="590"/>
                  </a:lnTo>
                  <a:lnTo>
                    <a:pt x="686"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3" name="Google Shape;1913;p28"/>
            <p:cNvSpPr/>
            <p:nvPr/>
          </p:nvSpPr>
          <p:spPr>
            <a:xfrm>
              <a:off x="2813180" y="471094"/>
              <a:ext cx="240843" cy="216207"/>
            </a:xfrm>
            <a:custGeom>
              <a:avLst/>
              <a:gdLst/>
              <a:ahLst/>
              <a:cxnLst/>
              <a:rect l="l" t="t" r="r" b="b"/>
              <a:pathLst>
                <a:path w="2884" h="2589" extrusionOk="0">
                  <a:moveTo>
                    <a:pt x="2173" y="0"/>
                  </a:moveTo>
                  <a:lnTo>
                    <a:pt x="1422" y="671"/>
                  </a:lnTo>
                  <a:lnTo>
                    <a:pt x="295" y="376"/>
                  </a:lnTo>
                  <a:lnTo>
                    <a:pt x="859" y="1181"/>
                  </a:lnTo>
                  <a:lnTo>
                    <a:pt x="0" y="1811"/>
                  </a:lnTo>
                  <a:lnTo>
                    <a:pt x="1113" y="1905"/>
                  </a:lnTo>
                  <a:lnTo>
                    <a:pt x="1006" y="2589"/>
                  </a:lnTo>
                  <a:lnTo>
                    <a:pt x="1006" y="2589"/>
                  </a:lnTo>
                  <a:lnTo>
                    <a:pt x="1690" y="1945"/>
                  </a:lnTo>
                  <a:lnTo>
                    <a:pt x="2710" y="2227"/>
                  </a:lnTo>
                  <a:lnTo>
                    <a:pt x="2173" y="1408"/>
                  </a:lnTo>
                  <a:lnTo>
                    <a:pt x="2884" y="711"/>
                  </a:lnTo>
                  <a:lnTo>
                    <a:pt x="1972" y="791"/>
                  </a:lnTo>
                  <a:lnTo>
                    <a:pt x="2173"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4" name="Google Shape;1914;p28"/>
            <p:cNvSpPr/>
            <p:nvPr/>
          </p:nvSpPr>
          <p:spPr>
            <a:xfrm>
              <a:off x="967008" y="1965432"/>
              <a:ext cx="134535" cy="150234"/>
            </a:xfrm>
            <a:custGeom>
              <a:avLst/>
              <a:gdLst/>
              <a:ahLst/>
              <a:cxnLst/>
              <a:rect l="l" t="t" r="r" b="b"/>
              <a:pathLst>
                <a:path w="1611" h="1799" extrusionOk="0">
                  <a:moveTo>
                    <a:pt x="966" y="1"/>
                  </a:moveTo>
                  <a:lnTo>
                    <a:pt x="591" y="577"/>
                  </a:lnTo>
                  <a:lnTo>
                    <a:pt x="54" y="376"/>
                  </a:lnTo>
                  <a:lnTo>
                    <a:pt x="255" y="899"/>
                  </a:lnTo>
                  <a:lnTo>
                    <a:pt x="0" y="1315"/>
                  </a:lnTo>
                  <a:lnTo>
                    <a:pt x="483" y="1315"/>
                  </a:lnTo>
                  <a:lnTo>
                    <a:pt x="577" y="1798"/>
                  </a:lnTo>
                  <a:lnTo>
                    <a:pt x="899" y="1409"/>
                  </a:lnTo>
                  <a:lnTo>
                    <a:pt x="1435" y="1611"/>
                  </a:lnTo>
                  <a:lnTo>
                    <a:pt x="1261" y="1060"/>
                  </a:lnTo>
                  <a:lnTo>
                    <a:pt x="1610" y="819"/>
                  </a:lnTo>
                  <a:lnTo>
                    <a:pt x="1127" y="698"/>
                  </a:lnTo>
                  <a:lnTo>
                    <a:pt x="966" y="1"/>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5" name="Google Shape;1915;p28"/>
            <p:cNvSpPr/>
            <p:nvPr/>
          </p:nvSpPr>
          <p:spPr>
            <a:xfrm>
              <a:off x="4014064" y="589846"/>
              <a:ext cx="112070" cy="99711"/>
            </a:xfrm>
            <a:custGeom>
              <a:avLst/>
              <a:gdLst/>
              <a:ahLst/>
              <a:cxnLst/>
              <a:rect l="l" t="t" r="r" b="b"/>
              <a:pathLst>
                <a:path w="1342" h="1194" extrusionOk="0">
                  <a:moveTo>
                    <a:pt x="362" y="0"/>
                  </a:moveTo>
                  <a:lnTo>
                    <a:pt x="362" y="362"/>
                  </a:lnTo>
                  <a:lnTo>
                    <a:pt x="0" y="429"/>
                  </a:lnTo>
                  <a:lnTo>
                    <a:pt x="295" y="671"/>
                  </a:lnTo>
                  <a:lnTo>
                    <a:pt x="147" y="1073"/>
                  </a:lnTo>
                  <a:lnTo>
                    <a:pt x="550" y="939"/>
                  </a:lnTo>
                  <a:lnTo>
                    <a:pt x="738" y="1194"/>
                  </a:lnTo>
                  <a:lnTo>
                    <a:pt x="818" y="845"/>
                  </a:lnTo>
                  <a:lnTo>
                    <a:pt x="1342" y="725"/>
                  </a:lnTo>
                  <a:lnTo>
                    <a:pt x="913" y="442"/>
                  </a:lnTo>
                  <a:lnTo>
                    <a:pt x="1060" y="40"/>
                  </a:lnTo>
                  <a:lnTo>
                    <a:pt x="671" y="188"/>
                  </a:lnTo>
                  <a:lnTo>
                    <a:pt x="362"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6" name="Google Shape;1916;p28"/>
            <p:cNvSpPr/>
            <p:nvPr/>
          </p:nvSpPr>
          <p:spPr>
            <a:xfrm>
              <a:off x="2256330" y="255970"/>
              <a:ext cx="134535" cy="150234"/>
            </a:xfrm>
            <a:custGeom>
              <a:avLst/>
              <a:gdLst/>
              <a:ahLst/>
              <a:cxnLst/>
              <a:rect l="l" t="t" r="r" b="b"/>
              <a:pathLst>
                <a:path w="1611" h="1799" extrusionOk="0">
                  <a:moveTo>
                    <a:pt x="981" y="1"/>
                  </a:moveTo>
                  <a:lnTo>
                    <a:pt x="591" y="577"/>
                  </a:lnTo>
                  <a:lnTo>
                    <a:pt x="54" y="376"/>
                  </a:lnTo>
                  <a:lnTo>
                    <a:pt x="269" y="899"/>
                  </a:lnTo>
                  <a:lnTo>
                    <a:pt x="1" y="1315"/>
                  </a:lnTo>
                  <a:lnTo>
                    <a:pt x="484" y="1315"/>
                  </a:lnTo>
                  <a:lnTo>
                    <a:pt x="591" y="1798"/>
                  </a:lnTo>
                  <a:lnTo>
                    <a:pt x="913" y="1409"/>
                  </a:lnTo>
                  <a:lnTo>
                    <a:pt x="1450" y="1597"/>
                  </a:lnTo>
                  <a:lnTo>
                    <a:pt x="1276" y="1047"/>
                  </a:lnTo>
                  <a:lnTo>
                    <a:pt x="1611" y="806"/>
                  </a:lnTo>
                  <a:lnTo>
                    <a:pt x="1128" y="684"/>
                  </a:lnTo>
                  <a:lnTo>
                    <a:pt x="981"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7" name="Google Shape;1917;p28"/>
            <p:cNvSpPr/>
            <p:nvPr/>
          </p:nvSpPr>
          <p:spPr>
            <a:xfrm>
              <a:off x="163718" y="1517398"/>
              <a:ext cx="134535" cy="150151"/>
            </a:xfrm>
            <a:custGeom>
              <a:avLst/>
              <a:gdLst/>
              <a:ahLst/>
              <a:cxnLst/>
              <a:rect l="l" t="t" r="r" b="b"/>
              <a:pathLst>
                <a:path w="1611" h="1798" extrusionOk="0">
                  <a:moveTo>
                    <a:pt x="981" y="0"/>
                  </a:moveTo>
                  <a:lnTo>
                    <a:pt x="605" y="576"/>
                  </a:lnTo>
                  <a:lnTo>
                    <a:pt x="55" y="376"/>
                  </a:lnTo>
                  <a:lnTo>
                    <a:pt x="269" y="898"/>
                  </a:lnTo>
                  <a:lnTo>
                    <a:pt x="1" y="1315"/>
                  </a:lnTo>
                  <a:lnTo>
                    <a:pt x="498" y="1315"/>
                  </a:lnTo>
                  <a:lnTo>
                    <a:pt x="591" y="1798"/>
                  </a:lnTo>
                  <a:lnTo>
                    <a:pt x="913" y="1408"/>
                  </a:lnTo>
                  <a:lnTo>
                    <a:pt x="1450" y="1596"/>
                  </a:lnTo>
                  <a:lnTo>
                    <a:pt x="1276" y="1059"/>
                  </a:lnTo>
                  <a:lnTo>
                    <a:pt x="1611" y="805"/>
                  </a:lnTo>
                  <a:lnTo>
                    <a:pt x="1142" y="698"/>
                  </a:lnTo>
                  <a:lnTo>
                    <a:pt x="981"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8" name="Google Shape;1918;p28"/>
            <p:cNvSpPr/>
            <p:nvPr/>
          </p:nvSpPr>
          <p:spPr>
            <a:xfrm>
              <a:off x="8045712" y="2238762"/>
              <a:ext cx="242095" cy="198336"/>
            </a:xfrm>
            <a:custGeom>
              <a:avLst/>
              <a:gdLst/>
              <a:ahLst/>
              <a:cxnLst/>
              <a:rect l="l" t="t" r="r" b="b"/>
              <a:pathLst>
                <a:path w="2899" h="2375" extrusionOk="0">
                  <a:moveTo>
                    <a:pt x="1020" y="1"/>
                  </a:moveTo>
                  <a:lnTo>
                    <a:pt x="967" y="859"/>
                  </a:lnTo>
                  <a:lnTo>
                    <a:pt x="1" y="1342"/>
                  </a:lnTo>
                  <a:lnTo>
                    <a:pt x="927" y="1489"/>
                  </a:lnTo>
                  <a:lnTo>
                    <a:pt x="779" y="2375"/>
                  </a:lnTo>
                  <a:lnTo>
                    <a:pt x="779" y="2375"/>
                  </a:lnTo>
                  <a:lnTo>
                    <a:pt x="1598" y="1772"/>
                  </a:lnTo>
                  <a:lnTo>
                    <a:pt x="1986" y="2240"/>
                  </a:lnTo>
                  <a:lnTo>
                    <a:pt x="2027" y="1450"/>
                  </a:lnTo>
                  <a:lnTo>
                    <a:pt x="2898" y="1006"/>
                  </a:lnTo>
                  <a:lnTo>
                    <a:pt x="1986" y="845"/>
                  </a:lnTo>
                  <a:lnTo>
                    <a:pt x="1986" y="1"/>
                  </a:lnTo>
                  <a:lnTo>
                    <a:pt x="1423" y="604"/>
                  </a:lnTo>
                  <a:lnTo>
                    <a:pt x="1020"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9" name="Google Shape;1919;p28"/>
            <p:cNvSpPr/>
            <p:nvPr/>
          </p:nvSpPr>
          <p:spPr>
            <a:xfrm>
              <a:off x="7919193" y="1987896"/>
              <a:ext cx="135620" cy="153491"/>
            </a:xfrm>
            <a:custGeom>
              <a:avLst/>
              <a:gdLst/>
              <a:ahLst/>
              <a:cxnLst/>
              <a:rect l="l" t="t" r="r" b="b"/>
              <a:pathLst>
                <a:path w="1624" h="1838" extrusionOk="0">
                  <a:moveTo>
                    <a:pt x="698" y="0"/>
                  </a:moveTo>
                  <a:lnTo>
                    <a:pt x="483" y="510"/>
                  </a:lnTo>
                  <a:lnTo>
                    <a:pt x="1" y="617"/>
                  </a:lnTo>
                  <a:lnTo>
                    <a:pt x="335" y="966"/>
                  </a:lnTo>
                  <a:lnTo>
                    <a:pt x="67" y="1368"/>
                  </a:lnTo>
                  <a:lnTo>
                    <a:pt x="67" y="1368"/>
                  </a:lnTo>
                  <a:lnTo>
                    <a:pt x="577" y="1315"/>
                  </a:lnTo>
                  <a:lnTo>
                    <a:pt x="818" y="1837"/>
                  </a:lnTo>
                  <a:lnTo>
                    <a:pt x="1087" y="1328"/>
                  </a:lnTo>
                  <a:lnTo>
                    <a:pt x="1503" y="1395"/>
                  </a:lnTo>
                  <a:lnTo>
                    <a:pt x="1235" y="979"/>
                  </a:lnTo>
                  <a:lnTo>
                    <a:pt x="1623" y="376"/>
                  </a:lnTo>
                  <a:lnTo>
                    <a:pt x="1623" y="376"/>
                  </a:lnTo>
                  <a:lnTo>
                    <a:pt x="940" y="510"/>
                  </a:lnTo>
                  <a:lnTo>
                    <a:pt x="698" y="0"/>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0" name="Google Shape;1920;p28"/>
            <p:cNvSpPr/>
            <p:nvPr/>
          </p:nvSpPr>
          <p:spPr>
            <a:xfrm>
              <a:off x="1158498" y="3500190"/>
              <a:ext cx="134535" cy="150151"/>
            </a:xfrm>
            <a:custGeom>
              <a:avLst/>
              <a:gdLst/>
              <a:ahLst/>
              <a:cxnLst/>
              <a:rect l="l" t="t" r="r" b="b"/>
              <a:pathLst>
                <a:path w="1611" h="1798" extrusionOk="0">
                  <a:moveTo>
                    <a:pt x="981" y="0"/>
                  </a:moveTo>
                  <a:lnTo>
                    <a:pt x="591" y="576"/>
                  </a:lnTo>
                  <a:lnTo>
                    <a:pt x="54" y="376"/>
                  </a:lnTo>
                  <a:lnTo>
                    <a:pt x="256" y="898"/>
                  </a:lnTo>
                  <a:lnTo>
                    <a:pt x="1" y="1315"/>
                  </a:lnTo>
                  <a:lnTo>
                    <a:pt x="484" y="1315"/>
                  </a:lnTo>
                  <a:lnTo>
                    <a:pt x="578" y="1798"/>
                  </a:lnTo>
                  <a:lnTo>
                    <a:pt x="900" y="1408"/>
                  </a:lnTo>
                  <a:lnTo>
                    <a:pt x="1437" y="1610"/>
                  </a:lnTo>
                  <a:lnTo>
                    <a:pt x="1262" y="1059"/>
                  </a:lnTo>
                  <a:lnTo>
                    <a:pt x="1611" y="818"/>
                  </a:lnTo>
                  <a:lnTo>
                    <a:pt x="1128" y="698"/>
                  </a:lnTo>
                  <a:lnTo>
                    <a:pt x="981"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1" name="Google Shape;1921;p28"/>
            <p:cNvSpPr/>
            <p:nvPr/>
          </p:nvSpPr>
          <p:spPr>
            <a:xfrm>
              <a:off x="1755683" y="1667466"/>
              <a:ext cx="263224" cy="301388"/>
            </a:xfrm>
            <a:custGeom>
              <a:avLst/>
              <a:gdLst/>
              <a:ahLst/>
              <a:cxnLst/>
              <a:rect l="l" t="t" r="r" b="b"/>
              <a:pathLst>
                <a:path w="3152" h="3609" extrusionOk="0">
                  <a:moveTo>
                    <a:pt x="1583" y="1"/>
                  </a:moveTo>
                  <a:lnTo>
                    <a:pt x="1086" y="1382"/>
                  </a:lnTo>
                  <a:lnTo>
                    <a:pt x="0" y="1798"/>
                  </a:lnTo>
                  <a:lnTo>
                    <a:pt x="1059" y="2133"/>
                  </a:lnTo>
                  <a:lnTo>
                    <a:pt x="1503" y="3609"/>
                  </a:lnTo>
                  <a:lnTo>
                    <a:pt x="2012" y="2120"/>
                  </a:lnTo>
                  <a:lnTo>
                    <a:pt x="3152" y="1798"/>
                  </a:lnTo>
                  <a:lnTo>
                    <a:pt x="2039" y="1409"/>
                  </a:lnTo>
                  <a:lnTo>
                    <a:pt x="1583"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2" name="Google Shape;1922;p28"/>
            <p:cNvSpPr/>
            <p:nvPr/>
          </p:nvSpPr>
          <p:spPr>
            <a:xfrm>
              <a:off x="6786620" y="101392"/>
              <a:ext cx="263391" cy="301388"/>
            </a:xfrm>
            <a:custGeom>
              <a:avLst/>
              <a:gdLst/>
              <a:ahLst/>
              <a:cxnLst/>
              <a:rect l="l" t="t" r="r" b="b"/>
              <a:pathLst>
                <a:path w="3154" h="3609" extrusionOk="0">
                  <a:moveTo>
                    <a:pt x="1570" y="1"/>
                  </a:moveTo>
                  <a:lnTo>
                    <a:pt x="1087" y="1369"/>
                  </a:lnTo>
                  <a:lnTo>
                    <a:pt x="0" y="1798"/>
                  </a:lnTo>
                  <a:lnTo>
                    <a:pt x="1060" y="2133"/>
                  </a:lnTo>
                  <a:lnTo>
                    <a:pt x="1490" y="3608"/>
                  </a:lnTo>
                  <a:lnTo>
                    <a:pt x="2012" y="2120"/>
                  </a:lnTo>
                  <a:lnTo>
                    <a:pt x="3153" y="1798"/>
                  </a:lnTo>
                  <a:lnTo>
                    <a:pt x="2039" y="1396"/>
                  </a:lnTo>
                  <a:lnTo>
                    <a:pt x="1570"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3" name="Google Shape;1923;p28"/>
            <p:cNvSpPr/>
            <p:nvPr/>
          </p:nvSpPr>
          <p:spPr>
            <a:xfrm>
              <a:off x="4615592" y="297391"/>
              <a:ext cx="262221" cy="302557"/>
            </a:xfrm>
            <a:custGeom>
              <a:avLst/>
              <a:gdLst/>
              <a:ahLst/>
              <a:cxnLst/>
              <a:rect l="l" t="t" r="r" b="b"/>
              <a:pathLst>
                <a:path w="3140" h="3623" extrusionOk="0">
                  <a:moveTo>
                    <a:pt x="1570" y="1"/>
                  </a:moveTo>
                  <a:lnTo>
                    <a:pt x="1087" y="1383"/>
                  </a:lnTo>
                  <a:lnTo>
                    <a:pt x="0" y="1812"/>
                  </a:lnTo>
                  <a:lnTo>
                    <a:pt x="1061" y="2147"/>
                  </a:lnTo>
                  <a:lnTo>
                    <a:pt x="1490" y="3622"/>
                  </a:lnTo>
                  <a:lnTo>
                    <a:pt x="2012" y="2134"/>
                  </a:lnTo>
                  <a:lnTo>
                    <a:pt x="3139" y="1812"/>
                  </a:lnTo>
                  <a:lnTo>
                    <a:pt x="2039" y="1410"/>
                  </a:lnTo>
                  <a:lnTo>
                    <a:pt x="1570" y="1"/>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4" name="Google Shape;1924;p28"/>
            <p:cNvSpPr/>
            <p:nvPr/>
          </p:nvSpPr>
          <p:spPr>
            <a:xfrm>
              <a:off x="7722024" y="1297765"/>
              <a:ext cx="170360" cy="195079"/>
            </a:xfrm>
            <a:custGeom>
              <a:avLst/>
              <a:gdLst/>
              <a:ahLst/>
              <a:cxnLst/>
              <a:rect l="l" t="t" r="r" b="b"/>
              <a:pathLst>
                <a:path w="2040" h="2336" extrusionOk="0">
                  <a:moveTo>
                    <a:pt x="1020" y="1"/>
                  </a:moveTo>
                  <a:lnTo>
                    <a:pt x="711" y="886"/>
                  </a:lnTo>
                  <a:lnTo>
                    <a:pt x="1" y="1167"/>
                  </a:lnTo>
                  <a:lnTo>
                    <a:pt x="684" y="1382"/>
                  </a:lnTo>
                  <a:lnTo>
                    <a:pt x="966" y="2335"/>
                  </a:lnTo>
                  <a:lnTo>
                    <a:pt x="1315" y="1369"/>
                  </a:lnTo>
                  <a:lnTo>
                    <a:pt x="2040" y="1167"/>
                  </a:lnTo>
                  <a:lnTo>
                    <a:pt x="1328" y="899"/>
                  </a:lnTo>
                  <a:lnTo>
                    <a:pt x="1020" y="1"/>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5" name="Google Shape;1925;p28"/>
            <p:cNvSpPr/>
            <p:nvPr/>
          </p:nvSpPr>
          <p:spPr>
            <a:xfrm>
              <a:off x="2502770" y="831776"/>
              <a:ext cx="170360" cy="194996"/>
            </a:xfrm>
            <a:custGeom>
              <a:avLst/>
              <a:gdLst/>
              <a:ahLst/>
              <a:cxnLst/>
              <a:rect l="l" t="t" r="r" b="b"/>
              <a:pathLst>
                <a:path w="2040" h="2335" extrusionOk="0">
                  <a:moveTo>
                    <a:pt x="1020" y="1"/>
                  </a:moveTo>
                  <a:lnTo>
                    <a:pt x="698" y="886"/>
                  </a:lnTo>
                  <a:lnTo>
                    <a:pt x="1" y="1167"/>
                  </a:lnTo>
                  <a:lnTo>
                    <a:pt x="686" y="1382"/>
                  </a:lnTo>
                  <a:lnTo>
                    <a:pt x="967" y="2335"/>
                  </a:lnTo>
                  <a:lnTo>
                    <a:pt x="1303" y="1369"/>
                  </a:lnTo>
                  <a:lnTo>
                    <a:pt x="2040" y="1167"/>
                  </a:lnTo>
                  <a:lnTo>
                    <a:pt x="1316" y="899"/>
                  </a:lnTo>
                  <a:lnTo>
                    <a:pt x="1020" y="1"/>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6" name="Google Shape;1926;p28"/>
            <p:cNvSpPr/>
            <p:nvPr/>
          </p:nvSpPr>
          <p:spPr>
            <a:xfrm>
              <a:off x="8537590" y="276180"/>
              <a:ext cx="170360" cy="194996"/>
            </a:xfrm>
            <a:custGeom>
              <a:avLst/>
              <a:gdLst/>
              <a:ahLst/>
              <a:cxnLst/>
              <a:rect l="l" t="t" r="r" b="b"/>
              <a:pathLst>
                <a:path w="2040" h="2335" extrusionOk="0">
                  <a:moveTo>
                    <a:pt x="1020" y="0"/>
                  </a:moveTo>
                  <a:lnTo>
                    <a:pt x="698" y="886"/>
                  </a:lnTo>
                  <a:lnTo>
                    <a:pt x="0" y="1167"/>
                  </a:lnTo>
                  <a:lnTo>
                    <a:pt x="684" y="1381"/>
                  </a:lnTo>
                  <a:lnTo>
                    <a:pt x="966" y="2334"/>
                  </a:lnTo>
                  <a:lnTo>
                    <a:pt x="1301" y="1368"/>
                  </a:lnTo>
                  <a:lnTo>
                    <a:pt x="2039" y="1167"/>
                  </a:lnTo>
                  <a:lnTo>
                    <a:pt x="1315" y="912"/>
                  </a:lnTo>
                  <a:lnTo>
                    <a:pt x="1020" y="0"/>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7" name="Google Shape;1927;p28"/>
            <p:cNvSpPr/>
            <p:nvPr/>
          </p:nvSpPr>
          <p:spPr>
            <a:xfrm>
              <a:off x="163718" y="276180"/>
              <a:ext cx="169358" cy="194996"/>
            </a:xfrm>
            <a:custGeom>
              <a:avLst/>
              <a:gdLst/>
              <a:ahLst/>
              <a:cxnLst/>
              <a:rect l="l" t="t" r="r" b="b"/>
              <a:pathLst>
                <a:path w="2028" h="2335" extrusionOk="0">
                  <a:moveTo>
                    <a:pt x="1020" y="0"/>
                  </a:moveTo>
                  <a:lnTo>
                    <a:pt x="698" y="886"/>
                  </a:lnTo>
                  <a:lnTo>
                    <a:pt x="1" y="1167"/>
                  </a:lnTo>
                  <a:lnTo>
                    <a:pt x="686" y="1381"/>
                  </a:lnTo>
                  <a:lnTo>
                    <a:pt x="967" y="2334"/>
                  </a:lnTo>
                  <a:lnTo>
                    <a:pt x="1303" y="1368"/>
                  </a:lnTo>
                  <a:lnTo>
                    <a:pt x="2027" y="1167"/>
                  </a:lnTo>
                  <a:lnTo>
                    <a:pt x="1316" y="912"/>
                  </a:lnTo>
                  <a:lnTo>
                    <a:pt x="1020"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8" name="Google Shape;1928;p28"/>
            <p:cNvSpPr/>
            <p:nvPr/>
          </p:nvSpPr>
          <p:spPr>
            <a:xfrm>
              <a:off x="5546570" y="831776"/>
              <a:ext cx="170360" cy="194996"/>
            </a:xfrm>
            <a:custGeom>
              <a:avLst/>
              <a:gdLst/>
              <a:ahLst/>
              <a:cxnLst/>
              <a:rect l="l" t="t" r="r" b="b"/>
              <a:pathLst>
                <a:path w="2040" h="2335" extrusionOk="0">
                  <a:moveTo>
                    <a:pt x="1020" y="1"/>
                  </a:moveTo>
                  <a:lnTo>
                    <a:pt x="698" y="886"/>
                  </a:lnTo>
                  <a:lnTo>
                    <a:pt x="0" y="1167"/>
                  </a:lnTo>
                  <a:lnTo>
                    <a:pt x="684" y="1382"/>
                  </a:lnTo>
                  <a:lnTo>
                    <a:pt x="966" y="2335"/>
                  </a:lnTo>
                  <a:lnTo>
                    <a:pt x="1301" y="1369"/>
                  </a:lnTo>
                  <a:lnTo>
                    <a:pt x="2039" y="1167"/>
                  </a:lnTo>
                  <a:lnTo>
                    <a:pt x="1315" y="899"/>
                  </a:lnTo>
                  <a:lnTo>
                    <a:pt x="1020"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9" name="Google Shape;1929;p28"/>
            <p:cNvSpPr/>
            <p:nvPr/>
          </p:nvSpPr>
          <p:spPr>
            <a:xfrm>
              <a:off x="7459884" y="1556564"/>
              <a:ext cx="262221" cy="302473"/>
            </a:xfrm>
            <a:custGeom>
              <a:avLst/>
              <a:gdLst/>
              <a:ahLst/>
              <a:cxnLst/>
              <a:rect l="l" t="t" r="r" b="b"/>
              <a:pathLst>
                <a:path w="3140" h="3622" extrusionOk="0">
                  <a:moveTo>
                    <a:pt x="1570" y="0"/>
                  </a:moveTo>
                  <a:lnTo>
                    <a:pt x="1087" y="1382"/>
                  </a:lnTo>
                  <a:lnTo>
                    <a:pt x="1" y="1812"/>
                  </a:lnTo>
                  <a:lnTo>
                    <a:pt x="1060" y="2146"/>
                  </a:lnTo>
                  <a:lnTo>
                    <a:pt x="1489" y="3622"/>
                  </a:lnTo>
                  <a:lnTo>
                    <a:pt x="2013" y="2133"/>
                  </a:lnTo>
                  <a:lnTo>
                    <a:pt x="3140" y="1812"/>
                  </a:lnTo>
                  <a:lnTo>
                    <a:pt x="2040" y="1409"/>
                  </a:lnTo>
                  <a:lnTo>
                    <a:pt x="1570"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30" name="Google Shape;1930;p28"/>
            <p:cNvSpPr/>
            <p:nvPr/>
          </p:nvSpPr>
          <p:spPr>
            <a:xfrm>
              <a:off x="8360547" y="3348868"/>
              <a:ext cx="262221" cy="302557"/>
            </a:xfrm>
            <a:custGeom>
              <a:avLst/>
              <a:gdLst/>
              <a:ahLst/>
              <a:cxnLst/>
              <a:rect l="l" t="t" r="r" b="b"/>
              <a:pathLst>
                <a:path w="3140" h="3623" extrusionOk="0">
                  <a:moveTo>
                    <a:pt x="1570" y="1"/>
                  </a:moveTo>
                  <a:lnTo>
                    <a:pt x="1074" y="1383"/>
                  </a:lnTo>
                  <a:lnTo>
                    <a:pt x="1" y="1812"/>
                  </a:lnTo>
                  <a:lnTo>
                    <a:pt x="1047" y="2147"/>
                  </a:lnTo>
                  <a:lnTo>
                    <a:pt x="1489" y="3623"/>
                  </a:lnTo>
                  <a:lnTo>
                    <a:pt x="2013" y="2134"/>
                  </a:lnTo>
                  <a:lnTo>
                    <a:pt x="3140" y="1812"/>
                  </a:lnTo>
                  <a:lnTo>
                    <a:pt x="2026" y="1410"/>
                  </a:lnTo>
                  <a:lnTo>
                    <a:pt x="1570"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1931" name="Google Shape;1931;p28"/>
          <p:cNvSpPr txBox="1">
            <a:spLocks noGrp="1"/>
          </p:cNvSpPr>
          <p:nvPr>
            <p:ph type="ctrTitle"/>
          </p:nvPr>
        </p:nvSpPr>
        <p:spPr>
          <a:xfrm>
            <a:off x="1994467" y="2768767"/>
            <a:ext cx="82032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AC963"/>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932" name="Google Shape;1932;p28"/>
          <p:cNvSpPr txBox="1">
            <a:spLocks noGrp="1"/>
          </p:cNvSpPr>
          <p:nvPr>
            <p:ph type="subTitle" idx="1"/>
          </p:nvPr>
        </p:nvSpPr>
        <p:spPr>
          <a:xfrm>
            <a:off x="1994467" y="3627967"/>
            <a:ext cx="8203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33" name="Google Shape;1933;p28"/>
          <p:cNvSpPr txBox="1">
            <a:spLocks noGrp="1"/>
          </p:cNvSpPr>
          <p:nvPr>
            <p:ph type="ctrTitle" idx="2"/>
          </p:nvPr>
        </p:nvSpPr>
        <p:spPr>
          <a:xfrm>
            <a:off x="1994467" y="4298567"/>
            <a:ext cx="82032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19A35"/>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934" name="Google Shape;1934;p28"/>
          <p:cNvSpPr txBox="1">
            <a:spLocks noGrp="1"/>
          </p:cNvSpPr>
          <p:nvPr>
            <p:ph type="ctrTitle" idx="3"/>
          </p:nvPr>
        </p:nvSpPr>
        <p:spPr>
          <a:xfrm>
            <a:off x="1994333" y="5561200"/>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400">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1935" name="Google Shape;1935;p28"/>
          <p:cNvCxnSpPr/>
          <p:nvPr/>
        </p:nvCxnSpPr>
        <p:spPr>
          <a:xfrm>
            <a:off x="3424200" y="5290167"/>
            <a:ext cx="5343600" cy="0"/>
          </a:xfrm>
          <a:prstGeom prst="straightConnector1">
            <a:avLst/>
          </a:prstGeom>
          <a:noFill/>
          <a:ln w="28575" cap="flat" cmpd="sng">
            <a:solidFill>
              <a:srgbClr val="F19A35"/>
            </a:solidFill>
            <a:prstDash val="dot"/>
            <a:round/>
            <a:headEnd type="none" w="med" len="med"/>
            <a:tailEnd type="none" w="med" len="med"/>
          </a:ln>
        </p:spPr>
      </p:cxnSp>
    </p:spTree>
    <p:extLst>
      <p:ext uri="{BB962C8B-B14F-4D97-AF65-F5344CB8AC3E}">
        <p14:creationId xmlns:p14="http://schemas.microsoft.com/office/powerpoint/2010/main" val="28774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9">
  <p:cSld name="Title and text 19">
    <p:spTree>
      <p:nvGrpSpPr>
        <p:cNvPr id="1" name="Shape 2154"/>
        <p:cNvGrpSpPr/>
        <p:nvPr/>
      </p:nvGrpSpPr>
      <p:grpSpPr>
        <a:xfrm>
          <a:off x="0" y="0"/>
          <a:ext cx="0" cy="0"/>
          <a:chOff x="0" y="0"/>
          <a:chExt cx="0" cy="0"/>
        </a:xfrm>
      </p:grpSpPr>
      <p:sp>
        <p:nvSpPr>
          <p:cNvPr id="2155" name="Google Shape;2155;p32"/>
          <p:cNvSpPr/>
          <p:nvPr/>
        </p:nvSpPr>
        <p:spPr>
          <a:xfrm>
            <a:off x="8260063" y="-103814"/>
            <a:ext cx="3997603" cy="4640561"/>
          </a:xfrm>
          <a:custGeom>
            <a:avLst/>
            <a:gdLst/>
            <a:ahLst/>
            <a:cxnLst/>
            <a:rect l="l" t="t" r="r" b="b"/>
            <a:pathLst>
              <a:path w="15407" h="17885" extrusionOk="0">
                <a:moveTo>
                  <a:pt x="1518" y="0"/>
                </a:moveTo>
                <a:cubicBezTo>
                  <a:pt x="1" y="7738"/>
                  <a:pt x="8648" y="6788"/>
                  <a:pt x="9951" y="8884"/>
                </a:cubicBezTo>
                <a:cubicBezTo>
                  <a:pt x="11244" y="10970"/>
                  <a:pt x="9295" y="12792"/>
                  <a:pt x="11136" y="14887"/>
                </a:cubicBezTo>
                <a:cubicBezTo>
                  <a:pt x="12977" y="16974"/>
                  <a:pt x="15406" y="17884"/>
                  <a:pt x="15406" y="17884"/>
                </a:cubicBezTo>
                <a:lnTo>
                  <a:pt x="15406" y="0"/>
                </a:ln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56" name="Google Shape;2156;p32"/>
          <p:cNvSpPr/>
          <p:nvPr/>
        </p:nvSpPr>
        <p:spPr>
          <a:xfrm>
            <a:off x="7032526" y="-103815"/>
            <a:ext cx="5225140" cy="1212488"/>
          </a:xfrm>
          <a:custGeom>
            <a:avLst/>
            <a:gdLst/>
            <a:ahLst/>
            <a:cxnLst/>
            <a:rect l="l" t="t" r="r" b="b"/>
            <a:pathLst>
              <a:path w="20138" h="4673" extrusionOk="0">
                <a:moveTo>
                  <a:pt x="1" y="0"/>
                </a:moveTo>
                <a:cubicBezTo>
                  <a:pt x="1" y="0"/>
                  <a:pt x="1196" y="3634"/>
                  <a:pt x="5476" y="4153"/>
                </a:cubicBezTo>
                <a:cubicBezTo>
                  <a:pt x="5772" y="4189"/>
                  <a:pt x="6079" y="4205"/>
                  <a:pt x="6396" y="4205"/>
                </a:cubicBezTo>
                <a:cubicBezTo>
                  <a:pt x="9091" y="4205"/>
                  <a:pt x="12487" y="3042"/>
                  <a:pt x="15497" y="3042"/>
                </a:cubicBezTo>
                <a:cubicBezTo>
                  <a:pt x="17244" y="3042"/>
                  <a:pt x="18862" y="3434"/>
                  <a:pt x="20137" y="4673"/>
                </a:cubicBezTo>
                <a:lnTo>
                  <a:pt x="20137" y="0"/>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57" name="Google Shape;2157;p32"/>
          <p:cNvSpPr/>
          <p:nvPr/>
        </p:nvSpPr>
        <p:spPr>
          <a:xfrm>
            <a:off x="9096065" y="-103815"/>
            <a:ext cx="3161601" cy="4609944"/>
          </a:xfrm>
          <a:custGeom>
            <a:avLst/>
            <a:gdLst/>
            <a:ahLst/>
            <a:cxnLst/>
            <a:rect l="l" t="t" r="r" b="b"/>
            <a:pathLst>
              <a:path w="12185" h="17767" extrusionOk="0">
                <a:moveTo>
                  <a:pt x="1195" y="0"/>
                </a:moveTo>
                <a:cubicBezTo>
                  <a:pt x="1" y="7689"/>
                  <a:pt x="6837" y="6749"/>
                  <a:pt x="7866" y="8825"/>
                </a:cubicBezTo>
                <a:cubicBezTo>
                  <a:pt x="8894" y="10891"/>
                  <a:pt x="7356" y="12713"/>
                  <a:pt x="8806" y="14780"/>
                </a:cubicBezTo>
                <a:cubicBezTo>
                  <a:pt x="10255" y="16856"/>
                  <a:pt x="12184" y="17767"/>
                  <a:pt x="12184" y="17767"/>
                </a:cubicBezTo>
                <a:lnTo>
                  <a:pt x="12184"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58" name="Google Shape;2158;p32"/>
          <p:cNvSpPr/>
          <p:nvPr/>
        </p:nvSpPr>
        <p:spPr>
          <a:xfrm>
            <a:off x="-174420" y="5865736"/>
            <a:ext cx="6322943" cy="1202109"/>
          </a:xfrm>
          <a:custGeom>
            <a:avLst/>
            <a:gdLst/>
            <a:ahLst/>
            <a:cxnLst/>
            <a:rect l="l" t="t" r="r" b="b"/>
            <a:pathLst>
              <a:path w="24369" h="4633" extrusionOk="0">
                <a:moveTo>
                  <a:pt x="1" y="0"/>
                </a:moveTo>
                <a:lnTo>
                  <a:pt x="1" y="4632"/>
                </a:lnTo>
                <a:lnTo>
                  <a:pt x="24368" y="4632"/>
                </a:lnTo>
                <a:cubicBezTo>
                  <a:pt x="24368" y="4632"/>
                  <a:pt x="22919" y="1028"/>
                  <a:pt x="17748" y="509"/>
                </a:cubicBezTo>
                <a:cubicBezTo>
                  <a:pt x="17394" y="475"/>
                  <a:pt x="17026" y="459"/>
                  <a:pt x="16647" y="459"/>
                </a:cubicBezTo>
                <a:cubicBezTo>
                  <a:pt x="13376" y="459"/>
                  <a:pt x="9256" y="1622"/>
                  <a:pt x="5608" y="1622"/>
                </a:cubicBezTo>
                <a:cubicBezTo>
                  <a:pt x="3495" y="1622"/>
                  <a:pt x="1540" y="1232"/>
                  <a:pt x="1"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59" name="Google Shape;2159;p32"/>
          <p:cNvSpPr/>
          <p:nvPr/>
        </p:nvSpPr>
        <p:spPr>
          <a:xfrm>
            <a:off x="-174420" y="3547920"/>
            <a:ext cx="4922861" cy="3519925"/>
          </a:xfrm>
          <a:custGeom>
            <a:avLst/>
            <a:gdLst/>
            <a:ahLst/>
            <a:cxnLst/>
            <a:rect l="l" t="t" r="r" b="b"/>
            <a:pathLst>
              <a:path w="18973" h="13566" extrusionOk="0">
                <a:moveTo>
                  <a:pt x="1" y="1"/>
                </a:moveTo>
                <a:lnTo>
                  <a:pt x="1" y="13565"/>
                </a:lnTo>
                <a:lnTo>
                  <a:pt x="17112" y="13565"/>
                </a:lnTo>
                <a:cubicBezTo>
                  <a:pt x="18972" y="7699"/>
                  <a:pt x="9051" y="7943"/>
                  <a:pt x="6720" y="6837"/>
                </a:cubicBezTo>
                <a:cubicBezTo>
                  <a:pt x="4536" y="5799"/>
                  <a:pt x="4869" y="4476"/>
                  <a:pt x="4154" y="2587"/>
                </a:cubicBezTo>
                <a:cubicBezTo>
                  <a:pt x="3361" y="461"/>
                  <a:pt x="1" y="1"/>
                  <a:pt x="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0" name="Google Shape;2160;p32"/>
          <p:cNvSpPr/>
          <p:nvPr/>
        </p:nvSpPr>
        <p:spPr>
          <a:xfrm>
            <a:off x="-174420" y="3690367"/>
            <a:ext cx="3141363" cy="3377477"/>
          </a:xfrm>
          <a:custGeom>
            <a:avLst/>
            <a:gdLst/>
            <a:ahLst/>
            <a:cxnLst/>
            <a:rect l="l" t="t" r="r" b="b"/>
            <a:pathLst>
              <a:path w="12107" h="13017" extrusionOk="0">
                <a:moveTo>
                  <a:pt x="1" y="0"/>
                </a:moveTo>
                <a:lnTo>
                  <a:pt x="1" y="13016"/>
                </a:lnTo>
                <a:lnTo>
                  <a:pt x="10912" y="13016"/>
                </a:lnTo>
                <a:cubicBezTo>
                  <a:pt x="12106" y="7385"/>
                  <a:pt x="5770" y="7610"/>
                  <a:pt x="4291" y="6552"/>
                </a:cubicBezTo>
                <a:cubicBezTo>
                  <a:pt x="2891" y="5553"/>
                  <a:pt x="3106" y="4290"/>
                  <a:pt x="2656" y="2478"/>
                </a:cubicBezTo>
                <a:cubicBezTo>
                  <a:pt x="2146" y="431"/>
                  <a:pt x="1" y="0"/>
                  <a:pt x="1" y="0"/>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1" name="Google Shape;2161;p32"/>
          <p:cNvSpPr/>
          <p:nvPr/>
        </p:nvSpPr>
        <p:spPr>
          <a:xfrm>
            <a:off x="9911828" y="1568189"/>
            <a:ext cx="2889680" cy="1797067"/>
          </a:xfrm>
          <a:custGeom>
            <a:avLst/>
            <a:gdLst/>
            <a:ahLst/>
            <a:cxnLst/>
            <a:rect l="l" t="t" r="r" b="b"/>
            <a:pathLst>
              <a:path w="11137" h="6926" extrusionOk="0">
                <a:moveTo>
                  <a:pt x="4663" y="1"/>
                </a:moveTo>
                <a:cubicBezTo>
                  <a:pt x="3585" y="1"/>
                  <a:pt x="2713" y="882"/>
                  <a:pt x="2713" y="1960"/>
                </a:cubicBezTo>
                <a:cubicBezTo>
                  <a:pt x="2713" y="2146"/>
                  <a:pt x="2733" y="2323"/>
                  <a:pt x="2782" y="2499"/>
                </a:cubicBezTo>
                <a:cubicBezTo>
                  <a:pt x="2175" y="2616"/>
                  <a:pt x="1714" y="3145"/>
                  <a:pt x="1714" y="3792"/>
                </a:cubicBezTo>
                <a:cubicBezTo>
                  <a:pt x="1714" y="3870"/>
                  <a:pt x="1725" y="3948"/>
                  <a:pt x="1734" y="4027"/>
                </a:cubicBezTo>
                <a:cubicBezTo>
                  <a:pt x="1568" y="3958"/>
                  <a:pt x="1381" y="3909"/>
                  <a:pt x="1186" y="3909"/>
                </a:cubicBezTo>
                <a:cubicBezTo>
                  <a:pt x="530" y="3909"/>
                  <a:pt x="1" y="4340"/>
                  <a:pt x="1" y="4869"/>
                </a:cubicBezTo>
                <a:cubicBezTo>
                  <a:pt x="1" y="5398"/>
                  <a:pt x="530" y="5819"/>
                  <a:pt x="1186" y="5819"/>
                </a:cubicBezTo>
                <a:cubicBezTo>
                  <a:pt x="1323" y="5819"/>
                  <a:pt x="1450" y="5799"/>
                  <a:pt x="1577" y="5770"/>
                </a:cubicBezTo>
                <a:cubicBezTo>
                  <a:pt x="1734" y="6426"/>
                  <a:pt x="2322" y="6926"/>
                  <a:pt x="3037" y="6926"/>
                </a:cubicBezTo>
                <a:cubicBezTo>
                  <a:pt x="3644" y="6926"/>
                  <a:pt x="4173" y="6554"/>
                  <a:pt x="4408" y="6034"/>
                </a:cubicBezTo>
                <a:cubicBezTo>
                  <a:pt x="4829" y="6377"/>
                  <a:pt x="5377" y="6583"/>
                  <a:pt x="5965" y="6583"/>
                </a:cubicBezTo>
                <a:cubicBezTo>
                  <a:pt x="6465" y="6583"/>
                  <a:pt x="6925" y="6436"/>
                  <a:pt x="7317" y="6181"/>
                </a:cubicBezTo>
                <a:cubicBezTo>
                  <a:pt x="7591" y="6495"/>
                  <a:pt x="8002" y="6700"/>
                  <a:pt x="8453" y="6700"/>
                </a:cubicBezTo>
                <a:cubicBezTo>
                  <a:pt x="9158" y="6700"/>
                  <a:pt x="9756" y="6210"/>
                  <a:pt x="9912" y="5555"/>
                </a:cubicBezTo>
                <a:lnTo>
                  <a:pt x="9952" y="5555"/>
                </a:lnTo>
                <a:cubicBezTo>
                  <a:pt x="10607" y="5555"/>
                  <a:pt x="11136" y="5124"/>
                  <a:pt x="11136" y="4595"/>
                </a:cubicBezTo>
                <a:cubicBezTo>
                  <a:pt x="11136" y="4075"/>
                  <a:pt x="10607" y="3644"/>
                  <a:pt x="9952" y="3644"/>
                </a:cubicBezTo>
                <a:cubicBezTo>
                  <a:pt x="9873" y="3644"/>
                  <a:pt x="9795" y="3655"/>
                  <a:pt x="9717" y="3664"/>
                </a:cubicBezTo>
                <a:cubicBezTo>
                  <a:pt x="9756" y="3546"/>
                  <a:pt x="9775" y="3409"/>
                  <a:pt x="9775" y="3282"/>
                </a:cubicBezTo>
                <a:cubicBezTo>
                  <a:pt x="9775" y="2547"/>
                  <a:pt x="9177" y="1960"/>
                  <a:pt x="8453" y="1960"/>
                </a:cubicBezTo>
                <a:cubicBezTo>
                  <a:pt x="8139" y="1960"/>
                  <a:pt x="7845" y="2068"/>
                  <a:pt x="7621" y="2254"/>
                </a:cubicBezTo>
                <a:cubicBezTo>
                  <a:pt x="7336" y="1990"/>
                  <a:pt x="6984" y="1803"/>
                  <a:pt x="6602" y="1696"/>
                </a:cubicBezTo>
                <a:cubicBezTo>
                  <a:pt x="6474" y="745"/>
                  <a:pt x="5652" y="1"/>
                  <a:pt x="4663" y="1"/>
                </a:cubicBezTo>
                <a:close/>
              </a:path>
            </a:pathLst>
          </a:custGeom>
          <a:solidFill>
            <a:srgbClr val="D9DD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2" name="Google Shape;2162;p32"/>
          <p:cNvSpPr/>
          <p:nvPr/>
        </p:nvSpPr>
        <p:spPr>
          <a:xfrm>
            <a:off x="875381" y="295246"/>
            <a:ext cx="782811" cy="805644"/>
          </a:xfrm>
          <a:custGeom>
            <a:avLst/>
            <a:gdLst/>
            <a:ahLst/>
            <a:cxnLst/>
            <a:rect l="l" t="t" r="r" b="b"/>
            <a:pathLst>
              <a:path w="3017" h="3105" extrusionOk="0">
                <a:moveTo>
                  <a:pt x="1400" y="1"/>
                </a:moveTo>
                <a:lnTo>
                  <a:pt x="1107" y="1078"/>
                </a:lnTo>
                <a:lnTo>
                  <a:pt x="0" y="1303"/>
                </a:lnTo>
                <a:lnTo>
                  <a:pt x="930" y="1842"/>
                </a:lnTo>
                <a:lnTo>
                  <a:pt x="774" y="3105"/>
                </a:lnTo>
                <a:lnTo>
                  <a:pt x="1606" y="2243"/>
                </a:lnTo>
                <a:lnTo>
                  <a:pt x="2791" y="2556"/>
                </a:lnTo>
                <a:lnTo>
                  <a:pt x="2194" y="1724"/>
                </a:lnTo>
                <a:lnTo>
                  <a:pt x="3017" y="1029"/>
                </a:lnTo>
                <a:lnTo>
                  <a:pt x="1890" y="1009"/>
                </a:lnTo>
                <a:lnTo>
                  <a:pt x="1400"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3" name="Google Shape;2163;p32"/>
          <p:cNvSpPr/>
          <p:nvPr/>
        </p:nvSpPr>
        <p:spPr>
          <a:xfrm>
            <a:off x="59619" y="2175860"/>
            <a:ext cx="691219" cy="706528"/>
          </a:xfrm>
          <a:custGeom>
            <a:avLst/>
            <a:gdLst/>
            <a:ahLst/>
            <a:cxnLst/>
            <a:rect l="l" t="t" r="r" b="b"/>
            <a:pathLst>
              <a:path w="2664" h="2723" extrusionOk="0">
                <a:moveTo>
                  <a:pt x="1244" y="0"/>
                </a:moveTo>
                <a:lnTo>
                  <a:pt x="979" y="940"/>
                </a:lnTo>
                <a:lnTo>
                  <a:pt x="0" y="1146"/>
                </a:lnTo>
                <a:lnTo>
                  <a:pt x="823" y="1616"/>
                </a:lnTo>
                <a:lnTo>
                  <a:pt x="686" y="2723"/>
                </a:lnTo>
                <a:lnTo>
                  <a:pt x="686" y="2723"/>
                </a:lnTo>
                <a:lnTo>
                  <a:pt x="1421" y="1968"/>
                </a:lnTo>
                <a:lnTo>
                  <a:pt x="2459" y="2243"/>
                </a:lnTo>
                <a:lnTo>
                  <a:pt x="2459" y="2243"/>
                </a:lnTo>
                <a:lnTo>
                  <a:pt x="1939" y="1508"/>
                </a:lnTo>
                <a:lnTo>
                  <a:pt x="2664" y="901"/>
                </a:lnTo>
                <a:lnTo>
                  <a:pt x="1665" y="882"/>
                </a:lnTo>
                <a:lnTo>
                  <a:pt x="1244"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4" name="Google Shape;2164;p32"/>
          <p:cNvSpPr/>
          <p:nvPr/>
        </p:nvSpPr>
        <p:spPr>
          <a:xfrm>
            <a:off x="2717086" y="4693737"/>
            <a:ext cx="273335" cy="273331"/>
          </a:xfrm>
          <a:custGeom>
            <a:avLst/>
            <a:gdLst/>
            <a:ahLst/>
            <a:cxnLst/>
            <a:rect l="l" t="t" r="r" b="b"/>
            <a:pathLst>
              <a:path w="1235" h="1235" extrusionOk="0">
                <a:moveTo>
                  <a:pt x="804" y="1"/>
                </a:moveTo>
                <a:lnTo>
                  <a:pt x="501" y="363"/>
                </a:lnTo>
                <a:lnTo>
                  <a:pt x="30" y="245"/>
                </a:lnTo>
                <a:lnTo>
                  <a:pt x="294" y="627"/>
                </a:lnTo>
                <a:lnTo>
                  <a:pt x="1" y="1078"/>
                </a:lnTo>
                <a:lnTo>
                  <a:pt x="481" y="902"/>
                </a:lnTo>
                <a:lnTo>
                  <a:pt x="873" y="1235"/>
                </a:lnTo>
                <a:lnTo>
                  <a:pt x="794" y="813"/>
                </a:lnTo>
                <a:lnTo>
                  <a:pt x="1235" y="696"/>
                </a:lnTo>
                <a:lnTo>
                  <a:pt x="814" y="480"/>
                </a:lnTo>
                <a:lnTo>
                  <a:pt x="804"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5" name="Google Shape;2165;p32"/>
          <p:cNvSpPr/>
          <p:nvPr/>
        </p:nvSpPr>
        <p:spPr>
          <a:xfrm>
            <a:off x="771077" y="3070242"/>
            <a:ext cx="320441" cy="320441"/>
          </a:xfrm>
          <a:custGeom>
            <a:avLst/>
            <a:gdLst/>
            <a:ahLst/>
            <a:cxnLst/>
            <a:rect l="l" t="t" r="r" b="b"/>
            <a:pathLst>
              <a:path w="1235" h="1235" extrusionOk="0">
                <a:moveTo>
                  <a:pt x="803" y="1"/>
                </a:moveTo>
                <a:lnTo>
                  <a:pt x="490" y="363"/>
                </a:lnTo>
                <a:lnTo>
                  <a:pt x="30" y="245"/>
                </a:lnTo>
                <a:lnTo>
                  <a:pt x="285" y="617"/>
                </a:lnTo>
                <a:lnTo>
                  <a:pt x="0" y="1078"/>
                </a:lnTo>
                <a:lnTo>
                  <a:pt x="0" y="1078"/>
                </a:lnTo>
                <a:lnTo>
                  <a:pt x="470" y="902"/>
                </a:lnTo>
                <a:lnTo>
                  <a:pt x="872" y="1235"/>
                </a:lnTo>
                <a:lnTo>
                  <a:pt x="794" y="804"/>
                </a:lnTo>
                <a:lnTo>
                  <a:pt x="1234" y="686"/>
                </a:lnTo>
                <a:lnTo>
                  <a:pt x="803" y="471"/>
                </a:lnTo>
                <a:lnTo>
                  <a:pt x="803" y="1"/>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6" name="Google Shape;2166;p32"/>
          <p:cNvSpPr/>
          <p:nvPr/>
        </p:nvSpPr>
        <p:spPr>
          <a:xfrm>
            <a:off x="1342941" y="2175861"/>
            <a:ext cx="409179" cy="437201"/>
          </a:xfrm>
          <a:custGeom>
            <a:avLst/>
            <a:gdLst/>
            <a:ahLst/>
            <a:cxnLst/>
            <a:rect l="l" t="t" r="r" b="b"/>
            <a:pathLst>
              <a:path w="1577" h="1685" extrusionOk="0">
                <a:moveTo>
                  <a:pt x="1078" y="0"/>
                </a:moveTo>
                <a:lnTo>
                  <a:pt x="627" y="421"/>
                </a:lnTo>
                <a:lnTo>
                  <a:pt x="49" y="216"/>
                </a:lnTo>
                <a:lnTo>
                  <a:pt x="343" y="754"/>
                </a:lnTo>
                <a:lnTo>
                  <a:pt x="0" y="1273"/>
                </a:lnTo>
                <a:lnTo>
                  <a:pt x="568" y="1126"/>
                </a:lnTo>
                <a:lnTo>
                  <a:pt x="999" y="1685"/>
                </a:lnTo>
                <a:lnTo>
                  <a:pt x="999" y="1019"/>
                </a:lnTo>
                <a:lnTo>
                  <a:pt x="1577" y="686"/>
                </a:lnTo>
                <a:lnTo>
                  <a:pt x="1028" y="588"/>
                </a:lnTo>
                <a:lnTo>
                  <a:pt x="1078" y="0"/>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7" name="Google Shape;2167;p32"/>
          <p:cNvSpPr/>
          <p:nvPr/>
        </p:nvSpPr>
        <p:spPr>
          <a:xfrm>
            <a:off x="11449169" y="5125997"/>
            <a:ext cx="366367" cy="363772"/>
          </a:xfrm>
          <a:custGeom>
            <a:avLst/>
            <a:gdLst/>
            <a:ahLst/>
            <a:cxnLst/>
            <a:rect l="l" t="t" r="r" b="b"/>
            <a:pathLst>
              <a:path w="1412" h="1402" extrusionOk="0">
                <a:moveTo>
                  <a:pt x="912" y="1"/>
                </a:moveTo>
                <a:lnTo>
                  <a:pt x="559" y="403"/>
                </a:lnTo>
                <a:lnTo>
                  <a:pt x="31" y="275"/>
                </a:lnTo>
                <a:lnTo>
                  <a:pt x="324" y="706"/>
                </a:lnTo>
                <a:lnTo>
                  <a:pt x="1" y="1225"/>
                </a:lnTo>
                <a:lnTo>
                  <a:pt x="540" y="1019"/>
                </a:lnTo>
                <a:lnTo>
                  <a:pt x="1000" y="1402"/>
                </a:lnTo>
                <a:lnTo>
                  <a:pt x="902" y="912"/>
                </a:lnTo>
                <a:lnTo>
                  <a:pt x="1411" y="784"/>
                </a:lnTo>
                <a:lnTo>
                  <a:pt x="921" y="540"/>
                </a:lnTo>
                <a:lnTo>
                  <a:pt x="912"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8" name="Google Shape;2168;p32"/>
          <p:cNvSpPr/>
          <p:nvPr/>
        </p:nvSpPr>
        <p:spPr>
          <a:xfrm>
            <a:off x="10806468" y="3987457"/>
            <a:ext cx="467819" cy="498436"/>
          </a:xfrm>
          <a:custGeom>
            <a:avLst/>
            <a:gdLst/>
            <a:ahLst/>
            <a:cxnLst/>
            <a:rect l="l" t="t" r="r" b="b"/>
            <a:pathLst>
              <a:path w="1803" h="1921" extrusionOk="0">
                <a:moveTo>
                  <a:pt x="1224" y="1"/>
                </a:moveTo>
                <a:lnTo>
                  <a:pt x="715" y="491"/>
                </a:lnTo>
                <a:lnTo>
                  <a:pt x="49" y="256"/>
                </a:lnTo>
                <a:lnTo>
                  <a:pt x="392" y="863"/>
                </a:lnTo>
                <a:lnTo>
                  <a:pt x="0" y="1461"/>
                </a:lnTo>
                <a:lnTo>
                  <a:pt x="656" y="1284"/>
                </a:lnTo>
                <a:lnTo>
                  <a:pt x="1136" y="1921"/>
                </a:lnTo>
                <a:lnTo>
                  <a:pt x="1136" y="1167"/>
                </a:lnTo>
                <a:lnTo>
                  <a:pt x="1802" y="784"/>
                </a:lnTo>
                <a:lnTo>
                  <a:pt x="1165" y="677"/>
                </a:lnTo>
                <a:lnTo>
                  <a:pt x="1224"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9" name="Google Shape;2169;p32"/>
          <p:cNvSpPr/>
          <p:nvPr/>
        </p:nvSpPr>
        <p:spPr>
          <a:xfrm>
            <a:off x="11632093" y="3441280"/>
            <a:ext cx="366367" cy="363513"/>
          </a:xfrm>
          <a:custGeom>
            <a:avLst/>
            <a:gdLst/>
            <a:ahLst/>
            <a:cxnLst/>
            <a:rect l="l" t="t" r="r" b="b"/>
            <a:pathLst>
              <a:path w="1412" h="1401" extrusionOk="0">
                <a:moveTo>
                  <a:pt x="912" y="1"/>
                </a:moveTo>
                <a:lnTo>
                  <a:pt x="560" y="402"/>
                </a:lnTo>
                <a:lnTo>
                  <a:pt x="31" y="275"/>
                </a:lnTo>
                <a:lnTo>
                  <a:pt x="325" y="706"/>
                </a:lnTo>
                <a:lnTo>
                  <a:pt x="1" y="1224"/>
                </a:lnTo>
                <a:lnTo>
                  <a:pt x="540" y="1019"/>
                </a:lnTo>
                <a:lnTo>
                  <a:pt x="1000" y="1401"/>
                </a:lnTo>
                <a:lnTo>
                  <a:pt x="902" y="921"/>
                </a:lnTo>
                <a:lnTo>
                  <a:pt x="1411" y="784"/>
                </a:lnTo>
                <a:lnTo>
                  <a:pt x="922" y="539"/>
                </a:lnTo>
                <a:lnTo>
                  <a:pt x="912" y="1"/>
                </a:lnTo>
                <a:close/>
              </a:path>
            </a:pathLst>
          </a:custGeom>
          <a:solidFill>
            <a:srgbClr val="F4C9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0" name="Google Shape;2170;p32"/>
          <p:cNvSpPr/>
          <p:nvPr/>
        </p:nvSpPr>
        <p:spPr>
          <a:xfrm>
            <a:off x="8432869" y="1393050"/>
            <a:ext cx="366367" cy="363513"/>
          </a:xfrm>
          <a:custGeom>
            <a:avLst/>
            <a:gdLst/>
            <a:ahLst/>
            <a:cxnLst/>
            <a:rect l="l" t="t" r="r" b="b"/>
            <a:pathLst>
              <a:path w="1412" h="1401" extrusionOk="0">
                <a:moveTo>
                  <a:pt x="921" y="1"/>
                </a:moveTo>
                <a:lnTo>
                  <a:pt x="569" y="412"/>
                </a:lnTo>
                <a:lnTo>
                  <a:pt x="40" y="275"/>
                </a:lnTo>
                <a:lnTo>
                  <a:pt x="334" y="706"/>
                </a:lnTo>
                <a:lnTo>
                  <a:pt x="1" y="1224"/>
                </a:lnTo>
                <a:lnTo>
                  <a:pt x="549" y="1019"/>
                </a:lnTo>
                <a:lnTo>
                  <a:pt x="1000" y="1401"/>
                </a:lnTo>
                <a:lnTo>
                  <a:pt x="911" y="921"/>
                </a:lnTo>
                <a:lnTo>
                  <a:pt x="1411" y="784"/>
                </a:lnTo>
                <a:lnTo>
                  <a:pt x="921" y="539"/>
                </a:lnTo>
                <a:lnTo>
                  <a:pt x="921" y="1"/>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1" name="Google Shape;2171;p32"/>
          <p:cNvSpPr/>
          <p:nvPr/>
        </p:nvSpPr>
        <p:spPr>
          <a:xfrm>
            <a:off x="11253790" y="943134"/>
            <a:ext cx="96781" cy="84327"/>
          </a:xfrm>
          <a:custGeom>
            <a:avLst/>
            <a:gdLst/>
            <a:ahLst/>
            <a:cxnLst/>
            <a:rect l="l" t="t" r="r" b="b"/>
            <a:pathLst>
              <a:path w="373" h="325" extrusionOk="0">
                <a:moveTo>
                  <a:pt x="216" y="1"/>
                </a:moveTo>
                <a:cubicBezTo>
                  <a:pt x="127" y="1"/>
                  <a:pt x="0" y="70"/>
                  <a:pt x="0" y="157"/>
                </a:cubicBezTo>
                <a:cubicBezTo>
                  <a:pt x="0" y="246"/>
                  <a:pt x="127" y="324"/>
                  <a:pt x="216" y="324"/>
                </a:cubicBezTo>
                <a:cubicBezTo>
                  <a:pt x="303" y="324"/>
                  <a:pt x="372" y="246"/>
                  <a:pt x="372" y="157"/>
                </a:cubicBezTo>
                <a:cubicBezTo>
                  <a:pt x="372" y="70"/>
                  <a:pt x="303" y="1"/>
                  <a:pt x="21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2" name="Google Shape;2172;p32"/>
          <p:cNvSpPr/>
          <p:nvPr/>
        </p:nvSpPr>
        <p:spPr>
          <a:xfrm>
            <a:off x="10892871" y="899803"/>
            <a:ext cx="137517" cy="95224"/>
          </a:xfrm>
          <a:custGeom>
            <a:avLst/>
            <a:gdLst/>
            <a:ahLst/>
            <a:cxnLst/>
            <a:rect l="l" t="t" r="r" b="b"/>
            <a:pathLst>
              <a:path w="530" h="367" extrusionOk="0">
                <a:moveTo>
                  <a:pt x="246" y="0"/>
                </a:moveTo>
                <a:cubicBezTo>
                  <a:pt x="157" y="0"/>
                  <a:pt x="66" y="31"/>
                  <a:pt x="40" y="109"/>
                </a:cubicBezTo>
                <a:cubicBezTo>
                  <a:pt x="0" y="237"/>
                  <a:pt x="157" y="305"/>
                  <a:pt x="275" y="344"/>
                </a:cubicBezTo>
                <a:cubicBezTo>
                  <a:pt x="313" y="358"/>
                  <a:pt x="346" y="367"/>
                  <a:pt x="375" y="367"/>
                </a:cubicBezTo>
                <a:cubicBezTo>
                  <a:pt x="427" y="367"/>
                  <a:pt x="465" y="338"/>
                  <a:pt x="490" y="256"/>
                </a:cubicBezTo>
                <a:cubicBezTo>
                  <a:pt x="529" y="128"/>
                  <a:pt x="490" y="60"/>
                  <a:pt x="372" y="21"/>
                </a:cubicBezTo>
                <a:cubicBezTo>
                  <a:pt x="336" y="8"/>
                  <a:pt x="291" y="0"/>
                  <a:pt x="24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3" name="Google Shape;2173;p32"/>
          <p:cNvSpPr/>
          <p:nvPr/>
        </p:nvSpPr>
        <p:spPr>
          <a:xfrm>
            <a:off x="11207864" y="683928"/>
            <a:ext cx="91851" cy="122209"/>
          </a:xfrm>
          <a:custGeom>
            <a:avLst/>
            <a:gdLst/>
            <a:ahLst/>
            <a:cxnLst/>
            <a:rect l="l" t="t" r="r" b="b"/>
            <a:pathLst>
              <a:path w="354" h="471" extrusionOk="0">
                <a:moveTo>
                  <a:pt x="226" y="1"/>
                </a:moveTo>
                <a:cubicBezTo>
                  <a:pt x="138" y="1"/>
                  <a:pt x="1" y="59"/>
                  <a:pt x="1" y="177"/>
                </a:cubicBezTo>
                <a:cubicBezTo>
                  <a:pt x="1" y="305"/>
                  <a:pt x="138" y="471"/>
                  <a:pt x="226" y="471"/>
                </a:cubicBezTo>
                <a:cubicBezTo>
                  <a:pt x="314" y="471"/>
                  <a:pt x="353" y="305"/>
                  <a:pt x="353" y="177"/>
                </a:cubicBezTo>
                <a:cubicBezTo>
                  <a:pt x="353" y="59"/>
                  <a:pt x="314" y="1"/>
                  <a:pt x="22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4" name="Google Shape;2174;p32"/>
          <p:cNvSpPr/>
          <p:nvPr/>
        </p:nvSpPr>
        <p:spPr>
          <a:xfrm>
            <a:off x="10981608" y="640855"/>
            <a:ext cx="89256" cy="58640"/>
          </a:xfrm>
          <a:custGeom>
            <a:avLst/>
            <a:gdLst/>
            <a:ahLst/>
            <a:cxnLst/>
            <a:rect l="l" t="t" r="r" b="b"/>
            <a:pathLst>
              <a:path w="344" h="226" extrusionOk="0">
                <a:moveTo>
                  <a:pt x="177" y="1"/>
                </a:moveTo>
                <a:cubicBezTo>
                  <a:pt x="89" y="1"/>
                  <a:pt x="1" y="40"/>
                  <a:pt x="1" y="118"/>
                </a:cubicBezTo>
                <a:cubicBezTo>
                  <a:pt x="1" y="206"/>
                  <a:pt x="89" y="225"/>
                  <a:pt x="177" y="225"/>
                </a:cubicBezTo>
                <a:cubicBezTo>
                  <a:pt x="266" y="225"/>
                  <a:pt x="344" y="206"/>
                  <a:pt x="344" y="118"/>
                </a:cubicBezTo>
                <a:cubicBezTo>
                  <a:pt x="344" y="40"/>
                  <a:pt x="266" y="1"/>
                  <a:pt x="17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5" name="Google Shape;2175;p32"/>
          <p:cNvSpPr/>
          <p:nvPr/>
        </p:nvSpPr>
        <p:spPr>
          <a:xfrm>
            <a:off x="11154413" y="368935"/>
            <a:ext cx="101971" cy="150231"/>
          </a:xfrm>
          <a:custGeom>
            <a:avLst/>
            <a:gdLst/>
            <a:ahLst/>
            <a:cxnLst/>
            <a:rect l="l" t="t" r="r" b="b"/>
            <a:pathLst>
              <a:path w="393" h="579" extrusionOk="0">
                <a:moveTo>
                  <a:pt x="216" y="0"/>
                </a:moveTo>
                <a:cubicBezTo>
                  <a:pt x="99" y="0"/>
                  <a:pt x="1" y="157"/>
                  <a:pt x="1" y="294"/>
                </a:cubicBezTo>
                <a:cubicBezTo>
                  <a:pt x="1" y="422"/>
                  <a:pt x="99" y="578"/>
                  <a:pt x="216" y="578"/>
                </a:cubicBezTo>
                <a:cubicBezTo>
                  <a:pt x="334" y="578"/>
                  <a:pt x="392" y="422"/>
                  <a:pt x="392" y="294"/>
                </a:cubicBezTo>
                <a:cubicBezTo>
                  <a:pt x="392" y="157"/>
                  <a:pt x="334" y="0"/>
                  <a:pt x="21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6" name="Google Shape;2176;p32"/>
          <p:cNvSpPr/>
          <p:nvPr/>
        </p:nvSpPr>
        <p:spPr>
          <a:xfrm>
            <a:off x="10879897" y="381648"/>
            <a:ext cx="56304" cy="134923"/>
          </a:xfrm>
          <a:custGeom>
            <a:avLst/>
            <a:gdLst/>
            <a:ahLst/>
            <a:cxnLst/>
            <a:rect l="l" t="t" r="r" b="b"/>
            <a:pathLst>
              <a:path w="217" h="520" extrusionOk="0">
                <a:moveTo>
                  <a:pt x="129" y="1"/>
                </a:moveTo>
                <a:cubicBezTo>
                  <a:pt x="40" y="1"/>
                  <a:pt x="1" y="118"/>
                  <a:pt x="1" y="245"/>
                </a:cubicBezTo>
                <a:cubicBezTo>
                  <a:pt x="1" y="373"/>
                  <a:pt x="40" y="519"/>
                  <a:pt x="129" y="519"/>
                </a:cubicBezTo>
                <a:cubicBezTo>
                  <a:pt x="216" y="519"/>
                  <a:pt x="207" y="373"/>
                  <a:pt x="207" y="245"/>
                </a:cubicBezTo>
                <a:cubicBezTo>
                  <a:pt x="207" y="118"/>
                  <a:pt x="216" y="1"/>
                  <a:pt x="12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7" name="Google Shape;2177;p32"/>
          <p:cNvSpPr/>
          <p:nvPr/>
        </p:nvSpPr>
        <p:spPr>
          <a:xfrm>
            <a:off x="10740305" y="643191"/>
            <a:ext cx="117279" cy="109755"/>
          </a:xfrm>
          <a:custGeom>
            <a:avLst/>
            <a:gdLst/>
            <a:ahLst/>
            <a:cxnLst/>
            <a:rect l="l" t="t" r="r" b="b"/>
            <a:pathLst>
              <a:path w="452" h="423" extrusionOk="0">
                <a:moveTo>
                  <a:pt x="236" y="1"/>
                </a:moveTo>
                <a:cubicBezTo>
                  <a:pt x="147" y="1"/>
                  <a:pt x="1" y="60"/>
                  <a:pt x="1" y="187"/>
                </a:cubicBezTo>
                <a:cubicBezTo>
                  <a:pt x="1" y="314"/>
                  <a:pt x="147" y="422"/>
                  <a:pt x="236" y="422"/>
                </a:cubicBezTo>
                <a:cubicBezTo>
                  <a:pt x="314" y="422"/>
                  <a:pt x="451" y="314"/>
                  <a:pt x="451" y="187"/>
                </a:cubicBezTo>
                <a:cubicBezTo>
                  <a:pt x="451" y="60"/>
                  <a:pt x="314" y="1"/>
                  <a:pt x="23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8" name="Google Shape;2178;p32"/>
          <p:cNvSpPr/>
          <p:nvPr/>
        </p:nvSpPr>
        <p:spPr>
          <a:xfrm>
            <a:off x="11040249" y="218963"/>
            <a:ext cx="68759" cy="101971"/>
          </a:xfrm>
          <a:custGeom>
            <a:avLst/>
            <a:gdLst/>
            <a:ahLst/>
            <a:cxnLst/>
            <a:rect l="l" t="t" r="r" b="b"/>
            <a:pathLst>
              <a:path w="265" h="393" extrusionOk="0">
                <a:moveTo>
                  <a:pt x="108" y="1"/>
                </a:moveTo>
                <a:cubicBezTo>
                  <a:pt x="20" y="1"/>
                  <a:pt x="0" y="99"/>
                  <a:pt x="0" y="186"/>
                </a:cubicBezTo>
                <a:cubicBezTo>
                  <a:pt x="0" y="275"/>
                  <a:pt x="20" y="392"/>
                  <a:pt x="108" y="392"/>
                </a:cubicBezTo>
                <a:cubicBezTo>
                  <a:pt x="196" y="392"/>
                  <a:pt x="264" y="275"/>
                  <a:pt x="264" y="186"/>
                </a:cubicBezTo>
                <a:cubicBezTo>
                  <a:pt x="264" y="99"/>
                  <a:pt x="196" y="1"/>
                  <a:pt x="10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9" name="Google Shape;2179;p32"/>
          <p:cNvSpPr/>
          <p:nvPr/>
        </p:nvSpPr>
        <p:spPr>
          <a:xfrm>
            <a:off x="11340192" y="536549"/>
            <a:ext cx="86661" cy="81472"/>
          </a:xfrm>
          <a:custGeom>
            <a:avLst/>
            <a:gdLst/>
            <a:ahLst/>
            <a:cxnLst/>
            <a:rect l="l" t="t" r="r" b="b"/>
            <a:pathLst>
              <a:path w="334" h="314" extrusionOk="0">
                <a:moveTo>
                  <a:pt x="196" y="1"/>
                </a:moveTo>
                <a:cubicBezTo>
                  <a:pt x="107" y="1"/>
                  <a:pt x="0" y="118"/>
                  <a:pt x="0" y="207"/>
                </a:cubicBezTo>
                <a:cubicBezTo>
                  <a:pt x="0" y="294"/>
                  <a:pt x="107" y="314"/>
                  <a:pt x="196" y="314"/>
                </a:cubicBezTo>
                <a:cubicBezTo>
                  <a:pt x="284" y="314"/>
                  <a:pt x="333" y="294"/>
                  <a:pt x="333" y="207"/>
                </a:cubicBezTo>
                <a:cubicBezTo>
                  <a:pt x="333" y="118"/>
                  <a:pt x="284" y="1"/>
                  <a:pt x="19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0" name="Google Shape;2180;p32"/>
          <p:cNvSpPr/>
          <p:nvPr/>
        </p:nvSpPr>
        <p:spPr>
          <a:xfrm>
            <a:off x="10737710" y="-357832"/>
            <a:ext cx="96781" cy="84067"/>
          </a:xfrm>
          <a:custGeom>
            <a:avLst/>
            <a:gdLst/>
            <a:ahLst/>
            <a:cxnLst/>
            <a:rect l="l" t="t" r="r" b="b"/>
            <a:pathLst>
              <a:path w="373" h="324" extrusionOk="0">
                <a:moveTo>
                  <a:pt x="157" y="0"/>
                </a:moveTo>
                <a:cubicBezTo>
                  <a:pt x="69" y="0"/>
                  <a:pt x="0" y="78"/>
                  <a:pt x="0" y="167"/>
                </a:cubicBezTo>
                <a:cubicBezTo>
                  <a:pt x="0" y="255"/>
                  <a:pt x="69" y="324"/>
                  <a:pt x="157" y="324"/>
                </a:cubicBezTo>
                <a:cubicBezTo>
                  <a:pt x="246" y="324"/>
                  <a:pt x="373" y="255"/>
                  <a:pt x="373" y="167"/>
                </a:cubicBezTo>
                <a:cubicBezTo>
                  <a:pt x="373" y="78"/>
                  <a:pt x="246" y="0"/>
                  <a:pt x="15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1" name="Google Shape;2181;p32"/>
          <p:cNvSpPr/>
          <p:nvPr/>
        </p:nvSpPr>
        <p:spPr>
          <a:xfrm>
            <a:off x="10709947" y="-73197"/>
            <a:ext cx="124544" cy="86661"/>
          </a:xfrm>
          <a:custGeom>
            <a:avLst/>
            <a:gdLst/>
            <a:ahLst/>
            <a:cxnLst/>
            <a:rect l="l" t="t" r="r" b="b"/>
            <a:pathLst>
              <a:path w="480" h="334" extrusionOk="0">
                <a:moveTo>
                  <a:pt x="186" y="0"/>
                </a:moveTo>
                <a:cubicBezTo>
                  <a:pt x="59" y="0"/>
                  <a:pt x="0" y="10"/>
                  <a:pt x="0" y="147"/>
                </a:cubicBezTo>
                <a:cubicBezTo>
                  <a:pt x="0" y="274"/>
                  <a:pt x="59" y="333"/>
                  <a:pt x="186" y="333"/>
                </a:cubicBezTo>
                <a:cubicBezTo>
                  <a:pt x="303" y="333"/>
                  <a:pt x="480" y="274"/>
                  <a:pt x="480" y="147"/>
                </a:cubicBezTo>
                <a:cubicBezTo>
                  <a:pt x="480" y="10"/>
                  <a:pt x="303" y="0"/>
                  <a:pt x="18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2" name="Google Shape;2182;p32"/>
          <p:cNvSpPr/>
          <p:nvPr/>
        </p:nvSpPr>
        <p:spPr>
          <a:xfrm>
            <a:off x="10542072" y="-182432"/>
            <a:ext cx="91851" cy="124544"/>
          </a:xfrm>
          <a:custGeom>
            <a:avLst/>
            <a:gdLst/>
            <a:ahLst/>
            <a:cxnLst/>
            <a:rect l="l" t="t" r="r" b="b"/>
            <a:pathLst>
              <a:path w="354" h="480" extrusionOk="0">
                <a:moveTo>
                  <a:pt x="118" y="0"/>
                </a:moveTo>
                <a:cubicBezTo>
                  <a:pt x="30" y="0"/>
                  <a:pt x="1" y="177"/>
                  <a:pt x="1" y="294"/>
                </a:cubicBezTo>
                <a:cubicBezTo>
                  <a:pt x="1" y="421"/>
                  <a:pt x="30" y="480"/>
                  <a:pt x="118" y="480"/>
                </a:cubicBezTo>
                <a:cubicBezTo>
                  <a:pt x="206" y="480"/>
                  <a:pt x="353" y="421"/>
                  <a:pt x="353" y="294"/>
                </a:cubicBezTo>
                <a:cubicBezTo>
                  <a:pt x="353" y="177"/>
                  <a:pt x="206" y="0"/>
                  <a:pt x="11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3" name="Google Shape;2183;p32"/>
          <p:cNvSpPr/>
          <p:nvPr/>
        </p:nvSpPr>
        <p:spPr>
          <a:xfrm>
            <a:off x="10918299" y="-58148"/>
            <a:ext cx="88997" cy="56304"/>
          </a:xfrm>
          <a:custGeom>
            <a:avLst/>
            <a:gdLst/>
            <a:ahLst/>
            <a:cxnLst/>
            <a:rect l="l" t="t" r="r" b="b"/>
            <a:pathLst>
              <a:path w="343" h="217" extrusionOk="0">
                <a:moveTo>
                  <a:pt x="166" y="1"/>
                </a:moveTo>
                <a:cubicBezTo>
                  <a:pt x="79" y="1"/>
                  <a:pt x="0" y="11"/>
                  <a:pt x="0" y="99"/>
                </a:cubicBezTo>
                <a:cubicBezTo>
                  <a:pt x="0" y="187"/>
                  <a:pt x="79" y="216"/>
                  <a:pt x="166" y="216"/>
                </a:cubicBezTo>
                <a:cubicBezTo>
                  <a:pt x="255" y="216"/>
                  <a:pt x="343" y="187"/>
                  <a:pt x="343" y="99"/>
                </a:cubicBezTo>
                <a:cubicBezTo>
                  <a:pt x="343" y="11"/>
                  <a:pt x="255" y="1"/>
                  <a:pt x="16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4" name="Google Shape;2184;p32"/>
          <p:cNvSpPr/>
          <p:nvPr/>
        </p:nvSpPr>
        <p:spPr>
          <a:xfrm>
            <a:off x="11080985" y="-317355"/>
            <a:ext cx="101711" cy="150491"/>
          </a:xfrm>
          <a:custGeom>
            <a:avLst/>
            <a:gdLst/>
            <a:ahLst/>
            <a:cxnLst/>
            <a:rect l="l" t="t" r="r" b="b"/>
            <a:pathLst>
              <a:path w="392" h="580" extrusionOk="0">
                <a:moveTo>
                  <a:pt x="166" y="1"/>
                </a:moveTo>
                <a:cubicBezTo>
                  <a:pt x="49" y="1"/>
                  <a:pt x="0" y="158"/>
                  <a:pt x="0" y="295"/>
                </a:cubicBezTo>
                <a:cubicBezTo>
                  <a:pt x="0" y="422"/>
                  <a:pt x="49" y="579"/>
                  <a:pt x="166" y="579"/>
                </a:cubicBezTo>
                <a:cubicBezTo>
                  <a:pt x="294" y="579"/>
                  <a:pt x="392" y="422"/>
                  <a:pt x="392" y="295"/>
                </a:cubicBezTo>
                <a:cubicBezTo>
                  <a:pt x="392" y="158"/>
                  <a:pt x="294" y="1"/>
                  <a:pt x="16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5" name="Google Shape;2185;p32"/>
          <p:cNvSpPr/>
          <p:nvPr/>
        </p:nvSpPr>
        <p:spPr>
          <a:xfrm>
            <a:off x="10770922" y="153057"/>
            <a:ext cx="56045" cy="132328"/>
          </a:xfrm>
          <a:custGeom>
            <a:avLst/>
            <a:gdLst/>
            <a:ahLst/>
            <a:cxnLst/>
            <a:rect l="l" t="t" r="r" b="b"/>
            <a:pathLst>
              <a:path w="216" h="510" extrusionOk="0">
                <a:moveTo>
                  <a:pt x="88" y="0"/>
                </a:moveTo>
                <a:cubicBezTo>
                  <a:pt x="0" y="0"/>
                  <a:pt x="0" y="147"/>
                  <a:pt x="0" y="274"/>
                </a:cubicBezTo>
                <a:cubicBezTo>
                  <a:pt x="0" y="392"/>
                  <a:pt x="0" y="509"/>
                  <a:pt x="88" y="509"/>
                </a:cubicBezTo>
                <a:cubicBezTo>
                  <a:pt x="177" y="509"/>
                  <a:pt x="216" y="392"/>
                  <a:pt x="216" y="274"/>
                </a:cubicBezTo>
                <a:cubicBezTo>
                  <a:pt x="216" y="147"/>
                  <a:pt x="177" y="0"/>
                  <a:pt x="8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6" name="Google Shape;2186;p32"/>
          <p:cNvSpPr/>
          <p:nvPr/>
        </p:nvSpPr>
        <p:spPr>
          <a:xfrm>
            <a:off x="11195150" y="43563"/>
            <a:ext cx="114684" cy="109755"/>
          </a:xfrm>
          <a:custGeom>
            <a:avLst/>
            <a:gdLst/>
            <a:ahLst/>
            <a:cxnLst/>
            <a:rect l="l" t="t" r="r" b="b"/>
            <a:pathLst>
              <a:path w="442" h="423" extrusionOk="0">
                <a:moveTo>
                  <a:pt x="216" y="1"/>
                </a:moveTo>
                <a:cubicBezTo>
                  <a:pt x="128" y="1"/>
                  <a:pt x="0" y="118"/>
                  <a:pt x="0" y="236"/>
                </a:cubicBezTo>
                <a:cubicBezTo>
                  <a:pt x="0" y="363"/>
                  <a:pt x="128" y="422"/>
                  <a:pt x="216" y="422"/>
                </a:cubicBezTo>
                <a:cubicBezTo>
                  <a:pt x="304" y="422"/>
                  <a:pt x="442" y="363"/>
                  <a:pt x="442" y="236"/>
                </a:cubicBezTo>
                <a:cubicBezTo>
                  <a:pt x="442" y="118"/>
                  <a:pt x="304" y="1"/>
                  <a:pt x="21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7" name="Google Shape;2187;p32"/>
          <p:cNvSpPr/>
          <p:nvPr/>
        </p:nvSpPr>
        <p:spPr>
          <a:xfrm>
            <a:off x="10598118" y="346102"/>
            <a:ext cx="68759" cy="104305"/>
          </a:xfrm>
          <a:custGeom>
            <a:avLst/>
            <a:gdLst/>
            <a:ahLst/>
            <a:cxnLst/>
            <a:rect l="l" t="t" r="r" b="b"/>
            <a:pathLst>
              <a:path w="265" h="402" extrusionOk="0">
                <a:moveTo>
                  <a:pt x="157" y="0"/>
                </a:moveTo>
                <a:cubicBezTo>
                  <a:pt x="68" y="0"/>
                  <a:pt x="0" y="127"/>
                  <a:pt x="0" y="216"/>
                </a:cubicBezTo>
                <a:cubicBezTo>
                  <a:pt x="0" y="304"/>
                  <a:pt x="68" y="402"/>
                  <a:pt x="157" y="402"/>
                </a:cubicBezTo>
                <a:cubicBezTo>
                  <a:pt x="245" y="402"/>
                  <a:pt x="264" y="304"/>
                  <a:pt x="264" y="216"/>
                </a:cubicBezTo>
                <a:cubicBezTo>
                  <a:pt x="264" y="127"/>
                  <a:pt x="245" y="0"/>
                  <a:pt x="15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8" name="Google Shape;2188;p32"/>
          <p:cNvSpPr/>
          <p:nvPr/>
        </p:nvSpPr>
        <p:spPr>
          <a:xfrm>
            <a:off x="10498742" y="92083"/>
            <a:ext cx="86661" cy="81472"/>
          </a:xfrm>
          <a:custGeom>
            <a:avLst/>
            <a:gdLst/>
            <a:ahLst/>
            <a:cxnLst/>
            <a:rect l="l" t="t" r="r" b="b"/>
            <a:pathLst>
              <a:path w="334" h="314" extrusionOk="0">
                <a:moveTo>
                  <a:pt x="138" y="0"/>
                </a:moveTo>
                <a:cubicBezTo>
                  <a:pt x="50" y="0"/>
                  <a:pt x="1" y="20"/>
                  <a:pt x="1" y="107"/>
                </a:cubicBezTo>
                <a:cubicBezTo>
                  <a:pt x="1" y="196"/>
                  <a:pt x="50" y="313"/>
                  <a:pt x="138" y="313"/>
                </a:cubicBezTo>
                <a:cubicBezTo>
                  <a:pt x="227" y="313"/>
                  <a:pt x="334" y="196"/>
                  <a:pt x="334" y="107"/>
                </a:cubicBezTo>
                <a:cubicBezTo>
                  <a:pt x="334" y="20"/>
                  <a:pt x="227" y="0"/>
                  <a:pt x="13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9" name="Google Shape;2189;p32"/>
          <p:cNvSpPr/>
          <p:nvPr/>
        </p:nvSpPr>
        <p:spPr>
          <a:xfrm>
            <a:off x="10516644" y="567167"/>
            <a:ext cx="86661" cy="58640"/>
          </a:xfrm>
          <a:custGeom>
            <a:avLst/>
            <a:gdLst/>
            <a:ahLst/>
            <a:cxnLst/>
            <a:rect l="l" t="t" r="r" b="b"/>
            <a:pathLst>
              <a:path w="334" h="226" extrusionOk="0">
                <a:moveTo>
                  <a:pt x="167" y="0"/>
                </a:moveTo>
                <a:cubicBezTo>
                  <a:pt x="79" y="0"/>
                  <a:pt x="1" y="30"/>
                  <a:pt x="1" y="118"/>
                </a:cubicBezTo>
                <a:cubicBezTo>
                  <a:pt x="1" y="206"/>
                  <a:pt x="79" y="226"/>
                  <a:pt x="167" y="226"/>
                </a:cubicBezTo>
                <a:cubicBezTo>
                  <a:pt x="255" y="226"/>
                  <a:pt x="334" y="206"/>
                  <a:pt x="334" y="118"/>
                </a:cubicBezTo>
                <a:cubicBezTo>
                  <a:pt x="334" y="30"/>
                  <a:pt x="255" y="0"/>
                  <a:pt x="16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0" name="Google Shape;2190;p32"/>
          <p:cNvSpPr/>
          <p:nvPr/>
        </p:nvSpPr>
        <p:spPr>
          <a:xfrm>
            <a:off x="11296860" y="-195406"/>
            <a:ext cx="86661" cy="58899"/>
          </a:xfrm>
          <a:custGeom>
            <a:avLst/>
            <a:gdLst/>
            <a:ahLst/>
            <a:cxnLst/>
            <a:rect l="l" t="t" r="r" b="b"/>
            <a:pathLst>
              <a:path w="334" h="227" extrusionOk="0">
                <a:moveTo>
                  <a:pt x="167" y="1"/>
                </a:moveTo>
                <a:cubicBezTo>
                  <a:pt x="79" y="1"/>
                  <a:pt x="0" y="40"/>
                  <a:pt x="0" y="129"/>
                </a:cubicBezTo>
                <a:cubicBezTo>
                  <a:pt x="0" y="216"/>
                  <a:pt x="79" y="227"/>
                  <a:pt x="167" y="227"/>
                </a:cubicBezTo>
                <a:cubicBezTo>
                  <a:pt x="255" y="227"/>
                  <a:pt x="333" y="216"/>
                  <a:pt x="333" y="129"/>
                </a:cubicBezTo>
                <a:cubicBezTo>
                  <a:pt x="333" y="40"/>
                  <a:pt x="255" y="1"/>
                  <a:pt x="16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1" name="Google Shape;2191;p32"/>
          <p:cNvSpPr/>
          <p:nvPr/>
        </p:nvSpPr>
        <p:spPr>
          <a:xfrm>
            <a:off x="10491216" y="-467067"/>
            <a:ext cx="101971" cy="149972"/>
          </a:xfrm>
          <a:custGeom>
            <a:avLst/>
            <a:gdLst/>
            <a:ahLst/>
            <a:cxnLst/>
            <a:rect l="l" t="t" r="r" b="b"/>
            <a:pathLst>
              <a:path w="393" h="578" extrusionOk="0">
                <a:moveTo>
                  <a:pt x="216" y="0"/>
                </a:moveTo>
                <a:cubicBezTo>
                  <a:pt x="99" y="0"/>
                  <a:pt x="1" y="166"/>
                  <a:pt x="1" y="294"/>
                </a:cubicBezTo>
                <a:cubicBezTo>
                  <a:pt x="1" y="431"/>
                  <a:pt x="99" y="578"/>
                  <a:pt x="216" y="578"/>
                </a:cubicBezTo>
                <a:cubicBezTo>
                  <a:pt x="334" y="578"/>
                  <a:pt x="393" y="431"/>
                  <a:pt x="393" y="294"/>
                </a:cubicBezTo>
                <a:cubicBezTo>
                  <a:pt x="393" y="166"/>
                  <a:pt x="334" y="0"/>
                  <a:pt x="21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2" name="Google Shape;2192;p32"/>
          <p:cNvSpPr/>
          <p:nvPr/>
        </p:nvSpPr>
        <p:spPr>
          <a:xfrm>
            <a:off x="10288055" y="-172313"/>
            <a:ext cx="68759" cy="104305"/>
          </a:xfrm>
          <a:custGeom>
            <a:avLst/>
            <a:gdLst/>
            <a:ahLst/>
            <a:cxnLst/>
            <a:rect l="l" t="t" r="r" b="b"/>
            <a:pathLst>
              <a:path w="265" h="402" extrusionOk="0">
                <a:moveTo>
                  <a:pt x="147" y="0"/>
                </a:moveTo>
                <a:cubicBezTo>
                  <a:pt x="59" y="0"/>
                  <a:pt x="0" y="127"/>
                  <a:pt x="0" y="216"/>
                </a:cubicBezTo>
                <a:cubicBezTo>
                  <a:pt x="0" y="304"/>
                  <a:pt x="59" y="402"/>
                  <a:pt x="147" y="402"/>
                </a:cubicBezTo>
                <a:cubicBezTo>
                  <a:pt x="235" y="402"/>
                  <a:pt x="264" y="304"/>
                  <a:pt x="264" y="216"/>
                </a:cubicBezTo>
                <a:cubicBezTo>
                  <a:pt x="264" y="127"/>
                  <a:pt x="235" y="0"/>
                  <a:pt x="14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3" name="Google Shape;2193;p32"/>
          <p:cNvSpPr/>
          <p:nvPr/>
        </p:nvSpPr>
        <p:spPr>
          <a:xfrm>
            <a:off x="10321007" y="218963"/>
            <a:ext cx="69019" cy="101971"/>
          </a:xfrm>
          <a:custGeom>
            <a:avLst/>
            <a:gdLst/>
            <a:ahLst/>
            <a:cxnLst/>
            <a:rect l="l" t="t" r="r" b="b"/>
            <a:pathLst>
              <a:path w="266" h="393" extrusionOk="0">
                <a:moveTo>
                  <a:pt x="157" y="1"/>
                </a:moveTo>
                <a:cubicBezTo>
                  <a:pt x="69" y="1"/>
                  <a:pt x="0" y="118"/>
                  <a:pt x="0" y="206"/>
                </a:cubicBezTo>
                <a:cubicBezTo>
                  <a:pt x="0" y="295"/>
                  <a:pt x="69" y="392"/>
                  <a:pt x="157" y="392"/>
                </a:cubicBezTo>
                <a:cubicBezTo>
                  <a:pt x="246" y="392"/>
                  <a:pt x="265" y="295"/>
                  <a:pt x="265" y="206"/>
                </a:cubicBezTo>
                <a:cubicBezTo>
                  <a:pt x="265" y="118"/>
                  <a:pt x="246" y="1"/>
                  <a:pt x="15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4" name="Google Shape;2194;p32"/>
          <p:cNvSpPr/>
          <p:nvPr/>
        </p:nvSpPr>
        <p:spPr>
          <a:xfrm>
            <a:off x="11459547" y="778114"/>
            <a:ext cx="68759" cy="104305"/>
          </a:xfrm>
          <a:custGeom>
            <a:avLst/>
            <a:gdLst/>
            <a:ahLst/>
            <a:cxnLst/>
            <a:rect l="l" t="t" r="r" b="b"/>
            <a:pathLst>
              <a:path w="265" h="402" extrusionOk="0">
                <a:moveTo>
                  <a:pt x="157" y="0"/>
                </a:moveTo>
                <a:cubicBezTo>
                  <a:pt x="69" y="0"/>
                  <a:pt x="0" y="127"/>
                  <a:pt x="0" y="216"/>
                </a:cubicBezTo>
                <a:cubicBezTo>
                  <a:pt x="0" y="304"/>
                  <a:pt x="69" y="402"/>
                  <a:pt x="157" y="402"/>
                </a:cubicBezTo>
                <a:cubicBezTo>
                  <a:pt x="245" y="402"/>
                  <a:pt x="265" y="304"/>
                  <a:pt x="265" y="216"/>
                </a:cubicBezTo>
                <a:cubicBezTo>
                  <a:pt x="265" y="127"/>
                  <a:pt x="245" y="0"/>
                  <a:pt x="15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5" name="Google Shape;2195;p32"/>
          <p:cNvSpPr/>
          <p:nvPr/>
        </p:nvSpPr>
        <p:spPr>
          <a:xfrm>
            <a:off x="9983182" y="1564297"/>
            <a:ext cx="106900" cy="84067"/>
          </a:xfrm>
          <a:custGeom>
            <a:avLst/>
            <a:gdLst/>
            <a:ahLst/>
            <a:cxnLst/>
            <a:rect l="l" t="t" r="r" b="b"/>
            <a:pathLst>
              <a:path w="412" h="324" extrusionOk="0">
                <a:moveTo>
                  <a:pt x="218" y="1"/>
                </a:moveTo>
                <a:cubicBezTo>
                  <a:pt x="136" y="1"/>
                  <a:pt x="45" y="33"/>
                  <a:pt x="29" y="105"/>
                </a:cubicBezTo>
                <a:cubicBezTo>
                  <a:pt x="0" y="192"/>
                  <a:pt x="107" y="300"/>
                  <a:pt x="196" y="320"/>
                </a:cubicBezTo>
                <a:cubicBezTo>
                  <a:pt x="206" y="323"/>
                  <a:pt x="217" y="324"/>
                  <a:pt x="227" y="324"/>
                </a:cubicBezTo>
                <a:cubicBezTo>
                  <a:pt x="296" y="324"/>
                  <a:pt x="366" y="269"/>
                  <a:pt x="392" y="192"/>
                </a:cubicBezTo>
                <a:cubicBezTo>
                  <a:pt x="411" y="114"/>
                  <a:pt x="362" y="26"/>
                  <a:pt x="274" y="7"/>
                </a:cubicBezTo>
                <a:cubicBezTo>
                  <a:pt x="257" y="3"/>
                  <a:pt x="237" y="1"/>
                  <a:pt x="21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6" name="Google Shape;2196;p32"/>
          <p:cNvSpPr/>
          <p:nvPr/>
        </p:nvSpPr>
        <p:spPr>
          <a:xfrm>
            <a:off x="9645097" y="1435343"/>
            <a:ext cx="142447" cy="104565"/>
          </a:xfrm>
          <a:custGeom>
            <a:avLst/>
            <a:gdLst/>
            <a:ahLst/>
            <a:cxnLst/>
            <a:rect l="l" t="t" r="r" b="b"/>
            <a:pathLst>
              <a:path w="549" h="403" extrusionOk="0">
                <a:moveTo>
                  <a:pt x="213" y="1"/>
                </a:moveTo>
                <a:cubicBezTo>
                  <a:pt x="154" y="1"/>
                  <a:pt x="100" y="20"/>
                  <a:pt x="69" y="73"/>
                </a:cubicBezTo>
                <a:cubicBezTo>
                  <a:pt x="0" y="180"/>
                  <a:pt x="137" y="288"/>
                  <a:pt x="245" y="356"/>
                </a:cubicBezTo>
                <a:cubicBezTo>
                  <a:pt x="292" y="384"/>
                  <a:pt x="329" y="403"/>
                  <a:pt x="364" y="403"/>
                </a:cubicBezTo>
                <a:cubicBezTo>
                  <a:pt x="403" y="403"/>
                  <a:pt x="439" y="379"/>
                  <a:pt x="480" y="317"/>
                </a:cubicBezTo>
                <a:cubicBezTo>
                  <a:pt x="549" y="210"/>
                  <a:pt x="520" y="121"/>
                  <a:pt x="422" y="62"/>
                </a:cubicBezTo>
                <a:cubicBezTo>
                  <a:pt x="368" y="30"/>
                  <a:pt x="286" y="1"/>
                  <a:pt x="213"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7" name="Google Shape;2197;p32"/>
          <p:cNvSpPr/>
          <p:nvPr/>
        </p:nvSpPr>
        <p:spPr>
          <a:xfrm>
            <a:off x="10000824" y="1302236"/>
            <a:ext cx="104565" cy="121949"/>
          </a:xfrm>
          <a:custGeom>
            <a:avLst/>
            <a:gdLst/>
            <a:ahLst/>
            <a:cxnLst/>
            <a:rect l="l" t="t" r="r" b="b"/>
            <a:pathLst>
              <a:path w="403" h="470" extrusionOk="0">
                <a:moveTo>
                  <a:pt x="231" y="1"/>
                </a:moveTo>
                <a:cubicBezTo>
                  <a:pt x="148" y="1"/>
                  <a:pt x="53" y="33"/>
                  <a:pt x="30" y="125"/>
                </a:cubicBezTo>
                <a:cubicBezTo>
                  <a:pt x="0" y="242"/>
                  <a:pt x="89" y="449"/>
                  <a:pt x="177" y="468"/>
                </a:cubicBezTo>
                <a:cubicBezTo>
                  <a:pt x="182" y="469"/>
                  <a:pt x="187" y="470"/>
                  <a:pt x="192" y="470"/>
                </a:cubicBezTo>
                <a:cubicBezTo>
                  <a:pt x="274" y="470"/>
                  <a:pt x="345" y="324"/>
                  <a:pt x="372" y="213"/>
                </a:cubicBezTo>
                <a:cubicBezTo>
                  <a:pt x="402" y="96"/>
                  <a:pt x="383" y="27"/>
                  <a:pt x="294" y="7"/>
                </a:cubicBezTo>
                <a:cubicBezTo>
                  <a:pt x="275" y="3"/>
                  <a:pt x="254" y="1"/>
                  <a:pt x="23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8" name="Google Shape;2198;p32"/>
          <p:cNvSpPr/>
          <p:nvPr/>
        </p:nvSpPr>
        <p:spPr>
          <a:xfrm>
            <a:off x="9797403" y="1200525"/>
            <a:ext cx="96781" cy="64088"/>
          </a:xfrm>
          <a:custGeom>
            <a:avLst/>
            <a:gdLst/>
            <a:ahLst/>
            <a:cxnLst/>
            <a:rect l="l" t="t" r="r" b="b"/>
            <a:pathLst>
              <a:path w="373" h="247" extrusionOk="0">
                <a:moveTo>
                  <a:pt x="160" y="1"/>
                </a:moveTo>
                <a:cubicBezTo>
                  <a:pt x="97" y="1"/>
                  <a:pt x="35" y="28"/>
                  <a:pt x="20" y="96"/>
                </a:cubicBezTo>
                <a:cubicBezTo>
                  <a:pt x="1" y="175"/>
                  <a:pt x="79" y="214"/>
                  <a:pt x="168" y="233"/>
                </a:cubicBezTo>
                <a:cubicBezTo>
                  <a:pt x="197" y="241"/>
                  <a:pt x="227" y="246"/>
                  <a:pt x="255" y="246"/>
                </a:cubicBezTo>
                <a:cubicBezTo>
                  <a:pt x="302" y="246"/>
                  <a:pt x="341" y="230"/>
                  <a:pt x="353" y="175"/>
                </a:cubicBezTo>
                <a:cubicBezTo>
                  <a:pt x="373" y="86"/>
                  <a:pt x="305" y="37"/>
                  <a:pt x="216" y="8"/>
                </a:cubicBezTo>
                <a:cubicBezTo>
                  <a:pt x="198" y="3"/>
                  <a:pt x="179" y="1"/>
                  <a:pt x="16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9" name="Google Shape;2199;p32"/>
          <p:cNvSpPr/>
          <p:nvPr/>
        </p:nvSpPr>
        <p:spPr>
          <a:xfrm>
            <a:off x="10015874" y="985427"/>
            <a:ext cx="117279" cy="147117"/>
          </a:xfrm>
          <a:custGeom>
            <a:avLst/>
            <a:gdLst/>
            <a:ahLst/>
            <a:cxnLst/>
            <a:rect l="l" t="t" r="r" b="b"/>
            <a:pathLst>
              <a:path w="452" h="567" extrusionOk="0">
                <a:moveTo>
                  <a:pt x="279" y="0"/>
                </a:moveTo>
                <a:cubicBezTo>
                  <a:pt x="173" y="0"/>
                  <a:pt x="67" y="115"/>
                  <a:pt x="40" y="229"/>
                </a:cubicBezTo>
                <a:cubicBezTo>
                  <a:pt x="1" y="357"/>
                  <a:pt x="60" y="533"/>
                  <a:pt x="177" y="562"/>
                </a:cubicBezTo>
                <a:cubicBezTo>
                  <a:pt x="188" y="565"/>
                  <a:pt x="199" y="567"/>
                  <a:pt x="210" y="567"/>
                </a:cubicBezTo>
                <a:cubicBezTo>
                  <a:pt x="311" y="567"/>
                  <a:pt x="387" y="443"/>
                  <a:pt x="423" y="327"/>
                </a:cubicBezTo>
                <a:cubicBezTo>
                  <a:pt x="452" y="200"/>
                  <a:pt x="432" y="34"/>
                  <a:pt x="314" y="5"/>
                </a:cubicBezTo>
                <a:cubicBezTo>
                  <a:pt x="303" y="2"/>
                  <a:pt x="291" y="0"/>
                  <a:pt x="279"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0" name="Google Shape;2200;p32"/>
          <p:cNvSpPr/>
          <p:nvPr/>
        </p:nvSpPr>
        <p:spPr>
          <a:xfrm>
            <a:off x="9751737" y="924971"/>
            <a:ext cx="76543" cy="130771"/>
          </a:xfrm>
          <a:custGeom>
            <a:avLst/>
            <a:gdLst/>
            <a:ahLst/>
            <a:cxnLst/>
            <a:rect l="l" t="t" r="r" b="b"/>
            <a:pathLst>
              <a:path w="295" h="504" extrusionOk="0">
                <a:moveTo>
                  <a:pt x="195" y="0"/>
                </a:moveTo>
                <a:cubicBezTo>
                  <a:pt x="117" y="0"/>
                  <a:pt x="57" y="100"/>
                  <a:pt x="30" y="208"/>
                </a:cubicBezTo>
                <a:cubicBezTo>
                  <a:pt x="0" y="325"/>
                  <a:pt x="0" y="482"/>
                  <a:pt x="89" y="502"/>
                </a:cubicBezTo>
                <a:cubicBezTo>
                  <a:pt x="94" y="503"/>
                  <a:pt x="99" y="503"/>
                  <a:pt x="104" y="503"/>
                </a:cubicBezTo>
                <a:cubicBezTo>
                  <a:pt x="180" y="503"/>
                  <a:pt x="208" y="367"/>
                  <a:pt x="235" y="257"/>
                </a:cubicBezTo>
                <a:cubicBezTo>
                  <a:pt x="265" y="140"/>
                  <a:pt x="294" y="22"/>
                  <a:pt x="216" y="2"/>
                </a:cubicBezTo>
                <a:cubicBezTo>
                  <a:pt x="209" y="1"/>
                  <a:pt x="202" y="0"/>
                  <a:pt x="19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1" name="Google Shape;2201;p32"/>
          <p:cNvSpPr/>
          <p:nvPr/>
        </p:nvSpPr>
        <p:spPr>
          <a:xfrm>
            <a:off x="9556099" y="1150189"/>
            <a:ext cx="129733" cy="109236"/>
          </a:xfrm>
          <a:custGeom>
            <a:avLst/>
            <a:gdLst/>
            <a:ahLst/>
            <a:cxnLst/>
            <a:rect l="l" t="t" r="r" b="b"/>
            <a:pathLst>
              <a:path w="500" h="421" extrusionOk="0">
                <a:moveTo>
                  <a:pt x="244" y="0"/>
                </a:moveTo>
                <a:cubicBezTo>
                  <a:pt x="162" y="0"/>
                  <a:pt x="54" y="38"/>
                  <a:pt x="30" y="133"/>
                </a:cubicBezTo>
                <a:cubicBezTo>
                  <a:pt x="1" y="251"/>
                  <a:pt x="108" y="398"/>
                  <a:pt x="197" y="417"/>
                </a:cubicBezTo>
                <a:cubicBezTo>
                  <a:pt x="206" y="419"/>
                  <a:pt x="215" y="420"/>
                  <a:pt x="226" y="420"/>
                </a:cubicBezTo>
                <a:cubicBezTo>
                  <a:pt x="315" y="420"/>
                  <a:pt x="444" y="346"/>
                  <a:pt x="471" y="241"/>
                </a:cubicBezTo>
                <a:cubicBezTo>
                  <a:pt x="500" y="123"/>
                  <a:pt x="382" y="25"/>
                  <a:pt x="294" y="6"/>
                </a:cubicBezTo>
                <a:cubicBezTo>
                  <a:pt x="280" y="2"/>
                  <a:pt x="263" y="0"/>
                  <a:pt x="24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2" name="Google Shape;2202;p32"/>
          <p:cNvSpPr/>
          <p:nvPr/>
        </p:nvSpPr>
        <p:spPr>
          <a:xfrm>
            <a:off x="9949970" y="802763"/>
            <a:ext cx="79137" cy="103268"/>
          </a:xfrm>
          <a:custGeom>
            <a:avLst/>
            <a:gdLst/>
            <a:ahLst/>
            <a:cxnLst/>
            <a:rect l="l" t="t" r="r" b="b"/>
            <a:pathLst>
              <a:path w="305" h="398" extrusionOk="0">
                <a:moveTo>
                  <a:pt x="155" y="1"/>
                </a:moveTo>
                <a:cubicBezTo>
                  <a:pt x="89" y="1"/>
                  <a:pt x="48" y="80"/>
                  <a:pt x="30" y="160"/>
                </a:cubicBezTo>
                <a:cubicBezTo>
                  <a:pt x="11" y="248"/>
                  <a:pt x="0" y="365"/>
                  <a:pt x="89" y="395"/>
                </a:cubicBezTo>
                <a:cubicBezTo>
                  <a:pt x="95" y="397"/>
                  <a:pt x="102" y="397"/>
                  <a:pt x="108" y="397"/>
                </a:cubicBezTo>
                <a:cubicBezTo>
                  <a:pt x="183" y="397"/>
                  <a:pt x="267" y="300"/>
                  <a:pt x="285" y="228"/>
                </a:cubicBezTo>
                <a:cubicBezTo>
                  <a:pt x="304" y="140"/>
                  <a:pt x="265" y="23"/>
                  <a:pt x="177" y="3"/>
                </a:cubicBezTo>
                <a:cubicBezTo>
                  <a:pt x="169" y="1"/>
                  <a:pt x="162" y="1"/>
                  <a:pt x="15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3" name="Google Shape;2203;p32"/>
          <p:cNvSpPr/>
          <p:nvPr/>
        </p:nvSpPr>
        <p:spPr>
          <a:xfrm>
            <a:off x="10166105" y="1191444"/>
            <a:ext cx="91592" cy="82251"/>
          </a:xfrm>
          <a:custGeom>
            <a:avLst/>
            <a:gdLst/>
            <a:ahLst/>
            <a:cxnLst/>
            <a:rect l="l" t="t" r="r" b="b"/>
            <a:pathLst>
              <a:path w="353" h="317" extrusionOk="0">
                <a:moveTo>
                  <a:pt x="229" y="1"/>
                </a:moveTo>
                <a:cubicBezTo>
                  <a:pt x="143" y="1"/>
                  <a:pt x="38" y="80"/>
                  <a:pt x="20" y="151"/>
                </a:cubicBezTo>
                <a:cubicBezTo>
                  <a:pt x="0" y="239"/>
                  <a:pt x="98" y="288"/>
                  <a:pt x="177" y="307"/>
                </a:cubicBezTo>
                <a:cubicBezTo>
                  <a:pt x="201" y="313"/>
                  <a:pt x="222" y="316"/>
                  <a:pt x="241" y="316"/>
                </a:cubicBezTo>
                <a:cubicBezTo>
                  <a:pt x="289" y="316"/>
                  <a:pt x="319" y="295"/>
                  <a:pt x="333" y="239"/>
                </a:cubicBezTo>
                <a:cubicBezTo>
                  <a:pt x="353" y="151"/>
                  <a:pt x="343" y="23"/>
                  <a:pt x="255" y="3"/>
                </a:cubicBezTo>
                <a:cubicBezTo>
                  <a:pt x="246" y="2"/>
                  <a:pt x="238" y="1"/>
                  <a:pt x="22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4" name="Google Shape;2204;p32"/>
          <p:cNvSpPr/>
          <p:nvPr/>
        </p:nvSpPr>
        <p:spPr>
          <a:xfrm>
            <a:off x="9799998" y="174074"/>
            <a:ext cx="104565" cy="84587"/>
          </a:xfrm>
          <a:custGeom>
            <a:avLst/>
            <a:gdLst/>
            <a:ahLst/>
            <a:cxnLst/>
            <a:rect l="l" t="t" r="r" b="b"/>
            <a:pathLst>
              <a:path w="403" h="326" extrusionOk="0">
                <a:moveTo>
                  <a:pt x="174" y="0"/>
                </a:moveTo>
                <a:cubicBezTo>
                  <a:pt x="101" y="0"/>
                  <a:pt x="37" y="59"/>
                  <a:pt x="20" y="124"/>
                </a:cubicBezTo>
                <a:cubicBezTo>
                  <a:pt x="1" y="213"/>
                  <a:pt x="49" y="291"/>
                  <a:pt x="138" y="320"/>
                </a:cubicBezTo>
                <a:cubicBezTo>
                  <a:pt x="151" y="324"/>
                  <a:pt x="167" y="325"/>
                  <a:pt x="183" y="325"/>
                </a:cubicBezTo>
                <a:cubicBezTo>
                  <a:pt x="263" y="325"/>
                  <a:pt x="366" y="287"/>
                  <a:pt x="382" y="222"/>
                </a:cubicBezTo>
                <a:cubicBezTo>
                  <a:pt x="402" y="135"/>
                  <a:pt x="295" y="26"/>
                  <a:pt x="216" y="7"/>
                </a:cubicBezTo>
                <a:cubicBezTo>
                  <a:pt x="202" y="2"/>
                  <a:pt x="188" y="0"/>
                  <a:pt x="17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5" name="Google Shape;2205;p32"/>
          <p:cNvSpPr/>
          <p:nvPr/>
        </p:nvSpPr>
        <p:spPr>
          <a:xfrm>
            <a:off x="9703476" y="441066"/>
            <a:ext cx="134923" cy="93927"/>
          </a:xfrm>
          <a:custGeom>
            <a:avLst/>
            <a:gdLst/>
            <a:ahLst/>
            <a:cxnLst/>
            <a:rect l="l" t="t" r="r" b="b"/>
            <a:pathLst>
              <a:path w="520" h="362" extrusionOk="0">
                <a:moveTo>
                  <a:pt x="146" y="0"/>
                </a:moveTo>
                <a:cubicBezTo>
                  <a:pt x="88" y="0"/>
                  <a:pt x="50" y="28"/>
                  <a:pt x="30" y="114"/>
                </a:cubicBezTo>
                <a:cubicBezTo>
                  <a:pt x="1" y="242"/>
                  <a:pt x="40" y="320"/>
                  <a:pt x="157" y="349"/>
                </a:cubicBezTo>
                <a:cubicBezTo>
                  <a:pt x="188" y="357"/>
                  <a:pt x="223" y="361"/>
                  <a:pt x="259" y="361"/>
                </a:cubicBezTo>
                <a:cubicBezTo>
                  <a:pt x="361" y="361"/>
                  <a:pt x="468" y="326"/>
                  <a:pt x="490" y="231"/>
                </a:cubicBezTo>
                <a:cubicBezTo>
                  <a:pt x="519" y="105"/>
                  <a:pt x="363" y="46"/>
                  <a:pt x="245" y="16"/>
                </a:cubicBezTo>
                <a:cubicBezTo>
                  <a:pt x="207" y="7"/>
                  <a:pt x="174" y="0"/>
                  <a:pt x="14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6" name="Google Shape;2206;p32"/>
          <p:cNvSpPr/>
          <p:nvPr/>
        </p:nvSpPr>
        <p:spPr>
          <a:xfrm>
            <a:off x="9558694" y="294727"/>
            <a:ext cx="101711" cy="121949"/>
          </a:xfrm>
          <a:custGeom>
            <a:avLst/>
            <a:gdLst/>
            <a:ahLst/>
            <a:cxnLst/>
            <a:rect l="l" t="t" r="r" b="b"/>
            <a:pathLst>
              <a:path w="392" h="470" extrusionOk="0">
                <a:moveTo>
                  <a:pt x="201" y="1"/>
                </a:moveTo>
                <a:cubicBezTo>
                  <a:pt x="120" y="1"/>
                  <a:pt x="57" y="146"/>
                  <a:pt x="30" y="257"/>
                </a:cubicBezTo>
                <a:cubicBezTo>
                  <a:pt x="0" y="384"/>
                  <a:pt x="20" y="443"/>
                  <a:pt x="98" y="462"/>
                </a:cubicBezTo>
                <a:cubicBezTo>
                  <a:pt x="117" y="467"/>
                  <a:pt x="139" y="469"/>
                  <a:pt x="162" y="469"/>
                </a:cubicBezTo>
                <a:cubicBezTo>
                  <a:pt x="244" y="469"/>
                  <a:pt x="339" y="437"/>
                  <a:pt x="363" y="345"/>
                </a:cubicBezTo>
                <a:cubicBezTo>
                  <a:pt x="392" y="227"/>
                  <a:pt x="304" y="22"/>
                  <a:pt x="216" y="3"/>
                </a:cubicBezTo>
                <a:cubicBezTo>
                  <a:pt x="210" y="1"/>
                  <a:pt x="205" y="1"/>
                  <a:pt x="20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7" name="Google Shape;2207;p32"/>
          <p:cNvSpPr/>
          <p:nvPr/>
        </p:nvSpPr>
        <p:spPr>
          <a:xfrm>
            <a:off x="9906898" y="505155"/>
            <a:ext cx="96781" cy="64088"/>
          </a:xfrm>
          <a:custGeom>
            <a:avLst/>
            <a:gdLst/>
            <a:ahLst/>
            <a:cxnLst/>
            <a:rect l="l" t="t" r="r" b="b"/>
            <a:pathLst>
              <a:path w="373" h="247" extrusionOk="0">
                <a:moveTo>
                  <a:pt x="123" y="1"/>
                </a:moveTo>
                <a:cubicBezTo>
                  <a:pt x="75" y="1"/>
                  <a:pt x="38" y="18"/>
                  <a:pt x="20" y="73"/>
                </a:cubicBezTo>
                <a:cubicBezTo>
                  <a:pt x="0" y="161"/>
                  <a:pt x="68" y="210"/>
                  <a:pt x="157" y="239"/>
                </a:cubicBezTo>
                <a:cubicBezTo>
                  <a:pt x="178" y="244"/>
                  <a:pt x="198" y="246"/>
                  <a:pt x="218" y="246"/>
                </a:cubicBezTo>
                <a:cubicBezTo>
                  <a:pt x="283" y="246"/>
                  <a:pt x="338" y="221"/>
                  <a:pt x="353" y="161"/>
                </a:cubicBezTo>
                <a:cubicBezTo>
                  <a:pt x="372" y="73"/>
                  <a:pt x="294" y="34"/>
                  <a:pt x="216" y="14"/>
                </a:cubicBezTo>
                <a:cubicBezTo>
                  <a:pt x="183" y="7"/>
                  <a:pt x="151" y="1"/>
                  <a:pt x="123"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8" name="Google Shape;2208;p32"/>
          <p:cNvSpPr/>
          <p:nvPr/>
        </p:nvSpPr>
        <p:spPr>
          <a:xfrm>
            <a:off x="10112655" y="299398"/>
            <a:ext cx="114684" cy="147117"/>
          </a:xfrm>
          <a:custGeom>
            <a:avLst/>
            <a:gdLst/>
            <a:ahLst/>
            <a:cxnLst/>
            <a:rect l="l" t="t" r="r" b="b"/>
            <a:pathLst>
              <a:path w="442" h="567" extrusionOk="0">
                <a:moveTo>
                  <a:pt x="233" y="0"/>
                </a:moveTo>
                <a:cubicBezTo>
                  <a:pt x="131" y="0"/>
                  <a:pt x="56" y="123"/>
                  <a:pt x="30" y="239"/>
                </a:cubicBezTo>
                <a:cubicBezTo>
                  <a:pt x="0" y="366"/>
                  <a:pt x="10" y="533"/>
                  <a:pt x="128" y="562"/>
                </a:cubicBezTo>
                <a:cubicBezTo>
                  <a:pt x="140" y="565"/>
                  <a:pt x="151" y="566"/>
                  <a:pt x="163" y="566"/>
                </a:cubicBezTo>
                <a:cubicBezTo>
                  <a:pt x="272" y="566"/>
                  <a:pt x="385" y="451"/>
                  <a:pt x="412" y="337"/>
                </a:cubicBezTo>
                <a:cubicBezTo>
                  <a:pt x="441" y="209"/>
                  <a:pt x="383" y="33"/>
                  <a:pt x="265" y="4"/>
                </a:cubicBezTo>
                <a:cubicBezTo>
                  <a:pt x="254" y="1"/>
                  <a:pt x="243" y="0"/>
                  <a:pt x="233"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9" name="Google Shape;2209;p32"/>
          <p:cNvSpPr/>
          <p:nvPr/>
        </p:nvSpPr>
        <p:spPr>
          <a:xfrm>
            <a:off x="9690762" y="673289"/>
            <a:ext cx="79137" cy="131031"/>
          </a:xfrm>
          <a:custGeom>
            <a:avLst/>
            <a:gdLst/>
            <a:ahLst/>
            <a:cxnLst/>
            <a:rect l="l" t="t" r="r" b="b"/>
            <a:pathLst>
              <a:path w="305" h="505" extrusionOk="0">
                <a:moveTo>
                  <a:pt x="200" y="1"/>
                </a:moveTo>
                <a:cubicBezTo>
                  <a:pt x="124" y="1"/>
                  <a:pt x="97" y="137"/>
                  <a:pt x="69" y="248"/>
                </a:cubicBezTo>
                <a:cubicBezTo>
                  <a:pt x="40" y="365"/>
                  <a:pt x="0" y="483"/>
                  <a:pt x="89" y="502"/>
                </a:cubicBezTo>
                <a:cubicBezTo>
                  <a:pt x="96" y="504"/>
                  <a:pt x="104" y="505"/>
                  <a:pt x="111" y="505"/>
                </a:cubicBezTo>
                <a:cubicBezTo>
                  <a:pt x="188" y="505"/>
                  <a:pt x="248" y="413"/>
                  <a:pt x="275" y="296"/>
                </a:cubicBezTo>
                <a:cubicBezTo>
                  <a:pt x="304" y="179"/>
                  <a:pt x="294" y="22"/>
                  <a:pt x="216" y="2"/>
                </a:cubicBezTo>
                <a:cubicBezTo>
                  <a:pt x="210" y="1"/>
                  <a:pt x="205" y="1"/>
                  <a:pt x="20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0" name="Google Shape;2210;p32"/>
          <p:cNvSpPr/>
          <p:nvPr/>
        </p:nvSpPr>
        <p:spPr>
          <a:xfrm>
            <a:off x="10138083" y="678219"/>
            <a:ext cx="129733" cy="109236"/>
          </a:xfrm>
          <a:custGeom>
            <a:avLst/>
            <a:gdLst/>
            <a:ahLst/>
            <a:cxnLst/>
            <a:rect l="l" t="t" r="r" b="b"/>
            <a:pathLst>
              <a:path w="500" h="421" extrusionOk="0">
                <a:moveTo>
                  <a:pt x="278" y="0"/>
                </a:moveTo>
                <a:cubicBezTo>
                  <a:pt x="195" y="0"/>
                  <a:pt x="65" y="74"/>
                  <a:pt x="30" y="179"/>
                </a:cubicBezTo>
                <a:cubicBezTo>
                  <a:pt x="0" y="297"/>
                  <a:pt x="118" y="395"/>
                  <a:pt x="206" y="414"/>
                </a:cubicBezTo>
                <a:cubicBezTo>
                  <a:pt x="223" y="419"/>
                  <a:pt x="243" y="421"/>
                  <a:pt x="264" y="421"/>
                </a:cubicBezTo>
                <a:cubicBezTo>
                  <a:pt x="345" y="421"/>
                  <a:pt x="447" y="388"/>
                  <a:pt x="470" y="287"/>
                </a:cubicBezTo>
                <a:cubicBezTo>
                  <a:pt x="500" y="170"/>
                  <a:pt x="392" y="23"/>
                  <a:pt x="304" y="3"/>
                </a:cubicBezTo>
                <a:cubicBezTo>
                  <a:pt x="296" y="1"/>
                  <a:pt x="287" y="0"/>
                  <a:pt x="27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1" name="Google Shape;2211;p32"/>
          <p:cNvSpPr/>
          <p:nvPr/>
        </p:nvSpPr>
        <p:spPr>
          <a:xfrm>
            <a:off x="9490195" y="823261"/>
            <a:ext cx="81472" cy="103268"/>
          </a:xfrm>
          <a:custGeom>
            <a:avLst/>
            <a:gdLst/>
            <a:ahLst/>
            <a:cxnLst/>
            <a:rect l="l" t="t" r="r" b="b"/>
            <a:pathLst>
              <a:path w="314" h="398" extrusionOk="0">
                <a:moveTo>
                  <a:pt x="204" y="0"/>
                </a:moveTo>
                <a:cubicBezTo>
                  <a:pt x="123" y="0"/>
                  <a:pt x="46" y="98"/>
                  <a:pt x="20" y="179"/>
                </a:cubicBezTo>
                <a:cubicBezTo>
                  <a:pt x="0" y="257"/>
                  <a:pt x="39" y="375"/>
                  <a:pt x="127" y="394"/>
                </a:cubicBezTo>
                <a:cubicBezTo>
                  <a:pt x="135" y="396"/>
                  <a:pt x="143" y="397"/>
                  <a:pt x="151" y="397"/>
                </a:cubicBezTo>
                <a:cubicBezTo>
                  <a:pt x="223" y="397"/>
                  <a:pt x="257" y="317"/>
                  <a:pt x="284" y="238"/>
                </a:cubicBezTo>
                <a:cubicBezTo>
                  <a:pt x="303" y="149"/>
                  <a:pt x="313" y="32"/>
                  <a:pt x="225" y="3"/>
                </a:cubicBezTo>
                <a:cubicBezTo>
                  <a:pt x="218" y="1"/>
                  <a:pt x="211" y="0"/>
                  <a:pt x="20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2" name="Google Shape;2212;p32"/>
          <p:cNvSpPr/>
          <p:nvPr/>
        </p:nvSpPr>
        <p:spPr>
          <a:xfrm>
            <a:off x="9464767" y="549005"/>
            <a:ext cx="94187" cy="82769"/>
          </a:xfrm>
          <a:custGeom>
            <a:avLst/>
            <a:gdLst/>
            <a:ahLst/>
            <a:cxnLst/>
            <a:rect l="l" t="t" r="r" b="b"/>
            <a:pathLst>
              <a:path w="363" h="319" extrusionOk="0">
                <a:moveTo>
                  <a:pt x="103" y="1"/>
                </a:moveTo>
                <a:cubicBezTo>
                  <a:pt x="60" y="1"/>
                  <a:pt x="33" y="20"/>
                  <a:pt x="20" y="80"/>
                </a:cubicBezTo>
                <a:cubicBezTo>
                  <a:pt x="0" y="168"/>
                  <a:pt x="9" y="286"/>
                  <a:pt x="98" y="315"/>
                </a:cubicBezTo>
                <a:cubicBezTo>
                  <a:pt x="106" y="317"/>
                  <a:pt x="115" y="318"/>
                  <a:pt x="124" y="318"/>
                </a:cubicBezTo>
                <a:cubicBezTo>
                  <a:pt x="209" y="318"/>
                  <a:pt x="315" y="238"/>
                  <a:pt x="333" y="159"/>
                </a:cubicBezTo>
                <a:cubicBezTo>
                  <a:pt x="362" y="70"/>
                  <a:pt x="255" y="31"/>
                  <a:pt x="176" y="11"/>
                </a:cubicBezTo>
                <a:cubicBezTo>
                  <a:pt x="148" y="5"/>
                  <a:pt x="124" y="1"/>
                  <a:pt x="103"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3" name="Google Shape;2213;p32"/>
          <p:cNvSpPr/>
          <p:nvPr/>
        </p:nvSpPr>
        <p:spPr>
          <a:xfrm>
            <a:off x="9363056" y="1016044"/>
            <a:ext cx="96781" cy="63051"/>
          </a:xfrm>
          <a:custGeom>
            <a:avLst/>
            <a:gdLst/>
            <a:ahLst/>
            <a:cxnLst/>
            <a:rect l="l" t="t" r="r" b="b"/>
            <a:pathLst>
              <a:path w="373" h="243" extrusionOk="0">
                <a:moveTo>
                  <a:pt x="143" y="1"/>
                </a:moveTo>
                <a:cubicBezTo>
                  <a:pt x="83" y="1"/>
                  <a:pt x="34" y="29"/>
                  <a:pt x="20" y="92"/>
                </a:cubicBezTo>
                <a:cubicBezTo>
                  <a:pt x="0" y="170"/>
                  <a:pt x="79" y="209"/>
                  <a:pt x="166" y="229"/>
                </a:cubicBezTo>
                <a:cubicBezTo>
                  <a:pt x="196" y="236"/>
                  <a:pt x="227" y="242"/>
                  <a:pt x="255" y="242"/>
                </a:cubicBezTo>
                <a:cubicBezTo>
                  <a:pt x="301" y="242"/>
                  <a:pt x="341" y="226"/>
                  <a:pt x="353" y="170"/>
                </a:cubicBezTo>
                <a:cubicBezTo>
                  <a:pt x="372" y="82"/>
                  <a:pt x="304" y="33"/>
                  <a:pt x="216" y="13"/>
                </a:cubicBezTo>
                <a:cubicBezTo>
                  <a:pt x="191" y="5"/>
                  <a:pt x="166" y="1"/>
                  <a:pt x="143"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4" name="Google Shape;2214;p32"/>
          <p:cNvSpPr/>
          <p:nvPr/>
        </p:nvSpPr>
        <p:spPr>
          <a:xfrm>
            <a:off x="10305698" y="467273"/>
            <a:ext cx="96781" cy="62791"/>
          </a:xfrm>
          <a:custGeom>
            <a:avLst/>
            <a:gdLst/>
            <a:ahLst/>
            <a:cxnLst/>
            <a:rect l="l" t="t" r="r" b="b"/>
            <a:pathLst>
              <a:path w="373" h="242" extrusionOk="0">
                <a:moveTo>
                  <a:pt x="143" y="0"/>
                </a:moveTo>
                <a:cubicBezTo>
                  <a:pt x="84" y="0"/>
                  <a:pt x="34" y="28"/>
                  <a:pt x="20" y="91"/>
                </a:cubicBezTo>
                <a:cubicBezTo>
                  <a:pt x="1" y="170"/>
                  <a:pt x="79" y="209"/>
                  <a:pt x="157" y="228"/>
                </a:cubicBezTo>
                <a:cubicBezTo>
                  <a:pt x="190" y="236"/>
                  <a:pt x="222" y="242"/>
                  <a:pt x="250" y="242"/>
                </a:cubicBezTo>
                <a:cubicBezTo>
                  <a:pt x="298" y="242"/>
                  <a:pt x="335" y="225"/>
                  <a:pt x="353" y="170"/>
                </a:cubicBezTo>
                <a:cubicBezTo>
                  <a:pt x="373" y="82"/>
                  <a:pt x="305" y="33"/>
                  <a:pt x="216" y="13"/>
                </a:cubicBezTo>
                <a:cubicBezTo>
                  <a:pt x="191" y="5"/>
                  <a:pt x="166" y="0"/>
                  <a:pt x="143"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5" name="Google Shape;2215;p32"/>
          <p:cNvSpPr/>
          <p:nvPr/>
        </p:nvSpPr>
        <p:spPr>
          <a:xfrm>
            <a:off x="9576597" y="12168"/>
            <a:ext cx="117020" cy="149712"/>
          </a:xfrm>
          <a:custGeom>
            <a:avLst/>
            <a:gdLst/>
            <a:ahLst/>
            <a:cxnLst/>
            <a:rect l="l" t="t" r="r" b="b"/>
            <a:pathLst>
              <a:path w="451" h="577" extrusionOk="0">
                <a:moveTo>
                  <a:pt x="281" y="0"/>
                </a:moveTo>
                <a:cubicBezTo>
                  <a:pt x="173" y="0"/>
                  <a:pt x="65" y="124"/>
                  <a:pt x="29" y="239"/>
                </a:cubicBezTo>
                <a:cubicBezTo>
                  <a:pt x="0" y="367"/>
                  <a:pt x="59" y="543"/>
                  <a:pt x="176" y="572"/>
                </a:cubicBezTo>
                <a:cubicBezTo>
                  <a:pt x="187" y="575"/>
                  <a:pt x="198" y="576"/>
                  <a:pt x="209" y="576"/>
                </a:cubicBezTo>
                <a:cubicBezTo>
                  <a:pt x="310" y="576"/>
                  <a:pt x="384" y="453"/>
                  <a:pt x="411" y="337"/>
                </a:cubicBezTo>
                <a:cubicBezTo>
                  <a:pt x="451" y="200"/>
                  <a:pt x="431" y="34"/>
                  <a:pt x="313" y="4"/>
                </a:cubicBezTo>
                <a:cubicBezTo>
                  <a:pt x="303" y="1"/>
                  <a:pt x="292" y="0"/>
                  <a:pt x="28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6" name="Google Shape;2216;p32"/>
          <p:cNvSpPr/>
          <p:nvPr/>
        </p:nvSpPr>
        <p:spPr>
          <a:xfrm>
            <a:off x="9314535" y="243871"/>
            <a:ext cx="81732" cy="103268"/>
          </a:xfrm>
          <a:custGeom>
            <a:avLst/>
            <a:gdLst/>
            <a:ahLst/>
            <a:cxnLst/>
            <a:rect l="l" t="t" r="r" b="b"/>
            <a:pathLst>
              <a:path w="315" h="398" extrusionOk="0">
                <a:moveTo>
                  <a:pt x="205" y="0"/>
                </a:moveTo>
                <a:cubicBezTo>
                  <a:pt x="124" y="0"/>
                  <a:pt x="48" y="97"/>
                  <a:pt x="20" y="169"/>
                </a:cubicBezTo>
                <a:cubicBezTo>
                  <a:pt x="1" y="257"/>
                  <a:pt x="40" y="375"/>
                  <a:pt x="129" y="394"/>
                </a:cubicBezTo>
                <a:cubicBezTo>
                  <a:pt x="137" y="396"/>
                  <a:pt x="145" y="397"/>
                  <a:pt x="152" y="397"/>
                </a:cubicBezTo>
                <a:cubicBezTo>
                  <a:pt x="224" y="397"/>
                  <a:pt x="258" y="317"/>
                  <a:pt x="285" y="238"/>
                </a:cubicBezTo>
                <a:cubicBezTo>
                  <a:pt x="305" y="149"/>
                  <a:pt x="314" y="32"/>
                  <a:pt x="226" y="3"/>
                </a:cubicBezTo>
                <a:cubicBezTo>
                  <a:pt x="219" y="1"/>
                  <a:pt x="212" y="0"/>
                  <a:pt x="20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7" name="Google Shape;2217;p32"/>
          <p:cNvSpPr/>
          <p:nvPr/>
        </p:nvSpPr>
        <p:spPr>
          <a:xfrm>
            <a:off x="9253561" y="631774"/>
            <a:ext cx="79137" cy="101452"/>
          </a:xfrm>
          <a:custGeom>
            <a:avLst/>
            <a:gdLst/>
            <a:ahLst/>
            <a:cxnLst/>
            <a:rect l="l" t="t" r="r" b="b"/>
            <a:pathLst>
              <a:path w="305" h="391" extrusionOk="0">
                <a:moveTo>
                  <a:pt x="196" y="1"/>
                </a:moveTo>
                <a:cubicBezTo>
                  <a:pt x="117" y="1"/>
                  <a:pt x="38" y="94"/>
                  <a:pt x="20" y="173"/>
                </a:cubicBezTo>
                <a:cubicBezTo>
                  <a:pt x="1" y="251"/>
                  <a:pt x="40" y="369"/>
                  <a:pt x="129" y="388"/>
                </a:cubicBezTo>
                <a:cubicBezTo>
                  <a:pt x="136" y="390"/>
                  <a:pt x="143" y="391"/>
                  <a:pt x="150" y="391"/>
                </a:cubicBezTo>
                <a:cubicBezTo>
                  <a:pt x="216" y="391"/>
                  <a:pt x="257" y="311"/>
                  <a:pt x="275" y="231"/>
                </a:cubicBezTo>
                <a:cubicBezTo>
                  <a:pt x="295" y="153"/>
                  <a:pt x="305" y="25"/>
                  <a:pt x="226" y="6"/>
                </a:cubicBezTo>
                <a:cubicBezTo>
                  <a:pt x="216" y="2"/>
                  <a:pt x="206" y="1"/>
                  <a:pt x="19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8" name="Google Shape;2218;p32"/>
          <p:cNvSpPr/>
          <p:nvPr/>
        </p:nvSpPr>
        <p:spPr>
          <a:xfrm>
            <a:off x="10221891" y="1452727"/>
            <a:ext cx="78877" cy="101192"/>
          </a:xfrm>
          <a:custGeom>
            <a:avLst/>
            <a:gdLst/>
            <a:ahLst/>
            <a:cxnLst/>
            <a:rect l="l" t="t" r="r" b="b"/>
            <a:pathLst>
              <a:path w="304" h="390" extrusionOk="0">
                <a:moveTo>
                  <a:pt x="195" y="1"/>
                </a:moveTo>
                <a:cubicBezTo>
                  <a:pt x="116" y="1"/>
                  <a:pt x="38" y="94"/>
                  <a:pt x="20" y="172"/>
                </a:cubicBezTo>
                <a:cubicBezTo>
                  <a:pt x="1" y="250"/>
                  <a:pt x="40" y="368"/>
                  <a:pt x="128" y="387"/>
                </a:cubicBezTo>
                <a:cubicBezTo>
                  <a:pt x="135" y="389"/>
                  <a:pt x="142" y="390"/>
                  <a:pt x="149" y="390"/>
                </a:cubicBezTo>
                <a:cubicBezTo>
                  <a:pt x="215" y="390"/>
                  <a:pt x="257" y="311"/>
                  <a:pt x="275" y="231"/>
                </a:cubicBezTo>
                <a:cubicBezTo>
                  <a:pt x="295" y="152"/>
                  <a:pt x="304" y="25"/>
                  <a:pt x="226" y="6"/>
                </a:cubicBezTo>
                <a:cubicBezTo>
                  <a:pt x="215" y="2"/>
                  <a:pt x="205" y="1"/>
                  <a:pt x="19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9" name="Google Shape;2219;p32"/>
          <p:cNvSpPr/>
          <p:nvPr/>
        </p:nvSpPr>
        <p:spPr>
          <a:xfrm>
            <a:off x="10407410" y="1092847"/>
            <a:ext cx="104565" cy="120912"/>
          </a:xfrm>
          <a:custGeom>
            <a:avLst/>
            <a:gdLst/>
            <a:ahLst/>
            <a:cxnLst/>
            <a:rect l="l" t="t" r="r" b="b"/>
            <a:pathLst>
              <a:path w="403" h="466" extrusionOk="0">
                <a:moveTo>
                  <a:pt x="228" y="1"/>
                </a:moveTo>
                <a:cubicBezTo>
                  <a:pt x="149" y="1"/>
                  <a:pt x="52" y="39"/>
                  <a:pt x="30" y="129"/>
                </a:cubicBezTo>
                <a:cubicBezTo>
                  <a:pt x="0" y="246"/>
                  <a:pt x="98" y="442"/>
                  <a:pt x="177" y="462"/>
                </a:cubicBezTo>
                <a:cubicBezTo>
                  <a:pt x="184" y="464"/>
                  <a:pt x="191" y="465"/>
                  <a:pt x="199" y="465"/>
                </a:cubicBezTo>
                <a:cubicBezTo>
                  <a:pt x="278" y="465"/>
                  <a:pt x="346" y="324"/>
                  <a:pt x="372" y="207"/>
                </a:cubicBezTo>
                <a:cubicBezTo>
                  <a:pt x="402" y="90"/>
                  <a:pt x="383" y="31"/>
                  <a:pt x="294" y="11"/>
                </a:cubicBezTo>
                <a:cubicBezTo>
                  <a:pt x="276" y="4"/>
                  <a:pt x="253" y="1"/>
                  <a:pt x="22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0" name="Google Shape;2220;p32"/>
          <p:cNvSpPr/>
          <p:nvPr/>
        </p:nvSpPr>
        <p:spPr>
          <a:xfrm>
            <a:off x="10425313" y="774480"/>
            <a:ext cx="114425" cy="147117"/>
          </a:xfrm>
          <a:custGeom>
            <a:avLst/>
            <a:gdLst/>
            <a:ahLst/>
            <a:cxnLst/>
            <a:rect l="l" t="t" r="r" b="b"/>
            <a:pathLst>
              <a:path w="441" h="567" extrusionOk="0">
                <a:moveTo>
                  <a:pt x="281" y="0"/>
                </a:moveTo>
                <a:cubicBezTo>
                  <a:pt x="172" y="0"/>
                  <a:pt x="56" y="124"/>
                  <a:pt x="29" y="239"/>
                </a:cubicBezTo>
                <a:cubicBezTo>
                  <a:pt x="0" y="367"/>
                  <a:pt x="49" y="533"/>
                  <a:pt x="166" y="563"/>
                </a:cubicBezTo>
                <a:cubicBezTo>
                  <a:pt x="177" y="566"/>
                  <a:pt x="188" y="567"/>
                  <a:pt x="198" y="567"/>
                </a:cubicBezTo>
                <a:cubicBezTo>
                  <a:pt x="301" y="567"/>
                  <a:pt x="385" y="443"/>
                  <a:pt x="412" y="328"/>
                </a:cubicBezTo>
                <a:cubicBezTo>
                  <a:pt x="441" y="200"/>
                  <a:pt x="431" y="34"/>
                  <a:pt x="314" y="4"/>
                </a:cubicBezTo>
                <a:cubicBezTo>
                  <a:pt x="303" y="2"/>
                  <a:pt x="292" y="0"/>
                  <a:pt x="28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1" name="Google Shape;2221;p32"/>
          <p:cNvSpPr/>
          <p:nvPr/>
        </p:nvSpPr>
        <p:spPr>
          <a:xfrm>
            <a:off x="10572689" y="980756"/>
            <a:ext cx="94187" cy="82251"/>
          </a:xfrm>
          <a:custGeom>
            <a:avLst/>
            <a:gdLst/>
            <a:ahLst/>
            <a:cxnLst/>
            <a:rect l="l" t="t" r="r" b="b"/>
            <a:pathLst>
              <a:path w="363" h="317" extrusionOk="0">
                <a:moveTo>
                  <a:pt x="231" y="0"/>
                </a:moveTo>
                <a:cubicBezTo>
                  <a:pt x="151" y="0"/>
                  <a:pt x="38" y="80"/>
                  <a:pt x="20" y="160"/>
                </a:cubicBezTo>
                <a:cubicBezTo>
                  <a:pt x="0" y="247"/>
                  <a:pt x="98" y="287"/>
                  <a:pt x="186" y="306"/>
                </a:cubicBezTo>
                <a:cubicBezTo>
                  <a:pt x="211" y="312"/>
                  <a:pt x="233" y="317"/>
                  <a:pt x="253" y="317"/>
                </a:cubicBezTo>
                <a:cubicBezTo>
                  <a:pt x="294" y="317"/>
                  <a:pt x="323" y="298"/>
                  <a:pt x="343" y="238"/>
                </a:cubicBezTo>
                <a:cubicBezTo>
                  <a:pt x="362" y="149"/>
                  <a:pt x="343" y="32"/>
                  <a:pt x="255" y="3"/>
                </a:cubicBezTo>
                <a:cubicBezTo>
                  <a:pt x="247" y="1"/>
                  <a:pt x="239" y="0"/>
                  <a:pt x="23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2" name="Google Shape;2222;p32"/>
          <p:cNvSpPr/>
          <p:nvPr/>
        </p:nvSpPr>
        <p:spPr>
          <a:xfrm>
            <a:off x="10628475" y="1242559"/>
            <a:ext cx="81732" cy="103008"/>
          </a:xfrm>
          <a:custGeom>
            <a:avLst/>
            <a:gdLst/>
            <a:ahLst/>
            <a:cxnLst/>
            <a:rect l="l" t="t" r="r" b="b"/>
            <a:pathLst>
              <a:path w="315" h="397" extrusionOk="0">
                <a:moveTo>
                  <a:pt x="204" y="0"/>
                </a:moveTo>
                <a:cubicBezTo>
                  <a:pt x="124" y="0"/>
                  <a:pt x="47" y="97"/>
                  <a:pt x="20" y="169"/>
                </a:cubicBezTo>
                <a:cubicBezTo>
                  <a:pt x="1" y="257"/>
                  <a:pt x="40" y="365"/>
                  <a:pt x="128" y="394"/>
                </a:cubicBezTo>
                <a:cubicBezTo>
                  <a:pt x="135" y="396"/>
                  <a:pt x="143" y="397"/>
                  <a:pt x="150" y="397"/>
                </a:cubicBezTo>
                <a:cubicBezTo>
                  <a:pt x="223" y="397"/>
                  <a:pt x="258" y="309"/>
                  <a:pt x="284" y="237"/>
                </a:cubicBezTo>
                <a:cubicBezTo>
                  <a:pt x="304" y="150"/>
                  <a:pt x="314" y="22"/>
                  <a:pt x="226" y="2"/>
                </a:cubicBezTo>
                <a:cubicBezTo>
                  <a:pt x="219" y="1"/>
                  <a:pt x="211" y="0"/>
                  <a:pt x="20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3" name="Google Shape;2223;p32"/>
          <p:cNvSpPr/>
          <p:nvPr/>
        </p:nvSpPr>
        <p:spPr>
          <a:xfrm>
            <a:off x="9886400" y="-102775"/>
            <a:ext cx="101971" cy="121689"/>
          </a:xfrm>
          <a:custGeom>
            <a:avLst/>
            <a:gdLst/>
            <a:ahLst/>
            <a:cxnLst/>
            <a:rect l="l" t="t" r="r" b="b"/>
            <a:pathLst>
              <a:path w="393" h="469" extrusionOk="0">
                <a:moveTo>
                  <a:pt x="231" y="0"/>
                </a:moveTo>
                <a:cubicBezTo>
                  <a:pt x="149" y="0"/>
                  <a:pt x="53" y="32"/>
                  <a:pt x="30" y="124"/>
                </a:cubicBezTo>
                <a:cubicBezTo>
                  <a:pt x="1" y="242"/>
                  <a:pt x="89" y="438"/>
                  <a:pt x="177" y="467"/>
                </a:cubicBezTo>
                <a:cubicBezTo>
                  <a:pt x="182" y="468"/>
                  <a:pt x="187" y="468"/>
                  <a:pt x="192" y="468"/>
                </a:cubicBezTo>
                <a:cubicBezTo>
                  <a:pt x="273" y="468"/>
                  <a:pt x="336" y="323"/>
                  <a:pt x="363" y="212"/>
                </a:cubicBezTo>
                <a:cubicBezTo>
                  <a:pt x="393" y="85"/>
                  <a:pt x="373" y="26"/>
                  <a:pt x="295" y="7"/>
                </a:cubicBezTo>
                <a:cubicBezTo>
                  <a:pt x="276" y="2"/>
                  <a:pt x="254" y="0"/>
                  <a:pt x="23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4" name="Google Shape;2224;p32"/>
          <p:cNvSpPr/>
          <p:nvPr/>
        </p:nvSpPr>
        <p:spPr>
          <a:xfrm>
            <a:off x="9901709" y="-422439"/>
            <a:ext cx="117279" cy="149712"/>
          </a:xfrm>
          <a:custGeom>
            <a:avLst/>
            <a:gdLst/>
            <a:ahLst/>
            <a:cxnLst/>
            <a:rect l="l" t="t" r="r" b="b"/>
            <a:pathLst>
              <a:path w="452" h="577" extrusionOk="0">
                <a:moveTo>
                  <a:pt x="281" y="1"/>
                </a:moveTo>
                <a:cubicBezTo>
                  <a:pt x="173" y="1"/>
                  <a:pt x="65" y="124"/>
                  <a:pt x="30" y="240"/>
                </a:cubicBezTo>
                <a:cubicBezTo>
                  <a:pt x="1" y="367"/>
                  <a:pt x="59" y="543"/>
                  <a:pt x="177" y="573"/>
                </a:cubicBezTo>
                <a:cubicBezTo>
                  <a:pt x="188" y="575"/>
                  <a:pt x="198" y="577"/>
                  <a:pt x="209" y="577"/>
                </a:cubicBezTo>
                <a:cubicBezTo>
                  <a:pt x="310" y="577"/>
                  <a:pt x="385" y="453"/>
                  <a:pt x="412" y="338"/>
                </a:cubicBezTo>
                <a:cubicBezTo>
                  <a:pt x="451" y="210"/>
                  <a:pt x="432" y="34"/>
                  <a:pt x="314" y="5"/>
                </a:cubicBezTo>
                <a:cubicBezTo>
                  <a:pt x="303" y="2"/>
                  <a:pt x="292" y="1"/>
                  <a:pt x="28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5" name="Google Shape;2225;p32"/>
          <p:cNvSpPr/>
          <p:nvPr/>
        </p:nvSpPr>
        <p:spPr>
          <a:xfrm>
            <a:off x="10049085" y="-214607"/>
            <a:ext cx="94187" cy="81992"/>
          </a:xfrm>
          <a:custGeom>
            <a:avLst/>
            <a:gdLst/>
            <a:ahLst/>
            <a:cxnLst/>
            <a:rect l="l" t="t" r="r" b="b"/>
            <a:pathLst>
              <a:path w="363" h="316" extrusionOk="0">
                <a:moveTo>
                  <a:pt x="227" y="1"/>
                </a:moveTo>
                <a:cubicBezTo>
                  <a:pt x="144" y="1"/>
                  <a:pt x="45" y="77"/>
                  <a:pt x="20" y="153"/>
                </a:cubicBezTo>
                <a:cubicBezTo>
                  <a:pt x="1" y="242"/>
                  <a:pt x="99" y="281"/>
                  <a:pt x="186" y="301"/>
                </a:cubicBezTo>
                <a:cubicBezTo>
                  <a:pt x="215" y="310"/>
                  <a:pt x="239" y="315"/>
                  <a:pt x="260" y="315"/>
                </a:cubicBezTo>
                <a:cubicBezTo>
                  <a:pt x="303" y="315"/>
                  <a:pt x="330" y="292"/>
                  <a:pt x="343" y="232"/>
                </a:cubicBezTo>
                <a:cubicBezTo>
                  <a:pt x="363" y="144"/>
                  <a:pt x="343" y="26"/>
                  <a:pt x="265" y="7"/>
                </a:cubicBezTo>
                <a:cubicBezTo>
                  <a:pt x="253" y="3"/>
                  <a:pt x="240" y="1"/>
                  <a:pt x="22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6" name="Google Shape;2226;p32"/>
          <p:cNvSpPr/>
          <p:nvPr/>
        </p:nvSpPr>
        <p:spPr>
          <a:xfrm>
            <a:off x="10107466" y="45639"/>
            <a:ext cx="79137" cy="103268"/>
          </a:xfrm>
          <a:custGeom>
            <a:avLst/>
            <a:gdLst/>
            <a:ahLst/>
            <a:cxnLst/>
            <a:rect l="l" t="t" r="r" b="b"/>
            <a:pathLst>
              <a:path w="305" h="398" extrusionOk="0">
                <a:moveTo>
                  <a:pt x="197" y="0"/>
                </a:moveTo>
                <a:cubicBezTo>
                  <a:pt x="122" y="0"/>
                  <a:pt x="38" y="97"/>
                  <a:pt x="20" y="169"/>
                </a:cubicBezTo>
                <a:cubicBezTo>
                  <a:pt x="1" y="257"/>
                  <a:pt x="40" y="375"/>
                  <a:pt x="118" y="394"/>
                </a:cubicBezTo>
                <a:cubicBezTo>
                  <a:pt x="127" y="396"/>
                  <a:pt x="135" y="397"/>
                  <a:pt x="142" y="397"/>
                </a:cubicBezTo>
                <a:cubicBezTo>
                  <a:pt x="216" y="397"/>
                  <a:pt x="257" y="317"/>
                  <a:pt x="275" y="238"/>
                </a:cubicBezTo>
                <a:cubicBezTo>
                  <a:pt x="294" y="149"/>
                  <a:pt x="305" y="22"/>
                  <a:pt x="216" y="3"/>
                </a:cubicBezTo>
                <a:cubicBezTo>
                  <a:pt x="210" y="1"/>
                  <a:pt x="203" y="0"/>
                  <a:pt x="19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7" name="Google Shape;2227;p32"/>
          <p:cNvSpPr/>
          <p:nvPr/>
        </p:nvSpPr>
        <p:spPr>
          <a:xfrm>
            <a:off x="-1124846" y="4562694"/>
            <a:ext cx="84327" cy="83289"/>
          </a:xfrm>
          <a:custGeom>
            <a:avLst/>
            <a:gdLst/>
            <a:ahLst/>
            <a:cxnLst/>
            <a:rect l="l" t="t" r="r" b="b"/>
            <a:pathLst>
              <a:path w="325" h="321" extrusionOk="0">
                <a:moveTo>
                  <a:pt x="206" y="0"/>
                </a:moveTo>
                <a:cubicBezTo>
                  <a:pt x="135" y="0"/>
                  <a:pt x="55" y="59"/>
                  <a:pt x="31" y="125"/>
                </a:cubicBezTo>
                <a:cubicBezTo>
                  <a:pt x="1" y="193"/>
                  <a:pt x="40" y="282"/>
                  <a:pt x="119" y="311"/>
                </a:cubicBezTo>
                <a:cubicBezTo>
                  <a:pt x="134" y="318"/>
                  <a:pt x="151" y="321"/>
                  <a:pt x="167" y="321"/>
                </a:cubicBezTo>
                <a:cubicBezTo>
                  <a:pt x="221" y="321"/>
                  <a:pt x="273" y="285"/>
                  <a:pt x="295" y="232"/>
                </a:cubicBezTo>
                <a:cubicBezTo>
                  <a:pt x="325" y="164"/>
                  <a:pt x="314" y="37"/>
                  <a:pt x="246" y="8"/>
                </a:cubicBezTo>
                <a:cubicBezTo>
                  <a:pt x="233" y="3"/>
                  <a:pt x="220" y="0"/>
                  <a:pt x="20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8" name="Google Shape;2228;p32"/>
          <p:cNvSpPr/>
          <p:nvPr/>
        </p:nvSpPr>
        <p:spPr>
          <a:xfrm>
            <a:off x="-992518" y="4290514"/>
            <a:ext cx="117020" cy="104047"/>
          </a:xfrm>
          <a:custGeom>
            <a:avLst/>
            <a:gdLst/>
            <a:ahLst/>
            <a:cxnLst/>
            <a:rect l="l" t="t" r="r" b="b"/>
            <a:pathLst>
              <a:path w="451" h="401" extrusionOk="0">
                <a:moveTo>
                  <a:pt x="295" y="1"/>
                </a:moveTo>
                <a:cubicBezTo>
                  <a:pt x="220" y="1"/>
                  <a:pt x="140" y="79"/>
                  <a:pt x="89" y="145"/>
                </a:cubicBezTo>
                <a:cubicBezTo>
                  <a:pt x="20" y="224"/>
                  <a:pt x="0" y="273"/>
                  <a:pt x="89" y="351"/>
                </a:cubicBezTo>
                <a:cubicBezTo>
                  <a:pt x="130" y="383"/>
                  <a:pt x="169" y="400"/>
                  <a:pt x="206" y="400"/>
                </a:cubicBezTo>
                <a:cubicBezTo>
                  <a:pt x="248" y="400"/>
                  <a:pt x="287" y="378"/>
                  <a:pt x="324" y="332"/>
                </a:cubicBezTo>
                <a:cubicBezTo>
                  <a:pt x="392" y="253"/>
                  <a:pt x="451" y="106"/>
                  <a:pt x="363" y="28"/>
                </a:cubicBezTo>
                <a:cubicBezTo>
                  <a:pt x="342" y="9"/>
                  <a:pt x="318" y="1"/>
                  <a:pt x="29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9" name="Google Shape;2229;p32"/>
          <p:cNvSpPr/>
          <p:nvPr/>
        </p:nvSpPr>
        <p:spPr>
          <a:xfrm>
            <a:off x="-931543" y="4609397"/>
            <a:ext cx="114684" cy="84067"/>
          </a:xfrm>
          <a:custGeom>
            <a:avLst/>
            <a:gdLst/>
            <a:ahLst/>
            <a:cxnLst/>
            <a:rect l="l" t="t" r="r" b="b"/>
            <a:pathLst>
              <a:path w="442" h="324" extrusionOk="0">
                <a:moveTo>
                  <a:pt x="268" y="1"/>
                </a:moveTo>
                <a:cubicBezTo>
                  <a:pt x="171" y="1"/>
                  <a:pt x="53" y="48"/>
                  <a:pt x="30" y="102"/>
                </a:cubicBezTo>
                <a:cubicBezTo>
                  <a:pt x="0" y="170"/>
                  <a:pt x="128" y="258"/>
                  <a:pt x="226" y="298"/>
                </a:cubicBezTo>
                <a:cubicBezTo>
                  <a:pt x="267" y="314"/>
                  <a:pt x="300" y="323"/>
                  <a:pt x="328" y="323"/>
                </a:cubicBezTo>
                <a:cubicBezTo>
                  <a:pt x="368" y="323"/>
                  <a:pt x="395" y="304"/>
                  <a:pt x="412" y="258"/>
                </a:cubicBezTo>
                <a:cubicBezTo>
                  <a:pt x="441" y="190"/>
                  <a:pt x="441" y="63"/>
                  <a:pt x="344" y="13"/>
                </a:cubicBezTo>
                <a:cubicBezTo>
                  <a:pt x="322" y="5"/>
                  <a:pt x="296" y="1"/>
                  <a:pt x="26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0" name="Google Shape;2230;p32"/>
          <p:cNvSpPr/>
          <p:nvPr/>
        </p:nvSpPr>
        <p:spPr>
          <a:xfrm>
            <a:off x="-766263" y="4448010"/>
            <a:ext cx="66164" cy="75764"/>
          </a:xfrm>
          <a:custGeom>
            <a:avLst/>
            <a:gdLst/>
            <a:ahLst/>
            <a:cxnLst/>
            <a:rect l="l" t="t" r="r" b="b"/>
            <a:pathLst>
              <a:path w="255" h="292" extrusionOk="0">
                <a:moveTo>
                  <a:pt x="149" y="1"/>
                </a:moveTo>
                <a:cubicBezTo>
                  <a:pt x="97" y="1"/>
                  <a:pt x="72" y="52"/>
                  <a:pt x="40" y="117"/>
                </a:cubicBezTo>
                <a:cubicBezTo>
                  <a:pt x="10" y="185"/>
                  <a:pt x="0" y="254"/>
                  <a:pt x="69" y="283"/>
                </a:cubicBezTo>
                <a:cubicBezTo>
                  <a:pt x="82" y="289"/>
                  <a:pt x="96" y="291"/>
                  <a:pt x="109" y="291"/>
                </a:cubicBezTo>
                <a:cubicBezTo>
                  <a:pt x="160" y="291"/>
                  <a:pt x="202" y="247"/>
                  <a:pt x="225" y="185"/>
                </a:cubicBezTo>
                <a:cubicBezTo>
                  <a:pt x="255" y="117"/>
                  <a:pt x="255" y="38"/>
                  <a:pt x="186" y="8"/>
                </a:cubicBezTo>
                <a:cubicBezTo>
                  <a:pt x="172" y="3"/>
                  <a:pt x="160" y="1"/>
                  <a:pt x="14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1" name="Google Shape;2231;p32"/>
          <p:cNvSpPr/>
          <p:nvPr/>
        </p:nvSpPr>
        <p:spPr>
          <a:xfrm>
            <a:off x="-682456" y="4659993"/>
            <a:ext cx="142447" cy="97560"/>
          </a:xfrm>
          <a:custGeom>
            <a:avLst/>
            <a:gdLst/>
            <a:ahLst/>
            <a:cxnLst/>
            <a:rect l="l" t="t" r="r" b="b"/>
            <a:pathLst>
              <a:path w="549" h="376" extrusionOk="0">
                <a:moveTo>
                  <a:pt x="235" y="1"/>
                </a:moveTo>
                <a:cubicBezTo>
                  <a:pt x="152" y="1"/>
                  <a:pt x="66" y="36"/>
                  <a:pt x="39" y="103"/>
                </a:cubicBezTo>
                <a:cubicBezTo>
                  <a:pt x="0" y="201"/>
                  <a:pt x="108" y="299"/>
                  <a:pt x="216" y="347"/>
                </a:cubicBezTo>
                <a:cubicBezTo>
                  <a:pt x="262" y="364"/>
                  <a:pt x="315" y="375"/>
                  <a:pt x="364" y="375"/>
                </a:cubicBezTo>
                <a:cubicBezTo>
                  <a:pt x="429" y="375"/>
                  <a:pt x="487" y="355"/>
                  <a:pt x="509" y="299"/>
                </a:cubicBezTo>
                <a:cubicBezTo>
                  <a:pt x="549" y="201"/>
                  <a:pt x="451" y="73"/>
                  <a:pt x="343" y="24"/>
                </a:cubicBezTo>
                <a:cubicBezTo>
                  <a:pt x="312" y="9"/>
                  <a:pt x="274" y="1"/>
                  <a:pt x="23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2" name="Google Shape;2232;p32"/>
          <p:cNvSpPr/>
          <p:nvPr/>
        </p:nvSpPr>
        <p:spPr>
          <a:xfrm>
            <a:off x="-575814" y="4433739"/>
            <a:ext cx="124804" cy="67980"/>
          </a:xfrm>
          <a:custGeom>
            <a:avLst/>
            <a:gdLst/>
            <a:ahLst/>
            <a:cxnLst/>
            <a:rect l="l" t="t" r="r" b="b"/>
            <a:pathLst>
              <a:path w="481" h="262" extrusionOk="0">
                <a:moveTo>
                  <a:pt x="136" y="0"/>
                </a:moveTo>
                <a:cubicBezTo>
                  <a:pt x="86" y="0"/>
                  <a:pt x="45" y="15"/>
                  <a:pt x="30" y="54"/>
                </a:cubicBezTo>
                <a:cubicBezTo>
                  <a:pt x="0" y="122"/>
                  <a:pt x="128" y="172"/>
                  <a:pt x="226" y="211"/>
                </a:cubicBezTo>
                <a:cubicBezTo>
                  <a:pt x="286" y="235"/>
                  <a:pt x="346" y="262"/>
                  <a:pt x="390" y="262"/>
                </a:cubicBezTo>
                <a:cubicBezTo>
                  <a:pt x="418" y="262"/>
                  <a:pt x="440" y="251"/>
                  <a:pt x="451" y="220"/>
                </a:cubicBezTo>
                <a:cubicBezTo>
                  <a:pt x="481" y="152"/>
                  <a:pt x="392" y="83"/>
                  <a:pt x="294" y="34"/>
                </a:cubicBezTo>
                <a:cubicBezTo>
                  <a:pt x="245" y="15"/>
                  <a:pt x="187" y="0"/>
                  <a:pt x="13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3" name="Google Shape;2233;p32"/>
          <p:cNvSpPr/>
          <p:nvPr/>
        </p:nvSpPr>
        <p:spPr>
          <a:xfrm>
            <a:off x="-730717" y="4244070"/>
            <a:ext cx="104305" cy="100673"/>
          </a:xfrm>
          <a:custGeom>
            <a:avLst/>
            <a:gdLst/>
            <a:ahLst/>
            <a:cxnLst/>
            <a:rect l="l" t="t" r="r" b="b"/>
            <a:pathLst>
              <a:path w="402" h="388" extrusionOk="0">
                <a:moveTo>
                  <a:pt x="245" y="0"/>
                </a:moveTo>
                <a:cubicBezTo>
                  <a:pt x="155" y="0"/>
                  <a:pt x="54" y="63"/>
                  <a:pt x="29" y="119"/>
                </a:cubicBezTo>
                <a:cubicBezTo>
                  <a:pt x="0" y="187"/>
                  <a:pt x="49" y="334"/>
                  <a:pt x="147" y="374"/>
                </a:cubicBezTo>
                <a:cubicBezTo>
                  <a:pt x="167" y="383"/>
                  <a:pt x="186" y="388"/>
                  <a:pt x="206" y="388"/>
                </a:cubicBezTo>
                <a:cubicBezTo>
                  <a:pt x="282" y="388"/>
                  <a:pt x="349" y="321"/>
                  <a:pt x="373" y="266"/>
                </a:cubicBezTo>
                <a:cubicBezTo>
                  <a:pt x="402" y="187"/>
                  <a:pt x="402" y="60"/>
                  <a:pt x="304" y="11"/>
                </a:cubicBezTo>
                <a:cubicBezTo>
                  <a:pt x="286" y="4"/>
                  <a:pt x="266" y="0"/>
                  <a:pt x="24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4" name="Google Shape;2234;p32"/>
          <p:cNvSpPr/>
          <p:nvPr/>
        </p:nvSpPr>
        <p:spPr>
          <a:xfrm>
            <a:off x="-471509" y="4626004"/>
            <a:ext cx="99376" cy="66683"/>
          </a:xfrm>
          <a:custGeom>
            <a:avLst/>
            <a:gdLst/>
            <a:ahLst/>
            <a:cxnLst/>
            <a:rect l="l" t="t" r="r" b="b"/>
            <a:pathLst>
              <a:path w="383" h="257" extrusionOk="0">
                <a:moveTo>
                  <a:pt x="119" y="1"/>
                </a:moveTo>
                <a:cubicBezTo>
                  <a:pt x="79" y="1"/>
                  <a:pt x="44" y="13"/>
                  <a:pt x="29" y="47"/>
                </a:cubicBezTo>
                <a:cubicBezTo>
                  <a:pt x="0" y="116"/>
                  <a:pt x="79" y="214"/>
                  <a:pt x="157" y="243"/>
                </a:cubicBezTo>
                <a:cubicBezTo>
                  <a:pt x="178" y="252"/>
                  <a:pt x="201" y="257"/>
                  <a:pt x="224" y="257"/>
                </a:cubicBezTo>
                <a:cubicBezTo>
                  <a:pt x="278" y="257"/>
                  <a:pt x="332" y="232"/>
                  <a:pt x="353" y="184"/>
                </a:cubicBezTo>
                <a:cubicBezTo>
                  <a:pt x="382" y="116"/>
                  <a:pt x="314" y="57"/>
                  <a:pt x="245" y="28"/>
                </a:cubicBezTo>
                <a:cubicBezTo>
                  <a:pt x="206" y="13"/>
                  <a:pt x="159" y="1"/>
                  <a:pt x="11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5" name="Google Shape;2235;p32"/>
          <p:cNvSpPr/>
          <p:nvPr/>
        </p:nvSpPr>
        <p:spPr>
          <a:xfrm>
            <a:off x="-819713" y="4766117"/>
            <a:ext cx="81472" cy="75505"/>
          </a:xfrm>
          <a:custGeom>
            <a:avLst/>
            <a:gdLst/>
            <a:ahLst/>
            <a:cxnLst/>
            <a:rect l="l" t="t" r="r" b="b"/>
            <a:pathLst>
              <a:path w="314" h="291" extrusionOk="0">
                <a:moveTo>
                  <a:pt x="147" y="1"/>
                </a:moveTo>
                <a:cubicBezTo>
                  <a:pt x="94" y="1"/>
                  <a:pt x="55" y="66"/>
                  <a:pt x="30" y="125"/>
                </a:cubicBezTo>
                <a:cubicBezTo>
                  <a:pt x="0" y="203"/>
                  <a:pt x="0" y="242"/>
                  <a:pt x="69" y="271"/>
                </a:cubicBezTo>
                <a:cubicBezTo>
                  <a:pt x="96" y="283"/>
                  <a:pt x="130" y="290"/>
                  <a:pt x="162" y="290"/>
                </a:cubicBezTo>
                <a:cubicBezTo>
                  <a:pt x="212" y="290"/>
                  <a:pt x="261" y="274"/>
                  <a:pt x="285" y="232"/>
                </a:cubicBezTo>
                <a:cubicBezTo>
                  <a:pt x="314" y="164"/>
                  <a:pt x="255" y="36"/>
                  <a:pt x="177" y="7"/>
                </a:cubicBezTo>
                <a:cubicBezTo>
                  <a:pt x="166" y="3"/>
                  <a:pt x="157" y="1"/>
                  <a:pt x="14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6" name="Google Shape;2236;p32"/>
          <p:cNvSpPr/>
          <p:nvPr/>
        </p:nvSpPr>
        <p:spPr>
          <a:xfrm>
            <a:off x="110215" y="4581895"/>
            <a:ext cx="84327" cy="83548"/>
          </a:xfrm>
          <a:custGeom>
            <a:avLst/>
            <a:gdLst/>
            <a:ahLst/>
            <a:cxnLst/>
            <a:rect l="l" t="t" r="r" b="b"/>
            <a:pathLst>
              <a:path w="325" h="322" extrusionOk="0">
                <a:moveTo>
                  <a:pt x="153" y="1"/>
                </a:moveTo>
                <a:cubicBezTo>
                  <a:pt x="101" y="1"/>
                  <a:pt x="52" y="32"/>
                  <a:pt x="31" y="90"/>
                </a:cubicBezTo>
                <a:cubicBezTo>
                  <a:pt x="1" y="158"/>
                  <a:pt x="11" y="286"/>
                  <a:pt x="79" y="315"/>
                </a:cubicBezTo>
                <a:cubicBezTo>
                  <a:pt x="91" y="320"/>
                  <a:pt x="103" y="322"/>
                  <a:pt x="116" y="322"/>
                </a:cubicBezTo>
                <a:cubicBezTo>
                  <a:pt x="188" y="322"/>
                  <a:pt x="270" y="256"/>
                  <a:pt x="295" y="198"/>
                </a:cubicBezTo>
                <a:cubicBezTo>
                  <a:pt x="324" y="129"/>
                  <a:pt x="285" y="41"/>
                  <a:pt x="207" y="12"/>
                </a:cubicBezTo>
                <a:cubicBezTo>
                  <a:pt x="189" y="4"/>
                  <a:pt x="171" y="1"/>
                  <a:pt x="153"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7" name="Google Shape;2237;p32"/>
          <p:cNvSpPr/>
          <p:nvPr/>
        </p:nvSpPr>
        <p:spPr>
          <a:xfrm>
            <a:off x="-120711" y="4463578"/>
            <a:ext cx="96781" cy="108197"/>
          </a:xfrm>
          <a:custGeom>
            <a:avLst/>
            <a:gdLst/>
            <a:ahLst/>
            <a:cxnLst/>
            <a:rect l="l" t="t" r="r" b="b"/>
            <a:pathLst>
              <a:path w="373" h="417" extrusionOk="0">
                <a:moveTo>
                  <a:pt x="181" y="0"/>
                </a:moveTo>
                <a:cubicBezTo>
                  <a:pt x="120" y="0"/>
                  <a:pt x="77" y="35"/>
                  <a:pt x="49" y="105"/>
                </a:cubicBezTo>
                <a:cubicBezTo>
                  <a:pt x="9" y="203"/>
                  <a:pt x="0" y="360"/>
                  <a:pt x="98" y="409"/>
                </a:cubicBezTo>
                <a:cubicBezTo>
                  <a:pt x="112" y="414"/>
                  <a:pt x="125" y="416"/>
                  <a:pt x="137" y="416"/>
                </a:cubicBezTo>
                <a:cubicBezTo>
                  <a:pt x="225" y="416"/>
                  <a:pt x="289" y="308"/>
                  <a:pt x="323" y="223"/>
                </a:cubicBezTo>
                <a:cubicBezTo>
                  <a:pt x="362" y="125"/>
                  <a:pt x="372" y="66"/>
                  <a:pt x="264" y="17"/>
                </a:cubicBezTo>
                <a:cubicBezTo>
                  <a:pt x="233" y="6"/>
                  <a:pt x="206" y="0"/>
                  <a:pt x="18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8" name="Google Shape;2238;p32"/>
          <p:cNvSpPr/>
          <p:nvPr/>
        </p:nvSpPr>
        <p:spPr>
          <a:xfrm>
            <a:off x="3574" y="4350192"/>
            <a:ext cx="117279" cy="83289"/>
          </a:xfrm>
          <a:custGeom>
            <a:avLst/>
            <a:gdLst/>
            <a:ahLst/>
            <a:cxnLst/>
            <a:rect l="l" t="t" r="r" b="b"/>
            <a:pathLst>
              <a:path w="452" h="321" extrusionOk="0">
                <a:moveTo>
                  <a:pt x="130" y="0"/>
                </a:moveTo>
                <a:cubicBezTo>
                  <a:pt x="87" y="0"/>
                  <a:pt x="58" y="20"/>
                  <a:pt x="40" y="63"/>
                </a:cubicBezTo>
                <a:cubicBezTo>
                  <a:pt x="11" y="131"/>
                  <a:pt x="1" y="268"/>
                  <a:pt x="109" y="307"/>
                </a:cubicBezTo>
                <a:cubicBezTo>
                  <a:pt x="132" y="317"/>
                  <a:pt x="161" y="321"/>
                  <a:pt x="192" y="321"/>
                </a:cubicBezTo>
                <a:cubicBezTo>
                  <a:pt x="288" y="321"/>
                  <a:pt x="400" y="279"/>
                  <a:pt x="422" y="219"/>
                </a:cubicBezTo>
                <a:cubicBezTo>
                  <a:pt x="451" y="150"/>
                  <a:pt x="324" y="63"/>
                  <a:pt x="226" y="23"/>
                </a:cubicBezTo>
                <a:cubicBezTo>
                  <a:pt x="188" y="8"/>
                  <a:pt x="156" y="0"/>
                  <a:pt x="130"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9" name="Google Shape;2239;p32"/>
          <p:cNvSpPr/>
          <p:nvPr/>
        </p:nvSpPr>
        <p:spPr>
          <a:xfrm>
            <a:off x="-174420" y="4635865"/>
            <a:ext cx="69019" cy="75505"/>
          </a:xfrm>
          <a:custGeom>
            <a:avLst/>
            <a:gdLst/>
            <a:ahLst/>
            <a:cxnLst/>
            <a:rect l="l" t="t" r="r" b="b"/>
            <a:pathLst>
              <a:path w="266" h="291" extrusionOk="0">
                <a:moveTo>
                  <a:pt x="147" y="1"/>
                </a:moveTo>
                <a:cubicBezTo>
                  <a:pt x="96" y="1"/>
                  <a:pt x="54" y="43"/>
                  <a:pt x="31" y="98"/>
                </a:cubicBezTo>
                <a:cubicBezTo>
                  <a:pt x="1" y="176"/>
                  <a:pt x="1" y="254"/>
                  <a:pt x="79" y="283"/>
                </a:cubicBezTo>
                <a:cubicBezTo>
                  <a:pt x="91" y="288"/>
                  <a:pt x="101" y="291"/>
                  <a:pt x="111" y="291"/>
                </a:cubicBezTo>
                <a:cubicBezTo>
                  <a:pt x="161" y="291"/>
                  <a:pt x="192" y="233"/>
                  <a:pt x="216" y="176"/>
                </a:cubicBezTo>
                <a:cubicBezTo>
                  <a:pt x="246" y="107"/>
                  <a:pt x="266" y="39"/>
                  <a:pt x="187" y="9"/>
                </a:cubicBezTo>
                <a:cubicBezTo>
                  <a:pt x="174" y="3"/>
                  <a:pt x="160" y="1"/>
                  <a:pt x="14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0" name="Google Shape;2240;p32"/>
          <p:cNvSpPr/>
          <p:nvPr/>
        </p:nvSpPr>
        <p:spPr>
          <a:xfrm>
            <a:off x="-98138" y="4829686"/>
            <a:ext cx="142707" cy="96781"/>
          </a:xfrm>
          <a:custGeom>
            <a:avLst/>
            <a:gdLst/>
            <a:ahLst/>
            <a:cxnLst/>
            <a:rect l="l" t="t" r="r" b="b"/>
            <a:pathLst>
              <a:path w="550" h="373" extrusionOk="0">
                <a:moveTo>
                  <a:pt x="183" y="0"/>
                </a:moveTo>
                <a:cubicBezTo>
                  <a:pt x="119" y="0"/>
                  <a:pt x="62" y="21"/>
                  <a:pt x="40" y="75"/>
                </a:cubicBezTo>
                <a:cubicBezTo>
                  <a:pt x="1" y="173"/>
                  <a:pt x="99" y="311"/>
                  <a:pt x="207" y="350"/>
                </a:cubicBezTo>
                <a:cubicBezTo>
                  <a:pt x="241" y="365"/>
                  <a:pt x="280" y="373"/>
                  <a:pt x="319" y="373"/>
                </a:cubicBezTo>
                <a:cubicBezTo>
                  <a:pt x="402" y="373"/>
                  <a:pt x="483" y="338"/>
                  <a:pt x="510" y="271"/>
                </a:cubicBezTo>
                <a:cubicBezTo>
                  <a:pt x="549" y="173"/>
                  <a:pt x="442" y="75"/>
                  <a:pt x="334" y="36"/>
                </a:cubicBezTo>
                <a:cubicBezTo>
                  <a:pt x="290" y="14"/>
                  <a:pt x="234" y="0"/>
                  <a:pt x="183"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1" name="Google Shape;2241;p32"/>
          <p:cNvSpPr/>
          <p:nvPr/>
        </p:nvSpPr>
        <p:spPr>
          <a:xfrm>
            <a:off x="-349559" y="4417653"/>
            <a:ext cx="124804" cy="67201"/>
          </a:xfrm>
          <a:custGeom>
            <a:avLst/>
            <a:gdLst/>
            <a:ahLst/>
            <a:cxnLst/>
            <a:rect l="l" t="t" r="r" b="b"/>
            <a:pathLst>
              <a:path w="481" h="259" extrusionOk="0">
                <a:moveTo>
                  <a:pt x="91" y="1"/>
                </a:moveTo>
                <a:cubicBezTo>
                  <a:pt x="63" y="1"/>
                  <a:pt x="41" y="11"/>
                  <a:pt x="30" y="38"/>
                </a:cubicBezTo>
                <a:cubicBezTo>
                  <a:pt x="1" y="106"/>
                  <a:pt x="79" y="184"/>
                  <a:pt x="186" y="223"/>
                </a:cubicBezTo>
                <a:cubicBezTo>
                  <a:pt x="238" y="244"/>
                  <a:pt x="300" y="259"/>
                  <a:pt x="351" y="259"/>
                </a:cubicBezTo>
                <a:cubicBezTo>
                  <a:pt x="398" y="259"/>
                  <a:pt x="437" y="246"/>
                  <a:pt x="451" y="214"/>
                </a:cubicBezTo>
                <a:cubicBezTo>
                  <a:pt x="480" y="136"/>
                  <a:pt x="353" y="96"/>
                  <a:pt x="255" y="57"/>
                </a:cubicBezTo>
                <a:cubicBezTo>
                  <a:pt x="195" y="27"/>
                  <a:pt x="135" y="1"/>
                  <a:pt x="9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2" name="Google Shape;2242;p32"/>
          <p:cNvSpPr/>
          <p:nvPr/>
        </p:nvSpPr>
        <p:spPr>
          <a:xfrm>
            <a:off x="-395226" y="4811005"/>
            <a:ext cx="104305" cy="100673"/>
          </a:xfrm>
          <a:custGeom>
            <a:avLst/>
            <a:gdLst/>
            <a:ahLst/>
            <a:cxnLst/>
            <a:rect l="l" t="t" r="r" b="b"/>
            <a:pathLst>
              <a:path w="402" h="388" extrusionOk="0">
                <a:moveTo>
                  <a:pt x="201" y="1"/>
                </a:moveTo>
                <a:cubicBezTo>
                  <a:pt x="118" y="1"/>
                  <a:pt x="54" y="71"/>
                  <a:pt x="29" y="128"/>
                </a:cubicBezTo>
                <a:cubicBezTo>
                  <a:pt x="0" y="196"/>
                  <a:pt x="0" y="333"/>
                  <a:pt x="98" y="372"/>
                </a:cubicBezTo>
                <a:cubicBezTo>
                  <a:pt x="120" y="383"/>
                  <a:pt x="143" y="388"/>
                  <a:pt x="167" y="388"/>
                </a:cubicBezTo>
                <a:cubicBezTo>
                  <a:pt x="251" y="388"/>
                  <a:pt x="340" y="328"/>
                  <a:pt x="362" y="274"/>
                </a:cubicBezTo>
                <a:cubicBezTo>
                  <a:pt x="401" y="196"/>
                  <a:pt x="353" y="50"/>
                  <a:pt x="255" y="10"/>
                </a:cubicBezTo>
                <a:cubicBezTo>
                  <a:pt x="236" y="4"/>
                  <a:pt x="218" y="1"/>
                  <a:pt x="20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3" name="Google Shape;2243;p32"/>
          <p:cNvSpPr/>
          <p:nvPr/>
        </p:nvSpPr>
        <p:spPr>
          <a:xfrm>
            <a:off x="-430773" y="4225647"/>
            <a:ext cx="99116" cy="67461"/>
          </a:xfrm>
          <a:custGeom>
            <a:avLst/>
            <a:gdLst/>
            <a:ahLst/>
            <a:cxnLst/>
            <a:rect l="l" t="t" r="r" b="b"/>
            <a:pathLst>
              <a:path w="382" h="260" extrusionOk="0">
                <a:moveTo>
                  <a:pt x="168" y="0"/>
                </a:moveTo>
                <a:cubicBezTo>
                  <a:pt x="110" y="0"/>
                  <a:pt x="50" y="27"/>
                  <a:pt x="29" y="82"/>
                </a:cubicBezTo>
                <a:cubicBezTo>
                  <a:pt x="0" y="151"/>
                  <a:pt x="79" y="199"/>
                  <a:pt x="147" y="229"/>
                </a:cubicBezTo>
                <a:cubicBezTo>
                  <a:pt x="183" y="244"/>
                  <a:pt x="229" y="260"/>
                  <a:pt x="270" y="260"/>
                </a:cubicBezTo>
                <a:cubicBezTo>
                  <a:pt x="307" y="260"/>
                  <a:pt x="339" y="247"/>
                  <a:pt x="353" y="210"/>
                </a:cubicBezTo>
                <a:cubicBezTo>
                  <a:pt x="382" y="141"/>
                  <a:pt x="303" y="43"/>
                  <a:pt x="235" y="14"/>
                </a:cubicBezTo>
                <a:cubicBezTo>
                  <a:pt x="215" y="5"/>
                  <a:pt x="191" y="0"/>
                  <a:pt x="16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4" name="Google Shape;2244;p32"/>
          <p:cNvSpPr/>
          <p:nvPr/>
        </p:nvSpPr>
        <p:spPr>
          <a:xfrm>
            <a:off x="-169231" y="4240178"/>
            <a:ext cx="81472" cy="77061"/>
          </a:xfrm>
          <a:custGeom>
            <a:avLst/>
            <a:gdLst/>
            <a:ahLst/>
            <a:cxnLst/>
            <a:rect l="l" t="t" r="r" b="b"/>
            <a:pathLst>
              <a:path w="314" h="297" extrusionOk="0">
                <a:moveTo>
                  <a:pt x="145" y="0"/>
                </a:moveTo>
                <a:cubicBezTo>
                  <a:pt x="95" y="0"/>
                  <a:pt x="47" y="19"/>
                  <a:pt x="30" y="65"/>
                </a:cubicBezTo>
                <a:cubicBezTo>
                  <a:pt x="1" y="134"/>
                  <a:pt x="59" y="261"/>
                  <a:pt x="128" y="291"/>
                </a:cubicBezTo>
                <a:cubicBezTo>
                  <a:pt x="140" y="295"/>
                  <a:pt x="150" y="297"/>
                  <a:pt x="161" y="297"/>
                </a:cubicBezTo>
                <a:cubicBezTo>
                  <a:pt x="220" y="297"/>
                  <a:pt x="260" y="230"/>
                  <a:pt x="285" y="163"/>
                </a:cubicBezTo>
                <a:cubicBezTo>
                  <a:pt x="314" y="95"/>
                  <a:pt x="314" y="56"/>
                  <a:pt x="246" y="26"/>
                </a:cubicBezTo>
                <a:cubicBezTo>
                  <a:pt x="217" y="10"/>
                  <a:pt x="180" y="0"/>
                  <a:pt x="14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5" name="Google Shape;2245;p32"/>
          <p:cNvSpPr/>
          <p:nvPr/>
        </p:nvSpPr>
        <p:spPr>
          <a:xfrm>
            <a:off x="-547793" y="4094877"/>
            <a:ext cx="66424" cy="75764"/>
          </a:xfrm>
          <a:custGeom>
            <a:avLst/>
            <a:gdLst/>
            <a:ahLst/>
            <a:cxnLst/>
            <a:rect l="l" t="t" r="r" b="b"/>
            <a:pathLst>
              <a:path w="256" h="292" extrusionOk="0">
                <a:moveTo>
                  <a:pt x="147" y="0"/>
                </a:moveTo>
                <a:cubicBezTo>
                  <a:pt x="94" y="0"/>
                  <a:pt x="63" y="50"/>
                  <a:pt x="40" y="106"/>
                </a:cubicBezTo>
                <a:cubicBezTo>
                  <a:pt x="10" y="185"/>
                  <a:pt x="1" y="253"/>
                  <a:pt x="69" y="283"/>
                </a:cubicBezTo>
                <a:cubicBezTo>
                  <a:pt x="83" y="288"/>
                  <a:pt x="96" y="291"/>
                  <a:pt x="109" y="291"/>
                </a:cubicBezTo>
                <a:cubicBezTo>
                  <a:pt x="160" y="291"/>
                  <a:pt x="202" y="247"/>
                  <a:pt x="225" y="185"/>
                </a:cubicBezTo>
                <a:cubicBezTo>
                  <a:pt x="255" y="116"/>
                  <a:pt x="255" y="37"/>
                  <a:pt x="186" y="8"/>
                </a:cubicBezTo>
                <a:cubicBezTo>
                  <a:pt x="172" y="3"/>
                  <a:pt x="159" y="0"/>
                  <a:pt x="14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6" name="Google Shape;2246;p32"/>
          <p:cNvSpPr/>
          <p:nvPr/>
        </p:nvSpPr>
        <p:spPr>
          <a:xfrm>
            <a:off x="-196993" y="4984587"/>
            <a:ext cx="68759" cy="77580"/>
          </a:xfrm>
          <a:custGeom>
            <a:avLst/>
            <a:gdLst/>
            <a:ahLst/>
            <a:cxnLst/>
            <a:rect l="l" t="t" r="r" b="b"/>
            <a:pathLst>
              <a:path w="265" h="299" extrusionOk="0">
                <a:moveTo>
                  <a:pt x="160" y="0"/>
                </a:moveTo>
                <a:cubicBezTo>
                  <a:pt x="105" y="0"/>
                  <a:pt x="74" y="58"/>
                  <a:pt x="49" y="115"/>
                </a:cubicBezTo>
                <a:cubicBezTo>
                  <a:pt x="20" y="184"/>
                  <a:pt x="0" y="252"/>
                  <a:pt x="79" y="291"/>
                </a:cubicBezTo>
                <a:cubicBezTo>
                  <a:pt x="91" y="296"/>
                  <a:pt x="103" y="299"/>
                  <a:pt x="115" y="299"/>
                </a:cubicBezTo>
                <a:cubicBezTo>
                  <a:pt x="167" y="299"/>
                  <a:pt x="211" y="249"/>
                  <a:pt x="235" y="193"/>
                </a:cubicBezTo>
                <a:cubicBezTo>
                  <a:pt x="264" y="125"/>
                  <a:pt x="264" y="36"/>
                  <a:pt x="196" y="7"/>
                </a:cubicBezTo>
                <a:cubicBezTo>
                  <a:pt x="183" y="2"/>
                  <a:pt x="171" y="0"/>
                  <a:pt x="160"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7" name="Google Shape;2247;p32"/>
          <p:cNvSpPr/>
          <p:nvPr/>
        </p:nvSpPr>
        <p:spPr>
          <a:xfrm>
            <a:off x="219710" y="4405976"/>
            <a:ext cx="142447" cy="97040"/>
          </a:xfrm>
          <a:custGeom>
            <a:avLst/>
            <a:gdLst/>
            <a:ahLst/>
            <a:cxnLst/>
            <a:rect l="l" t="t" r="r" b="b"/>
            <a:pathLst>
              <a:path w="549" h="374" extrusionOk="0">
                <a:moveTo>
                  <a:pt x="235" y="0"/>
                </a:moveTo>
                <a:cubicBezTo>
                  <a:pt x="152" y="0"/>
                  <a:pt x="66" y="36"/>
                  <a:pt x="40" y="102"/>
                </a:cubicBezTo>
                <a:cubicBezTo>
                  <a:pt x="0" y="200"/>
                  <a:pt x="108" y="298"/>
                  <a:pt x="216" y="337"/>
                </a:cubicBezTo>
                <a:cubicBezTo>
                  <a:pt x="264" y="359"/>
                  <a:pt x="320" y="373"/>
                  <a:pt x="371" y="373"/>
                </a:cubicBezTo>
                <a:cubicBezTo>
                  <a:pt x="434" y="373"/>
                  <a:pt x="488" y="352"/>
                  <a:pt x="510" y="298"/>
                </a:cubicBezTo>
                <a:cubicBezTo>
                  <a:pt x="549" y="200"/>
                  <a:pt x="451" y="63"/>
                  <a:pt x="343" y="24"/>
                </a:cubicBezTo>
                <a:cubicBezTo>
                  <a:pt x="312" y="8"/>
                  <a:pt x="273" y="0"/>
                  <a:pt x="23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8" name="Google Shape;2248;p32"/>
          <p:cNvSpPr/>
          <p:nvPr/>
        </p:nvSpPr>
        <p:spPr>
          <a:xfrm>
            <a:off x="97761" y="4149364"/>
            <a:ext cx="99116" cy="67461"/>
          </a:xfrm>
          <a:custGeom>
            <a:avLst/>
            <a:gdLst/>
            <a:ahLst/>
            <a:cxnLst/>
            <a:rect l="l" t="t" r="r" b="b"/>
            <a:pathLst>
              <a:path w="382" h="260" extrusionOk="0">
                <a:moveTo>
                  <a:pt x="160" y="1"/>
                </a:moveTo>
                <a:cubicBezTo>
                  <a:pt x="105" y="1"/>
                  <a:pt x="50" y="27"/>
                  <a:pt x="29" y="82"/>
                </a:cubicBezTo>
                <a:cubicBezTo>
                  <a:pt x="0" y="151"/>
                  <a:pt x="68" y="200"/>
                  <a:pt x="137" y="229"/>
                </a:cubicBezTo>
                <a:cubicBezTo>
                  <a:pt x="178" y="245"/>
                  <a:pt x="227" y="260"/>
                  <a:pt x="269" y="260"/>
                </a:cubicBezTo>
                <a:cubicBezTo>
                  <a:pt x="307" y="260"/>
                  <a:pt x="339" y="247"/>
                  <a:pt x="353" y="210"/>
                </a:cubicBezTo>
                <a:cubicBezTo>
                  <a:pt x="382" y="141"/>
                  <a:pt x="304" y="43"/>
                  <a:pt x="225" y="14"/>
                </a:cubicBezTo>
                <a:cubicBezTo>
                  <a:pt x="205" y="5"/>
                  <a:pt x="183" y="1"/>
                  <a:pt x="16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9" name="Google Shape;2249;p32"/>
          <p:cNvSpPr/>
          <p:nvPr/>
        </p:nvSpPr>
        <p:spPr>
          <a:xfrm>
            <a:off x="-230205" y="4045058"/>
            <a:ext cx="99376" cy="67721"/>
          </a:xfrm>
          <a:custGeom>
            <a:avLst/>
            <a:gdLst/>
            <a:ahLst/>
            <a:cxnLst/>
            <a:rect l="l" t="t" r="r" b="b"/>
            <a:pathLst>
              <a:path w="383" h="261" extrusionOk="0">
                <a:moveTo>
                  <a:pt x="159" y="1"/>
                </a:moveTo>
                <a:cubicBezTo>
                  <a:pt x="105" y="1"/>
                  <a:pt x="51" y="25"/>
                  <a:pt x="30" y="73"/>
                </a:cubicBezTo>
                <a:cubicBezTo>
                  <a:pt x="0" y="151"/>
                  <a:pt x="69" y="200"/>
                  <a:pt x="138" y="229"/>
                </a:cubicBezTo>
                <a:cubicBezTo>
                  <a:pt x="178" y="245"/>
                  <a:pt x="227" y="260"/>
                  <a:pt x="269" y="260"/>
                </a:cubicBezTo>
                <a:cubicBezTo>
                  <a:pt x="307" y="260"/>
                  <a:pt x="339" y="247"/>
                  <a:pt x="353" y="210"/>
                </a:cubicBezTo>
                <a:cubicBezTo>
                  <a:pt x="383" y="142"/>
                  <a:pt x="304" y="44"/>
                  <a:pt x="226" y="14"/>
                </a:cubicBezTo>
                <a:cubicBezTo>
                  <a:pt x="206" y="5"/>
                  <a:pt x="182" y="1"/>
                  <a:pt x="15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0" name="Google Shape;2250;p32"/>
          <p:cNvSpPr/>
          <p:nvPr/>
        </p:nvSpPr>
        <p:spPr>
          <a:xfrm>
            <a:off x="-1071137" y="4779608"/>
            <a:ext cx="99116" cy="66424"/>
          </a:xfrm>
          <a:custGeom>
            <a:avLst/>
            <a:gdLst/>
            <a:ahLst/>
            <a:cxnLst/>
            <a:rect l="l" t="t" r="r" b="b"/>
            <a:pathLst>
              <a:path w="382" h="256" extrusionOk="0">
                <a:moveTo>
                  <a:pt x="161" y="0"/>
                </a:moveTo>
                <a:cubicBezTo>
                  <a:pt x="104" y="0"/>
                  <a:pt x="50" y="24"/>
                  <a:pt x="29" y="73"/>
                </a:cubicBezTo>
                <a:cubicBezTo>
                  <a:pt x="0" y="141"/>
                  <a:pt x="68" y="200"/>
                  <a:pt x="147" y="229"/>
                </a:cubicBezTo>
                <a:cubicBezTo>
                  <a:pt x="181" y="244"/>
                  <a:pt x="225" y="256"/>
                  <a:pt x="264" y="256"/>
                </a:cubicBezTo>
                <a:cubicBezTo>
                  <a:pt x="303" y="256"/>
                  <a:pt x="338" y="244"/>
                  <a:pt x="353" y="210"/>
                </a:cubicBezTo>
                <a:cubicBezTo>
                  <a:pt x="382" y="141"/>
                  <a:pt x="303" y="43"/>
                  <a:pt x="235" y="14"/>
                </a:cubicBezTo>
                <a:cubicBezTo>
                  <a:pt x="211" y="5"/>
                  <a:pt x="186" y="0"/>
                  <a:pt x="16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1" name="Google Shape;2251;p32"/>
          <p:cNvSpPr/>
          <p:nvPr/>
        </p:nvSpPr>
        <p:spPr>
          <a:xfrm>
            <a:off x="-1198276" y="3329190"/>
            <a:ext cx="86661" cy="80175"/>
          </a:xfrm>
          <a:custGeom>
            <a:avLst/>
            <a:gdLst/>
            <a:ahLst/>
            <a:cxnLst/>
            <a:rect l="l" t="t" r="r" b="b"/>
            <a:pathLst>
              <a:path w="334" h="309" extrusionOk="0">
                <a:moveTo>
                  <a:pt x="210" y="1"/>
                </a:moveTo>
                <a:cubicBezTo>
                  <a:pt x="149" y="1"/>
                  <a:pt x="74" y="38"/>
                  <a:pt x="40" y="80"/>
                </a:cubicBezTo>
                <a:cubicBezTo>
                  <a:pt x="0" y="139"/>
                  <a:pt x="20" y="237"/>
                  <a:pt x="79" y="285"/>
                </a:cubicBezTo>
                <a:cubicBezTo>
                  <a:pt x="102" y="301"/>
                  <a:pt x="131" y="309"/>
                  <a:pt x="159" y="309"/>
                </a:cubicBezTo>
                <a:cubicBezTo>
                  <a:pt x="202" y="309"/>
                  <a:pt x="245" y="291"/>
                  <a:pt x="275" y="256"/>
                </a:cubicBezTo>
                <a:cubicBezTo>
                  <a:pt x="314" y="187"/>
                  <a:pt x="333" y="60"/>
                  <a:pt x="275" y="21"/>
                </a:cubicBezTo>
                <a:cubicBezTo>
                  <a:pt x="258" y="7"/>
                  <a:pt x="235" y="1"/>
                  <a:pt x="21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2" name="Google Shape;2252;p32"/>
          <p:cNvSpPr/>
          <p:nvPr/>
        </p:nvSpPr>
        <p:spPr>
          <a:xfrm>
            <a:off x="-1010162" y="3103973"/>
            <a:ext cx="122209" cy="95484"/>
          </a:xfrm>
          <a:custGeom>
            <a:avLst/>
            <a:gdLst/>
            <a:ahLst/>
            <a:cxnLst/>
            <a:rect l="l" t="t" r="r" b="b"/>
            <a:pathLst>
              <a:path w="471" h="368" extrusionOk="0">
                <a:moveTo>
                  <a:pt x="318" y="0"/>
                </a:moveTo>
                <a:cubicBezTo>
                  <a:pt x="254" y="0"/>
                  <a:pt x="175" y="48"/>
                  <a:pt x="118" y="86"/>
                </a:cubicBezTo>
                <a:cubicBezTo>
                  <a:pt x="29" y="154"/>
                  <a:pt x="0" y="193"/>
                  <a:pt x="68" y="291"/>
                </a:cubicBezTo>
                <a:cubicBezTo>
                  <a:pt x="103" y="343"/>
                  <a:pt x="143" y="368"/>
                  <a:pt x="189" y="368"/>
                </a:cubicBezTo>
                <a:cubicBezTo>
                  <a:pt x="222" y="368"/>
                  <a:pt x="257" y="355"/>
                  <a:pt x="294" y="331"/>
                </a:cubicBezTo>
                <a:cubicBezTo>
                  <a:pt x="382" y="272"/>
                  <a:pt x="470" y="135"/>
                  <a:pt x="401" y="47"/>
                </a:cubicBezTo>
                <a:cubicBezTo>
                  <a:pt x="381" y="13"/>
                  <a:pt x="352" y="0"/>
                  <a:pt x="31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3" name="Google Shape;2253;p32"/>
          <p:cNvSpPr/>
          <p:nvPr/>
        </p:nvSpPr>
        <p:spPr>
          <a:xfrm>
            <a:off x="-1023135" y="3423895"/>
            <a:ext cx="119873" cy="88737"/>
          </a:xfrm>
          <a:custGeom>
            <a:avLst/>
            <a:gdLst/>
            <a:ahLst/>
            <a:cxnLst/>
            <a:rect l="l" t="t" r="r" b="b"/>
            <a:pathLst>
              <a:path w="462" h="342" extrusionOk="0">
                <a:moveTo>
                  <a:pt x="201" y="0"/>
                </a:moveTo>
                <a:cubicBezTo>
                  <a:pt x="133" y="0"/>
                  <a:pt x="70" y="17"/>
                  <a:pt x="50" y="48"/>
                </a:cubicBezTo>
                <a:cubicBezTo>
                  <a:pt x="1" y="116"/>
                  <a:pt x="99" y="224"/>
                  <a:pt x="187" y="292"/>
                </a:cubicBezTo>
                <a:cubicBezTo>
                  <a:pt x="235" y="324"/>
                  <a:pt x="274" y="342"/>
                  <a:pt x="308" y="342"/>
                </a:cubicBezTo>
                <a:cubicBezTo>
                  <a:pt x="336" y="342"/>
                  <a:pt x="361" y="329"/>
                  <a:pt x="383" y="303"/>
                </a:cubicBezTo>
                <a:cubicBezTo>
                  <a:pt x="432" y="234"/>
                  <a:pt x="461" y="107"/>
                  <a:pt x="373" y="48"/>
                </a:cubicBezTo>
                <a:cubicBezTo>
                  <a:pt x="331" y="15"/>
                  <a:pt x="264" y="0"/>
                  <a:pt x="20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4" name="Google Shape;2254;p32"/>
          <p:cNvSpPr/>
          <p:nvPr/>
        </p:nvSpPr>
        <p:spPr>
          <a:xfrm>
            <a:off x="-829832" y="3301946"/>
            <a:ext cx="79137" cy="71613"/>
          </a:xfrm>
          <a:custGeom>
            <a:avLst/>
            <a:gdLst/>
            <a:ahLst/>
            <a:cxnLst/>
            <a:rect l="l" t="t" r="r" b="b"/>
            <a:pathLst>
              <a:path w="305" h="276" extrusionOk="0">
                <a:moveTo>
                  <a:pt x="200" y="0"/>
                </a:moveTo>
                <a:cubicBezTo>
                  <a:pt x="157" y="0"/>
                  <a:pt x="118" y="44"/>
                  <a:pt x="89" y="87"/>
                </a:cubicBezTo>
                <a:cubicBezTo>
                  <a:pt x="39" y="146"/>
                  <a:pt x="0" y="214"/>
                  <a:pt x="69" y="253"/>
                </a:cubicBezTo>
                <a:cubicBezTo>
                  <a:pt x="88" y="269"/>
                  <a:pt x="107" y="276"/>
                  <a:pt x="127" y="276"/>
                </a:cubicBezTo>
                <a:cubicBezTo>
                  <a:pt x="169" y="276"/>
                  <a:pt x="212" y="245"/>
                  <a:pt x="245" y="205"/>
                </a:cubicBezTo>
                <a:cubicBezTo>
                  <a:pt x="285" y="146"/>
                  <a:pt x="304" y="67"/>
                  <a:pt x="245" y="18"/>
                </a:cubicBezTo>
                <a:cubicBezTo>
                  <a:pt x="230" y="5"/>
                  <a:pt x="215" y="0"/>
                  <a:pt x="200"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5" name="Google Shape;2255;p32"/>
          <p:cNvSpPr/>
          <p:nvPr/>
        </p:nvSpPr>
        <p:spPr>
          <a:xfrm>
            <a:off x="-794287" y="3532611"/>
            <a:ext cx="137517" cy="106641"/>
          </a:xfrm>
          <a:custGeom>
            <a:avLst/>
            <a:gdLst/>
            <a:ahLst/>
            <a:cxnLst/>
            <a:rect l="l" t="t" r="r" b="b"/>
            <a:pathLst>
              <a:path w="530" h="411" extrusionOk="0">
                <a:moveTo>
                  <a:pt x="198" y="1"/>
                </a:moveTo>
                <a:cubicBezTo>
                  <a:pt x="143" y="1"/>
                  <a:pt x="91" y="18"/>
                  <a:pt x="59" y="60"/>
                </a:cubicBezTo>
                <a:cubicBezTo>
                  <a:pt x="0" y="148"/>
                  <a:pt x="79" y="265"/>
                  <a:pt x="167" y="334"/>
                </a:cubicBezTo>
                <a:cubicBezTo>
                  <a:pt x="227" y="376"/>
                  <a:pt x="302" y="411"/>
                  <a:pt x="367" y="411"/>
                </a:cubicBezTo>
                <a:cubicBezTo>
                  <a:pt x="408" y="411"/>
                  <a:pt x="444" y="397"/>
                  <a:pt x="470" y="363"/>
                </a:cubicBezTo>
                <a:cubicBezTo>
                  <a:pt x="529" y="275"/>
                  <a:pt x="470" y="128"/>
                  <a:pt x="372" y="60"/>
                </a:cubicBezTo>
                <a:cubicBezTo>
                  <a:pt x="326" y="23"/>
                  <a:pt x="260" y="1"/>
                  <a:pt x="19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6" name="Google Shape;2256;p32"/>
          <p:cNvSpPr/>
          <p:nvPr/>
        </p:nvSpPr>
        <p:spPr>
          <a:xfrm>
            <a:off x="-631599" y="3332821"/>
            <a:ext cx="117020" cy="84587"/>
          </a:xfrm>
          <a:custGeom>
            <a:avLst/>
            <a:gdLst/>
            <a:ahLst/>
            <a:cxnLst/>
            <a:rect l="l" t="t" r="r" b="b"/>
            <a:pathLst>
              <a:path w="451" h="326" extrusionOk="0">
                <a:moveTo>
                  <a:pt x="108" y="1"/>
                </a:moveTo>
                <a:cubicBezTo>
                  <a:pt x="83" y="1"/>
                  <a:pt x="62" y="8"/>
                  <a:pt x="49" y="27"/>
                </a:cubicBezTo>
                <a:cubicBezTo>
                  <a:pt x="0" y="95"/>
                  <a:pt x="108" y="164"/>
                  <a:pt x="196" y="232"/>
                </a:cubicBezTo>
                <a:cubicBezTo>
                  <a:pt x="259" y="281"/>
                  <a:pt x="317" y="325"/>
                  <a:pt x="362" y="325"/>
                </a:cubicBezTo>
                <a:cubicBezTo>
                  <a:pt x="381" y="325"/>
                  <a:pt x="397" y="318"/>
                  <a:pt x="411" y="301"/>
                </a:cubicBezTo>
                <a:cubicBezTo>
                  <a:pt x="451" y="242"/>
                  <a:pt x="392" y="144"/>
                  <a:pt x="304" y="86"/>
                </a:cubicBezTo>
                <a:cubicBezTo>
                  <a:pt x="243" y="38"/>
                  <a:pt x="164" y="1"/>
                  <a:pt x="10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7" name="Google Shape;2257;p32"/>
          <p:cNvSpPr/>
          <p:nvPr/>
        </p:nvSpPr>
        <p:spPr>
          <a:xfrm>
            <a:off x="-738501" y="3118761"/>
            <a:ext cx="107160" cy="97819"/>
          </a:xfrm>
          <a:custGeom>
            <a:avLst/>
            <a:gdLst/>
            <a:ahLst/>
            <a:cxnLst/>
            <a:rect l="l" t="t" r="r" b="b"/>
            <a:pathLst>
              <a:path w="413" h="377" extrusionOk="0">
                <a:moveTo>
                  <a:pt x="222" y="0"/>
                </a:moveTo>
                <a:cubicBezTo>
                  <a:pt x="150" y="0"/>
                  <a:pt x="72" y="30"/>
                  <a:pt x="40" y="68"/>
                </a:cubicBezTo>
                <a:cubicBezTo>
                  <a:pt x="1" y="127"/>
                  <a:pt x="11" y="284"/>
                  <a:pt x="89" y="352"/>
                </a:cubicBezTo>
                <a:cubicBezTo>
                  <a:pt x="115" y="369"/>
                  <a:pt x="143" y="376"/>
                  <a:pt x="172" y="376"/>
                </a:cubicBezTo>
                <a:cubicBezTo>
                  <a:pt x="240" y="376"/>
                  <a:pt x="309" y="335"/>
                  <a:pt x="344" y="293"/>
                </a:cubicBezTo>
                <a:cubicBezTo>
                  <a:pt x="383" y="225"/>
                  <a:pt x="412" y="97"/>
                  <a:pt x="324" y="29"/>
                </a:cubicBezTo>
                <a:cubicBezTo>
                  <a:pt x="297" y="9"/>
                  <a:pt x="260" y="0"/>
                  <a:pt x="222"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8" name="Google Shape;2258;p32"/>
          <p:cNvSpPr/>
          <p:nvPr/>
        </p:nvSpPr>
        <p:spPr>
          <a:xfrm>
            <a:off x="-575815" y="3543510"/>
            <a:ext cx="96781" cy="74985"/>
          </a:xfrm>
          <a:custGeom>
            <a:avLst/>
            <a:gdLst/>
            <a:ahLst/>
            <a:cxnLst/>
            <a:rect l="l" t="t" r="r" b="b"/>
            <a:pathLst>
              <a:path w="373" h="289" extrusionOk="0">
                <a:moveTo>
                  <a:pt x="104" y="1"/>
                </a:moveTo>
                <a:cubicBezTo>
                  <a:pt x="82" y="1"/>
                  <a:pt x="63" y="8"/>
                  <a:pt x="50" y="27"/>
                </a:cubicBezTo>
                <a:cubicBezTo>
                  <a:pt x="0" y="96"/>
                  <a:pt x="50" y="204"/>
                  <a:pt x="109" y="253"/>
                </a:cubicBezTo>
                <a:cubicBezTo>
                  <a:pt x="141" y="276"/>
                  <a:pt x="180" y="288"/>
                  <a:pt x="218" y="288"/>
                </a:cubicBezTo>
                <a:cubicBezTo>
                  <a:pt x="259" y="288"/>
                  <a:pt x="298" y="274"/>
                  <a:pt x="324" y="243"/>
                </a:cubicBezTo>
                <a:cubicBezTo>
                  <a:pt x="373" y="184"/>
                  <a:pt x="314" y="116"/>
                  <a:pt x="255" y="66"/>
                </a:cubicBezTo>
                <a:cubicBezTo>
                  <a:pt x="209" y="34"/>
                  <a:pt x="150" y="1"/>
                  <a:pt x="104"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9" name="Google Shape;2259;p32"/>
          <p:cNvSpPr/>
          <p:nvPr/>
        </p:nvSpPr>
        <p:spPr>
          <a:xfrm>
            <a:off x="-956972" y="3597998"/>
            <a:ext cx="84067" cy="77580"/>
          </a:xfrm>
          <a:custGeom>
            <a:avLst/>
            <a:gdLst/>
            <a:ahLst/>
            <a:cxnLst/>
            <a:rect l="l" t="t" r="r" b="b"/>
            <a:pathLst>
              <a:path w="324" h="299" extrusionOk="0">
                <a:moveTo>
                  <a:pt x="190" y="1"/>
                </a:moveTo>
                <a:cubicBezTo>
                  <a:pt x="138" y="1"/>
                  <a:pt x="90" y="48"/>
                  <a:pt x="59" y="102"/>
                </a:cubicBezTo>
                <a:cubicBezTo>
                  <a:pt x="11" y="160"/>
                  <a:pt x="0" y="200"/>
                  <a:pt x="59" y="248"/>
                </a:cubicBezTo>
                <a:cubicBezTo>
                  <a:pt x="93" y="277"/>
                  <a:pt x="144" y="299"/>
                  <a:pt x="190" y="299"/>
                </a:cubicBezTo>
                <a:cubicBezTo>
                  <a:pt x="223" y="299"/>
                  <a:pt x="254" y="287"/>
                  <a:pt x="275" y="258"/>
                </a:cubicBezTo>
                <a:cubicBezTo>
                  <a:pt x="324" y="200"/>
                  <a:pt x="294" y="63"/>
                  <a:pt x="235" y="13"/>
                </a:cubicBezTo>
                <a:cubicBezTo>
                  <a:pt x="220" y="4"/>
                  <a:pt x="205" y="1"/>
                  <a:pt x="19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0" name="Google Shape;2260;p32"/>
          <p:cNvSpPr/>
          <p:nvPr/>
        </p:nvSpPr>
        <p:spPr>
          <a:xfrm>
            <a:off x="-9140" y="3645999"/>
            <a:ext cx="89256" cy="80175"/>
          </a:xfrm>
          <a:custGeom>
            <a:avLst/>
            <a:gdLst/>
            <a:ahLst/>
            <a:cxnLst/>
            <a:rect l="l" t="t" r="r" b="b"/>
            <a:pathLst>
              <a:path w="344" h="309" extrusionOk="0">
                <a:moveTo>
                  <a:pt x="176" y="1"/>
                </a:moveTo>
                <a:cubicBezTo>
                  <a:pt x="134" y="1"/>
                  <a:pt x="93" y="18"/>
                  <a:pt x="69" y="54"/>
                </a:cubicBezTo>
                <a:cubicBezTo>
                  <a:pt x="21" y="122"/>
                  <a:pt x="1" y="240"/>
                  <a:pt x="60" y="289"/>
                </a:cubicBezTo>
                <a:cubicBezTo>
                  <a:pt x="77" y="303"/>
                  <a:pt x="99" y="309"/>
                  <a:pt x="124" y="309"/>
                </a:cubicBezTo>
                <a:cubicBezTo>
                  <a:pt x="185" y="309"/>
                  <a:pt x="260" y="272"/>
                  <a:pt x="295" y="230"/>
                </a:cubicBezTo>
                <a:cubicBezTo>
                  <a:pt x="343" y="161"/>
                  <a:pt x="314" y="73"/>
                  <a:pt x="256" y="24"/>
                </a:cubicBezTo>
                <a:cubicBezTo>
                  <a:pt x="232" y="8"/>
                  <a:pt x="204" y="1"/>
                  <a:pt x="17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1" name="Google Shape;2261;p32"/>
          <p:cNvSpPr/>
          <p:nvPr/>
        </p:nvSpPr>
        <p:spPr>
          <a:xfrm>
            <a:off x="-214897" y="3475270"/>
            <a:ext cx="114684" cy="104047"/>
          </a:xfrm>
          <a:custGeom>
            <a:avLst/>
            <a:gdLst/>
            <a:ahLst/>
            <a:cxnLst/>
            <a:rect l="l" t="t" r="r" b="b"/>
            <a:pathLst>
              <a:path w="442" h="401" extrusionOk="0">
                <a:moveTo>
                  <a:pt x="234" y="1"/>
                </a:moveTo>
                <a:cubicBezTo>
                  <a:pt x="190" y="1"/>
                  <a:pt x="151" y="25"/>
                  <a:pt x="118" y="75"/>
                </a:cubicBezTo>
                <a:cubicBezTo>
                  <a:pt x="50" y="163"/>
                  <a:pt x="0" y="310"/>
                  <a:pt x="98" y="379"/>
                </a:cubicBezTo>
                <a:cubicBezTo>
                  <a:pt x="118" y="394"/>
                  <a:pt x="138" y="400"/>
                  <a:pt x="159" y="400"/>
                </a:cubicBezTo>
                <a:cubicBezTo>
                  <a:pt x="232" y="400"/>
                  <a:pt x="307" y="320"/>
                  <a:pt x="353" y="251"/>
                </a:cubicBezTo>
                <a:cubicBezTo>
                  <a:pt x="422" y="173"/>
                  <a:pt x="441" y="114"/>
                  <a:pt x="343" y="46"/>
                </a:cubicBezTo>
                <a:cubicBezTo>
                  <a:pt x="305" y="16"/>
                  <a:pt x="268" y="1"/>
                  <a:pt x="234"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2" name="Google Shape;2262;p32"/>
          <p:cNvSpPr/>
          <p:nvPr/>
        </p:nvSpPr>
        <p:spPr>
          <a:xfrm>
            <a:off x="-57401" y="3391980"/>
            <a:ext cx="119873" cy="89776"/>
          </a:xfrm>
          <a:custGeom>
            <a:avLst/>
            <a:gdLst/>
            <a:ahLst/>
            <a:cxnLst/>
            <a:rect l="l" t="t" r="r" b="b"/>
            <a:pathLst>
              <a:path w="462" h="346" extrusionOk="0">
                <a:moveTo>
                  <a:pt x="159" y="0"/>
                </a:moveTo>
                <a:cubicBezTo>
                  <a:pt x="128" y="0"/>
                  <a:pt x="103" y="15"/>
                  <a:pt x="79" y="43"/>
                </a:cubicBezTo>
                <a:cubicBezTo>
                  <a:pt x="40" y="112"/>
                  <a:pt x="0" y="239"/>
                  <a:pt x="89" y="298"/>
                </a:cubicBezTo>
                <a:cubicBezTo>
                  <a:pt x="131" y="331"/>
                  <a:pt x="198" y="346"/>
                  <a:pt x="261" y="346"/>
                </a:cubicBezTo>
                <a:cubicBezTo>
                  <a:pt x="329" y="346"/>
                  <a:pt x="391" y="328"/>
                  <a:pt x="412" y="298"/>
                </a:cubicBezTo>
                <a:cubicBezTo>
                  <a:pt x="461" y="230"/>
                  <a:pt x="363" y="122"/>
                  <a:pt x="275" y="53"/>
                </a:cubicBezTo>
                <a:cubicBezTo>
                  <a:pt x="229" y="18"/>
                  <a:pt x="191" y="0"/>
                  <a:pt x="159"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3" name="Google Shape;2263;p32"/>
          <p:cNvSpPr/>
          <p:nvPr/>
        </p:nvSpPr>
        <p:spPr>
          <a:xfrm>
            <a:off x="-298705" y="3627576"/>
            <a:ext cx="78877" cy="72651"/>
          </a:xfrm>
          <a:custGeom>
            <a:avLst/>
            <a:gdLst/>
            <a:ahLst/>
            <a:cxnLst/>
            <a:rect l="l" t="t" r="r" b="b"/>
            <a:pathLst>
              <a:path w="304" h="280" extrusionOk="0">
                <a:moveTo>
                  <a:pt x="188" y="1"/>
                </a:moveTo>
                <a:cubicBezTo>
                  <a:pt x="141" y="1"/>
                  <a:pt x="97" y="33"/>
                  <a:pt x="69" y="75"/>
                </a:cubicBezTo>
                <a:cubicBezTo>
                  <a:pt x="20" y="134"/>
                  <a:pt x="0" y="213"/>
                  <a:pt x="59" y="262"/>
                </a:cubicBezTo>
                <a:cubicBezTo>
                  <a:pt x="77" y="275"/>
                  <a:pt x="93" y="280"/>
                  <a:pt x="109" y="280"/>
                </a:cubicBezTo>
                <a:cubicBezTo>
                  <a:pt x="153" y="280"/>
                  <a:pt x="189" y="236"/>
                  <a:pt x="225" y="193"/>
                </a:cubicBezTo>
                <a:cubicBezTo>
                  <a:pt x="275" y="134"/>
                  <a:pt x="304" y="66"/>
                  <a:pt x="245" y="17"/>
                </a:cubicBezTo>
                <a:cubicBezTo>
                  <a:pt x="226" y="6"/>
                  <a:pt x="207" y="1"/>
                  <a:pt x="18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4" name="Google Shape;2264;p32"/>
          <p:cNvSpPr/>
          <p:nvPr/>
        </p:nvSpPr>
        <p:spPr>
          <a:xfrm>
            <a:off x="-268347" y="3836708"/>
            <a:ext cx="140112" cy="106641"/>
          </a:xfrm>
          <a:custGeom>
            <a:avLst/>
            <a:gdLst/>
            <a:ahLst/>
            <a:cxnLst/>
            <a:rect l="l" t="t" r="r" b="b"/>
            <a:pathLst>
              <a:path w="540" h="411" extrusionOk="0">
                <a:moveTo>
                  <a:pt x="170" y="0"/>
                </a:moveTo>
                <a:cubicBezTo>
                  <a:pt x="129" y="0"/>
                  <a:pt x="92" y="13"/>
                  <a:pt x="69" y="44"/>
                </a:cubicBezTo>
                <a:cubicBezTo>
                  <a:pt x="1" y="131"/>
                  <a:pt x="69" y="279"/>
                  <a:pt x="158" y="357"/>
                </a:cubicBezTo>
                <a:cubicBezTo>
                  <a:pt x="202" y="391"/>
                  <a:pt x="265" y="411"/>
                  <a:pt x="325" y="411"/>
                </a:cubicBezTo>
                <a:cubicBezTo>
                  <a:pt x="385" y="411"/>
                  <a:pt x="442" y="391"/>
                  <a:pt x="471" y="347"/>
                </a:cubicBezTo>
                <a:cubicBezTo>
                  <a:pt x="539" y="268"/>
                  <a:pt x="461" y="142"/>
                  <a:pt x="363" y="73"/>
                </a:cubicBezTo>
                <a:cubicBezTo>
                  <a:pt x="310" y="31"/>
                  <a:pt x="234" y="0"/>
                  <a:pt x="170"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5" name="Google Shape;2265;p32"/>
          <p:cNvSpPr/>
          <p:nvPr/>
        </p:nvSpPr>
        <p:spPr>
          <a:xfrm>
            <a:off x="-408199" y="3370445"/>
            <a:ext cx="119873" cy="83548"/>
          </a:xfrm>
          <a:custGeom>
            <a:avLst/>
            <a:gdLst/>
            <a:ahLst/>
            <a:cxnLst/>
            <a:rect l="l" t="t" r="r" b="b"/>
            <a:pathLst>
              <a:path w="462" h="322" extrusionOk="0">
                <a:moveTo>
                  <a:pt x="100" y="0"/>
                </a:moveTo>
                <a:cubicBezTo>
                  <a:pt x="81" y="0"/>
                  <a:pt x="64" y="8"/>
                  <a:pt x="50" y="28"/>
                </a:cubicBezTo>
                <a:cubicBezTo>
                  <a:pt x="1" y="87"/>
                  <a:pt x="70" y="176"/>
                  <a:pt x="148" y="244"/>
                </a:cubicBezTo>
                <a:cubicBezTo>
                  <a:pt x="206" y="289"/>
                  <a:pt x="281" y="322"/>
                  <a:pt x="340" y="322"/>
                </a:cubicBezTo>
                <a:cubicBezTo>
                  <a:pt x="370" y="322"/>
                  <a:pt x="396" y="313"/>
                  <a:pt x="412" y="293"/>
                </a:cubicBezTo>
                <a:cubicBezTo>
                  <a:pt x="462" y="234"/>
                  <a:pt x="353" y="156"/>
                  <a:pt x="266" y="97"/>
                </a:cubicBezTo>
                <a:cubicBezTo>
                  <a:pt x="203" y="48"/>
                  <a:pt x="146" y="0"/>
                  <a:pt x="100"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6" name="Google Shape;2266;p32"/>
          <p:cNvSpPr/>
          <p:nvPr/>
        </p:nvSpPr>
        <p:spPr>
          <a:xfrm>
            <a:off x="-563101" y="3747450"/>
            <a:ext cx="109495" cy="97300"/>
          </a:xfrm>
          <a:custGeom>
            <a:avLst/>
            <a:gdLst/>
            <a:ahLst/>
            <a:cxnLst/>
            <a:rect l="l" t="t" r="r" b="b"/>
            <a:pathLst>
              <a:path w="422" h="375" extrusionOk="0">
                <a:moveTo>
                  <a:pt x="243" y="0"/>
                </a:moveTo>
                <a:cubicBezTo>
                  <a:pt x="178" y="0"/>
                  <a:pt x="114" y="42"/>
                  <a:pt x="79" y="84"/>
                </a:cubicBezTo>
                <a:cubicBezTo>
                  <a:pt x="30" y="153"/>
                  <a:pt x="1" y="279"/>
                  <a:pt x="89" y="338"/>
                </a:cubicBezTo>
                <a:cubicBezTo>
                  <a:pt x="122" y="364"/>
                  <a:pt x="165" y="375"/>
                  <a:pt x="208" y="375"/>
                </a:cubicBezTo>
                <a:cubicBezTo>
                  <a:pt x="279" y="375"/>
                  <a:pt x="349" y="346"/>
                  <a:pt x="373" y="309"/>
                </a:cubicBezTo>
                <a:cubicBezTo>
                  <a:pt x="422" y="250"/>
                  <a:pt x="412" y="94"/>
                  <a:pt x="324" y="25"/>
                </a:cubicBezTo>
                <a:cubicBezTo>
                  <a:pt x="298" y="8"/>
                  <a:pt x="271" y="0"/>
                  <a:pt x="243"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7" name="Google Shape;2267;p32"/>
          <p:cNvSpPr/>
          <p:nvPr/>
        </p:nvSpPr>
        <p:spPr>
          <a:xfrm>
            <a:off x="-441152" y="3169358"/>
            <a:ext cx="97040" cy="73429"/>
          </a:xfrm>
          <a:custGeom>
            <a:avLst/>
            <a:gdLst/>
            <a:ahLst/>
            <a:cxnLst/>
            <a:rect l="l" t="t" r="r" b="b"/>
            <a:pathLst>
              <a:path w="374" h="283" extrusionOk="0">
                <a:moveTo>
                  <a:pt x="145" y="0"/>
                </a:moveTo>
                <a:cubicBezTo>
                  <a:pt x="106" y="0"/>
                  <a:pt x="69" y="15"/>
                  <a:pt x="50" y="50"/>
                </a:cubicBezTo>
                <a:cubicBezTo>
                  <a:pt x="1" y="108"/>
                  <a:pt x="60" y="177"/>
                  <a:pt x="119" y="226"/>
                </a:cubicBezTo>
                <a:cubicBezTo>
                  <a:pt x="158" y="252"/>
                  <a:pt x="218" y="282"/>
                  <a:pt x="266" y="282"/>
                </a:cubicBezTo>
                <a:cubicBezTo>
                  <a:pt x="290" y="282"/>
                  <a:pt x="311" y="275"/>
                  <a:pt x="324" y="255"/>
                </a:cubicBezTo>
                <a:cubicBezTo>
                  <a:pt x="373" y="196"/>
                  <a:pt x="324" y="79"/>
                  <a:pt x="256" y="39"/>
                </a:cubicBezTo>
                <a:cubicBezTo>
                  <a:pt x="226" y="15"/>
                  <a:pt x="185" y="0"/>
                  <a:pt x="14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8" name="Google Shape;2268;p32"/>
          <p:cNvSpPr/>
          <p:nvPr/>
        </p:nvSpPr>
        <p:spPr>
          <a:xfrm>
            <a:off x="-189470" y="3244863"/>
            <a:ext cx="84067" cy="76543"/>
          </a:xfrm>
          <a:custGeom>
            <a:avLst/>
            <a:gdLst/>
            <a:ahLst/>
            <a:cxnLst/>
            <a:rect l="l" t="t" r="r" b="b"/>
            <a:pathLst>
              <a:path w="324" h="295" extrusionOk="0">
                <a:moveTo>
                  <a:pt x="118" y="0"/>
                </a:moveTo>
                <a:cubicBezTo>
                  <a:pt x="87" y="0"/>
                  <a:pt x="59" y="10"/>
                  <a:pt x="39" y="33"/>
                </a:cubicBezTo>
                <a:cubicBezTo>
                  <a:pt x="0" y="101"/>
                  <a:pt x="20" y="238"/>
                  <a:pt x="89" y="277"/>
                </a:cubicBezTo>
                <a:cubicBezTo>
                  <a:pt x="103" y="289"/>
                  <a:pt x="117" y="294"/>
                  <a:pt x="132" y="294"/>
                </a:cubicBezTo>
                <a:cubicBezTo>
                  <a:pt x="179" y="294"/>
                  <a:pt x="227" y="244"/>
                  <a:pt x="265" y="199"/>
                </a:cubicBezTo>
                <a:cubicBezTo>
                  <a:pt x="304" y="140"/>
                  <a:pt x="324" y="92"/>
                  <a:pt x="255" y="52"/>
                </a:cubicBezTo>
                <a:cubicBezTo>
                  <a:pt x="219" y="23"/>
                  <a:pt x="166" y="0"/>
                  <a:pt x="11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9" name="Google Shape;2269;p32"/>
          <p:cNvSpPr/>
          <p:nvPr/>
        </p:nvSpPr>
        <p:spPr>
          <a:xfrm>
            <a:off x="-532484" y="3012121"/>
            <a:ext cx="78877" cy="71872"/>
          </a:xfrm>
          <a:custGeom>
            <a:avLst/>
            <a:gdLst/>
            <a:ahLst/>
            <a:cxnLst/>
            <a:rect l="l" t="t" r="r" b="b"/>
            <a:pathLst>
              <a:path w="304" h="277" extrusionOk="0">
                <a:moveTo>
                  <a:pt x="199" y="1"/>
                </a:moveTo>
                <a:cubicBezTo>
                  <a:pt x="157" y="1"/>
                  <a:pt x="117" y="44"/>
                  <a:pt x="88" y="88"/>
                </a:cubicBezTo>
                <a:cubicBezTo>
                  <a:pt x="40" y="146"/>
                  <a:pt x="0" y="214"/>
                  <a:pt x="69" y="254"/>
                </a:cubicBezTo>
                <a:cubicBezTo>
                  <a:pt x="87" y="269"/>
                  <a:pt x="107" y="276"/>
                  <a:pt x="127" y="276"/>
                </a:cubicBezTo>
                <a:cubicBezTo>
                  <a:pt x="169" y="276"/>
                  <a:pt x="212" y="245"/>
                  <a:pt x="245" y="205"/>
                </a:cubicBezTo>
                <a:cubicBezTo>
                  <a:pt x="284" y="146"/>
                  <a:pt x="304" y="68"/>
                  <a:pt x="245" y="19"/>
                </a:cubicBezTo>
                <a:cubicBezTo>
                  <a:pt x="230" y="6"/>
                  <a:pt x="214" y="1"/>
                  <a:pt x="19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0" name="Google Shape;2270;p32"/>
          <p:cNvSpPr/>
          <p:nvPr/>
        </p:nvSpPr>
        <p:spPr>
          <a:xfrm>
            <a:off x="-405345" y="3962548"/>
            <a:ext cx="78877" cy="71872"/>
          </a:xfrm>
          <a:custGeom>
            <a:avLst/>
            <a:gdLst/>
            <a:ahLst/>
            <a:cxnLst/>
            <a:rect l="l" t="t" r="r" b="b"/>
            <a:pathLst>
              <a:path w="304" h="277" extrusionOk="0">
                <a:moveTo>
                  <a:pt x="195" y="1"/>
                </a:moveTo>
                <a:cubicBezTo>
                  <a:pt x="151" y="1"/>
                  <a:pt x="114" y="44"/>
                  <a:pt x="78" y="87"/>
                </a:cubicBezTo>
                <a:cubicBezTo>
                  <a:pt x="29" y="146"/>
                  <a:pt x="0" y="214"/>
                  <a:pt x="59" y="254"/>
                </a:cubicBezTo>
                <a:cubicBezTo>
                  <a:pt x="81" y="269"/>
                  <a:pt x="102" y="276"/>
                  <a:pt x="123" y="276"/>
                </a:cubicBezTo>
                <a:cubicBezTo>
                  <a:pt x="168" y="276"/>
                  <a:pt x="208" y="245"/>
                  <a:pt x="235" y="205"/>
                </a:cubicBezTo>
                <a:cubicBezTo>
                  <a:pt x="284" y="146"/>
                  <a:pt x="303" y="68"/>
                  <a:pt x="245" y="19"/>
                </a:cubicBezTo>
                <a:cubicBezTo>
                  <a:pt x="227" y="6"/>
                  <a:pt x="210" y="1"/>
                  <a:pt x="19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1" name="Google Shape;2271;p32"/>
          <p:cNvSpPr/>
          <p:nvPr/>
        </p:nvSpPr>
        <p:spPr>
          <a:xfrm>
            <a:off x="140832" y="3504849"/>
            <a:ext cx="140112" cy="106641"/>
          </a:xfrm>
          <a:custGeom>
            <a:avLst/>
            <a:gdLst/>
            <a:ahLst/>
            <a:cxnLst/>
            <a:rect l="l" t="t" r="r" b="b"/>
            <a:pathLst>
              <a:path w="540" h="411" extrusionOk="0">
                <a:moveTo>
                  <a:pt x="204" y="0"/>
                </a:moveTo>
                <a:cubicBezTo>
                  <a:pt x="148" y="0"/>
                  <a:pt x="97" y="18"/>
                  <a:pt x="69" y="59"/>
                </a:cubicBezTo>
                <a:cubicBezTo>
                  <a:pt x="0" y="147"/>
                  <a:pt x="89" y="265"/>
                  <a:pt x="177" y="333"/>
                </a:cubicBezTo>
                <a:cubicBezTo>
                  <a:pt x="231" y="375"/>
                  <a:pt x="308" y="410"/>
                  <a:pt x="372" y="410"/>
                </a:cubicBezTo>
                <a:cubicBezTo>
                  <a:pt x="412" y="410"/>
                  <a:pt x="448" y="397"/>
                  <a:pt x="471" y="363"/>
                </a:cubicBezTo>
                <a:cubicBezTo>
                  <a:pt x="539" y="274"/>
                  <a:pt x="481" y="128"/>
                  <a:pt x="383" y="59"/>
                </a:cubicBezTo>
                <a:cubicBezTo>
                  <a:pt x="336" y="23"/>
                  <a:pt x="267" y="0"/>
                  <a:pt x="20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2" name="Google Shape;2272;p32"/>
          <p:cNvSpPr/>
          <p:nvPr/>
        </p:nvSpPr>
        <p:spPr>
          <a:xfrm>
            <a:off x="87642" y="3223587"/>
            <a:ext cx="96781" cy="74208"/>
          </a:xfrm>
          <a:custGeom>
            <a:avLst/>
            <a:gdLst/>
            <a:ahLst/>
            <a:cxnLst/>
            <a:rect l="l" t="t" r="r" b="b"/>
            <a:pathLst>
              <a:path w="373" h="286" extrusionOk="0">
                <a:moveTo>
                  <a:pt x="155" y="1"/>
                </a:moveTo>
                <a:cubicBezTo>
                  <a:pt x="113" y="1"/>
                  <a:pt x="74" y="15"/>
                  <a:pt x="49" y="46"/>
                </a:cubicBezTo>
                <a:cubicBezTo>
                  <a:pt x="0" y="105"/>
                  <a:pt x="59" y="174"/>
                  <a:pt x="127" y="222"/>
                </a:cubicBezTo>
                <a:cubicBezTo>
                  <a:pt x="165" y="254"/>
                  <a:pt x="219" y="286"/>
                  <a:pt x="266" y="286"/>
                </a:cubicBezTo>
                <a:cubicBezTo>
                  <a:pt x="292" y="286"/>
                  <a:pt x="316" y="276"/>
                  <a:pt x="333" y="252"/>
                </a:cubicBezTo>
                <a:cubicBezTo>
                  <a:pt x="372" y="193"/>
                  <a:pt x="323" y="85"/>
                  <a:pt x="264" y="36"/>
                </a:cubicBezTo>
                <a:cubicBezTo>
                  <a:pt x="232" y="13"/>
                  <a:pt x="192" y="1"/>
                  <a:pt x="15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3" name="Google Shape;2273;p32"/>
          <p:cNvSpPr/>
          <p:nvPr/>
        </p:nvSpPr>
        <p:spPr>
          <a:xfrm>
            <a:off x="-204777" y="3042219"/>
            <a:ext cx="96781" cy="73429"/>
          </a:xfrm>
          <a:custGeom>
            <a:avLst/>
            <a:gdLst/>
            <a:ahLst/>
            <a:cxnLst/>
            <a:rect l="l" t="t" r="r" b="b"/>
            <a:pathLst>
              <a:path w="373" h="283" extrusionOk="0">
                <a:moveTo>
                  <a:pt x="145" y="1"/>
                </a:moveTo>
                <a:cubicBezTo>
                  <a:pt x="106" y="1"/>
                  <a:pt x="69" y="15"/>
                  <a:pt x="50" y="50"/>
                </a:cubicBezTo>
                <a:cubicBezTo>
                  <a:pt x="0" y="109"/>
                  <a:pt x="59" y="177"/>
                  <a:pt x="118" y="226"/>
                </a:cubicBezTo>
                <a:cubicBezTo>
                  <a:pt x="164" y="252"/>
                  <a:pt x="223" y="282"/>
                  <a:pt x="268" y="282"/>
                </a:cubicBezTo>
                <a:cubicBezTo>
                  <a:pt x="291" y="282"/>
                  <a:pt x="311" y="275"/>
                  <a:pt x="324" y="255"/>
                </a:cubicBezTo>
                <a:cubicBezTo>
                  <a:pt x="373" y="196"/>
                  <a:pt x="324" y="79"/>
                  <a:pt x="255" y="40"/>
                </a:cubicBezTo>
                <a:cubicBezTo>
                  <a:pt x="226" y="15"/>
                  <a:pt x="184" y="1"/>
                  <a:pt x="14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4" name="Google Shape;2274;p32"/>
          <p:cNvSpPr/>
          <p:nvPr/>
        </p:nvSpPr>
        <p:spPr>
          <a:xfrm>
            <a:off x="-1198276" y="3548957"/>
            <a:ext cx="96781" cy="74208"/>
          </a:xfrm>
          <a:custGeom>
            <a:avLst/>
            <a:gdLst/>
            <a:ahLst/>
            <a:cxnLst/>
            <a:rect l="l" t="t" r="r" b="b"/>
            <a:pathLst>
              <a:path w="373" h="286" extrusionOk="0">
                <a:moveTo>
                  <a:pt x="151" y="0"/>
                </a:moveTo>
                <a:cubicBezTo>
                  <a:pt x="109" y="0"/>
                  <a:pt x="69" y="15"/>
                  <a:pt x="49" y="45"/>
                </a:cubicBezTo>
                <a:cubicBezTo>
                  <a:pt x="0" y="104"/>
                  <a:pt x="59" y="173"/>
                  <a:pt x="118" y="222"/>
                </a:cubicBezTo>
                <a:cubicBezTo>
                  <a:pt x="162" y="254"/>
                  <a:pt x="218" y="285"/>
                  <a:pt x="263" y="285"/>
                </a:cubicBezTo>
                <a:cubicBezTo>
                  <a:pt x="288" y="285"/>
                  <a:pt x="309" y="276"/>
                  <a:pt x="323" y="252"/>
                </a:cubicBezTo>
                <a:cubicBezTo>
                  <a:pt x="373" y="193"/>
                  <a:pt x="323" y="85"/>
                  <a:pt x="264" y="36"/>
                </a:cubicBezTo>
                <a:cubicBezTo>
                  <a:pt x="232" y="12"/>
                  <a:pt x="190" y="0"/>
                  <a:pt x="15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5" name="Google Shape;2275;p32"/>
          <p:cNvSpPr/>
          <p:nvPr/>
        </p:nvSpPr>
        <p:spPr>
          <a:xfrm>
            <a:off x="-989924" y="3825290"/>
            <a:ext cx="119615" cy="88997"/>
          </a:xfrm>
          <a:custGeom>
            <a:avLst/>
            <a:gdLst/>
            <a:ahLst/>
            <a:cxnLst/>
            <a:rect l="l" t="t" r="r" b="b"/>
            <a:pathLst>
              <a:path w="461" h="343" extrusionOk="0">
                <a:moveTo>
                  <a:pt x="199" y="0"/>
                </a:moveTo>
                <a:cubicBezTo>
                  <a:pt x="130" y="0"/>
                  <a:pt x="65" y="18"/>
                  <a:pt x="40" y="48"/>
                </a:cubicBezTo>
                <a:cubicBezTo>
                  <a:pt x="0" y="117"/>
                  <a:pt x="98" y="225"/>
                  <a:pt x="186" y="293"/>
                </a:cubicBezTo>
                <a:cubicBezTo>
                  <a:pt x="234" y="325"/>
                  <a:pt x="274" y="342"/>
                  <a:pt x="306" y="342"/>
                </a:cubicBezTo>
                <a:cubicBezTo>
                  <a:pt x="333" y="342"/>
                  <a:pt x="355" y="330"/>
                  <a:pt x="373" y="303"/>
                </a:cubicBezTo>
                <a:cubicBezTo>
                  <a:pt x="421" y="234"/>
                  <a:pt x="460" y="107"/>
                  <a:pt x="373" y="48"/>
                </a:cubicBezTo>
                <a:cubicBezTo>
                  <a:pt x="330" y="15"/>
                  <a:pt x="263" y="0"/>
                  <a:pt x="199"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6" name="Google Shape;2276;p32"/>
          <p:cNvSpPr/>
          <p:nvPr/>
        </p:nvSpPr>
        <p:spPr>
          <a:xfrm>
            <a:off x="-763928" y="3934266"/>
            <a:ext cx="140112" cy="106641"/>
          </a:xfrm>
          <a:custGeom>
            <a:avLst/>
            <a:gdLst/>
            <a:ahLst/>
            <a:cxnLst/>
            <a:rect l="l" t="t" r="r" b="b"/>
            <a:pathLst>
              <a:path w="540" h="411" extrusionOk="0">
                <a:moveTo>
                  <a:pt x="204" y="0"/>
                </a:moveTo>
                <a:cubicBezTo>
                  <a:pt x="148" y="0"/>
                  <a:pt x="97" y="18"/>
                  <a:pt x="70" y="59"/>
                </a:cubicBezTo>
                <a:cubicBezTo>
                  <a:pt x="1" y="147"/>
                  <a:pt x="79" y="265"/>
                  <a:pt x="177" y="334"/>
                </a:cubicBezTo>
                <a:cubicBezTo>
                  <a:pt x="231" y="376"/>
                  <a:pt x="308" y="410"/>
                  <a:pt x="372" y="410"/>
                </a:cubicBezTo>
                <a:cubicBezTo>
                  <a:pt x="413" y="410"/>
                  <a:pt x="448" y="397"/>
                  <a:pt x="471" y="363"/>
                </a:cubicBezTo>
                <a:cubicBezTo>
                  <a:pt x="540" y="275"/>
                  <a:pt x="471" y="128"/>
                  <a:pt x="383" y="59"/>
                </a:cubicBezTo>
                <a:cubicBezTo>
                  <a:pt x="336" y="23"/>
                  <a:pt x="267" y="0"/>
                  <a:pt x="20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7" name="Google Shape;2277;p32"/>
          <p:cNvSpPr/>
          <p:nvPr/>
        </p:nvSpPr>
        <p:spPr>
          <a:xfrm>
            <a:off x="-926614" y="3999651"/>
            <a:ext cx="84327" cy="77580"/>
          </a:xfrm>
          <a:custGeom>
            <a:avLst/>
            <a:gdLst/>
            <a:ahLst/>
            <a:cxnLst/>
            <a:rect l="l" t="t" r="r" b="b"/>
            <a:pathLst>
              <a:path w="325" h="299" extrusionOk="0">
                <a:moveTo>
                  <a:pt x="196" y="0"/>
                </a:moveTo>
                <a:cubicBezTo>
                  <a:pt x="148" y="0"/>
                  <a:pt x="98" y="48"/>
                  <a:pt x="60" y="101"/>
                </a:cubicBezTo>
                <a:cubicBezTo>
                  <a:pt x="11" y="160"/>
                  <a:pt x="1" y="199"/>
                  <a:pt x="70" y="248"/>
                </a:cubicBezTo>
                <a:cubicBezTo>
                  <a:pt x="104" y="276"/>
                  <a:pt x="154" y="298"/>
                  <a:pt x="200" y="298"/>
                </a:cubicBezTo>
                <a:cubicBezTo>
                  <a:pt x="234" y="298"/>
                  <a:pt x="265" y="287"/>
                  <a:pt x="285" y="258"/>
                </a:cubicBezTo>
                <a:cubicBezTo>
                  <a:pt x="325" y="199"/>
                  <a:pt x="305" y="62"/>
                  <a:pt x="236" y="13"/>
                </a:cubicBezTo>
                <a:cubicBezTo>
                  <a:pt x="223" y="4"/>
                  <a:pt x="209" y="0"/>
                  <a:pt x="19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8" name="Google Shape;2278;p32"/>
          <p:cNvSpPr/>
          <p:nvPr/>
        </p:nvSpPr>
        <p:spPr>
          <a:xfrm>
            <a:off x="-1165324" y="3950352"/>
            <a:ext cx="96781" cy="74208"/>
          </a:xfrm>
          <a:custGeom>
            <a:avLst/>
            <a:gdLst/>
            <a:ahLst/>
            <a:cxnLst/>
            <a:rect l="l" t="t" r="r" b="b"/>
            <a:pathLst>
              <a:path w="373" h="286" extrusionOk="0">
                <a:moveTo>
                  <a:pt x="149" y="1"/>
                </a:moveTo>
                <a:cubicBezTo>
                  <a:pt x="107" y="1"/>
                  <a:pt x="65" y="15"/>
                  <a:pt x="39" y="46"/>
                </a:cubicBezTo>
                <a:cubicBezTo>
                  <a:pt x="0" y="105"/>
                  <a:pt x="59" y="174"/>
                  <a:pt x="118" y="222"/>
                </a:cubicBezTo>
                <a:cubicBezTo>
                  <a:pt x="156" y="254"/>
                  <a:pt x="210" y="286"/>
                  <a:pt x="257" y="286"/>
                </a:cubicBezTo>
                <a:cubicBezTo>
                  <a:pt x="283" y="286"/>
                  <a:pt x="306" y="276"/>
                  <a:pt x="324" y="252"/>
                </a:cubicBezTo>
                <a:cubicBezTo>
                  <a:pt x="372" y="193"/>
                  <a:pt x="314" y="85"/>
                  <a:pt x="255" y="37"/>
                </a:cubicBezTo>
                <a:cubicBezTo>
                  <a:pt x="227" y="13"/>
                  <a:pt x="188" y="1"/>
                  <a:pt x="14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9" name="Google Shape;2279;p32"/>
          <p:cNvSpPr/>
          <p:nvPr/>
        </p:nvSpPr>
        <p:spPr>
          <a:xfrm>
            <a:off x="156141" y="3807127"/>
            <a:ext cx="119615" cy="88997"/>
          </a:xfrm>
          <a:custGeom>
            <a:avLst/>
            <a:gdLst/>
            <a:ahLst/>
            <a:cxnLst/>
            <a:rect l="l" t="t" r="r" b="b"/>
            <a:pathLst>
              <a:path w="461" h="343" extrusionOk="0">
                <a:moveTo>
                  <a:pt x="212" y="0"/>
                </a:moveTo>
                <a:cubicBezTo>
                  <a:pt x="142" y="0"/>
                  <a:pt x="76" y="18"/>
                  <a:pt x="50" y="49"/>
                </a:cubicBezTo>
                <a:cubicBezTo>
                  <a:pt x="0" y="108"/>
                  <a:pt x="98" y="226"/>
                  <a:pt x="187" y="295"/>
                </a:cubicBezTo>
                <a:cubicBezTo>
                  <a:pt x="232" y="325"/>
                  <a:pt x="270" y="342"/>
                  <a:pt x="302" y="342"/>
                </a:cubicBezTo>
                <a:cubicBezTo>
                  <a:pt x="333" y="342"/>
                  <a:pt x="359" y="328"/>
                  <a:pt x="383" y="295"/>
                </a:cubicBezTo>
                <a:cubicBezTo>
                  <a:pt x="431" y="236"/>
                  <a:pt x="461" y="108"/>
                  <a:pt x="372" y="40"/>
                </a:cubicBezTo>
                <a:cubicBezTo>
                  <a:pt x="332" y="13"/>
                  <a:pt x="271" y="0"/>
                  <a:pt x="212"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0" name="Google Shape;2280;p32"/>
          <p:cNvSpPr/>
          <p:nvPr/>
        </p:nvSpPr>
        <p:spPr>
          <a:xfrm>
            <a:off x="222046" y="3980711"/>
            <a:ext cx="84327" cy="76803"/>
          </a:xfrm>
          <a:custGeom>
            <a:avLst/>
            <a:gdLst/>
            <a:ahLst/>
            <a:cxnLst/>
            <a:rect l="l" t="t" r="r" b="b"/>
            <a:pathLst>
              <a:path w="325" h="296" extrusionOk="0">
                <a:moveTo>
                  <a:pt x="187" y="1"/>
                </a:moveTo>
                <a:cubicBezTo>
                  <a:pt x="136" y="1"/>
                  <a:pt x="89" y="51"/>
                  <a:pt x="60" y="96"/>
                </a:cubicBezTo>
                <a:cubicBezTo>
                  <a:pt x="11" y="164"/>
                  <a:pt x="1" y="203"/>
                  <a:pt x="60" y="253"/>
                </a:cubicBezTo>
                <a:cubicBezTo>
                  <a:pt x="94" y="276"/>
                  <a:pt x="146" y="295"/>
                  <a:pt x="193" y="295"/>
                </a:cubicBezTo>
                <a:cubicBezTo>
                  <a:pt x="225" y="295"/>
                  <a:pt x="255" y="286"/>
                  <a:pt x="275" y="262"/>
                </a:cubicBezTo>
                <a:cubicBezTo>
                  <a:pt x="324" y="203"/>
                  <a:pt x="295" y="66"/>
                  <a:pt x="236" y="17"/>
                </a:cubicBezTo>
                <a:cubicBezTo>
                  <a:pt x="220" y="6"/>
                  <a:pt x="203" y="1"/>
                  <a:pt x="18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1" name="Google Shape;2281;p32"/>
          <p:cNvSpPr/>
          <p:nvPr/>
        </p:nvSpPr>
        <p:spPr>
          <a:xfrm>
            <a:off x="-19259" y="3932709"/>
            <a:ext cx="96781" cy="73429"/>
          </a:xfrm>
          <a:custGeom>
            <a:avLst/>
            <a:gdLst/>
            <a:ahLst/>
            <a:cxnLst/>
            <a:rect l="l" t="t" r="r" b="b"/>
            <a:pathLst>
              <a:path w="373" h="283" extrusionOk="0">
                <a:moveTo>
                  <a:pt x="152" y="0"/>
                </a:moveTo>
                <a:cubicBezTo>
                  <a:pt x="109" y="0"/>
                  <a:pt x="70" y="15"/>
                  <a:pt x="49" y="46"/>
                </a:cubicBezTo>
                <a:cubicBezTo>
                  <a:pt x="1" y="105"/>
                  <a:pt x="60" y="173"/>
                  <a:pt x="118" y="222"/>
                </a:cubicBezTo>
                <a:cubicBezTo>
                  <a:pt x="164" y="248"/>
                  <a:pt x="222" y="283"/>
                  <a:pt x="268" y="283"/>
                </a:cubicBezTo>
                <a:cubicBezTo>
                  <a:pt x="291" y="283"/>
                  <a:pt x="310" y="274"/>
                  <a:pt x="324" y="251"/>
                </a:cubicBezTo>
                <a:cubicBezTo>
                  <a:pt x="373" y="192"/>
                  <a:pt x="324" y="75"/>
                  <a:pt x="265" y="36"/>
                </a:cubicBezTo>
                <a:cubicBezTo>
                  <a:pt x="232" y="12"/>
                  <a:pt x="191" y="0"/>
                  <a:pt x="152"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2" name="Google Shape;2282;p32"/>
          <p:cNvSpPr/>
          <p:nvPr/>
        </p:nvSpPr>
        <p:spPr>
          <a:xfrm>
            <a:off x="1234" y="5922737"/>
            <a:ext cx="888835" cy="1433047"/>
          </a:xfrm>
          <a:custGeom>
            <a:avLst/>
            <a:gdLst/>
            <a:ahLst/>
            <a:cxnLst/>
            <a:rect l="l" t="t" r="r" b="b"/>
            <a:pathLst>
              <a:path w="4016" h="6475" extrusionOk="0">
                <a:moveTo>
                  <a:pt x="4016" y="0"/>
                </a:moveTo>
                <a:cubicBezTo>
                  <a:pt x="4016" y="0"/>
                  <a:pt x="754" y="745"/>
                  <a:pt x="0" y="6249"/>
                </a:cubicBezTo>
                <a:lnTo>
                  <a:pt x="989" y="6475"/>
                </a:lnTo>
                <a:lnTo>
                  <a:pt x="4016" y="0"/>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3" name="Google Shape;2283;p32"/>
          <p:cNvSpPr/>
          <p:nvPr/>
        </p:nvSpPr>
        <p:spPr>
          <a:xfrm>
            <a:off x="157267" y="5855676"/>
            <a:ext cx="1497916" cy="1740681"/>
          </a:xfrm>
          <a:custGeom>
            <a:avLst/>
            <a:gdLst/>
            <a:ahLst/>
            <a:cxnLst/>
            <a:rect l="l" t="t" r="r" b="b"/>
            <a:pathLst>
              <a:path w="6768" h="7865" extrusionOk="0">
                <a:moveTo>
                  <a:pt x="3605" y="0"/>
                </a:moveTo>
                <a:cubicBezTo>
                  <a:pt x="1136" y="2419"/>
                  <a:pt x="0" y="6513"/>
                  <a:pt x="0" y="6513"/>
                </a:cubicBezTo>
                <a:lnTo>
                  <a:pt x="2870" y="7159"/>
                </a:lnTo>
                <a:lnTo>
                  <a:pt x="3183" y="7228"/>
                </a:lnTo>
                <a:lnTo>
                  <a:pt x="6062" y="7864"/>
                </a:lnTo>
                <a:cubicBezTo>
                  <a:pt x="6062" y="7864"/>
                  <a:pt x="6768" y="3673"/>
                  <a:pt x="5553" y="431"/>
                </a:cubicBezTo>
                <a:lnTo>
                  <a:pt x="4730" y="255"/>
                </a:lnTo>
                <a:lnTo>
                  <a:pt x="4427" y="186"/>
                </a:lnTo>
                <a:lnTo>
                  <a:pt x="3605" y="0"/>
                </a:ln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4" name="Google Shape;2284;p32"/>
          <p:cNvSpPr/>
          <p:nvPr/>
        </p:nvSpPr>
        <p:spPr>
          <a:xfrm>
            <a:off x="928798" y="5855675"/>
            <a:ext cx="41388" cy="31428"/>
          </a:xfrm>
          <a:custGeom>
            <a:avLst/>
            <a:gdLst/>
            <a:ahLst/>
            <a:cxnLst/>
            <a:rect l="l" t="t" r="r" b="b"/>
            <a:pathLst>
              <a:path w="187" h="142" extrusionOk="0">
                <a:moveTo>
                  <a:pt x="119" y="0"/>
                </a:moveTo>
                <a:cubicBezTo>
                  <a:pt x="79" y="39"/>
                  <a:pt x="40" y="88"/>
                  <a:pt x="1" y="127"/>
                </a:cubicBezTo>
                <a:cubicBezTo>
                  <a:pt x="10" y="127"/>
                  <a:pt x="21" y="137"/>
                  <a:pt x="30" y="137"/>
                </a:cubicBezTo>
                <a:cubicBezTo>
                  <a:pt x="40" y="140"/>
                  <a:pt x="51" y="142"/>
                  <a:pt x="61" y="142"/>
                </a:cubicBezTo>
                <a:cubicBezTo>
                  <a:pt x="118" y="142"/>
                  <a:pt x="169" y="97"/>
                  <a:pt x="177" y="39"/>
                </a:cubicBezTo>
                <a:cubicBezTo>
                  <a:pt x="187" y="39"/>
                  <a:pt x="187" y="29"/>
                  <a:pt x="187" y="20"/>
                </a:cubicBezTo>
                <a:lnTo>
                  <a:pt x="119" y="0"/>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5" name="Google Shape;2285;p32"/>
          <p:cNvSpPr/>
          <p:nvPr/>
        </p:nvSpPr>
        <p:spPr>
          <a:xfrm>
            <a:off x="1071993" y="5883783"/>
            <a:ext cx="58651" cy="41608"/>
          </a:xfrm>
          <a:custGeom>
            <a:avLst/>
            <a:gdLst/>
            <a:ahLst/>
            <a:cxnLst/>
            <a:rect l="l" t="t" r="r" b="b"/>
            <a:pathLst>
              <a:path w="265" h="188" extrusionOk="0">
                <a:moveTo>
                  <a:pt x="29" y="0"/>
                </a:moveTo>
                <a:cubicBezTo>
                  <a:pt x="20" y="10"/>
                  <a:pt x="20" y="20"/>
                  <a:pt x="20" y="30"/>
                </a:cubicBezTo>
                <a:cubicBezTo>
                  <a:pt x="0" y="98"/>
                  <a:pt x="40" y="167"/>
                  <a:pt x="108" y="187"/>
                </a:cubicBezTo>
                <a:cubicBezTo>
                  <a:pt x="115" y="188"/>
                  <a:pt x="121" y="188"/>
                  <a:pt x="128" y="188"/>
                </a:cubicBezTo>
                <a:cubicBezTo>
                  <a:pt x="190" y="188"/>
                  <a:pt x="247" y="150"/>
                  <a:pt x="264" y="89"/>
                </a:cubicBezTo>
                <a:lnTo>
                  <a:pt x="264" y="49"/>
                </a:lnTo>
                <a:lnTo>
                  <a:pt x="29" y="0"/>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6" name="Google Shape;2286;p32"/>
          <p:cNvSpPr/>
          <p:nvPr/>
        </p:nvSpPr>
        <p:spPr>
          <a:xfrm>
            <a:off x="1232452" y="5918309"/>
            <a:ext cx="58651" cy="44707"/>
          </a:xfrm>
          <a:custGeom>
            <a:avLst/>
            <a:gdLst/>
            <a:ahLst/>
            <a:cxnLst/>
            <a:rect l="l" t="t" r="r" b="b"/>
            <a:pathLst>
              <a:path w="265" h="202" extrusionOk="0">
                <a:moveTo>
                  <a:pt x="29" y="1"/>
                </a:moveTo>
                <a:cubicBezTo>
                  <a:pt x="29" y="20"/>
                  <a:pt x="20" y="31"/>
                  <a:pt x="20" y="40"/>
                </a:cubicBezTo>
                <a:cubicBezTo>
                  <a:pt x="0" y="109"/>
                  <a:pt x="39" y="177"/>
                  <a:pt x="107" y="197"/>
                </a:cubicBezTo>
                <a:cubicBezTo>
                  <a:pt x="118" y="200"/>
                  <a:pt x="128" y="201"/>
                  <a:pt x="139" y="201"/>
                </a:cubicBezTo>
                <a:cubicBezTo>
                  <a:pt x="196" y="201"/>
                  <a:pt x="248" y="157"/>
                  <a:pt x="264" y="99"/>
                </a:cubicBezTo>
                <a:lnTo>
                  <a:pt x="264" y="60"/>
                </a:lnTo>
                <a:lnTo>
                  <a:pt x="29"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7" name="Google Shape;2287;p32"/>
          <p:cNvSpPr/>
          <p:nvPr/>
        </p:nvSpPr>
        <p:spPr>
          <a:xfrm>
            <a:off x="840048" y="5953057"/>
            <a:ext cx="21689" cy="26337"/>
          </a:xfrm>
          <a:custGeom>
            <a:avLst/>
            <a:gdLst/>
            <a:ahLst/>
            <a:cxnLst/>
            <a:rect l="l" t="t" r="r" b="b"/>
            <a:pathLst>
              <a:path w="98" h="119" extrusionOk="0">
                <a:moveTo>
                  <a:pt x="98" y="1"/>
                </a:moveTo>
                <a:cubicBezTo>
                  <a:pt x="69" y="40"/>
                  <a:pt x="30" y="79"/>
                  <a:pt x="0" y="118"/>
                </a:cubicBezTo>
                <a:cubicBezTo>
                  <a:pt x="49" y="118"/>
                  <a:pt x="89" y="79"/>
                  <a:pt x="98" y="30"/>
                </a:cubicBezTo>
                <a:lnTo>
                  <a:pt x="98"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8" name="Google Shape;2288;p32"/>
          <p:cNvSpPr/>
          <p:nvPr/>
        </p:nvSpPr>
        <p:spPr>
          <a:xfrm>
            <a:off x="965759" y="5962795"/>
            <a:ext cx="60864" cy="55772"/>
          </a:xfrm>
          <a:custGeom>
            <a:avLst/>
            <a:gdLst/>
            <a:ahLst/>
            <a:cxnLst/>
            <a:rect l="l" t="t" r="r" b="b"/>
            <a:pathLst>
              <a:path w="275" h="252" extrusionOk="0">
                <a:moveTo>
                  <a:pt x="131" y="1"/>
                </a:moveTo>
                <a:cubicBezTo>
                  <a:pt x="76" y="1"/>
                  <a:pt x="26" y="37"/>
                  <a:pt x="10" y="94"/>
                </a:cubicBezTo>
                <a:cubicBezTo>
                  <a:pt x="0" y="163"/>
                  <a:pt x="39" y="231"/>
                  <a:pt x="108" y="250"/>
                </a:cubicBezTo>
                <a:cubicBezTo>
                  <a:pt x="115" y="251"/>
                  <a:pt x="123" y="252"/>
                  <a:pt x="130" y="252"/>
                </a:cubicBezTo>
                <a:cubicBezTo>
                  <a:pt x="190" y="252"/>
                  <a:pt x="246" y="214"/>
                  <a:pt x="255" y="152"/>
                </a:cubicBezTo>
                <a:cubicBezTo>
                  <a:pt x="274" y="84"/>
                  <a:pt x="235" y="15"/>
                  <a:pt x="167" y="6"/>
                </a:cubicBezTo>
                <a:cubicBezTo>
                  <a:pt x="155" y="2"/>
                  <a:pt x="143" y="1"/>
                  <a:pt x="13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9" name="Google Shape;2289;p32"/>
          <p:cNvSpPr/>
          <p:nvPr/>
        </p:nvSpPr>
        <p:spPr>
          <a:xfrm>
            <a:off x="1125996" y="5999756"/>
            <a:ext cx="61085" cy="56657"/>
          </a:xfrm>
          <a:custGeom>
            <a:avLst/>
            <a:gdLst/>
            <a:ahLst/>
            <a:cxnLst/>
            <a:rect l="l" t="t" r="r" b="b"/>
            <a:pathLst>
              <a:path w="276" h="256" extrusionOk="0">
                <a:moveTo>
                  <a:pt x="137" y="1"/>
                </a:moveTo>
                <a:cubicBezTo>
                  <a:pt x="79" y="1"/>
                  <a:pt x="28" y="45"/>
                  <a:pt x="11" y="103"/>
                </a:cubicBezTo>
                <a:cubicBezTo>
                  <a:pt x="1" y="172"/>
                  <a:pt x="40" y="240"/>
                  <a:pt x="109" y="250"/>
                </a:cubicBezTo>
                <a:cubicBezTo>
                  <a:pt x="121" y="254"/>
                  <a:pt x="133" y="255"/>
                  <a:pt x="144" y="255"/>
                </a:cubicBezTo>
                <a:cubicBezTo>
                  <a:pt x="199" y="255"/>
                  <a:pt x="248" y="219"/>
                  <a:pt x="255" y="162"/>
                </a:cubicBezTo>
                <a:cubicBezTo>
                  <a:pt x="275" y="94"/>
                  <a:pt x="236" y="25"/>
                  <a:pt x="168" y="5"/>
                </a:cubicBezTo>
                <a:cubicBezTo>
                  <a:pt x="157" y="2"/>
                  <a:pt x="147" y="1"/>
                  <a:pt x="13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0" name="Google Shape;2290;p32"/>
          <p:cNvSpPr/>
          <p:nvPr/>
        </p:nvSpPr>
        <p:spPr>
          <a:xfrm>
            <a:off x="1286455" y="6038709"/>
            <a:ext cx="60864" cy="55772"/>
          </a:xfrm>
          <a:custGeom>
            <a:avLst/>
            <a:gdLst/>
            <a:ahLst/>
            <a:cxnLst/>
            <a:rect l="l" t="t" r="r" b="b"/>
            <a:pathLst>
              <a:path w="275" h="252" extrusionOk="0">
                <a:moveTo>
                  <a:pt x="132" y="0"/>
                </a:moveTo>
                <a:cubicBezTo>
                  <a:pt x="76" y="0"/>
                  <a:pt x="27" y="37"/>
                  <a:pt x="11" y="94"/>
                </a:cubicBezTo>
                <a:cubicBezTo>
                  <a:pt x="1" y="162"/>
                  <a:pt x="40" y="231"/>
                  <a:pt x="109" y="251"/>
                </a:cubicBezTo>
                <a:cubicBezTo>
                  <a:pt x="115" y="251"/>
                  <a:pt x="122" y="252"/>
                  <a:pt x="129" y="252"/>
                </a:cubicBezTo>
                <a:cubicBezTo>
                  <a:pt x="190" y="252"/>
                  <a:pt x="248" y="214"/>
                  <a:pt x="265" y="153"/>
                </a:cubicBezTo>
                <a:cubicBezTo>
                  <a:pt x="275" y="84"/>
                  <a:pt x="236" y="15"/>
                  <a:pt x="167" y="5"/>
                </a:cubicBezTo>
                <a:cubicBezTo>
                  <a:pt x="155" y="2"/>
                  <a:pt x="143"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1" name="Google Shape;2291;p32"/>
          <p:cNvSpPr/>
          <p:nvPr/>
        </p:nvSpPr>
        <p:spPr>
          <a:xfrm>
            <a:off x="857311" y="6055972"/>
            <a:ext cx="63077" cy="56657"/>
          </a:xfrm>
          <a:custGeom>
            <a:avLst/>
            <a:gdLst/>
            <a:ahLst/>
            <a:cxnLst/>
            <a:rect l="l" t="t" r="r" b="b"/>
            <a:pathLst>
              <a:path w="285" h="256" extrusionOk="0">
                <a:moveTo>
                  <a:pt x="132" y="1"/>
                </a:moveTo>
                <a:cubicBezTo>
                  <a:pt x="79" y="1"/>
                  <a:pt x="36" y="37"/>
                  <a:pt x="20" y="94"/>
                </a:cubicBezTo>
                <a:cubicBezTo>
                  <a:pt x="0" y="162"/>
                  <a:pt x="50" y="231"/>
                  <a:pt x="118" y="251"/>
                </a:cubicBezTo>
                <a:cubicBezTo>
                  <a:pt x="127" y="254"/>
                  <a:pt x="136" y="255"/>
                  <a:pt x="145" y="255"/>
                </a:cubicBezTo>
                <a:cubicBezTo>
                  <a:pt x="196" y="255"/>
                  <a:pt x="249" y="211"/>
                  <a:pt x="265" y="153"/>
                </a:cubicBezTo>
                <a:cubicBezTo>
                  <a:pt x="285" y="84"/>
                  <a:pt x="235" y="16"/>
                  <a:pt x="167" y="6"/>
                </a:cubicBezTo>
                <a:cubicBezTo>
                  <a:pt x="155" y="2"/>
                  <a:pt x="144" y="1"/>
                  <a:pt x="13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2" name="Google Shape;2292;p32"/>
          <p:cNvSpPr/>
          <p:nvPr/>
        </p:nvSpPr>
        <p:spPr>
          <a:xfrm>
            <a:off x="1017770" y="6093597"/>
            <a:ext cx="63077" cy="55993"/>
          </a:xfrm>
          <a:custGeom>
            <a:avLst/>
            <a:gdLst/>
            <a:ahLst/>
            <a:cxnLst/>
            <a:rect l="l" t="t" r="r" b="b"/>
            <a:pathLst>
              <a:path w="285" h="253" extrusionOk="0">
                <a:moveTo>
                  <a:pt x="155" y="1"/>
                </a:moveTo>
                <a:cubicBezTo>
                  <a:pt x="94" y="1"/>
                  <a:pt x="37" y="39"/>
                  <a:pt x="20" y="100"/>
                </a:cubicBezTo>
                <a:cubicBezTo>
                  <a:pt x="0" y="169"/>
                  <a:pt x="50" y="238"/>
                  <a:pt x="118" y="247"/>
                </a:cubicBezTo>
                <a:cubicBezTo>
                  <a:pt x="130" y="250"/>
                  <a:pt x="142" y="252"/>
                  <a:pt x="153" y="252"/>
                </a:cubicBezTo>
                <a:cubicBezTo>
                  <a:pt x="209" y="252"/>
                  <a:pt x="257" y="216"/>
                  <a:pt x="265" y="159"/>
                </a:cubicBezTo>
                <a:cubicBezTo>
                  <a:pt x="285" y="90"/>
                  <a:pt x="245" y="22"/>
                  <a:pt x="176" y="3"/>
                </a:cubicBezTo>
                <a:cubicBezTo>
                  <a:pt x="169" y="1"/>
                  <a:pt x="162" y="1"/>
                  <a:pt x="15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3" name="Google Shape;2293;p32"/>
          <p:cNvSpPr/>
          <p:nvPr/>
        </p:nvSpPr>
        <p:spPr>
          <a:xfrm>
            <a:off x="1180441" y="6131885"/>
            <a:ext cx="60864" cy="55772"/>
          </a:xfrm>
          <a:custGeom>
            <a:avLst/>
            <a:gdLst/>
            <a:ahLst/>
            <a:cxnLst/>
            <a:rect l="l" t="t" r="r" b="b"/>
            <a:pathLst>
              <a:path w="275" h="252" extrusionOk="0">
                <a:moveTo>
                  <a:pt x="131" y="1"/>
                </a:moveTo>
                <a:cubicBezTo>
                  <a:pt x="75" y="1"/>
                  <a:pt x="26" y="37"/>
                  <a:pt x="9" y="94"/>
                </a:cubicBezTo>
                <a:cubicBezTo>
                  <a:pt x="0" y="163"/>
                  <a:pt x="39" y="231"/>
                  <a:pt x="107" y="250"/>
                </a:cubicBezTo>
                <a:cubicBezTo>
                  <a:pt x="115" y="251"/>
                  <a:pt x="122" y="252"/>
                  <a:pt x="129" y="252"/>
                </a:cubicBezTo>
                <a:cubicBezTo>
                  <a:pt x="190" y="252"/>
                  <a:pt x="246" y="214"/>
                  <a:pt x="255" y="152"/>
                </a:cubicBezTo>
                <a:cubicBezTo>
                  <a:pt x="274" y="84"/>
                  <a:pt x="235" y="15"/>
                  <a:pt x="166" y="6"/>
                </a:cubicBezTo>
                <a:cubicBezTo>
                  <a:pt x="154" y="2"/>
                  <a:pt x="142" y="1"/>
                  <a:pt x="13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4" name="Google Shape;2294;p32"/>
          <p:cNvSpPr/>
          <p:nvPr/>
        </p:nvSpPr>
        <p:spPr>
          <a:xfrm>
            <a:off x="1340679" y="6169510"/>
            <a:ext cx="61085" cy="55993"/>
          </a:xfrm>
          <a:custGeom>
            <a:avLst/>
            <a:gdLst/>
            <a:ahLst/>
            <a:cxnLst/>
            <a:rect l="l" t="t" r="r" b="b"/>
            <a:pathLst>
              <a:path w="276" h="253" extrusionOk="0">
                <a:moveTo>
                  <a:pt x="147" y="1"/>
                </a:moveTo>
                <a:cubicBezTo>
                  <a:pt x="86" y="1"/>
                  <a:pt x="28" y="38"/>
                  <a:pt x="10" y="100"/>
                </a:cubicBezTo>
                <a:cubicBezTo>
                  <a:pt x="1" y="169"/>
                  <a:pt x="40" y="237"/>
                  <a:pt x="108" y="247"/>
                </a:cubicBezTo>
                <a:cubicBezTo>
                  <a:pt x="120" y="251"/>
                  <a:pt x="132" y="252"/>
                  <a:pt x="144" y="252"/>
                </a:cubicBezTo>
                <a:cubicBezTo>
                  <a:pt x="199" y="252"/>
                  <a:pt x="247" y="216"/>
                  <a:pt x="255" y="159"/>
                </a:cubicBezTo>
                <a:cubicBezTo>
                  <a:pt x="275" y="90"/>
                  <a:pt x="236" y="22"/>
                  <a:pt x="167" y="2"/>
                </a:cubicBezTo>
                <a:cubicBezTo>
                  <a:pt x="160" y="1"/>
                  <a:pt x="153"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5" name="Google Shape;2295;p32"/>
          <p:cNvSpPr/>
          <p:nvPr/>
        </p:nvSpPr>
        <p:spPr>
          <a:xfrm>
            <a:off x="751076" y="6149369"/>
            <a:ext cx="61085" cy="56436"/>
          </a:xfrm>
          <a:custGeom>
            <a:avLst/>
            <a:gdLst/>
            <a:ahLst/>
            <a:cxnLst/>
            <a:rect l="l" t="t" r="r" b="b"/>
            <a:pathLst>
              <a:path w="276" h="255" extrusionOk="0">
                <a:moveTo>
                  <a:pt x="136" y="1"/>
                </a:moveTo>
                <a:cubicBezTo>
                  <a:pt x="79" y="1"/>
                  <a:pt x="28" y="45"/>
                  <a:pt x="20" y="103"/>
                </a:cubicBezTo>
                <a:cubicBezTo>
                  <a:pt x="1" y="162"/>
                  <a:pt x="40" y="230"/>
                  <a:pt x="108" y="250"/>
                </a:cubicBezTo>
                <a:cubicBezTo>
                  <a:pt x="119" y="253"/>
                  <a:pt x="129" y="254"/>
                  <a:pt x="139" y="254"/>
                </a:cubicBezTo>
                <a:cubicBezTo>
                  <a:pt x="197" y="254"/>
                  <a:pt x="248" y="210"/>
                  <a:pt x="265" y="152"/>
                </a:cubicBezTo>
                <a:cubicBezTo>
                  <a:pt x="275" y="84"/>
                  <a:pt x="236" y="25"/>
                  <a:pt x="167" y="5"/>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6" name="Google Shape;2296;p32"/>
          <p:cNvSpPr/>
          <p:nvPr/>
        </p:nvSpPr>
        <p:spPr>
          <a:xfrm>
            <a:off x="911535" y="6186773"/>
            <a:ext cx="63077" cy="57321"/>
          </a:xfrm>
          <a:custGeom>
            <a:avLst/>
            <a:gdLst/>
            <a:ahLst/>
            <a:cxnLst/>
            <a:rect l="l" t="t" r="r" b="b"/>
            <a:pathLst>
              <a:path w="285" h="259" extrusionOk="0">
                <a:moveTo>
                  <a:pt x="147" y="1"/>
                </a:moveTo>
                <a:cubicBezTo>
                  <a:pt x="86" y="1"/>
                  <a:pt x="29" y="39"/>
                  <a:pt x="20" y="100"/>
                </a:cubicBezTo>
                <a:cubicBezTo>
                  <a:pt x="1" y="169"/>
                  <a:pt x="40" y="237"/>
                  <a:pt x="108" y="257"/>
                </a:cubicBezTo>
                <a:cubicBezTo>
                  <a:pt x="115" y="258"/>
                  <a:pt x="122" y="259"/>
                  <a:pt x="130" y="259"/>
                </a:cubicBezTo>
                <a:cubicBezTo>
                  <a:pt x="191" y="259"/>
                  <a:pt x="247" y="221"/>
                  <a:pt x="265" y="159"/>
                </a:cubicBezTo>
                <a:cubicBezTo>
                  <a:pt x="284" y="91"/>
                  <a:pt x="236" y="22"/>
                  <a:pt x="167" y="2"/>
                </a:cubicBezTo>
                <a:cubicBezTo>
                  <a:pt x="160" y="1"/>
                  <a:pt x="153"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7" name="Google Shape;2297;p32"/>
          <p:cNvSpPr/>
          <p:nvPr/>
        </p:nvSpPr>
        <p:spPr>
          <a:xfrm>
            <a:off x="1071994" y="6225282"/>
            <a:ext cx="63077" cy="56436"/>
          </a:xfrm>
          <a:custGeom>
            <a:avLst/>
            <a:gdLst/>
            <a:ahLst/>
            <a:cxnLst/>
            <a:rect l="l" t="t" r="r" b="b"/>
            <a:pathLst>
              <a:path w="285" h="255" extrusionOk="0">
                <a:moveTo>
                  <a:pt x="136" y="0"/>
                </a:moveTo>
                <a:cubicBezTo>
                  <a:pt x="81" y="0"/>
                  <a:pt x="37" y="43"/>
                  <a:pt x="20" y="93"/>
                </a:cubicBezTo>
                <a:cubicBezTo>
                  <a:pt x="0" y="161"/>
                  <a:pt x="49" y="230"/>
                  <a:pt x="108" y="250"/>
                </a:cubicBezTo>
                <a:cubicBezTo>
                  <a:pt x="118" y="253"/>
                  <a:pt x="128" y="254"/>
                  <a:pt x="139" y="254"/>
                </a:cubicBezTo>
                <a:cubicBezTo>
                  <a:pt x="196" y="254"/>
                  <a:pt x="248" y="210"/>
                  <a:pt x="264" y="152"/>
                </a:cubicBezTo>
                <a:cubicBezTo>
                  <a:pt x="284" y="83"/>
                  <a:pt x="235" y="15"/>
                  <a:pt x="166" y="5"/>
                </a:cubicBezTo>
                <a:cubicBezTo>
                  <a:pt x="156" y="2"/>
                  <a:pt x="146" y="0"/>
                  <a:pt x="13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8" name="Google Shape;2298;p32"/>
          <p:cNvSpPr/>
          <p:nvPr/>
        </p:nvSpPr>
        <p:spPr>
          <a:xfrm>
            <a:off x="1232452" y="6262686"/>
            <a:ext cx="62856" cy="55772"/>
          </a:xfrm>
          <a:custGeom>
            <a:avLst/>
            <a:gdLst/>
            <a:ahLst/>
            <a:cxnLst/>
            <a:rect l="l" t="t" r="r" b="b"/>
            <a:pathLst>
              <a:path w="284" h="252" extrusionOk="0">
                <a:moveTo>
                  <a:pt x="155" y="1"/>
                </a:moveTo>
                <a:cubicBezTo>
                  <a:pt x="94" y="1"/>
                  <a:pt x="37" y="39"/>
                  <a:pt x="20" y="100"/>
                </a:cubicBezTo>
                <a:cubicBezTo>
                  <a:pt x="0" y="169"/>
                  <a:pt x="49" y="238"/>
                  <a:pt x="118" y="247"/>
                </a:cubicBezTo>
                <a:cubicBezTo>
                  <a:pt x="130" y="250"/>
                  <a:pt x="141" y="252"/>
                  <a:pt x="153" y="252"/>
                </a:cubicBezTo>
                <a:cubicBezTo>
                  <a:pt x="208" y="252"/>
                  <a:pt x="256" y="215"/>
                  <a:pt x="264" y="159"/>
                </a:cubicBezTo>
                <a:cubicBezTo>
                  <a:pt x="284" y="90"/>
                  <a:pt x="235" y="22"/>
                  <a:pt x="176" y="2"/>
                </a:cubicBezTo>
                <a:cubicBezTo>
                  <a:pt x="169" y="1"/>
                  <a:pt x="162" y="1"/>
                  <a:pt x="15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9" name="Google Shape;2299;p32"/>
          <p:cNvSpPr/>
          <p:nvPr/>
        </p:nvSpPr>
        <p:spPr>
          <a:xfrm>
            <a:off x="1394903" y="6300974"/>
            <a:ext cx="60864" cy="56436"/>
          </a:xfrm>
          <a:custGeom>
            <a:avLst/>
            <a:gdLst/>
            <a:ahLst/>
            <a:cxnLst/>
            <a:rect l="l" t="t" r="r" b="b"/>
            <a:pathLst>
              <a:path w="275" h="255" extrusionOk="0">
                <a:moveTo>
                  <a:pt x="131" y="1"/>
                </a:moveTo>
                <a:cubicBezTo>
                  <a:pt x="76" y="1"/>
                  <a:pt x="27" y="37"/>
                  <a:pt x="10" y="94"/>
                </a:cubicBezTo>
                <a:cubicBezTo>
                  <a:pt x="0" y="162"/>
                  <a:pt x="39" y="231"/>
                  <a:pt x="108" y="250"/>
                </a:cubicBezTo>
                <a:cubicBezTo>
                  <a:pt x="119" y="253"/>
                  <a:pt x="129" y="255"/>
                  <a:pt x="139" y="255"/>
                </a:cubicBezTo>
                <a:cubicBezTo>
                  <a:pt x="196" y="255"/>
                  <a:pt x="247" y="211"/>
                  <a:pt x="255" y="152"/>
                </a:cubicBezTo>
                <a:cubicBezTo>
                  <a:pt x="275" y="84"/>
                  <a:pt x="235" y="15"/>
                  <a:pt x="167" y="6"/>
                </a:cubicBezTo>
                <a:cubicBezTo>
                  <a:pt x="155" y="2"/>
                  <a:pt x="143" y="1"/>
                  <a:pt x="13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0" name="Google Shape;2300;p32"/>
          <p:cNvSpPr/>
          <p:nvPr/>
        </p:nvSpPr>
        <p:spPr>
          <a:xfrm>
            <a:off x="644840" y="6242546"/>
            <a:ext cx="60864" cy="56657"/>
          </a:xfrm>
          <a:custGeom>
            <a:avLst/>
            <a:gdLst/>
            <a:ahLst/>
            <a:cxnLst/>
            <a:rect l="l" t="t" r="r" b="b"/>
            <a:pathLst>
              <a:path w="275" h="256" extrusionOk="0">
                <a:moveTo>
                  <a:pt x="137" y="1"/>
                </a:moveTo>
                <a:cubicBezTo>
                  <a:pt x="79" y="1"/>
                  <a:pt x="27" y="45"/>
                  <a:pt x="11" y="103"/>
                </a:cubicBezTo>
                <a:cubicBezTo>
                  <a:pt x="1" y="172"/>
                  <a:pt x="40" y="240"/>
                  <a:pt x="109" y="250"/>
                </a:cubicBezTo>
                <a:cubicBezTo>
                  <a:pt x="121" y="254"/>
                  <a:pt x="132" y="255"/>
                  <a:pt x="144" y="255"/>
                </a:cubicBezTo>
                <a:cubicBezTo>
                  <a:pt x="199" y="255"/>
                  <a:pt x="247" y="219"/>
                  <a:pt x="255" y="162"/>
                </a:cubicBezTo>
                <a:cubicBezTo>
                  <a:pt x="275" y="93"/>
                  <a:pt x="236" y="25"/>
                  <a:pt x="167" y="5"/>
                </a:cubicBezTo>
                <a:cubicBezTo>
                  <a:pt x="157" y="2"/>
                  <a:pt x="147" y="1"/>
                  <a:pt x="13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1" name="Google Shape;2301;p32"/>
          <p:cNvSpPr/>
          <p:nvPr/>
        </p:nvSpPr>
        <p:spPr>
          <a:xfrm>
            <a:off x="805300" y="6281498"/>
            <a:ext cx="60864" cy="55772"/>
          </a:xfrm>
          <a:custGeom>
            <a:avLst/>
            <a:gdLst/>
            <a:ahLst/>
            <a:cxnLst/>
            <a:rect l="l" t="t" r="r" b="b"/>
            <a:pathLst>
              <a:path w="275" h="252" extrusionOk="0">
                <a:moveTo>
                  <a:pt x="132" y="0"/>
                </a:moveTo>
                <a:cubicBezTo>
                  <a:pt x="76" y="0"/>
                  <a:pt x="27" y="37"/>
                  <a:pt x="11" y="94"/>
                </a:cubicBezTo>
                <a:cubicBezTo>
                  <a:pt x="0" y="162"/>
                  <a:pt x="40" y="231"/>
                  <a:pt x="108" y="250"/>
                </a:cubicBezTo>
                <a:cubicBezTo>
                  <a:pt x="115" y="251"/>
                  <a:pt x="122" y="252"/>
                  <a:pt x="129" y="252"/>
                </a:cubicBezTo>
                <a:cubicBezTo>
                  <a:pt x="190" y="252"/>
                  <a:pt x="248" y="214"/>
                  <a:pt x="265" y="153"/>
                </a:cubicBezTo>
                <a:cubicBezTo>
                  <a:pt x="275" y="84"/>
                  <a:pt x="235" y="15"/>
                  <a:pt x="167" y="5"/>
                </a:cubicBezTo>
                <a:cubicBezTo>
                  <a:pt x="155" y="2"/>
                  <a:pt x="143"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2" name="Google Shape;2302;p32"/>
          <p:cNvSpPr/>
          <p:nvPr/>
        </p:nvSpPr>
        <p:spPr>
          <a:xfrm>
            <a:off x="965759" y="6318459"/>
            <a:ext cx="60864" cy="56215"/>
          </a:xfrm>
          <a:custGeom>
            <a:avLst/>
            <a:gdLst/>
            <a:ahLst/>
            <a:cxnLst/>
            <a:rect l="l" t="t" r="r" b="b"/>
            <a:pathLst>
              <a:path w="275" h="254" extrusionOk="0">
                <a:moveTo>
                  <a:pt x="136" y="1"/>
                </a:moveTo>
                <a:cubicBezTo>
                  <a:pt x="79" y="1"/>
                  <a:pt x="28" y="45"/>
                  <a:pt x="20" y="103"/>
                </a:cubicBezTo>
                <a:cubicBezTo>
                  <a:pt x="0" y="171"/>
                  <a:pt x="39" y="240"/>
                  <a:pt x="108" y="250"/>
                </a:cubicBezTo>
                <a:cubicBezTo>
                  <a:pt x="119" y="253"/>
                  <a:pt x="129" y="254"/>
                  <a:pt x="140" y="254"/>
                </a:cubicBezTo>
                <a:cubicBezTo>
                  <a:pt x="196" y="254"/>
                  <a:pt x="248" y="212"/>
                  <a:pt x="265" y="162"/>
                </a:cubicBezTo>
                <a:cubicBezTo>
                  <a:pt x="274" y="93"/>
                  <a:pt x="235" y="25"/>
                  <a:pt x="167" y="5"/>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3" name="Google Shape;2303;p32"/>
          <p:cNvSpPr/>
          <p:nvPr/>
        </p:nvSpPr>
        <p:spPr>
          <a:xfrm>
            <a:off x="1125996" y="6355862"/>
            <a:ext cx="61085" cy="57321"/>
          </a:xfrm>
          <a:custGeom>
            <a:avLst/>
            <a:gdLst/>
            <a:ahLst/>
            <a:cxnLst/>
            <a:rect l="l" t="t" r="r" b="b"/>
            <a:pathLst>
              <a:path w="276" h="259" extrusionOk="0">
                <a:moveTo>
                  <a:pt x="147" y="1"/>
                </a:moveTo>
                <a:cubicBezTo>
                  <a:pt x="86" y="1"/>
                  <a:pt x="30" y="39"/>
                  <a:pt x="20" y="100"/>
                </a:cubicBezTo>
                <a:cubicBezTo>
                  <a:pt x="1" y="169"/>
                  <a:pt x="40" y="237"/>
                  <a:pt x="109" y="257"/>
                </a:cubicBezTo>
                <a:cubicBezTo>
                  <a:pt x="116" y="258"/>
                  <a:pt x="123" y="258"/>
                  <a:pt x="130" y="258"/>
                </a:cubicBezTo>
                <a:cubicBezTo>
                  <a:pt x="191" y="258"/>
                  <a:pt x="248" y="221"/>
                  <a:pt x="266" y="159"/>
                </a:cubicBezTo>
                <a:cubicBezTo>
                  <a:pt x="275" y="91"/>
                  <a:pt x="236" y="22"/>
                  <a:pt x="168" y="2"/>
                </a:cubicBezTo>
                <a:cubicBezTo>
                  <a:pt x="161" y="1"/>
                  <a:pt x="154"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4" name="Google Shape;2304;p32"/>
          <p:cNvSpPr/>
          <p:nvPr/>
        </p:nvSpPr>
        <p:spPr>
          <a:xfrm>
            <a:off x="1286455" y="6394373"/>
            <a:ext cx="63299" cy="56436"/>
          </a:xfrm>
          <a:custGeom>
            <a:avLst/>
            <a:gdLst/>
            <a:ahLst/>
            <a:cxnLst/>
            <a:rect l="l" t="t" r="r" b="b"/>
            <a:pathLst>
              <a:path w="286" h="255" extrusionOk="0">
                <a:moveTo>
                  <a:pt x="137" y="0"/>
                </a:moveTo>
                <a:cubicBezTo>
                  <a:pt x="79" y="0"/>
                  <a:pt x="29" y="45"/>
                  <a:pt x="20" y="102"/>
                </a:cubicBezTo>
                <a:cubicBezTo>
                  <a:pt x="1" y="171"/>
                  <a:pt x="50" y="230"/>
                  <a:pt x="109" y="250"/>
                </a:cubicBezTo>
                <a:cubicBezTo>
                  <a:pt x="119" y="253"/>
                  <a:pt x="129" y="254"/>
                  <a:pt x="140" y="254"/>
                </a:cubicBezTo>
                <a:cubicBezTo>
                  <a:pt x="197" y="254"/>
                  <a:pt x="249" y="211"/>
                  <a:pt x="265" y="161"/>
                </a:cubicBezTo>
                <a:cubicBezTo>
                  <a:pt x="285" y="93"/>
                  <a:pt x="236" y="24"/>
                  <a:pt x="167" y="5"/>
                </a:cubicBezTo>
                <a:cubicBezTo>
                  <a:pt x="157" y="2"/>
                  <a:pt x="147" y="0"/>
                  <a:pt x="137"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5" name="Google Shape;2305;p32"/>
          <p:cNvSpPr/>
          <p:nvPr/>
        </p:nvSpPr>
        <p:spPr>
          <a:xfrm>
            <a:off x="1446914" y="6431776"/>
            <a:ext cx="63077" cy="57321"/>
          </a:xfrm>
          <a:custGeom>
            <a:avLst/>
            <a:gdLst/>
            <a:ahLst/>
            <a:cxnLst/>
            <a:rect l="l" t="t" r="r" b="b"/>
            <a:pathLst>
              <a:path w="285" h="259" extrusionOk="0">
                <a:moveTo>
                  <a:pt x="155" y="1"/>
                </a:moveTo>
                <a:cubicBezTo>
                  <a:pt x="94" y="1"/>
                  <a:pt x="37" y="39"/>
                  <a:pt x="20" y="100"/>
                </a:cubicBezTo>
                <a:cubicBezTo>
                  <a:pt x="0" y="169"/>
                  <a:pt x="50" y="237"/>
                  <a:pt x="118" y="257"/>
                </a:cubicBezTo>
                <a:cubicBezTo>
                  <a:pt x="125" y="258"/>
                  <a:pt x="131" y="258"/>
                  <a:pt x="138" y="258"/>
                </a:cubicBezTo>
                <a:cubicBezTo>
                  <a:pt x="200" y="258"/>
                  <a:pt x="256" y="221"/>
                  <a:pt x="265" y="159"/>
                </a:cubicBezTo>
                <a:cubicBezTo>
                  <a:pt x="285" y="90"/>
                  <a:pt x="235" y="22"/>
                  <a:pt x="177" y="2"/>
                </a:cubicBezTo>
                <a:cubicBezTo>
                  <a:pt x="169" y="1"/>
                  <a:pt x="162" y="1"/>
                  <a:pt x="15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6" name="Google Shape;2306;p32"/>
          <p:cNvSpPr/>
          <p:nvPr/>
        </p:nvSpPr>
        <p:spPr>
          <a:xfrm>
            <a:off x="551664" y="6338820"/>
            <a:ext cx="48027" cy="53339"/>
          </a:xfrm>
          <a:custGeom>
            <a:avLst/>
            <a:gdLst/>
            <a:ahLst/>
            <a:cxnLst/>
            <a:rect l="l" t="t" r="r" b="b"/>
            <a:pathLst>
              <a:path w="217" h="241" extrusionOk="0">
                <a:moveTo>
                  <a:pt x="128" y="1"/>
                </a:moveTo>
                <a:cubicBezTo>
                  <a:pt x="79" y="79"/>
                  <a:pt x="40" y="148"/>
                  <a:pt x="1" y="216"/>
                </a:cubicBezTo>
                <a:cubicBezTo>
                  <a:pt x="10" y="227"/>
                  <a:pt x="30" y="236"/>
                  <a:pt x="49" y="236"/>
                </a:cubicBezTo>
                <a:cubicBezTo>
                  <a:pt x="61" y="239"/>
                  <a:pt x="73" y="241"/>
                  <a:pt x="84" y="241"/>
                </a:cubicBezTo>
                <a:cubicBezTo>
                  <a:pt x="138" y="241"/>
                  <a:pt x="181" y="204"/>
                  <a:pt x="197" y="148"/>
                </a:cubicBezTo>
                <a:cubicBezTo>
                  <a:pt x="216" y="89"/>
                  <a:pt x="177" y="31"/>
                  <a:pt x="128"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7" name="Google Shape;2307;p32"/>
          <p:cNvSpPr/>
          <p:nvPr/>
        </p:nvSpPr>
        <p:spPr>
          <a:xfrm>
            <a:off x="696851" y="6374674"/>
            <a:ext cx="63299" cy="55772"/>
          </a:xfrm>
          <a:custGeom>
            <a:avLst/>
            <a:gdLst/>
            <a:ahLst/>
            <a:cxnLst/>
            <a:rect l="l" t="t" r="r" b="b"/>
            <a:pathLst>
              <a:path w="286" h="252" extrusionOk="0">
                <a:moveTo>
                  <a:pt x="141" y="1"/>
                </a:moveTo>
                <a:cubicBezTo>
                  <a:pt x="86" y="1"/>
                  <a:pt x="36" y="37"/>
                  <a:pt x="20" y="94"/>
                </a:cubicBezTo>
                <a:cubicBezTo>
                  <a:pt x="1" y="162"/>
                  <a:pt x="50" y="231"/>
                  <a:pt x="118" y="250"/>
                </a:cubicBezTo>
                <a:cubicBezTo>
                  <a:pt x="125" y="251"/>
                  <a:pt x="133" y="252"/>
                  <a:pt x="140" y="252"/>
                </a:cubicBezTo>
                <a:cubicBezTo>
                  <a:pt x="201" y="252"/>
                  <a:pt x="256" y="214"/>
                  <a:pt x="265" y="152"/>
                </a:cubicBezTo>
                <a:cubicBezTo>
                  <a:pt x="285" y="84"/>
                  <a:pt x="246" y="15"/>
                  <a:pt x="177" y="6"/>
                </a:cubicBezTo>
                <a:cubicBezTo>
                  <a:pt x="165" y="2"/>
                  <a:pt x="153"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8" name="Google Shape;2308;p32"/>
          <p:cNvSpPr/>
          <p:nvPr/>
        </p:nvSpPr>
        <p:spPr>
          <a:xfrm>
            <a:off x="859524" y="6412300"/>
            <a:ext cx="60864" cy="55993"/>
          </a:xfrm>
          <a:custGeom>
            <a:avLst/>
            <a:gdLst/>
            <a:ahLst/>
            <a:cxnLst/>
            <a:rect l="l" t="t" r="r" b="b"/>
            <a:pathLst>
              <a:path w="275" h="253" extrusionOk="0">
                <a:moveTo>
                  <a:pt x="147" y="0"/>
                </a:moveTo>
                <a:cubicBezTo>
                  <a:pt x="85" y="0"/>
                  <a:pt x="28" y="38"/>
                  <a:pt x="10" y="100"/>
                </a:cubicBezTo>
                <a:cubicBezTo>
                  <a:pt x="1" y="169"/>
                  <a:pt x="40" y="237"/>
                  <a:pt x="108" y="247"/>
                </a:cubicBezTo>
                <a:cubicBezTo>
                  <a:pt x="120" y="251"/>
                  <a:pt x="132" y="252"/>
                  <a:pt x="144" y="252"/>
                </a:cubicBezTo>
                <a:cubicBezTo>
                  <a:pt x="199" y="252"/>
                  <a:pt x="247" y="216"/>
                  <a:pt x="255" y="159"/>
                </a:cubicBezTo>
                <a:cubicBezTo>
                  <a:pt x="275" y="90"/>
                  <a:pt x="236" y="21"/>
                  <a:pt x="167" y="2"/>
                </a:cubicBezTo>
                <a:cubicBezTo>
                  <a:pt x="160" y="1"/>
                  <a:pt x="153" y="0"/>
                  <a:pt x="147"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9" name="Google Shape;2309;p32"/>
          <p:cNvSpPr/>
          <p:nvPr/>
        </p:nvSpPr>
        <p:spPr>
          <a:xfrm>
            <a:off x="1019983" y="6450587"/>
            <a:ext cx="60864" cy="55772"/>
          </a:xfrm>
          <a:custGeom>
            <a:avLst/>
            <a:gdLst/>
            <a:ahLst/>
            <a:cxnLst/>
            <a:rect l="l" t="t" r="r" b="b"/>
            <a:pathLst>
              <a:path w="275" h="252" extrusionOk="0">
                <a:moveTo>
                  <a:pt x="131" y="0"/>
                </a:moveTo>
                <a:cubicBezTo>
                  <a:pt x="76" y="0"/>
                  <a:pt x="26" y="37"/>
                  <a:pt x="10" y="94"/>
                </a:cubicBezTo>
                <a:cubicBezTo>
                  <a:pt x="0" y="162"/>
                  <a:pt x="40" y="231"/>
                  <a:pt x="108" y="250"/>
                </a:cubicBezTo>
                <a:cubicBezTo>
                  <a:pt x="114" y="251"/>
                  <a:pt x="121" y="252"/>
                  <a:pt x="128" y="252"/>
                </a:cubicBezTo>
                <a:cubicBezTo>
                  <a:pt x="190" y="252"/>
                  <a:pt x="247" y="214"/>
                  <a:pt x="264" y="152"/>
                </a:cubicBezTo>
                <a:cubicBezTo>
                  <a:pt x="275" y="84"/>
                  <a:pt x="235" y="15"/>
                  <a:pt x="166" y="5"/>
                </a:cubicBezTo>
                <a:cubicBezTo>
                  <a:pt x="155"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0" name="Google Shape;2310;p32"/>
          <p:cNvSpPr/>
          <p:nvPr/>
        </p:nvSpPr>
        <p:spPr>
          <a:xfrm>
            <a:off x="1180441" y="6488213"/>
            <a:ext cx="60864" cy="55772"/>
          </a:xfrm>
          <a:custGeom>
            <a:avLst/>
            <a:gdLst/>
            <a:ahLst/>
            <a:cxnLst/>
            <a:rect l="l" t="t" r="r" b="b"/>
            <a:pathLst>
              <a:path w="275" h="252" extrusionOk="0">
                <a:moveTo>
                  <a:pt x="145" y="0"/>
                </a:moveTo>
                <a:cubicBezTo>
                  <a:pt x="84" y="0"/>
                  <a:pt x="28" y="38"/>
                  <a:pt x="20" y="100"/>
                </a:cubicBezTo>
                <a:cubicBezTo>
                  <a:pt x="0" y="168"/>
                  <a:pt x="39" y="237"/>
                  <a:pt x="107" y="247"/>
                </a:cubicBezTo>
                <a:cubicBezTo>
                  <a:pt x="119" y="250"/>
                  <a:pt x="131" y="252"/>
                  <a:pt x="143" y="252"/>
                </a:cubicBezTo>
                <a:cubicBezTo>
                  <a:pt x="199" y="252"/>
                  <a:pt x="248" y="215"/>
                  <a:pt x="264" y="159"/>
                </a:cubicBezTo>
                <a:cubicBezTo>
                  <a:pt x="274" y="90"/>
                  <a:pt x="235" y="22"/>
                  <a:pt x="166" y="2"/>
                </a:cubicBezTo>
                <a:cubicBezTo>
                  <a:pt x="159" y="1"/>
                  <a:pt x="152" y="0"/>
                  <a:pt x="145"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1" name="Google Shape;2311;p32"/>
          <p:cNvSpPr/>
          <p:nvPr/>
        </p:nvSpPr>
        <p:spPr>
          <a:xfrm>
            <a:off x="1340679" y="6526501"/>
            <a:ext cx="61085" cy="55772"/>
          </a:xfrm>
          <a:custGeom>
            <a:avLst/>
            <a:gdLst/>
            <a:ahLst/>
            <a:cxnLst/>
            <a:rect l="l" t="t" r="r" b="b"/>
            <a:pathLst>
              <a:path w="276" h="252" extrusionOk="0">
                <a:moveTo>
                  <a:pt x="132" y="0"/>
                </a:moveTo>
                <a:cubicBezTo>
                  <a:pt x="77" y="0"/>
                  <a:pt x="28" y="37"/>
                  <a:pt x="20" y="93"/>
                </a:cubicBezTo>
                <a:cubicBezTo>
                  <a:pt x="1" y="162"/>
                  <a:pt x="40" y="230"/>
                  <a:pt x="108" y="250"/>
                </a:cubicBezTo>
                <a:cubicBezTo>
                  <a:pt x="115" y="251"/>
                  <a:pt x="123" y="251"/>
                  <a:pt x="130" y="251"/>
                </a:cubicBezTo>
                <a:cubicBezTo>
                  <a:pt x="191" y="251"/>
                  <a:pt x="247" y="214"/>
                  <a:pt x="265" y="152"/>
                </a:cubicBezTo>
                <a:cubicBezTo>
                  <a:pt x="275" y="84"/>
                  <a:pt x="236" y="15"/>
                  <a:pt x="167" y="5"/>
                </a:cubicBezTo>
                <a:cubicBezTo>
                  <a:pt x="155" y="2"/>
                  <a:pt x="143"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2" name="Google Shape;2312;p32"/>
          <p:cNvSpPr/>
          <p:nvPr/>
        </p:nvSpPr>
        <p:spPr>
          <a:xfrm>
            <a:off x="1501138" y="6566560"/>
            <a:ext cx="28329" cy="52232"/>
          </a:xfrm>
          <a:custGeom>
            <a:avLst/>
            <a:gdLst/>
            <a:ahLst/>
            <a:cxnLst/>
            <a:rect l="l" t="t" r="r" b="b"/>
            <a:pathLst>
              <a:path w="128" h="236" extrusionOk="0">
                <a:moveTo>
                  <a:pt x="99" y="1"/>
                </a:moveTo>
                <a:cubicBezTo>
                  <a:pt x="59" y="10"/>
                  <a:pt x="30" y="40"/>
                  <a:pt x="20" y="88"/>
                </a:cubicBezTo>
                <a:cubicBezTo>
                  <a:pt x="1" y="157"/>
                  <a:pt x="49" y="226"/>
                  <a:pt x="108" y="236"/>
                </a:cubicBezTo>
                <a:lnTo>
                  <a:pt x="128" y="236"/>
                </a:lnTo>
                <a:lnTo>
                  <a:pt x="99"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3" name="Google Shape;2313;p32"/>
          <p:cNvSpPr/>
          <p:nvPr/>
        </p:nvSpPr>
        <p:spPr>
          <a:xfrm>
            <a:off x="590837" y="6468073"/>
            <a:ext cx="62856" cy="56436"/>
          </a:xfrm>
          <a:custGeom>
            <a:avLst/>
            <a:gdLst/>
            <a:ahLst/>
            <a:cxnLst/>
            <a:rect l="l" t="t" r="r" b="b"/>
            <a:pathLst>
              <a:path w="284" h="255" extrusionOk="0">
                <a:moveTo>
                  <a:pt x="135" y="0"/>
                </a:moveTo>
                <a:cubicBezTo>
                  <a:pt x="78" y="0"/>
                  <a:pt x="28" y="43"/>
                  <a:pt x="20" y="93"/>
                </a:cubicBezTo>
                <a:cubicBezTo>
                  <a:pt x="0" y="161"/>
                  <a:pt x="39" y="230"/>
                  <a:pt x="107" y="250"/>
                </a:cubicBezTo>
                <a:cubicBezTo>
                  <a:pt x="118" y="253"/>
                  <a:pt x="128" y="254"/>
                  <a:pt x="138" y="254"/>
                </a:cubicBezTo>
                <a:cubicBezTo>
                  <a:pt x="196" y="254"/>
                  <a:pt x="248" y="210"/>
                  <a:pt x="264" y="152"/>
                </a:cubicBezTo>
                <a:cubicBezTo>
                  <a:pt x="284" y="83"/>
                  <a:pt x="235" y="24"/>
                  <a:pt x="166" y="5"/>
                </a:cubicBezTo>
                <a:cubicBezTo>
                  <a:pt x="156" y="2"/>
                  <a:pt x="145" y="0"/>
                  <a:pt x="135"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4" name="Google Shape;2314;p32"/>
          <p:cNvSpPr/>
          <p:nvPr/>
        </p:nvSpPr>
        <p:spPr>
          <a:xfrm>
            <a:off x="751076" y="6505475"/>
            <a:ext cx="63077" cy="55772"/>
          </a:xfrm>
          <a:custGeom>
            <a:avLst/>
            <a:gdLst/>
            <a:ahLst/>
            <a:cxnLst/>
            <a:rect l="l" t="t" r="r" b="b"/>
            <a:pathLst>
              <a:path w="285" h="252" extrusionOk="0">
                <a:moveTo>
                  <a:pt x="148" y="1"/>
                </a:moveTo>
                <a:cubicBezTo>
                  <a:pt x="94" y="1"/>
                  <a:pt x="38" y="39"/>
                  <a:pt x="20" y="100"/>
                </a:cubicBezTo>
                <a:cubicBezTo>
                  <a:pt x="1" y="169"/>
                  <a:pt x="49" y="237"/>
                  <a:pt x="118" y="247"/>
                </a:cubicBezTo>
                <a:cubicBezTo>
                  <a:pt x="130" y="250"/>
                  <a:pt x="142" y="252"/>
                  <a:pt x="153" y="252"/>
                </a:cubicBezTo>
                <a:cubicBezTo>
                  <a:pt x="206" y="252"/>
                  <a:pt x="249" y="215"/>
                  <a:pt x="265" y="159"/>
                </a:cubicBezTo>
                <a:cubicBezTo>
                  <a:pt x="285" y="90"/>
                  <a:pt x="236" y="22"/>
                  <a:pt x="167" y="2"/>
                </a:cubicBezTo>
                <a:cubicBezTo>
                  <a:pt x="161" y="1"/>
                  <a:pt x="154" y="1"/>
                  <a:pt x="148"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5" name="Google Shape;2315;p32"/>
          <p:cNvSpPr/>
          <p:nvPr/>
        </p:nvSpPr>
        <p:spPr>
          <a:xfrm>
            <a:off x="911535" y="6543765"/>
            <a:ext cx="63077" cy="56436"/>
          </a:xfrm>
          <a:custGeom>
            <a:avLst/>
            <a:gdLst/>
            <a:ahLst/>
            <a:cxnLst/>
            <a:rect l="l" t="t" r="r" b="b"/>
            <a:pathLst>
              <a:path w="285" h="255" extrusionOk="0">
                <a:moveTo>
                  <a:pt x="141" y="1"/>
                </a:moveTo>
                <a:cubicBezTo>
                  <a:pt x="86" y="1"/>
                  <a:pt x="36" y="37"/>
                  <a:pt x="20" y="93"/>
                </a:cubicBezTo>
                <a:cubicBezTo>
                  <a:pt x="1" y="162"/>
                  <a:pt x="49" y="231"/>
                  <a:pt x="118" y="250"/>
                </a:cubicBezTo>
                <a:cubicBezTo>
                  <a:pt x="128" y="253"/>
                  <a:pt x="139" y="255"/>
                  <a:pt x="149" y="255"/>
                </a:cubicBezTo>
                <a:cubicBezTo>
                  <a:pt x="206" y="255"/>
                  <a:pt x="257" y="211"/>
                  <a:pt x="265" y="152"/>
                </a:cubicBezTo>
                <a:cubicBezTo>
                  <a:pt x="284" y="84"/>
                  <a:pt x="245" y="15"/>
                  <a:pt x="177" y="6"/>
                </a:cubicBezTo>
                <a:cubicBezTo>
                  <a:pt x="165" y="2"/>
                  <a:pt x="153"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6" name="Google Shape;2316;p32"/>
          <p:cNvSpPr/>
          <p:nvPr/>
        </p:nvSpPr>
        <p:spPr>
          <a:xfrm>
            <a:off x="1073986" y="6581389"/>
            <a:ext cx="61085" cy="55993"/>
          </a:xfrm>
          <a:custGeom>
            <a:avLst/>
            <a:gdLst/>
            <a:ahLst/>
            <a:cxnLst/>
            <a:rect l="l" t="t" r="r" b="b"/>
            <a:pathLst>
              <a:path w="276" h="253" extrusionOk="0">
                <a:moveTo>
                  <a:pt x="147" y="0"/>
                </a:moveTo>
                <a:cubicBezTo>
                  <a:pt x="86" y="0"/>
                  <a:pt x="29" y="38"/>
                  <a:pt x="11" y="100"/>
                </a:cubicBezTo>
                <a:cubicBezTo>
                  <a:pt x="1" y="169"/>
                  <a:pt x="40" y="237"/>
                  <a:pt x="109" y="247"/>
                </a:cubicBezTo>
                <a:cubicBezTo>
                  <a:pt x="121" y="250"/>
                  <a:pt x="133" y="252"/>
                  <a:pt x="144" y="252"/>
                </a:cubicBezTo>
                <a:cubicBezTo>
                  <a:pt x="199" y="252"/>
                  <a:pt x="248" y="215"/>
                  <a:pt x="255" y="159"/>
                </a:cubicBezTo>
                <a:cubicBezTo>
                  <a:pt x="275" y="90"/>
                  <a:pt x="236" y="21"/>
                  <a:pt x="168" y="2"/>
                </a:cubicBezTo>
                <a:cubicBezTo>
                  <a:pt x="161" y="1"/>
                  <a:pt x="154" y="0"/>
                  <a:pt x="147"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7" name="Google Shape;2317;p32"/>
          <p:cNvSpPr/>
          <p:nvPr/>
        </p:nvSpPr>
        <p:spPr>
          <a:xfrm>
            <a:off x="1234444" y="6619678"/>
            <a:ext cx="60864" cy="56436"/>
          </a:xfrm>
          <a:custGeom>
            <a:avLst/>
            <a:gdLst/>
            <a:ahLst/>
            <a:cxnLst/>
            <a:rect l="l" t="t" r="r" b="b"/>
            <a:pathLst>
              <a:path w="275" h="255" extrusionOk="0">
                <a:moveTo>
                  <a:pt x="132" y="0"/>
                </a:moveTo>
                <a:cubicBezTo>
                  <a:pt x="76" y="0"/>
                  <a:pt x="27" y="37"/>
                  <a:pt x="11" y="94"/>
                </a:cubicBezTo>
                <a:cubicBezTo>
                  <a:pt x="1" y="162"/>
                  <a:pt x="40" y="231"/>
                  <a:pt x="109" y="250"/>
                </a:cubicBezTo>
                <a:cubicBezTo>
                  <a:pt x="119" y="253"/>
                  <a:pt x="129" y="255"/>
                  <a:pt x="139" y="255"/>
                </a:cubicBezTo>
                <a:cubicBezTo>
                  <a:pt x="196" y="255"/>
                  <a:pt x="249" y="210"/>
                  <a:pt x="265" y="152"/>
                </a:cubicBezTo>
                <a:cubicBezTo>
                  <a:pt x="275" y="83"/>
                  <a:pt x="236" y="15"/>
                  <a:pt x="167" y="5"/>
                </a:cubicBezTo>
                <a:cubicBezTo>
                  <a:pt x="155" y="2"/>
                  <a:pt x="143"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8" name="Google Shape;2318;p32"/>
          <p:cNvSpPr/>
          <p:nvPr/>
        </p:nvSpPr>
        <p:spPr>
          <a:xfrm>
            <a:off x="1394903" y="6657302"/>
            <a:ext cx="60864" cy="55772"/>
          </a:xfrm>
          <a:custGeom>
            <a:avLst/>
            <a:gdLst/>
            <a:ahLst/>
            <a:cxnLst/>
            <a:rect l="l" t="t" r="r" b="b"/>
            <a:pathLst>
              <a:path w="275" h="252" extrusionOk="0">
                <a:moveTo>
                  <a:pt x="145" y="0"/>
                </a:moveTo>
                <a:cubicBezTo>
                  <a:pt x="85" y="0"/>
                  <a:pt x="29" y="38"/>
                  <a:pt x="20" y="100"/>
                </a:cubicBezTo>
                <a:cubicBezTo>
                  <a:pt x="0" y="168"/>
                  <a:pt x="39" y="237"/>
                  <a:pt x="108" y="246"/>
                </a:cubicBezTo>
                <a:cubicBezTo>
                  <a:pt x="120" y="250"/>
                  <a:pt x="132" y="251"/>
                  <a:pt x="144" y="251"/>
                </a:cubicBezTo>
                <a:cubicBezTo>
                  <a:pt x="199" y="251"/>
                  <a:pt x="249" y="215"/>
                  <a:pt x="265" y="159"/>
                </a:cubicBezTo>
                <a:cubicBezTo>
                  <a:pt x="275" y="90"/>
                  <a:pt x="235" y="22"/>
                  <a:pt x="167" y="2"/>
                </a:cubicBezTo>
                <a:cubicBezTo>
                  <a:pt x="160" y="1"/>
                  <a:pt x="153" y="0"/>
                  <a:pt x="145"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9" name="Google Shape;2319;p32"/>
          <p:cNvSpPr/>
          <p:nvPr/>
        </p:nvSpPr>
        <p:spPr>
          <a:xfrm>
            <a:off x="484382" y="6561249"/>
            <a:ext cx="61085" cy="56436"/>
          </a:xfrm>
          <a:custGeom>
            <a:avLst/>
            <a:gdLst/>
            <a:ahLst/>
            <a:cxnLst/>
            <a:rect l="l" t="t" r="r" b="b"/>
            <a:pathLst>
              <a:path w="276" h="255" extrusionOk="0">
                <a:moveTo>
                  <a:pt x="137" y="1"/>
                </a:moveTo>
                <a:cubicBezTo>
                  <a:pt x="79" y="1"/>
                  <a:pt x="28" y="45"/>
                  <a:pt x="11" y="103"/>
                </a:cubicBezTo>
                <a:cubicBezTo>
                  <a:pt x="1" y="171"/>
                  <a:pt x="40" y="240"/>
                  <a:pt x="109" y="250"/>
                </a:cubicBezTo>
                <a:cubicBezTo>
                  <a:pt x="121" y="253"/>
                  <a:pt x="133" y="255"/>
                  <a:pt x="144" y="255"/>
                </a:cubicBezTo>
                <a:cubicBezTo>
                  <a:pt x="200" y="255"/>
                  <a:pt x="249" y="218"/>
                  <a:pt x="266" y="162"/>
                </a:cubicBezTo>
                <a:cubicBezTo>
                  <a:pt x="275" y="93"/>
                  <a:pt x="236" y="25"/>
                  <a:pt x="168" y="5"/>
                </a:cubicBezTo>
                <a:cubicBezTo>
                  <a:pt x="157" y="2"/>
                  <a:pt x="147" y="1"/>
                  <a:pt x="13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0" name="Google Shape;2320;p32"/>
          <p:cNvSpPr/>
          <p:nvPr/>
        </p:nvSpPr>
        <p:spPr>
          <a:xfrm>
            <a:off x="644840" y="6600201"/>
            <a:ext cx="60864" cy="55772"/>
          </a:xfrm>
          <a:custGeom>
            <a:avLst/>
            <a:gdLst/>
            <a:ahLst/>
            <a:cxnLst/>
            <a:rect l="l" t="t" r="r" b="b"/>
            <a:pathLst>
              <a:path w="275" h="252" extrusionOk="0">
                <a:moveTo>
                  <a:pt x="132" y="0"/>
                </a:moveTo>
                <a:cubicBezTo>
                  <a:pt x="76" y="0"/>
                  <a:pt x="29" y="37"/>
                  <a:pt x="20" y="93"/>
                </a:cubicBezTo>
                <a:cubicBezTo>
                  <a:pt x="1" y="162"/>
                  <a:pt x="40" y="230"/>
                  <a:pt x="109" y="250"/>
                </a:cubicBezTo>
                <a:cubicBezTo>
                  <a:pt x="116" y="251"/>
                  <a:pt x="123" y="251"/>
                  <a:pt x="130" y="251"/>
                </a:cubicBezTo>
                <a:cubicBezTo>
                  <a:pt x="191" y="251"/>
                  <a:pt x="248" y="214"/>
                  <a:pt x="265" y="152"/>
                </a:cubicBezTo>
                <a:cubicBezTo>
                  <a:pt x="275" y="84"/>
                  <a:pt x="236" y="15"/>
                  <a:pt x="167" y="5"/>
                </a:cubicBezTo>
                <a:cubicBezTo>
                  <a:pt x="155" y="2"/>
                  <a:pt x="143"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1" name="Google Shape;2321;p32"/>
          <p:cNvSpPr/>
          <p:nvPr/>
        </p:nvSpPr>
        <p:spPr>
          <a:xfrm>
            <a:off x="805300" y="6637162"/>
            <a:ext cx="63077" cy="56436"/>
          </a:xfrm>
          <a:custGeom>
            <a:avLst/>
            <a:gdLst/>
            <a:ahLst/>
            <a:cxnLst/>
            <a:rect l="l" t="t" r="r" b="b"/>
            <a:pathLst>
              <a:path w="285" h="255" extrusionOk="0">
                <a:moveTo>
                  <a:pt x="136" y="0"/>
                </a:moveTo>
                <a:cubicBezTo>
                  <a:pt x="79" y="0"/>
                  <a:pt x="29" y="44"/>
                  <a:pt x="20" y="102"/>
                </a:cubicBezTo>
                <a:cubicBezTo>
                  <a:pt x="0" y="171"/>
                  <a:pt x="40" y="230"/>
                  <a:pt x="108" y="250"/>
                </a:cubicBezTo>
                <a:cubicBezTo>
                  <a:pt x="119" y="253"/>
                  <a:pt x="129" y="254"/>
                  <a:pt x="139" y="254"/>
                </a:cubicBezTo>
                <a:cubicBezTo>
                  <a:pt x="196" y="254"/>
                  <a:pt x="249" y="211"/>
                  <a:pt x="265" y="161"/>
                </a:cubicBezTo>
                <a:cubicBezTo>
                  <a:pt x="285" y="93"/>
                  <a:pt x="235" y="24"/>
                  <a:pt x="167" y="4"/>
                </a:cubicBezTo>
                <a:cubicBezTo>
                  <a:pt x="157" y="2"/>
                  <a:pt x="147" y="0"/>
                  <a:pt x="13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2" name="Google Shape;2322;p32"/>
          <p:cNvSpPr/>
          <p:nvPr/>
        </p:nvSpPr>
        <p:spPr>
          <a:xfrm>
            <a:off x="965759" y="6674565"/>
            <a:ext cx="63077" cy="57321"/>
          </a:xfrm>
          <a:custGeom>
            <a:avLst/>
            <a:gdLst/>
            <a:ahLst/>
            <a:cxnLst/>
            <a:rect l="l" t="t" r="r" b="b"/>
            <a:pathLst>
              <a:path w="285" h="259" extrusionOk="0">
                <a:moveTo>
                  <a:pt x="148" y="1"/>
                </a:moveTo>
                <a:cubicBezTo>
                  <a:pt x="94" y="1"/>
                  <a:pt x="37" y="39"/>
                  <a:pt x="20" y="100"/>
                </a:cubicBezTo>
                <a:cubicBezTo>
                  <a:pt x="0" y="168"/>
                  <a:pt x="49" y="237"/>
                  <a:pt x="118" y="257"/>
                </a:cubicBezTo>
                <a:cubicBezTo>
                  <a:pt x="123" y="258"/>
                  <a:pt x="129" y="258"/>
                  <a:pt x="135" y="258"/>
                </a:cubicBezTo>
                <a:cubicBezTo>
                  <a:pt x="190" y="258"/>
                  <a:pt x="247" y="220"/>
                  <a:pt x="265" y="159"/>
                </a:cubicBezTo>
                <a:cubicBezTo>
                  <a:pt x="285" y="90"/>
                  <a:pt x="235" y="22"/>
                  <a:pt x="167" y="2"/>
                </a:cubicBezTo>
                <a:cubicBezTo>
                  <a:pt x="161" y="1"/>
                  <a:pt x="154" y="1"/>
                  <a:pt x="148"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3" name="Google Shape;2323;p32"/>
          <p:cNvSpPr/>
          <p:nvPr/>
        </p:nvSpPr>
        <p:spPr>
          <a:xfrm>
            <a:off x="1125996" y="6713075"/>
            <a:ext cx="63299" cy="56215"/>
          </a:xfrm>
          <a:custGeom>
            <a:avLst/>
            <a:gdLst/>
            <a:ahLst/>
            <a:cxnLst/>
            <a:rect l="l" t="t" r="r" b="b"/>
            <a:pathLst>
              <a:path w="286" h="254" extrusionOk="0">
                <a:moveTo>
                  <a:pt x="146" y="0"/>
                </a:moveTo>
                <a:cubicBezTo>
                  <a:pt x="89" y="0"/>
                  <a:pt x="37" y="44"/>
                  <a:pt x="20" y="103"/>
                </a:cubicBezTo>
                <a:cubicBezTo>
                  <a:pt x="1" y="161"/>
                  <a:pt x="50" y="230"/>
                  <a:pt x="118" y="249"/>
                </a:cubicBezTo>
                <a:cubicBezTo>
                  <a:pt x="129" y="252"/>
                  <a:pt x="139" y="253"/>
                  <a:pt x="150" y="253"/>
                </a:cubicBezTo>
                <a:cubicBezTo>
                  <a:pt x="207" y="253"/>
                  <a:pt x="257" y="210"/>
                  <a:pt x="266" y="151"/>
                </a:cubicBezTo>
                <a:cubicBezTo>
                  <a:pt x="285" y="92"/>
                  <a:pt x="246" y="24"/>
                  <a:pt x="177" y="5"/>
                </a:cubicBezTo>
                <a:cubicBezTo>
                  <a:pt x="167" y="2"/>
                  <a:pt x="156" y="0"/>
                  <a:pt x="14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4" name="Google Shape;2324;p32"/>
          <p:cNvSpPr/>
          <p:nvPr/>
        </p:nvSpPr>
        <p:spPr>
          <a:xfrm>
            <a:off x="1288668" y="6750478"/>
            <a:ext cx="61085" cy="57100"/>
          </a:xfrm>
          <a:custGeom>
            <a:avLst/>
            <a:gdLst/>
            <a:ahLst/>
            <a:cxnLst/>
            <a:rect l="l" t="t" r="r" b="b"/>
            <a:pathLst>
              <a:path w="276" h="258" extrusionOk="0">
                <a:moveTo>
                  <a:pt x="147" y="0"/>
                </a:moveTo>
                <a:cubicBezTo>
                  <a:pt x="86" y="0"/>
                  <a:pt x="28" y="38"/>
                  <a:pt x="10" y="100"/>
                </a:cubicBezTo>
                <a:cubicBezTo>
                  <a:pt x="1" y="169"/>
                  <a:pt x="40" y="237"/>
                  <a:pt x="108" y="256"/>
                </a:cubicBezTo>
                <a:cubicBezTo>
                  <a:pt x="115" y="257"/>
                  <a:pt x="123" y="258"/>
                  <a:pt x="130" y="258"/>
                </a:cubicBezTo>
                <a:cubicBezTo>
                  <a:pt x="191" y="258"/>
                  <a:pt x="246" y="220"/>
                  <a:pt x="255" y="158"/>
                </a:cubicBezTo>
                <a:cubicBezTo>
                  <a:pt x="275" y="90"/>
                  <a:pt x="236" y="21"/>
                  <a:pt x="167" y="2"/>
                </a:cubicBezTo>
                <a:cubicBezTo>
                  <a:pt x="160" y="1"/>
                  <a:pt x="153" y="0"/>
                  <a:pt x="147"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5" name="Google Shape;2325;p32"/>
          <p:cNvSpPr/>
          <p:nvPr/>
        </p:nvSpPr>
        <p:spPr>
          <a:xfrm>
            <a:off x="1449127" y="6788767"/>
            <a:ext cx="60864" cy="56436"/>
          </a:xfrm>
          <a:custGeom>
            <a:avLst/>
            <a:gdLst/>
            <a:ahLst/>
            <a:cxnLst/>
            <a:rect l="l" t="t" r="r" b="b"/>
            <a:pathLst>
              <a:path w="275" h="255" extrusionOk="0">
                <a:moveTo>
                  <a:pt x="136" y="1"/>
                </a:moveTo>
                <a:cubicBezTo>
                  <a:pt x="79" y="1"/>
                  <a:pt x="27" y="45"/>
                  <a:pt x="10" y="103"/>
                </a:cubicBezTo>
                <a:cubicBezTo>
                  <a:pt x="1" y="162"/>
                  <a:pt x="40" y="231"/>
                  <a:pt x="108" y="250"/>
                </a:cubicBezTo>
                <a:cubicBezTo>
                  <a:pt x="118" y="253"/>
                  <a:pt x="129" y="255"/>
                  <a:pt x="139" y="255"/>
                </a:cubicBezTo>
                <a:cubicBezTo>
                  <a:pt x="196" y="255"/>
                  <a:pt x="248" y="210"/>
                  <a:pt x="265" y="152"/>
                </a:cubicBezTo>
                <a:cubicBezTo>
                  <a:pt x="275" y="83"/>
                  <a:pt x="236" y="25"/>
                  <a:pt x="167" y="5"/>
                </a:cubicBezTo>
                <a:cubicBezTo>
                  <a:pt x="156"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6" name="Google Shape;2326;p32"/>
          <p:cNvSpPr/>
          <p:nvPr/>
        </p:nvSpPr>
        <p:spPr>
          <a:xfrm>
            <a:off x="387000" y="6655310"/>
            <a:ext cx="52232" cy="57100"/>
          </a:xfrm>
          <a:custGeom>
            <a:avLst/>
            <a:gdLst/>
            <a:ahLst/>
            <a:cxnLst/>
            <a:rect l="l" t="t" r="r" b="b"/>
            <a:pathLst>
              <a:path w="236" h="258" extrusionOk="0">
                <a:moveTo>
                  <a:pt x="88" y="1"/>
                </a:moveTo>
                <a:lnTo>
                  <a:pt x="0" y="207"/>
                </a:lnTo>
                <a:cubicBezTo>
                  <a:pt x="10" y="226"/>
                  <a:pt x="40" y="246"/>
                  <a:pt x="69" y="255"/>
                </a:cubicBezTo>
                <a:cubicBezTo>
                  <a:pt x="76" y="257"/>
                  <a:pt x="83" y="257"/>
                  <a:pt x="90" y="257"/>
                </a:cubicBezTo>
                <a:cubicBezTo>
                  <a:pt x="151" y="257"/>
                  <a:pt x="207" y="219"/>
                  <a:pt x="216" y="158"/>
                </a:cubicBezTo>
                <a:cubicBezTo>
                  <a:pt x="236" y="89"/>
                  <a:pt x="196" y="20"/>
                  <a:pt x="12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7" name="Google Shape;2327;p32"/>
          <p:cNvSpPr/>
          <p:nvPr/>
        </p:nvSpPr>
        <p:spPr>
          <a:xfrm>
            <a:off x="538827" y="6693378"/>
            <a:ext cx="60864" cy="56436"/>
          </a:xfrm>
          <a:custGeom>
            <a:avLst/>
            <a:gdLst/>
            <a:ahLst/>
            <a:cxnLst/>
            <a:rect l="l" t="t" r="r" b="b"/>
            <a:pathLst>
              <a:path w="275" h="255" extrusionOk="0">
                <a:moveTo>
                  <a:pt x="135" y="1"/>
                </a:moveTo>
                <a:cubicBezTo>
                  <a:pt x="78" y="1"/>
                  <a:pt x="26" y="44"/>
                  <a:pt x="9" y="94"/>
                </a:cubicBezTo>
                <a:cubicBezTo>
                  <a:pt x="0" y="162"/>
                  <a:pt x="39" y="231"/>
                  <a:pt x="107" y="250"/>
                </a:cubicBezTo>
                <a:cubicBezTo>
                  <a:pt x="118" y="253"/>
                  <a:pt x="128" y="255"/>
                  <a:pt x="138" y="255"/>
                </a:cubicBezTo>
                <a:cubicBezTo>
                  <a:pt x="196" y="255"/>
                  <a:pt x="246" y="210"/>
                  <a:pt x="255" y="152"/>
                </a:cubicBezTo>
                <a:cubicBezTo>
                  <a:pt x="274" y="83"/>
                  <a:pt x="235" y="25"/>
                  <a:pt x="166" y="5"/>
                </a:cubicBezTo>
                <a:cubicBezTo>
                  <a:pt x="156" y="2"/>
                  <a:pt x="145" y="1"/>
                  <a:pt x="13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8" name="Google Shape;2328;p32"/>
          <p:cNvSpPr/>
          <p:nvPr/>
        </p:nvSpPr>
        <p:spPr>
          <a:xfrm>
            <a:off x="699064" y="6731002"/>
            <a:ext cx="61085" cy="57321"/>
          </a:xfrm>
          <a:custGeom>
            <a:avLst/>
            <a:gdLst/>
            <a:ahLst/>
            <a:cxnLst/>
            <a:rect l="l" t="t" r="r" b="b"/>
            <a:pathLst>
              <a:path w="276" h="259" extrusionOk="0">
                <a:moveTo>
                  <a:pt x="145" y="0"/>
                </a:moveTo>
                <a:cubicBezTo>
                  <a:pt x="85" y="0"/>
                  <a:pt x="28" y="38"/>
                  <a:pt x="10" y="100"/>
                </a:cubicBezTo>
                <a:cubicBezTo>
                  <a:pt x="1" y="168"/>
                  <a:pt x="40" y="237"/>
                  <a:pt x="108" y="257"/>
                </a:cubicBezTo>
                <a:cubicBezTo>
                  <a:pt x="115" y="258"/>
                  <a:pt x="122" y="258"/>
                  <a:pt x="129" y="258"/>
                </a:cubicBezTo>
                <a:cubicBezTo>
                  <a:pt x="190" y="258"/>
                  <a:pt x="247" y="220"/>
                  <a:pt x="265" y="159"/>
                </a:cubicBezTo>
                <a:cubicBezTo>
                  <a:pt x="275" y="90"/>
                  <a:pt x="236" y="22"/>
                  <a:pt x="167" y="2"/>
                </a:cubicBezTo>
                <a:cubicBezTo>
                  <a:pt x="160" y="1"/>
                  <a:pt x="153" y="0"/>
                  <a:pt x="145"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9" name="Google Shape;2329;p32"/>
          <p:cNvSpPr/>
          <p:nvPr/>
        </p:nvSpPr>
        <p:spPr>
          <a:xfrm>
            <a:off x="859524" y="6769291"/>
            <a:ext cx="60864" cy="56436"/>
          </a:xfrm>
          <a:custGeom>
            <a:avLst/>
            <a:gdLst/>
            <a:ahLst/>
            <a:cxnLst/>
            <a:rect l="l" t="t" r="r" b="b"/>
            <a:pathLst>
              <a:path w="275" h="255" extrusionOk="0">
                <a:moveTo>
                  <a:pt x="131" y="0"/>
                </a:moveTo>
                <a:cubicBezTo>
                  <a:pt x="76" y="0"/>
                  <a:pt x="28" y="37"/>
                  <a:pt x="20" y="93"/>
                </a:cubicBezTo>
                <a:cubicBezTo>
                  <a:pt x="1" y="162"/>
                  <a:pt x="40" y="230"/>
                  <a:pt x="108" y="250"/>
                </a:cubicBezTo>
                <a:cubicBezTo>
                  <a:pt x="118" y="253"/>
                  <a:pt x="129" y="254"/>
                  <a:pt x="139" y="254"/>
                </a:cubicBezTo>
                <a:cubicBezTo>
                  <a:pt x="196" y="254"/>
                  <a:pt x="248" y="210"/>
                  <a:pt x="265" y="152"/>
                </a:cubicBezTo>
                <a:cubicBezTo>
                  <a:pt x="275" y="84"/>
                  <a:pt x="236" y="15"/>
                  <a:pt x="167" y="5"/>
                </a:cubicBezTo>
                <a:cubicBezTo>
                  <a:pt x="155"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0" name="Google Shape;2330;p32"/>
          <p:cNvSpPr/>
          <p:nvPr/>
        </p:nvSpPr>
        <p:spPr>
          <a:xfrm>
            <a:off x="1019983" y="6806915"/>
            <a:ext cx="62856" cy="55772"/>
          </a:xfrm>
          <a:custGeom>
            <a:avLst/>
            <a:gdLst/>
            <a:ahLst/>
            <a:cxnLst/>
            <a:rect l="l" t="t" r="r" b="b"/>
            <a:pathLst>
              <a:path w="284" h="252" extrusionOk="0">
                <a:moveTo>
                  <a:pt x="146" y="0"/>
                </a:moveTo>
                <a:cubicBezTo>
                  <a:pt x="85" y="0"/>
                  <a:pt x="28" y="38"/>
                  <a:pt x="20" y="99"/>
                </a:cubicBezTo>
                <a:cubicBezTo>
                  <a:pt x="0" y="168"/>
                  <a:pt x="40" y="236"/>
                  <a:pt x="108" y="247"/>
                </a:cubicBezTo>
                <a:cubicBezTo>
                  <a:pt x="120" y="250"/>
                  <a:pt x="132" y="252"/>
                  <a:pt x="143" y="252"/>
                </a:cubicBezTo>
                <a:cubicBezTo>
                  <a:pt x="199" y="252"/>
                  <a:pt x="248" y="215"/>
                  <a:pt x="264" y="158"/>
                </a:cubicBezTo>
                <a:cubicBezTo>
                  <a:pt x="284" y="90"/>
                  <a:pt x="235" y="21"/>
                  <a:pt x="166" y="1"/>
                </a:cubicBezTo>
                <a:cubicBezTo>
                  <a:pt x="160" y="0"/>
                  <a:pt x="153" y="0"/>
                  <a:pt x="14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1" name="Google Shape;2331;p32"/>
          <p:cNvSpPr/>
          <p:nvPr/>
        </p:nvSpPr>
        <p:spPr>
          <a:xfrm>
            <a:off x="1180441" y="6844982"/>
            <a:ext cx="62856" cy="56657"/>
          </a:xfrm>
          <a:custGeom>
            <a:avLst/>
            <a:gdLst/>
            <a:ahLst/>
            <a:cxnLst/>
            <a:rect l="l" t="t" r="r" b="b"/>
            <a:pathLst>
              <a:path w="284" h="256" extrusionOk="0">
                <a:moveTo>
                  <a:pt x="131" y="1"/>
                </a:moveTo>
                <a:cubicBezTo>
                  <a:pt x="76" y="1"/>
                  <a:pt x="27" y="37"/>
                  <a:pt x="20" y="94"/>
                </a:cubicBezTo>
                <a:cubicBezTo>
                  <a:pt x="0" y="162"/>
                  <a:pt x="49" y="231"/>
                  <a:pt x="107" y="251"/>
                </a:cubicBezTo>
                <a:cubicBezTo>
                  <a:pt x="118" y="254"/>
                  <a:pt x="128" y="255"/>
                  <a:pt x="138" y="255"/>
                </a:cubicBezTo>
                <a:cubicBezTo>
                  <a:pt x="196" y="255"/>
                  <a:pt x="247" y="211"/>
                  <a:pt x="264" y="153"/>
                </a:cubicBezTo>
                <a:cubicBezTo>
                  <a:pt x="284" y="84"/>
                  <a:pt x="235" y="16"/>
                  <a:pt x="166" y="6"/>
                </a:cubicBezTo>
                <a:cubicBezTo>
                  <a:pt x="154" y="2"/>
                  <a:pt x="142" y="1"/>
                  <a:pt x="13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2" name="Google Shape;2332;p32"/>
          <p:cNvSpPr/>
          <p:nvPr/>
        </p:nvSpPr>
        <p:spPr>
          <a:xfrm>
            <a:off x="1340679" y="6882608"/>
            <a:ext cx="63077" cy="55993"/>
          </a:xfrm>
          <a:custGeom>
            <a:avLst/>
            <a:gdLst/>
            <a:ahLst/>
            <a:cxnLst/>
            <a:rect l="l" t="t" r="r" b="b"/>
            <a:pathLst>
              <a:path w="285" h="253" extrusionOk="0">
                <a:moveTo>
                  <a:pt x="155" y="1"/>
                </a:moveTo>
                <a:cubicBezTo>
                  <a:pt x="94" y="1"/>
                  <a:pt x="38" y="39"/>
                  <a:pt x="20" y="101"/>
                </a:cubicBezTo>
                <a:cubicBezTo>
                  <a:pt x="1" y="169"/>
                  <a:pt x="49" y="238"/>
                  <a:pt x="118" y="247"/>
                </a:cubicBezTo>
                <a:cubicBezTo>
                  <a:pt x="130" y="250"/>
                  <a:pt x="142" y="252"/>
                  <a:pt x="154" y="252"/>
                </a:cubicBezTo>
                <a:cubicBezTo>
                  <a:pt x="209" y="252"/>
                  <a:pt x="257" y="216"/>
                  <a:pt x="265" y="159"/>
                </a:cubicBezTo>
                <a:cubicBezTo>
                  <a:pt x="284" y="90"/>
                  <a:pt x="236" y="22"/>
                  <a:pt x="177" y="3"/>
                </a:cubicBezTo>
                <a:cubicBezTo>
                  <a:pt x="170" y="1"/>
                  <a:pt x="163" y="1"/>
                  <a:pt x="15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3" name="Google Shape;2333;p32"/>
          <p:cNvSpPr/>
          <p:nvPr/>
        </p:nvSpPr>
        <p:spPr>
          <a:xfrm>
            <a:off x="1503351" y="6920895"/>
            <a:ext cx="41388" cy="56436"/>
          </a:xfrm>
          <a:custGeom>
            <a:avLst/>
            <a:gdLst/>
            <a:ahLst/>
            <a:cxnLst/>
            <a:rect l="l" t="t" r="r" b="b"/>
            <a:pathLst>
              <a:path w="187" h="255" extrusionOk="0">
                <a:moveTo>
                  <a:pt x="131" y="1"/>
                </a:moveTo>
                <a:cubicBezTo>
                  <a:pt x="76" y="1"/>
                  <a:pt x="26" y="37"/>
                  <a:pt x="10" y="94"/>
                </a:cubicBezTo>
                <a:cubicBezTo>
                  <a:pt x="0" y="163"/>
                  <a:pt x="39" y="231"/>
                  <a:pt x="108" y="250"/>
                </a:cubicBezTo>
                <a:cubicBezTo>
                  <a:pt x="117" y="253"/>
                  <a:pt x="124" y="255"/>
                  <a:pt x="132" y="255"/>
                </a:cubicBezTo>
                <a:cubicBezTo>
                  <a:pt x="150" y="255"/>
                  <a:pt x="165" y="248"/>
                  <a:pt x="186" y="241"/>
                </a:cubicBezTo>
                <a:lnTo>
                  <a:pt x="186" y="15"/>
                </a:lnTo>
                <a:cubicBezTo>
                  <a:pt x="176" y="6"/>
                  <a:pt x="167" y="6"/>
                  <a:pt x="167" y="6"/>
                </a:cubicBezTo>
                <a:cubicBezTo>
                  <a:pt x="155" y="2"/>
                  <a:pt x="143" y="1"/>
                  <a:pt x="13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4" name="Google Shape;2334;p32"/>
          <p:cNvSpPr/>
          <p:nvPr/>
        </p:nvSpPr>
        <p:spPr>
          <a:xfrm>
            <a:off x="430379" y="6786775"/>
            <a:ext cx="62856" cy="56436"/>
          </a:xfrm>
          <a:custGeom>
            <a:avLst/>
            <a:gdLst/>
            <a:ahLst/>
            <a:cxnLst/>
            <a:rect l="l" t="t" r="r" b="b"/>
            <a:pathLst>
              <a:path w="284" h="255" extrusionOk="0">
                <a:moveTo>
                  <a:pt x="139" y="0"/>
                </a:moveTo>
                <a:cubicBezTo>
                  <a:pt x="88" y="0"/>
                  <a:pt x="37" y="44"/>
                  <a:pt x="20" y="103"/>
                </a:cubicBezTo>
                <a:cubicBezTo>
                  <a:pt x="0" y="171"/>
                  <a:pt x="49" y="240"/>
                  <a:pt x="118" y="249"/>
                </a:cubicBezTo>
                <a:cubicBezTo>
                  <a:pt x="130" y="253"/>
                  <a:pt x="141" y="254"/>
                  <a:pt x="153" y="254"/>
                </a:cubicBezTo>
                <a:cubicBezTo>
                  <a:pt x="205" y="254"/>
                  <a:pt x="248" y="218"/>
                  <a:pt x="264" y="161"/>
                </a:cubicBezTo>
                <a:cubicBezTo>
                  <a:pt x="284" y="92"/>
                  <a:pt x="235" y="24"/>
                  <a:pt x="166" y="5"/>
                </a:cubicBezTo>
                <a:cubicBezTo>
                  <a:pt x="158" y="2"/>
                  <a:pt x="148" y="0"/>
                  <a:pt x="139"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5" name="Google Shape;2335;p32"/>
          <p:cNvSpPr/>
          <p:nvPr/>
        </p:nvSpPr>
        <p:spPr>
          <a:xfrm>
            <a:off x="590837" y="6825506"/>
            <a:ext cx="62856" cy="55772"/>
          </a:xfrm>
          <a:custGeom>
            <a:avLst/>
            <a:gdLst/>
            <a:ahLst/>
            <a:cxnLst/>
            <a:rect l="l" t="t" r="r" b="b"/>
            <a:pathLst>
              <a:path w="284" h="252" extrusionOk="0">
                <a:moveTo>
                  <a:pt x="141" y="1"/>
                </a:moveTo>
                <a:cubicBezTo>
                  <a:pt x="85" y="1"/>
                  <a:pt x="36" y="37"/>
                  <a:pt x="20" y="94"/>
                </a:cubicBezTo>
                <a:cubicBezTo>
                  <a:pt x="0" y="163"/>
                  <a:pt x="49" y="231"/>
                  <a:pt x="118" y="250"/>
                </a:cubicBezTo>
                <a:cubicBezTo>
                  <a:pt x="125" y="251"/>
                  <a:pt x="132" y="252"/>
                  <a:pt x="139" y="252"/>
                </a:cubicBezTo>
                <a:cubicBezTo>
                  <a:pt x="200" y="252"/>
                  <a:pt x="256" y="214"/>
                  <a:pt x="264" y="152"/>
                </a:cubicBezTo>
                <a:cubicBezTo>
                  <a:pt x="284" y="84"/>
                  <a:pt x="245" y="15"/>
                  <a:pt x="176" y="6"/>
                </a:cubicBezTo>
                <a:cubicBezTo>
                  <a:pt x="164" y="3"/>
                  <a:pt x="152"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6" name="Google Shape;2336;p32"/>
          <p:cNvSpPr/>
          <p:nvPr/>
        </p:nvSpPr>
        <p:spPr>
          <a:xfrm>
            <a:off x="753288" y="6862467"/>
            <a:ext cx="60864" cy="56436"/>
          </a:xfrm>
          <a:custGeom>
            <a:avLst/>
            <a:gdLst/>
            <a:ahLst/>
            <a:cxnLst/>
            <a:rect l="l" t="t" r="r" b="b"/>
            <a:pathLst>
              <a:path w="275" h="255" extrusionOk="0">
                <a:moveTo>
                  <a:pt x="136" y="1"/>
                </a:moveTo>
                <a:cubicBezTo>
                  <a:pt x="79" y="1"/>
                  <a:pt x="27" y="45"/>
                  <a:pt x="10" y="103"/>
                </a:cubicBezTo>
                <a:cubicBezTo>
                  <a:pt x="0" y="172"/>
                  <a:pt x="39" y="240"/>
                  <a:pt x="108" y="250"/>
                </a:cubicBezTo>
                <a:cubicBezTo>
                  <a:pt x="119" y="253"/>
                  <a:pt x="129" y="255"/>
                  <a:pt x="139" y="255"/>
                </a:cubicBezTo>
                <a:cubicBezTo>
                  <a:pt x="196" y="255"/>
                  <a:pt x="247" y="212"/>
                  <a:pt x="255" y="162"/>
                </a:cubicBezTo>
                <a:cubicBezTo>
                  <a:pt x="275" y="94"/>
                  <a:pt x="235" y="25"/>
                  <a:pt x="167" y="5"/>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7" name="Google Shape;2337;p32"/>
          <p:cNvSpPr/>
          <p:nvPr/>
        </p:nvSpPr>
        <p:spPr>
          <a:xfrm>
            <a:off x="913748" y="6900091"/>
            <a:ext cx="60864" cy="57100"/>
          </a:xfrm>
          <a:custGeom>
            <a:avLst/>
            <a:gdLst/>
            <a:ahLst/>
            <a:cxnLst/>
            <a:rect l="l" t="t" r="r" b="b"/>
            <a:pathLst>
              <a:path w="275" h="258" extrusionOk="0">
                <a:moveTo>
                  <a:pt x="145" y="0"/>
                </a:moveTo>
                <a:cubicBezTo>
                  <a:pt x="84" y="0"/>
                  <a:pt x="28" y="38"/>
                  <a:pt x="10" y="100"/>
                </a:cubicBezTo>
                <a:cubicBezTo>
                  <a:pt x="0" y="168"/>
                  <a:pt x="39" y="237"/>
                  <a:pt x="108" y="257"/>
                </a:cubicBezTo>
                <a:cubicBezTo>
                  <a:pt x="115" y="257"/>
                  <a:pt x="122" y="258"/>
                  <a:pt x="128" y="258"/>
                </a:cubicBezTo>
                <a:cubicBezTo>
                  <a:pt x="189" y="258"/>
                  <a:pt x="247" y="220"/>
                  <a:pt x="265" y="159"/>
                </a:cubicBezTo>
                <a:cubicBezTo>
                  <a:pt x="274" y="90"/>
                  <a:pt x="235" y="22"/>
                  <a:pt x="167" y="2"/>
                </a:cubicBezTo>
                <a:cubicBezTo>
                  <a:pt x="160" y="1"/>
                  <a:pt x="152" y="0"/>
                  <a:pt x="145"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8" name="Google Shape;2338;p32"/>
          <p:cNvSpPr/>
          <p:nvPr/>
        </p:nvSpPr>
        <p:spPr>
          <a:xfrm>
            <a:off x="1073986" y="6938381"/>
            <a:ext cx="61085" cy="56436"/>
          </a:xfrm>
          <a:custGeom>
            <a:avLst/>
            <a:gdLst/>
            <a:ahLst/>
            <a:cxnLst/>
            <a:rect l="l" t="t" r="r" b="b"/>
            <a:pathLst>
              <a:path w="276" h="255" extrusionOk="0">
                <a:moveTo>
                  <a:pt x="137" y="1"/>
                </a:moveTo>
                <a:cubicBezTo>
                  <a:pt x="79" y="1"/>
                  <a:pt x="29" y="45"/>
                  <a:pt x="20" y="103"/>
                </a:cubicBezTo>
                <a:cubicBezTo>
                  <a:pt x="1" y="171"/>
                  <a:pt x="40" y="230"/>
                  <a:pt x="109" y="250"/>
                </a:cubicBezTo>
                <a:cubicBezTo>
                  <a:pt x="119" y="253"/>
                  <a:pt x="130" y="254"/>
                  <a:pt x="140" y="254"/>
                </a:cubicBezTo>
                <a:cubicBezTo>
                  <a:pt x="197" y="254"/>
                  <a:pt x="249" y="210"/>
                  <a:pt x="266" y="152"/>
                </a:cubicBezTo>
                <a:cubicBezTo>
                  <a:pt x="275" y="93"/>
                  <a:pt x="236" y="25"/>
                  <a:pt x="168" y="5"/>
                </a:cubicBezTo>
                <a:cubicBezTo>
                  <a:pt x="157" y="2"/>
                  <a:pt x="147" y="1"/>
                  <a:pt x="13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9" name="Google Shape;2339;p32"/>
          <p:cNvSpPr/>
          <p:nvPr/>
        </p:nvSpPr>
        <p:spPr>
          <a:xfrm>
            <a:off x="1234444" y="6975784"/>
            <a:ext cx="60864" cy="57321"/>
          </a:xfrm>
          <a:custGeom>
            <a:avLst/>
            <a:gdLst/>
            <a:ahLst/>
            <a:cxnLst/>
            <a:rect l="l" t="t" r="r" b="b"/>
            <a:pathLst>
              <a:path w="275" h="259" extrusionOk="0">
                <a:moveTo>
                  <a:pt x="147" y="1"/>
                </a:moveTo>
                <a:cubicBezTo>
                  <a:pt x="86" y="1"/>
                  <a:pt x="29" y="39"/>
                  <a:pt x="20" y="100"/>
                </a:cubicBezTo>
                <a:cubicBezTo>
                  <a:pt x="1" y="169"/>
                  <a:pt x="40" y="237"/>
                  <a:pt x="109" y="257"/>
                </a:cubicBezTo>
                <a:cubicBezTo>
                  <a:pt x="116" y="258"/>
                  <a:pt x="123" y="259"/>
                  <a:pt x="130" y="259"/>
                </a:cubicBezTo>
                <a:cubicBezTo>
                  <a:pt x="191" y="259"/>
                  <a:pt x="248" y="221"/>
                  <a:pt x="265" y="159"/>
                </a:cubicBezTo>
                <a:cubicBezTo>
                  <a:pt x="275" y="91"/>
                  <a:pt x="236" y="22"/>
                  <a:pt x="167" y="2"/>
                </a:cubicBezTo>
                <a:cubicBezTo>
                  <a:pt x="161" y="1"/>
                  <a:pt x="154"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0" name="Google Shape;2340;p32"/>
          <p:cNvSpPr/>
          <p:nvPr/>
        </p:nvSpPr>
        <p:spPr>
          <a:xfrm>
            <a:off x="1394903" y="7014294"/>
            <a:ext cx="63077" cy="56436"/>
          </a:xfrm>
          <a:custGeom>
            <a:avLst/>
            <a:gdLst/>
            <a:ahLst/>
            <a:cxnLst/>
            <a:rect l="l" t="t" r="r" b="b"/>
            <a:pathLst>
              <a:path w="285" h="255" extrusionOk="0">
                <a:moveTo>
                  <a:pt x="136" y="0"/>
                </a:moveTo>
                <a:cubicBezTo>
                  <a:pt x="79" y="0"/>
                  <a:pt x="29" y="45"/>
                  <a:pt x="20" y="103"/>
                </a:cubicBezTo>
                <a:cubicBezTo>
                  <a:pt x="0" y="161"/>
                  <a:pt x="50" y="230"/>
                  <a:pt x="108" y="250"/>
                </a:cubicBezTo>
                <a:cubicBezTo>
                  <a:pt x="119" y="253"/>
                  <a:pt x="129" y="254"/>
                  <a:pt x="139" y="254"/>
                </a:cubicBezTo>
                <a:cubicBezTo>
                  <a:pt x="196" y="254"/>
                  <a:pt x="248" y="210"/>
                  <a:pt x="265" y="152"/>
                </a:cubicBezTo>
                <a:cubicBezTo>
                  <a:pt x="285" y="93"/>
                  <a:pt x="235" y="24"/>
                  <a:pt x="167" y="5"/>
                </a:cubicBezTo>
                <a:cubicBezTo>
                  <a:pt x="157" y="2"/>
                  <a:pt x="146" y="0"/>
                  <a:pt x="13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1" name="Google Shape;2341;p32"/>
          <p:cNvSpPr/>
          <p:nvPr/>
        </p:nvSpPr>
        <p:spPr>
          <a:xfrm>
            <a:off x="324144" y="6880615"/>
            <a:ext cx="60864" cy="55772"/>
          </a:xfrm>
          <a:custGeom>
            <a:avLst/>
            <a:gdLst/>
            <a:ahLst/>
            <a:cxnLst/>
            <a:rect l="l" t="t" r="r" b="b"/>
            <a:pathLst>
              <a:path w="275" h="252" extrusionOk="0">
                <a:moveTo>
                  <a:pt x="147" y="0"/>
                </a:moveTo>
                <a:cubicBezTo>
                  <a:pt x="85" y="0"/>
                  <a:pt x="29" y="38"/>
                  <a:pt x="20" y="99"/>
                </a:cubicBezTo>
                <a:cubicBezTo>
                  <a:pt x="0" y="168"/>
                  <a:pt x="39" y="236"/>
                  <a:pt x="108" y="247"/>
                </a:cubicBezTo>
                <a:cubicBezTo>
                  <a:pt x="120" y="250"/>
                  <a:pt x="132" y="252"/>
                  <a:pt x="144" y="252"/>
                </a:cubicBezTo>
                <a:cubicBezTo>
                  <a:pt x="199" y="252"/>
                  <a:pt x="249" y="215"/>
                  <a:pt x="265" y="158"/>
                </a:cubicBezTo>
                <a:cubicBezTo>
                  <a:pt x="274" y="90"/>
                  <a:pt x="235" y="21"/>
                  <a:pt x="167" y="1"/>
                </a:cubicBezTo>
                <a:cubicBezTo>
                  <a:pt x="160" y="0"/>
                  <a:pt x="153" y="0"/>
                  <a:pt x="147"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2" name="Google Shape;2342;p32"/>
          <p:cNvSpPr/>
          <p:nvPr/>
        </p:nvSpPr>
        <p:spPr>
          <a:xfrm>
            <a:off x="484381" y="6918683"/>
            <a:ext cx="63299" cy="55993"/>
          </a:xfrm>
          <a:custGeom>
            <a:avLst/>
            <a:gdLst/>
            <a:ahLst/>
            <a:cxnLst/>
            <a:rect l="l" t="t" r="r" b="b"/>
            <a:pathLst>
              <a:path w="286" h="253" extrusionOk="0">
                <a:moveTo>
                  <a:pt x="132" y="1"/>
                </a:moveTo>
                <a:cubicBezTo>
                  <a:pt x="77" y="1"/>
                  <a:pt x="29" y="37"/>
                  <a:pt x="20" y="94"/>
                </a:cubicBezTo>
                <a:cubicBezTo>
                  <a:pt x="1" y="162"/>
                  <a:pt x="40" y="231"/>
                  <a:pt x="109" y="251"/>
                </a:cubicBezTo>
                <a:cubicBezTo>
                  <a:pt x="116" y="252"/>
                  <a:pt x="122" y="252"/>
                  <a:pt x="129" y="252"/>
                </a:cubicBezTo>
                <a:cubicBezTo>
                  <a:pt x="190" y="252"/>
                  <a:pt x="248" y="214"/>
                  <a:pt x="266" y="153"/>
                </a:cubicBezTo>
                <a:cubicBezTo>
                  <a:pt x="285" y="84"/>
                  <a:pt x="236" y="16"/>
                  <a:pt x="168" y="6"/>
                </a:cubicBezTo>
                <a:cubicBezTo>
                  <a:pt x="156" y="2"/>
                  <a:pt x="144" y="1"/>
                  <a:pt x="13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3" name="Google Shape;2343;p32"/>
          <p:cNvSpPr/>
          <p:nvPr/>
        </p:nvSpPr>
        <p:spPr>
          <a:xfrm>
            <a:off x="644840" y="6956308"/>
            <a:ext cx="63077" cy="55993"/>
          </a:xfrm>
          <a:custGeom>
            <a:avLst/>
            <a:gdLst/>
            <a:ahLst/>
            <a:cxnLst/>
            <a:rect l="l" t="t" r="r" b="b"/>
            <a:pathLst>
              <a:path w="285" h="253" extrusionOk="0">
                <a:moveTo>
                  <a:pt x="149" y="1"/>
                </a:moveTo>
                <a:cubicBezTo>
                  <a:pt x="95" y="1"/>
                  <a:pt x="38" y="39"/>
                  <a:pt x="20" y="101"/>
                </a:cubicBezTo>
                <a:cubicBezTo>
                  <a:pt x="1" y="169"/>
                  <a:pt x="50" y="238"/>
                  <a:pt x="118" y="247"/>
                </a:cubicBezTo>
                <a:cubicBezTo>
                  <a:pt x="130" y="250"/>
                  <a:pt x="142" y="252"/>
                  <a:pt x="153" y="252"/>
                </a:cubicBezTo>
                <a:cubicBezTo>
                  <a:pt x="206" y="252"/>
                  <a:pt x="249" y="216"/>
                  <a:pt x="265" y="159"/>
                </a:cubicBezTo>
                <a:cubicBezTo>
                  <a:pt x="285" y="90"/>
                  <a:pt x="236" y="22"/>
                  <a:pt x="167" y="3"/>
                </a:cubicBezTo>
                <a:cubicBezTo>
                  <a:pt x="161" y="1"/>
                  <a:pt x="155" y="1"/>
                  <a:pt x="149"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4" name="Google Shape;2344;p32"/>
          <p:cNvSpPr/>
          <p:nvPr/>
        </p:nvSpPr>
        <p:spPr>
          <a:xfrm>
            <a:off x="805300" y="6994595"/>
            <a:ext cx="63077" cy="55772"/>
          </a:xfrm>
          <a:custGeom>
            <a:avLst/>
            <a:gdLst/>
            <a:ahLst/>
            <a:cxnLst/>
            <a:rect l="l" t="t" r="r" b="b"/>
            <a:pathLst>
              <a:path w="285" h="252" extrusionOk="0">
                <a:moveTo>
                  <a:pt x="141" y="1"/>
                </a:moveTo>
                <a:cubicBezTo>
                  <a:pt x="86" y="1"/>
                  <a:pt x="36" y="37"/>
                  <a:pt x="20" y="94"/>
                </a:cubicBezTo>
                <a:cubicBezTo>
                  <a:pt x="0" y="163"/>
                  <a:pt x="50" y="231"/>
                  <a:pt x="118" y="250"/>
                </a:cubicBezTo>
                <a:cubicBezTo>
                  <a:pt x="125" y="251"/>
                  <a:pt x="132" y="252"/>
                  <a:pt x="140" y="252"/>
                </a:cubicBezTo>
                <a:cubicBezTo>
                  <a:pt x="201" y="252"/>
                  <a:pt x="256" y="214"/>
                  <a:pt x="265" y="152"/>
                </a:cubicBezTo>
                <a:cubicBezTo>
                  <a:pt x="285" y="84"/>
                  <a:pt x="246" y="15"/>
                  <a:pt x="177" y="6"/>
                </a:cubicBezTo>
                <a:cubicBezTo>
                  <a:pt x="165" y="2"/>
                  <a:pt x="153"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5" name="Google Shape;2345;p32"/>
          <p:cNvSpPr/>
          <p:nvPr/>
        </p:nvSpPr>
        <p:spPr>
          <a:xfrm>
            <a:off x="967972" y="7031557"/>
            <a:ext cx="60864" cy="56657"/>
          </a:xfrm>
          <a:custGeom>
            <a:avLst/>
            <a:gdLst/>
            <a:ahLst/>
            <a:cxnLst/>
            <a:rect l="l" t="t" r="r" b="b"/>
            <a:pathLst>
              <a:path w="275" h="256" extrusionOk="0">
                <a:moveTo>
                  <a:pt x="136" y="1"/>
                </a:moveTo>
                <a:cubicBezTo>
                  <a:pt x="79" y="1"/>
                  <a:pt x="26" y="45"/>
                  <a:pt x="10" y="103"/>
                </a:cubicBezTo>
                <a:cubicBezTo>
                  <a:pt x="0" y="172"/>
                  <a:pt x="39" y="240"/>
                  <a:pt x="108" y="250"/>
                </a:cubicBezTo>
                <a:cubicBezTo>
                  <a:pt x="120" y="254"/>
                  <a:pt x="132" y="255"/>
                  <a:pt x="143" y="255"/>
                </a:cubicBezTo>
                <a:cubicBezTo>
                  <a:pt x="199" y="255"/>
                  <a:pt x="247" y="219"/>
                  <a:pt x="255" y="162"/>
                </a:cubicBezTo>
                <a:cubicBezTo>
                  <a:pt x="275" y="94"/>
                  <a:pt x="235" y="25"/>
                  <a:pt x="166" y="5"/>
                </a:cubicBezTo>
                <a:cubicBezTo>
                  <a:pt x="156"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6" name="Google Shape;2346;p32"/>
          <p:cNvSpPr/>
          <p:nvPr/>
        </p:nvSpPr>
        <p:spPr>
          <a:xfrm>
            <a:off x="1128431" y="7070509"/>
            <a:ext cx="60864" cy="55772"/>
          </a:xfrm>
          <a:custGeom>
            <a:avLst/>
            <a:gdLst/>
            <a:ahLst/>
            <a:cxnLst/>
            <a:rect l="l" t="t" r="r" b="b"/>
            <a:pathLst>
              <a:path w="275" h="252" extrusionOk="0">
                <a:moveTo>
                  <a:pt x="131" y="0"/>
                </a:moveTo>
                <a:cubicBezTo>
                  <a:pt x="75" y="0"/>
                  <a:pt x="26" y="37"/>
                  <a:pt x="9" y="94"/>
                </a:cubicBezTo>
                <a:cubicBezTo>
                  <a:pt x="0" y="162"/>
                  <a:pt x="39" y="231"/>
                  <a:pt x="107" y="251"/>
                </a:cubicBezTo>
                <a:cubicBezTo>
                  <a:pt x="114" y="251"/>
                  <a:pt x="121" y="252"/>
                  <a:pt x="128" y="252"/>
                </a:cubicBezTo>
                <a:cubicBezTo>
                  <a:pt x="189" y="252"/>
                  <a:pt x="246" y="214"/>
                  <a:pt x="264" y="153"/>
                </a:cubicBezTo>
                <a:cubicBezTo>
                  <a:pt x="274" y="84"/>
                  <a:pt x="235" y="15"/>
                  <a:pt x="166" y="5"/>
                </a:cubicBezTo>
                <a:cubicBezTo>
                  <a:pt x="154" y="2"/>
                  <a:pt x="142"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7" name="Google Shape;2347;p32"/>
          <p:cNvSpPr/>
          <p:nvPr/>
        </p:nvSpPr>
        <p:spPr>
          <a:xfrm>
            <a:off x="1288668" y="7107470"/>
            <a:ext cx="61085" cy="56436"/>
          </a:xfrm>
          <a:custGeom>
            <a:avLst/>
            <a:gdLst/>
            <a:ahLst/>
            <a:cxnLst/>
            <a:rect l="l" t="t" r="r" b="b"/>
            <a:pathLst>
              <a:path w="276" h="255" extrusionOk="0">
                <a:moveTo>
                  <a:pt x="136" y="1"/>
                </a:moveTo>
                <a:cubicBezTo>
                  <a:pt x="79" y="1"/>
                  <a:pt x="28" y="45"/>
                  <a:pt x="20" y="103"/>
                </a:cubicBezTo>
                <a:cubicBezTo>
                  <a:pt x="1" y="171"/>
                  <a:pt x="40" y="240"/>
                  <a:pt x="108" y="250"/>
                </a:cubicBezTo>
                <a:cubicBezTo>
                  <a:pt x="120" y="253"/>
                  <a:pt x="132" y="255"/>
                  <a:pt x="144" y="255"/>
                </a:cubicBezTo>
                <a:cubicBezTo>
                  <a:pt x="199" y="255"/>
                  <a:pt x="249" y="218"/>
                  <a:pt x="265" y="162"/>
                </a:cubicBezTo>
                <a:cubicBezTo>
                  <a:pt x="275" y="93"/>
                  <a:pt x="236" y="25"/>
                  <a:pt x="167" y="5"/>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8" name="Google Shape;2348;p32"/>
          <p:cNvSpPr/>
          <p:nvPr/>
        </p:nvSpPr>
        <p:spPr>
          <a:xfrm>
            <a:off x="1449127" y="7146422"/>
            <a:ext cx="60864" cy="55772"/>
          </a:xfrm>
          <a:custGeom>
            <a:avLst/>
            <a:gdLst/>
            <a:ahLst/>
            <a:cxnLst/>
            <a:rect l="l" t="t" r="r" b="b"/>
            <a:pathLst>
              <a:path w="275" h="252" extrusionOk="0">
                <a:moveTo>
                  <a:pt x="131" y="0"/>
                </a:moveTo>
                <a:cubicBezTo>
                  <a:pt x="76" y="0"/>
                  <a:pt x="28" y="37"/>
                  <a:pt x="20" y="93"/>
                </a:cubicBezTo>
                <a:cubicBezTo>
                  <a:pt x="1" y="162"/>
                  <a:pt x="40" y="230"/>
                  <a:pt x="108" y="250"/>
                </a:cubicBezTo>
                <a:cubicBezTo>
                  <a:pt x="115" y="251"/>
                  <a:pt x="122" y="252"/>
                  <a:pt x="130" y="252"/>
                </a:cubicBezTo>
                <a:cubicBezTo>
                  <a:pt x="191" y="252"/>
                  <a:pt x="247" y="214"/>
                  <a:pt x="265" y="152"/>
                </a:cubicBezTo>
                <a:cubicBezTo>
                  <a:pt x="275" y="84"/>
                  <a:pt x="236" y="15"/>
                  <a:pt x="167" y="5"/>
                </a:cubicBezTo>
                <a:cubicBezTo>
                  <a:pt x="155"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9" name="Google Shape;2349;p32"/>
          <p:cNvSpPr/>
          <p:nvPr/>
        </p:nvSpPr>
        <p:spPr>
          <a:xfrm>
            <a:off x="248231" y="6980431"/>
            <a:ext cx="30543" cy="50240"/>
          </a:xfrm>
          <a:custGeom>
            <a:avLst/>
            <a:gdLst/>
            <a:ahLst/>
            <a:cxnLst/>
            <a:rect l="l" t="t" r="r" b="b"/>
            <a:pathLst>
              <a:path w="138" h="227" extrusionOk="0">
                <a:moveTo>
                  <a:pt x="79" y="1"/>
                </a:moveTo>
                <a:cubicBezTo>
                  <a:pt x="49" y="79"/>
                  <a:pt x="20" y="148"/>
                  <a:pt x="1" y="227"/>
                </a:cubicBezTo>
                <a:cubicBezTo>
                  <a:pt x="59" y="227"/>
                  <a:pt x="108" y="187"/>
                  <a:pt x="118" y="129"/>
                </a:cubicBezTo>
                <a:cubicBezTo>
                  <a:pt x="138" y="79"/>
                  <a:pt x="118" y="31"/>
                  <a:pt x="79"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0" name="Google Shape;2350;p32"/>
          <p:cNvSpPr/>
          <p:nvPr/>
        </p:nvSpPr>
        <p:spPr>
          <a:xfrm>
            <a:off x="378368" y="7012081"/>
            <a:ext cx="60864" cy="56436"/>
          </a:xfrm>
          <a:custGeom>
            <a:avLst/>
            <a:gdLst/>
            <a:ahLst/>
            <a:cxnLst/>
            <a:rect l="l" t="t" r="r" b="b"/>
            <a:pathLst>
              <a:path w="275" h="255" extrusionOk="0">
                <a:moveTo>
                  <a:pt x="135" y="1"/>
                </a:moveTo>
                <a:cubicBezTo>
                  <a:pt x="78" y="1"/>
                  <a:pt x="28" y="43"/>
                  <a:pt x="20" y="93"/>
                </a:cubicBezTo>
                <a:cubicBezTo>
                  <a:pt x="0" y="162"/>
                  <a:pt x="39" y="230"/>
                  <a:pt x="108" y="250"/>
                </a:cubicBezTo>
                <a:cubicBezTo>
                  <a:pt x="118" y="253"/>
                  <a:pt x="129" y="254"/>
                  <a:pt x="139" y="254"/>
                </a:cubicBezTo>
                <a:cubicBezTo>
                  <a:pt x="196" y="254"/>
                  <a:pt x="248" y="210"/>
                  <a:pt x="264" y="152"/>
                </a:cubicBezTo>
                <a:cubicBezTo>
                  <a:pt x="275" y="84"/>
                  <a:pt x="235" y="15"/>
                  <a:pt x="166" y="5"/>
                </a:cubicBezTo>
                <a:cubicBezTo>
                  <a:pt x="156" y="2"/>
                  <a:pt x="145" y="1"/>
                  <a:pt x="13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1" name="Google Shape;2351;p32"/>
          <p:cNvSpPr/>
          <p:nvPr/>
        </p:nvSpPr>
        <p:spPr>
          <a:xfrm>
            <a:off x="538827" y="7049484"/>
            <a:ext cx="60864" cy="55993"/>
          </a:xfrm>
          <a:custGeom>
            <a:avLst/>
            <a:gdLst/>
            <a:ahLst/>
            <a:cxnLst/>
            <a:rect l="l" t="t" r="r" b="b"/>
            <a:pathLst>
              <a:path w="275" h="253" extrusionOk="0">
                <a:moveTo>
                  <a:pt x="146" y="1"/>
                </a:moveTo>
                <a:cubicBezTo>
                  <a:pt x="85" y="1"/>
                  <a:pt x="28" y="39"/>
                  <a:pt x="20" y="100"/>
                </a:cubicBezTo>
                <a:cubicBezTo>
                  <a:pt x="0" y="169"/>
                  <a:pt x="39" y="237"/>
                  <a:pt x="107" y="248"/>
                </a:cubicBezTo>
                <a:cubicBezTo>
                  <a:pt x="119" y="251"/>
                  <a:pt x="131" y="253"/>
                  <a:pt x="143" y="253"/>
                </a:cubicBezTo>
                <a:cubicBezTo>
                  <a:pt x="199" y="253"/>
                  <a:pt x="248" y="216"/>
                  <a:pt x="264" y="159"/>
                </a:cubicBezTo>
                <a:cubicBezTo>
                  <a:pt x="274" y="91"/>
                  <a:pt x="235" y="22"/>
                  <a:pt x="166" y="2"/>
                </a:cubicBezTo>
                <a:cubicBezTo>
                  <a:pt x="159" y="1"/>
                  <a:pt x="153" y="1"/>
                  <a:pt x="14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2" name="Google Shape;2352;p32"/>
          <p:cNvSpPr/>
          <p:nvPr/>
        </p:nvSpPr>
        <p:spPr>
          <a:xfrm>
            <a:off x="699064" y="7087773"/>
            <a:ext cx="63077" cy="56657"/>
          </a:xfrm>
          <a:custGeom>
            <a:avLst/>
            <a:gdLst/>
            <a:ahLst/>
            <a:cxnLst/>
            <a:rect l="l" t="t" r="r" b="b"/>
            <a:pathLst>
              <a:path w="285" h="256" extrusionOk="0">
                <a:moveTo>
                  <a:pt x="132" y="1"/>
                </a:moveTo>
                <a:cubicBezTo>
                  <a:pt x="77" y="1"/>
                  <a:pt x="28" y="37"/>
                  <a:pt x="20" y="94"/>
                </a:cubicBezTo>
                <a:cubicBezTo>
                  <a:pt x="1" y="162"/>
                  <a:pt x="40" y="231"/>
                  <a:pt x="108" y="251"/>
                </a:cubicBezTo>
                <a:cubicBezTo>
                  <a:pt x="119" y="254"/>
                  <a:pt x="129" y="255"/>
                  <a:pt x="139" y="255"/>
                </a:cubicBezTo>
                <a:cubicBezTo>
                  <a:pt x="196" y="255"/>
                  <a:pt x="248" y="211"/>
                  <a:pt x="265" y="153"/>
                </a:cubicBezTo>
                <a:cubicBezTo>
                  <a:pt x="284" y="84"/>
                  <a:pt x="236" y="16"/>
                  <a:pt x="167" y="6"/>
                </a:cubicBezTo>
                <a:cubicBezTo>
                  <a:pt x="155" y="2"/>
                  <a:pt x="143" y="1"/>
                  <a:pt x="13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3" name="Google Shape;2353;p32"/>
          <p:cNvSpPr/>
          <p:nvPr/>
        </p:nvSpPr>
        <p:spPr>
          <a:xfrm>
            <a:off x="859524" y="7125397"/>
            <a:ext cx="63077" cy="55772"/>
          </a:xfrm>
          <a:custGeom>
            <a:avLst/>
            <a:gdLst/>
            <a:ahLst/>
            <a:cxnLst/>
            <a:rect l="l" t="t" r="r" b="b"/>
            <a:pathLst>
              <a:path w="285" h="252" extrusionOk="0">
                <a:moveTo>
                  <a:pt x="148" y="1"/>
                </a:moveTo>
                <a:cubicBezTo>
                  <a:pt x="94" y="1"/>
                  <a:pt x="38" y="39"/>
                  <a:pt x="20" y="100"/>
                </a:cubicBezTo>
                <a:cubicBezTo>
                  <a:pt x="1" y="169"/>
                  <a:pt x="49" y="238"/>
                  <a:pt x="118" y="247"/>
                </a:cubicBezTo>
                <a:cubicBezTo>
                  <a:pt x="128" y="250"/>
                  <a:pt x="139" y="252"/>
                  <a:pt x="149" y="252"/>
                </a:cubicBezTo>
                <a:cubicBezTo>
                  <a:pt x="199" y="252"/>
                  <a:pt x="248" y="215"/>
                  <a:pt x="265" y="159"/>
                </a:cubicBezTo>
                <a:cubicBezTo>
                  <a:pt x="284" y="90"/>
                  <a:pt x="236" y="22"/>
                  <a:pt x="167" y="3"/>
                </a:cubicBezTo>
                <a:cubicBezTo>
                  <a:pt x="160" y="1"/>
                  <a:pt x="154" y="1"/>
                  <a:pt x="148"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4" name="Google Shape;2354;p32"/>
          <p:cNvSpPr/>
          <p:nvPr/>
        </p:nvSpPr>
        <p:spPr>
          <a:xfrm>
            <a:off x="1019983" y="7163686"/>
            <a:ext cx="62856" cy="56436"/>
          </a:xfrm>
          <a:custGeom>
            <a:avLst/>
            <a:gdLst/>
            <a:ahLst/>
            <a:cxnLst/>
            <a:rect l="l" t="t" r="r" b="b"/>
            <a:pathLst>
              <a:path w="284" h="255" extrusionOk="0">
                <a:moveTo>
                  <a:pt x="141" y="1"/>
                </a:moveTo>
                <a:cubicBezTo>
                  <a:pt x="85" y="1"/>
                  <a:pt x="36" y="37"/>
                  <a:pt x="20" y="94"/>
                </a:cubicBezTo>
                <a:cubicBezTo>
                  <a:pt x="0" y="162"/>
                  <a:pt x="49" y="231"/>
                  <a:pt x="118" y="250"/>
                </a:cubicBezTo>
                <a:cubicBezTo>
                  <a:pt x="128" y="253"/>
                  <a:pt x="139" y="255"/>
                  <a:pt x="149" y="255"/>
                </a:cubicBezTo>
                <a:cubicBezTo>
                  <a:pt x="206" y="255"/>
                  <a:pt x="256" y="211"/>
                  <a:pt x="264" y="152"/>
                </a:cubicBezTo>
                <a:cubicBezTo>
                  <a:pt x="284" y="84"/>
                  <a:pt x="245" y="15"/>
                  <a:pt x="177" y="6"/>
                </a:cubicBezTo>
                <a:cubicBezTo>
                  <a:pt x="165" y="2"/>
                  <a:pt x="153"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5" name="Google Shape;2355;p32"/>
          <p:cNvSpPr/>
          <p:nvPr/>
        </p:nvSpPr>
        <p:spPr>
          <a:xfrm>
            <a:off x="1182433" y="7201310"/>
            <a:ext cx="60864" cy="55993"/>
          </a:xfrm>
          <a:custGeom>
            <a:avLst/>
            <a:gdLst/>
            <a:ahLst/>
            <a:cxnLst/>
            <a:rect l="l" t="t" r="r" b="b"/>
            <a:pathLst>
              <a:path w="275" h="253" extrusionOk="0">
                <a:moveTo>
                  <a:pt x="147" y="1"/>
                </a:moveTo>
                <a:cubicBezTo>
                  <a:pt x="85" y="1"/>
                  <a:pt x="28" y="38"/>
                  <a:pt x="11" y="100"/>
                </a:cubicBezTo>
                <a:cubicBezTo>
                  <a:pt x="0" y="169"/>
                  <a:pt x="40" y="237"/>
                  <a:pt x="109" y="247"/>
                </a:cubicBezTo>
                <a:cubicBezTo>
                  <a:pt x="120" y="251"/>
                  <a:pt x="132" y="252"/>
                  <a:pt x="144" y="252"/>
                </a:cubicBezTo>
                <a:cubicBezTo>
                  <a:pt x="199" y="252"/>
                  <a:pt x="247" y="216"/>
                  <a:pt x="255" y="159"/>
                </a:cubicBezTo>
                <a:cubicBezTo>
                  <a:pt x="275" y="90"/>
                  <a:pt x="236" y="21"/>
                  <a:pt x="167" y="2"/>
                </a:cubicBezTo>
                <a:cubicBezTo>
                  <a:pt x="161" y="1"/>
                  <a:pt x="154"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6" name="Google Shape;2356;p32"/>
          <p:cNvSpPr/>
          <p:nvPr/>
        </p:nvSpPr>
        <p:spPr>
          <a:xfrm>
            <a:off x="1342892" y="7239599"/>
            <a:ext cx="60864" cy="56436"/>
          </a:xfrm>
          <a:custGeom>
            <a:avLst/>
            <a:gdLst/>
            <a:ahLst/>
            <a:cxnLst/>
            <a:rect l="l" t="t" r="r" b="b"/>
            <a:pathLst>
              <a:path w="275" h="255" extrusionOk="0">
                <a:moveTo>
                  <a:pt x="131" y="0"/>
                </a:moveTo>
                <a:cubicBezTo>
                  <a:pt x="76" y="0"/>
                  <a:pt x="27" y="37"/>
                  <a:pt x="10" y="94"/>
                </a:cubicBezTo>
                <a:cubicBezTo>
                  <a:pt x="0" y="162"/>
                  <a:pt x="39" y="231"/>
                  <a:pt x="108" y="250"/>
                </a:cubicBezTo>
                <a:cubicBezTo>
                  <a:pt x="119" y="253"/>
                  <a:pt x="129" y="255"/>
                  <a:pt x="139" y="255"/>
                </a:cubicBezTo>
                <a:cubicBezTo>
                  <a:pt x="196" y="255"/>
                  <a:pt x="248" y="210"/>
                  <a:pt x="265" y="152"/>
                </a:cubicBezTo>
                <a:cubicBezTo>
                  <a:pt x="274" y="84"/>
                  <a:pt x="235" y="15"/>
                  <a:pt x="167" y="5"/>
                </a:cubicBezTo>
                <a:cubicBezTo>
                  <a:pt x="155"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7" name="Google Shape;2357;p32"/>
          <p:cNvSpPr/>
          <p:nvPr/>
        </p:nvSpPr>
        <p:spPr>
          <a:xfrm>
            <a:off x="271912" y="7105257"/>
            <a:ext cx="61085" cy="56436"/>
          </a:xfrm>
          <a:custGeom>
            <a:avLst/>
            <a:gdLst/>
            <a:ahLst/>
            <a:cxnLst/>
            <a:rect l="l" t="t" r="r" b="b"/>
            <a:pathLst>
              <a:path w="276" h="255" extrusionOk="0">
                <a:moveTo>
                  <a:pt x="137" y="1"/>
                </a:moveTo>
                <a:cubicBezTo>
                  <a:pt x="80" y="1"/>
                  <a:pt x="28" y="45"/>
                  <a:pt x="11" y="103"/>
                </a:cubicBezTo>
                <a:cubicBezTo>
                  <a:pt x="1" y="172"/>
                  <a:pt x="40" y="240"/>
                  <a:pt x="109" y="250"/>
                </a:cubicBezTo>
                <a:cubicBezTo>
                  <a:pt x="119" y="253"/>
                  <a:pt x="130" y="255"/>
                  <a:pt x="140" y="255"/>
                </a:cubicBezTo>
                <a:cubicBezTo>
                  <a:pt x="197" y="255"/>
                  <a:pt x="248" y="211"/>
                  <a:pt x="256" y="162"/>
                </a:cubicBezTo>
                <a:cubicBezTo>
                  <a:pt x="275" y="94"/>
                  <a:pt x="236" y="25"/>
                  <a:pt x="168" y="5"/>
                </a:cubicBezTo>
                <a:cubicBezTo>
                  <a:pt x="158" y="2"/>
                  <a:pt x="147" y="1"/>
                  <a:pt x="13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8" name="Google Shape;2358;p32"/>
          <p:cNvSpPr/>
          <p:nvPr/>
        </p:nvSpPr>
        <p:spPr>
          <a:xfrm>
            <a:off x="432371" y="7144209"/>
            <a:ext cx="60864" cy="55772"/>
          </a:xfrm>
          <a:custGeom>
            <a:avLst/>
            <a:gdLst/>
            <a:ahLst/>
            <a:cxnLst/>
            <a:rect l="l" t="t" r="r" b="b"/>
            <a:pathLst>
              <a:path w="275" h="252" extrusionOk="0">
                <a:moveTo>
                  <a:pt x="132" y="0"/>
                </a:moveTo>
                <a:cubicBezTo>
                  <a:pt x="76" y="0"/>
                  <a:pt x="27" y="37"/>
                  <a:pt x="11" y="94"/>
                </a:cubicBezTo>
                <a:cubicBezTo>
                  <a:pt x="1" y="162"/>
                  <a:pt x="40" y="231"/>
                  <a:pt x="109" y="250"/>
                </a:cubicBezTo>
                <a:cubicBezTo>
                  <a:pt x="116" y="251"/>
                  <a:pt x="122" y="252"/>
                  <a:pt x="129" y="252"/>
                </a:cubicBezTo>
                <a:cubicBezTo>
                  <a:pt x="190" y="252"/>
                  <a:pt x="247" y="214"/>
                  <a:pt x="255" y="153"/>
                </a:cubicBezTo>
                <a:cubicBezTo>
                  <a:pt x="275" y="84"/>
                  <a:pt x="236" y="15"/>
                  <a:pt x="168" y="5"/>
                </a:cubicBezTo>
                <a:cubicBezTo>
                  <a:pt x="156" y="2"/>
                  <a:pt x="144"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9" name="Google Shape;2359;p32"/>
          <p:cNvSpPr/>
          <p:nvPr/>
        </p:nvSpPr>
        <p:spPr>
          <a:xfrm>
            <a:off x="592829" y="7181170"/>
            <a:ext cx="60864" cy="56436"/>
          </a:xfrm>
          <a:custGeom>
            <a:avLst/>
            <a:gdLst/>
            <a:ahLst/>
            <a:cxnLst/>
            <a:rect l="l" t="t" r="r" b="b"/>
            <a:pathLst>
              <a:path w="275" h="255" extrusionOk="0">
                <a:moveTo>
                  <a:pt x="136" y="1"/>
                </a:moveTo>
                <a:cubicBezTo>
                  <a:pt x="79" y="1"/>
                  <a:pt x="27" y="45"/>
                  <a:pt x="11" y="103"/>
                </a:cubicBezTo>
                <a:cubicBezTo>
                  <a:pt x="1" y="171"/>
                  <a:pt x="40" y="230"/>
                  <a:pt x="109" y="250"/>
                </a:cubicBezTo>
                <a:cubicBezTo>
                  <a:pt x="119" y="253"/>
                  <a:pt x="130" y="254"/>
                  <a:pt x="140" y="254"/>
                </a:cubicBezTo>
                <a:cubicBezTo>
                  <a:pt x="197" y="254"/>
                  <a:pt x="249" y="212"/>
                  <a:pt x="265" y="162"/>
                </a:cubicBezTo>
                <a:cubicBezTo>
                  <a:pt x="275" y="93"/>
                  <a:pt x="236" y="25"/>
                  <a:pt x="167" y="5"/>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0" name="Google Shape;2360;p32"/>
          <p:cNvSpPr/>
          <p:nvPr/>
        </p:nvSpPr>
        <p:spPr>
          <a:xfrm>
            <a:off x="753288" y="7218573"/>
            <a:ext cx="60864" cy="57321"/>
          </a:xfrm>
          <a:custGeom>
            <a:avLst/>
            <a:gdLst/>
            <a:ahLst/>
            <a:cxnLst/>
            <a:rect l="l" t="t" r="r" b="b"/>
            <a:pathLst>
              <a:path w="275" h="259" extrusionOk="0">
                <a:moveTo>
                  <a:pt x="147" y="1"/>
                </a:moveTo>
                <a:cubicBezTo>
                  <a:pt x="85" y="1"/>
                  <a:pt x="29" y="39"/>
                  <a:pt x="20" y="100"/>
                </a:cubicBezTo>
                <a:cubicBezTo>
                  <a:pt x="0" y="169"/>
                  <a:pt x="39" y="237"/>
                  <a:pt x="108" y="257"/>
                </a:cubicBezTo>
                <a:cubicBezTo>
                  <a:pt x="116" y="258"/>
                  <a:pt x="123" y="258"/>
                  <a:pt x="130" y="258"/>
                </a:cubicBezTo>
                <a:cubicBezTo>
                  <a:pt x="191" y="258"/>
                  <a:pt x="248" y="221"/>
                  <a:pt x="265" y="159"/>
                </a:cubicBezTo>
                <a:cubicBezTo>
                  <a:pt x="275" y="91"/>
                  <a:pt x="235" y="22"/>
                  <a:pt x="167" y="2"/>
                </a:cubicBezTo>
                <a:cubicBezTo>
                  <a:pt x="160" y="1"/>
                  <a:pt x="154"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1" name="Google Shape;2361;p32"/>
          <p:cNvSpPr/>
          <p:nvPr/>
        </p:nvSpPr>
        <p:spPr>
          <a:xfrm>
            <a:off x="913748" y="7257083"/>
            <a:ext cx="63077" cy="56436"/>
          </a:xfrm>
          <a:custGeom>
            <a:avLst/>
            <a:gdLst/>
            <a:ahLst/>
            <a:cxnLst/>
            <a:rect l="l" t="t" r="r" b="b"/>
            <a:pathLst>
              <a:path w="285" h="255" extrusionOk="0">
                <a:moveTo>
                  <a:pt x="136" y="0"/>
                </a:moveTo>
                <a:cubicBezTo>
                  <a:pt x="79" y="0"/>
                  <a:pt x="28" y="45"/>
                  <a:pt x="20" y="102"/>
                </a:cubicBezTo>
                <a:cubicBezTo>
                  <a:pt x="0" y="161"/>
                  <a:pt x="39" y="230"/>
                  <a:pt x="108" y="250"/>
                </a:cubicBezTo>
                <a:cubicBezTo>
                  <a:pt x="118" y="253"/>
                  <a:pt x="129" y="254"/>
                  <a:pt x="139" y="254"/>
                </a:cubicBezTo>
                <a:cubicBezTo>
                  <a:pt x="196" y="254"/>
                  <a:pt x="248" y="210"/>
                  <a:pt x="265" y="152"/>
                </a:cubicBezTo>
                <a:cubicBezTo>
                  <a:pt x="284" y="93"/>
                  <a:pt x="235" y="24"/>
                  <a:pt x="167" y="5"/>
                </a:cubicBezTo>
                <a:cubicBezTo>
                  <a:pt x="157" y="2"/>
                  <a:pt x="146" y="0"/>
                  <a:pt x="13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2" name="Google Shape;2362;p32"/>
          <p:cNvSpPr/>
          <p:nvPr/>
        </p:nvSpPr>
        <p:spPr>
          <a:xfrm>
            <a:off x="1073985" y="7294486"/>
            <a:ext cx="63299" cy="57321"/>
          </a:xfrm>
          <a:custGeom>
            <a:avLst/>
            <a:gdLst/>
            <a:ahLst/>
            <a:cxnLst/>
            <a:rect l="l" t="t" r="r" b="b"/>
            <a:pathLst>
              <a:path w="286" h="259" extrusionOk="0">
                <a:moveTo>
                  <a:pt x="149" y="1"/>
                </a:moveTo>
                <a:cubicBezTo>
                  <a:pt x="95" y="1"/>
                  <a:pt x="38" y="39"/>
                  <a:pt x="20" y="100"/>
                </a:cubicBezTo>
                <a:cubicBezTo>
                  <a:pt x="1" y="169"/>
                  <a:pt x="50" y="237"/>
                  <a:pt x="118" y="257"/>
                </a:cubicBezTo>
                <a:cubicBezTo>
                  <a:pt x="124" y="258"/>
                  <a:pt x="130" y="258"/>
                  <a:pt x="136" y="258"/>
                </a:cubicBezTo>
                <a:cubicBezTo>
                  <a:pt x="190" y="258"/>
                  <a:pt x="248" y="221"/>
                  <a:pt x="266" y="159"/>
                </a:cubicBezTo>
                <a:cubicBezTo>
                  <a:pt x="285" y="90"/>
                  <a:pt x="236" y="22"/>
                  <a:pt x="168" y="2"/>
                </a:cubicBezTo>
                <a:cubicBezTo>
                  <a:pt x="161" y="1"/>
                  <a:pt x="155" y="1"/>
                  <a:pt x="149"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3" name="Google Shape;2363;p32"/>
          <p:cNvSpPr/>
          <p:nvPr/>
        </p:nvSpPr>
        <p:spPr>
          <a:xfrm>
            <a:off x="1234444" y="7332997"/>
            <a:ext cx="63077" cy="56215"/>
          </a:xfrm>
          <a:custGeom>
            <a:avLst/>
            <a:gdLst/>
            <a:ahLst/>
            <a:cxnLst/>
            <a:rect l="l" t="t" r="r" b="b"/>
            <a:pathLst>
              <a:path w="285" h="254" extrusionOk="0">
                <a:moveTo>
                  <a:pt x="146" y="0"/>
                </a:moveTo>
                <a:cubicBezTo>
                  <a:pt x="89" y="0"/>
                  <a:pt x="37" y="44"/>
                  <a:pt x="20" y="103"/>
                </a:cubicBezTo>
                <a:cubicBezTo>
                  <a:pt x="1" y="161"/>
                  <a:pt x="50" y="230"/>
                  <a:pt x="118" y="249"/>
                </a:cubicBezTo>
                <a:cubicBezTo>
                  <a:pt x="129" y="252"/>
                  <a:pt x="139" y="254"/>
                  <a:pt x="149" y="254"/>
                </a:cubicBezTo>
                <a:cubicBezTo>
                  <a:pt x="206" y="254"/>
                  <a:pt x="257" y="210"/>
                  <a:pt x="265" y="151"/>
                </a:cubicBezTo>
                <a:cubicBezTo>
                  <a:pt x="285" y="83"/>
                  <a:pt x="246" y="24"/>
                  <a:pt x="177" y="5"/>
                </a:cubicBezTo>
                <a:cubicBezTo>
                  <a:pt x="166" y="2"/>
                  <a:pt x="156" y="0"/>
                  <a:pt x="14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4" name="Google Shape;2364;p32"/>
          <p:cNvSpPr/>
          <p:nvPr/>
        </p:nvSpPr>
        <p:spPr>
          <a:xfrm>
            <a:off x="1397116" y="7370399"/>
            <a:ext cx="60864" cy="57321"/>
          </a:xfrm>
          <a:custGeom>
            <a:avLst/>
            <a:gdLst/>
            <a:ahLst/>
            <a:cxnLst/>
            <a:rect l="l" t="t" r="r" b="b"/>
            <a:pathLst>
              <a:path w="275" h="259" extrusionOk="0">
                <a:moveTo>
                  <a:pt x="146" y="0"/>
                </a:moveTo>
                <a:cubicBezTo>
                  <a:pt x="85" y="0"/>
                  <a:pt x="28" y="38"/>
                  <a:pt x="10" y="100"/>
                </a:cubicBezTo>
                <a:cubicBezTo>
                  <a:pt x="0" y="169"/>
                  <a:pt x="40" y="237"/>
                  <a:pt x="108" y="256"/>
                </a:cubicBezTo>
                <a:cubicBezTo>
                  <a:pt x="115" y="258"/>
                  <a:pt x="122" y="258"/>
                  <a:pt x="130" y="258"/>
                </a:cubicBezTo>
                <a:cubicBezTo>
                  <a:pt x="191" y="258"/>
                  <a:pt x="246" y="220"/>
                  <a:pt x="255" y="159"/>
                </a:cubicBezTo>
                <a:cubicBezTo>
                  <a:pt x="275" y="90"/>
                  <a:pt x="236" y="21"/>
                  <a:pt x="167" y="2"/>
                </a:cubicBezTo>
                <a:cubicBezTo>
                  <a:pt x="160" y="1"/>
                  <a:pt x="153" y="0"/>
                  <a:pt x="14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5" name="Google Shape;2365;p32"/>
          <p:cNvSpPr/>
          <p:nvPr/>
        </p:nvSpPr>
        <p:spPr>
          <a:xfrm>
            <a:off x="172316" y="7199539"/>
            <a:ext cx="54445" cy="55329"/>
          </a:xfrm>
          <a:custGeom>
            <a:avLst/>
            <a:gdLst/>
            <a:ahLst/>
            <a:cxnLst/>
            <a:rect l="l" t="t" r="r" b="b"/>
            <a:pathLst>
              <a:path w="246" h="250" extrusionOk="0">
                <a:moveTo>
                  <a:pt x="128" y="0"/>
                </a:moveTo>
                <a:cubicBezTo>
                  <a:pt x="109" y="0"/>
                  <a:pt x="89" y="0"/>
                  <a:pt x="69" y="10"/>
                </a:cubicBezTo>
                <a:cubicBezTo>
                  <a:pt x="40" y="79"/>
                  <a:pt x="20" y="147"/>
                  <a:pt x="0" y="206"/>
                </a:cubicBezTo>
                <a:cubicBezTo>
                  <a:pt x="20" y="225"/>
                  <a:pt x="50" y="245"/>
                  <a:pt x="69" y="245"/>
                </a:cubicBezTo>
                <a:cubicBezTo>
                  <a:pt x="81" y="248"/>
                  <a:pt x="93" y="250"/>
                  <a:pt x="105" y="250"/>
                </a:cubicBezTo>
                <a:cubicBezTo>
                  <a:pt x="160" y="250"/>
                  <a:pt x="210" y="213"/>
                  <a:pt x="226" y="157"/>
                </a:cubicBezTo>
                <a:cubicBezTo>
                  <a:pt x="246" y="88"/>
                  <a:pt x="196" y="20"/>
                  <a:pt x="128"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6" name="Google Shape;2366;p32"/>
          <p:cNvSpPr/>
          <p:nvPr/>
        </p:nvSpPr>
        <p:spPr>
          <a:xfrm>
            <a:off x="324144" y="7237386"/>
            <a:ext cx="63077" cy="55772"/>
          </a:xfrm>
          <a:custGeom>
            <a:avLst/>
            <a:gdLst/>
            <a:ahLst/>
            <a:cxnLst/>
            <a:rect l="l" t="t" r="r" b="b"/>
            <a:pathLst>
              <a:path w="285" h="252" extrusionOk="0">
                <a:moveTo>
                  <a:pt x="141" y="1"/>
                </a:moveTo>
                <a:cubicBezTo>
                  <a:pt x="86" y="1"/>
                  <a:pt x="36" y="37"/>
                  <a:pt x="20" y="94"/>
                </a:cubicBezTo>
                <a:cubicBezTo>
                  <a:pt x="0" y="162"/>
                  <a:pt x="49" y="231"/>
                  <a:pt x="118" y="250"/>
                </a:cubicBezTo>
                <a:cubicBezTo>
                  <a:pt x="125" y="251"/>
                  <a:pt x="132" y="252"/>
                  <a:pt x="139" y="252"/>
                </a:cubicBezTo>
                <a:cubicBezTo>
                  <a:pt x="200" y="252"/>
                  <a:pt x="256" y="214"/>
                  <a:pt x="265" y="152"/>
                </a:cubicBezTo>
                <a:cubicBezTo>
                  <a:pt x="284" y="84"/>
                  <a:pt x="235" y="15"/>
                  <a:pt x="176" y="6"/>
                </a:cubicBezTo>
                <a:cubicBezTo>
                  <a:pt x="164" y="2"/>
                  <a:pt x="153"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7" name="Google Shape;2367;p32"/>
          <p:cNvSpPr/>
          <p:nvPr/>
        </p:nvSpPr>
        <p:spPr>
          <a:xfrm>
            <a:off x="486595" y="7275010"/>
            <a:ext cx="61085" cy="55993"/>
          </a:xfrm>
          <a:custGeom>
            <a:avLst/>
            <a:gdLst/>
            <a:ahLst/>
            <a:cxnLst/>
            <a:rect l="l" t="t" r="r" b="b"/>
            <a:pathLst>
              <a:path w="276" h="253" extrusionOk="0">
                <a:moveTo>
                  <a:pt x="147" y="1"/>
                </a:moveTo>
                <a:cubicBezTo>
                  <a:pt x="86" y="1"/>
                  <a:pt x="28" y="38"/>
                  <a:pt x="10" y="100"/>
                </a:cubicBezTo>
                <a:cubicBezTo>
                  <a:pt x="1" y="169"/>
                  <a:pt x="40" y="237"/>
                  <a:pt x="108" y="247"/>
                </a:cubicBezTo>
                <a:cubicBezTo>
                  <a:pt x="120" y="251"/>
                  <a:pt x="132" y="252"/>
                  <a:pt x="144" y="252"/>
                </a:cubicBezTo>
                <a:cubicBezTo>
                  <a:pt x="199" y="252"/>
                  <a:pt x="247" y="216"/>
                  <a:pt x="256" y="159"/>
                </a:cubicBezTo>
                <a:cubicBezTo>
                  <a:pt x="275" y="90"/>
                  <a:pt x="236" y="21"/>
                  <a:pt x="167" y="2"/>
                </a:cubicBezTo>
                <a:cubicBezTo>
                  <a:pt x="160" y="1"/>
                  <a:pt x="154"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8" name="Google Shape;2368;p32"/>
          <p:cNvSpPr/>
          <p:nvPr/>
        </p:nvSpPr>
        <p:spPr>
          <a:xfrm>
            <a:off x="647053" y="7313299"/>
            <a:ext cx="60864" cy="55772"/>
          </a:xfrm>
          <a:custGeom>
            <a:avLst/>
            <a:gdLst/>
            <a:ahLst/>
            <a:cxnLst/>
            <a:rect l="l" t="t" r="r" b="b"/>
            <a:pathLst>
              <a:path w="275" h="252" extrusionOk="0">
                <a:moveTo>
                  <a:pt x="131" y="0"/>
                </a:moveTo>
                <a:cubicBezTo>
                  <a:pt x="76" y="0"/>
                  <a:pt x="26" y="37"/>
                  <a:pt x="10" y="94"/>
                </a:cubicBezTo>
                <a:cubicBezTo>
                  <a:pt x="1" y="162"/>
                  <a:pt x="40" y="231"/>
                  <a:pt x="108" y="250"/>
                </a:cubicBezTo>
                <a:cubicBezTo>
                  <a:pt x="115" y="251"/>
                  <a:pt x="122" y="252"/>
                  <a:pt x="128" y="252"/>
                </a:cubicBezTo>
                <a:cubicBezTo>
                  <a:pt x="190" y="252"/>
                  <a:pt x="246" y="214"/>
                  <a:pt x="255" y="152"/>
                </a:cubicBezTo>
                <a:cubicBezTo>
                  <a:pt x="275" y="84"/>
                  <a:pt x="236" y="15"/>
                  <a:pt x="167" y="5"/>
                </a:cubicBezTo>
                <a:cubicBezTo>
                  <a:pt x="155"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9" name="Google Shape;2369;p32"/>
          <p:cNvSpPr/>
          <p:nvPr/>
        </p:nvSpPr>
        <p:spPr>
          <a:xfrm>
            <a:off x="807513" y="7350259"/>
            <a:ext cx="60864" cy="56436"/>
          </a:xfrm>
          <a:custGeom>
            <a:avLst/>
            <a:gdLst/>
            <a:ahLst/>
            <a:cxnLst/>
            <a:rect l="l" t="t" r="r" b="b"/>
            <a:pathLst>
              <a:path w="275" h="255" extrusionOk="0">
                <a:moveTo>
                  <a:pt x="136" y="1"/>
                </a:moveTo>
                <a:cubicBezTo>
                  <a:pt x="79" y="1"/>
                  <a:pt x="27" y="45"/>
                  <a:pt x="10" y="103"/>
                </a:cubicBezTo>
                <a:cubicBezTo>
                  <a:pt x="1" y="171"/>
                  <a:pt x="40" y="240"/>
                  <a:pt x="108" y="250"/>
                </a:cubicBezTo>
                <a:cubicBezTo>
                  <a:pt x="120" y="253"/>
                  <a:pt x="132" y="255"/>
                  <a:pt x="144" y="255"/>
                </a:cubicBezTo>
                <a:cubicBezTo>
                  <a:pt x="199" y="255"/>
                  <a:pt x="248" y="218"/>
                  <a:pt x="265" y="162"/>
                </a:cubicBezTo>
                <a:cubicBezTo>
                  <a:pt x="275" y="93"/>
                  <a:pt x="236" y="25"/>
                  <a:pt x="167" y="5"/>
                </a:cubicBezTo>
                <a:cubicBezTo>
                  <a:pt x="156"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0" name="Google Shape;2370;p32"/>
          <p:cNvSpPr/>
          <p:nvPr/>
        </p:nvSpPr>
        <p:spPr>
          <a:xfrm>
            <a:off x="967972" y="7389213"/>
            <a:ext cx="60864" cy="55772"/>
          </a:xfrm>
          <a:custGeom>
            <a:avLst/>
            <a:gdLst/>
            <a:ahLst/>
            <a:cxnLst/>
            <a:rect l="l" t="t" r="r" b="b"/>
            <a:pathLst>
              <a:path w="275" h="252" extrusionOk="0">
                <a:moveTo>
                  <a:pt x="131" y="0"/>
                </a:moveTo>
                <a:cubicBezTo>
                  <a:pt x="76" y="0"/>
                  <a:pt x="28" y="37"/>
                  <a:pt x="20" y="93"/>
                </a:cubicBezTo>
                <a:cubicBezTo>
                  <a:pt x="0" y="162"/>
                  <a:pt x="39" y="230"/>
                  <a:pt x="108" y="250"/>
                </a:cubicBezTo>
                <a:cubicBezTo>
                  <a:pt x="115" y="251"/>
                  <a:pt x="122" y="251"/>
                  <a:pt x="129" y="251"/>
                </a:cubicBezTo>
                <a:cubicBezTo>
                  <a:pt x="190" y="251"/>
                  <a:pt x="247" y="214"/>
                  <a:pt x="264" y="152"/>
                </a:cubicBezTo>
                <a:cubicBezTo>
                  <a:pt x="275" y="84"/>
                  <a:pt x="235" y="15"/>
                  <a:pt x="166" y="5"/>
                </a:cubicBezTo>
                <a:cubicBezTo>
                  <a:pt x="154"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1" name="Google Shape;2371;p32"/>
          <p:cNvSpPr/>
          <p:nvPr/>
        </p:nvSpPr>
        <p:spPr>
          <a:xfrm>
            <a:off x="1128431" y="7426173"/>
            <a:ext cx="62856" cy="56436"/>
          </a:xfrm>
          <a:custGeom>
            <a:avLst/>
            <a:gdLst/>
            <a:ahLst/>
            <a:cxnLst/>
            <a:rect l="l" t="t" r="r" b="b"/>
            <a:pathLst>
              <a:path w="284" h="255" extrusionOk="0">
                <a:moveTo>
                  <a:pt x="136" y="0"/>
                </a:moveTo>
                <a:cubicBezTo>
                  <a:pt x="79" y="0"/>
                  <a:pt x="28" y="44"/>
                  <a:pt x="20" y="102"/>
                </a:cubicBezTo>
                <a:cubicBezTo>
                  <a:pt x="0" y="171"/>
                  <a:pt x="39" y="240"/>
                  <a:pt x="107" y="250"/>
                </a:cubicBezTo>
                <a:cubicBezTo>
                  <a:pt x="119" y="253"/>
                  <a:pt x="131" y="255"/>
                  <a:pt x="143" y="255"/>
                </a:cubicBezTo>
                <a:cubicBezTo>
                  <a:pt x="199" y="255"/>
                  <a:pt x="248" y="218"/>
                  <a:pt x="264" y="161"/>
                </a:cubicBezTo>
                <a:cubicBezTo>
                  <a:pt x="284" y="93"/>
                  <a:pt x="235" y="24"/>
                  <a:pt x="166" y="4"/>
                </a:cubicBezTo>
                <a:cubicBezTo>
                  <a:pt x="156" y="2"/>
                  <a:pt x="146" y="0"/>
                  <a:pt x="13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2" name="Google Shape;2372;p32"/>
          <p:cNvSpPr/>
          <p:nvPr/>
        </p:nvSpPr>
        <p:spPr>
          <a:xfrm>
            <a:off x="1288668" y="7464905"/>
            <a:ext cx="63077" cy="55993"/>
          </a:xfrm>
          <a:custGeom>
            <a:avLst/>
            <a:gdLst/>
            <a:ahLst/>
            <a:cxnLst/>
            <a:rect l="l" t="t" r="r" b="b"/>
            <a:pathLst>
              <a:path w="285" h="253" extrusionOk="0">
                <a:moveTo>
                  <a:pt x="136" y="1"/>
                </a:moveTo>
                <a:cubicBezTo>
                  <a:pt x="86" y="1"/>
                  <a:pt x="37" y="37"/>
                  <a:pt x="20" y="94"/>
                </a:cubicBezTo>
                <a:cubicBezTo>
                  <a:pt x="1" y="162"/>
                  <a:pt x="49" y="231"/>
                  <a:pt x="118" y="251"/>
                </a:cubicBezTo>
                <a:cubicBezTo>
                  <a:pt x="124" y="252"/>
                  <a:pt x="130" y="252"/>
                  <a:pt x="136" y="252"/>
                </a:cubicBezTo>
                <a:cubicBezTo>
                  <a:pt x="190" y="252"/>
                  <a:pt x="247" y="215"/>
                  <a:pt x="265" y="153"/>
                </a:cubicBezTo>
                <a:cubicBezTo>
                  <a:pt x="284" y="84"/>
                  <a:pt x="236" y="16"/>
                  <a:pt x="167" y="6"/>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3" name="Google Shape;2373;p32"/>
          <p:cNvSpPr/>
          <p:nvPr/>
        </p:nvSpPr>
        <p:spPr>
          <a:xfrm>
            <a:off x="545246" y="4112768"/>
            <a:ext cx="561719" cy="793653"/>
          </a:xfrm>
          <a:custGeom>
            <a:avLst/>
            <a:gdLst/>
            <a:ahLst/>
            <a:cxnLst/>
            <a:rect l="l" t="t" r="r" b="b"/>
            <a:pathLst>
              <a:path w="2538" h="3586" extrusionOk="0">
                <a:moveTo>
                  <a:pt x="798" y="0"/>
                </a:moveTo>
                <a:cubicBezTo>
                  <a:pt x="761" y="0"/>
                  <a:pt x="721" y="10"/>
                  <a:pt x="676" y="30"/>
                </a:cubicBezTo>
                <a:cubicBezTo>
                  <a:pt x="0" y="334"/>
                  <a:pt x="98" y="3585"/>
                  <a:pt x="98" y="3585"/>
                </a:cubicBezTo>
                <a:cubicBezTo>
                  <a:pt x="1088" y="3487"/>
                  <a:pt x="2537" y="2282"/>
                  <a:pt x="2537" y="2282"/>
                </a:cubicBezTo>
                <a:cubicBezTo>
                  <a:pt x="1110" y="1880"/>
                  <a:pt x="1315" y="0"/>
                  <a:pt x="79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4" name="Google Shape;2374;p32"/>
          <p:cNvSpPr/>
          <p:nvPr/>
        </p:nvSpPr>
        <p:spPr>
          <a:xfrm>
            <a:off x="703491" y="4113432"/>
            <a:ext cx="403472" cy="660640"/>
          </a:xfrm>
          <a:custGeom>
            <a:avLst/>
            <a:gdLst/>
            <a:ahLst/>
            <a:cxnLst/>
            <a:rect l="l" t="t" r="r" b="b"/>
            <a:pathLst>
              <a:path w="1823" h="2985" extrusionOk="0">
                <a:moveTo>
                  <a:pt x="85" y="0"/>
                </a:moveTo>
                <a:cubicBezTo>
                  <a:pt x="67" y="0"/>
                  <a:pt x="49" y="3"/>
                  <a:pt x="29" y="7"/>
                </a:cubicBezTo>
                <a:cubicBezTo>
                  <a:pt x="0" y="781"/>
                  <a:pt x="69" y="2162"/>
                  <a:pt x="832" y="2985"/>
                </a:cubicBezTo>
                <a:cubicBezTo>
                  <a:pt x="1381" y="2642"/>
                  <a:pt x="1822" y="2279"/>
                  <a:pt x="1822" y="2279"/>
                </a:cubicBezTo>
                <a:cubicBezTo>
                  <a:pt x="392" y="1873"/>
                  <a:pt x="601" y="0"/>
                  <a:pt x="85"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5" name="Google Shape;2375;p32"/>
          <p:cNvSpPr/>
          <p:nvPr/>
        </p:nvSpPr>
        <p:spPr>
          <a:xfrm>
            <a:off x="1750347" y="4462235"/>
            <a:ext cx="691857" cy="788784"/>
          </a:xfrm>
          <a:custGeom>
            <a:avLst/>
            <a:gdLst/>
            <a:ahLst/>
            <a:cxnLst/>
            <a:rect l="l" t="t" r="r" b="b"/>
            <a:pathLst>
              <a:path w="3126" h="3564" extrusionOk="0">
                <a:moveTo>
                  <a:pt x="2454" y="0"/>
                </a:moveTo>
                <a:cubicBezTo>
                  <a:pt x="2024" y="0"/>
                  <a:pt x="1461" y="1372"/>
                  <a:pt x="266" y="1372"/>
                </a:cubicBezTo>
                <a:cubicBezTo>
                  <a:pt x="181" y="1372"/>
                  <a:pt x="92" y="1365"/>
                  <a:pt x="1" y="1350"/>
                </a:cubicBezTo>
                <a:lnTo>
                  <a:pt x="1" y="1350"/>
                </a:lnTo>
                <a:cubicBezTo>
                  <a:pt x="1" y="1350"/>
                  <a:pt x="804" y="3054"/>
                  <a:pt x="1656" y="3563"/>
                </a:cubicBezTo>
                <a:cubicBezTo>
                  <a:pt x="1656" y="3563"/>
                  <a:pt x="3125" y="655"/>
                  <a:pt x="2636" y="96"/>
                </a:cubicBezTo>
                <a:cubicBezTo>
                  <a:pt x="2577" y="29"/>
                  <a:pt x="2517" y="0"/>
                  <a:pt x="245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6" name="Google Shape;2376;p32"/>
          <p:cNvSpPr/>
          <p:nvPr/>
        </p:nvSpPr>
        <p:spPr>
          <a:xfrm>
            <a:off x="1750347" y="4462013"/>
            <a:ext cx="572564" cy="533160"/>
          </a:xfrm>
          <a:custGeom>
            <a:avLst/>
            <a:gdLst/>
            <a:ahLst/>
            <a:cxnLst/>
            <a:rect l="l" t="t" r="r" b="b"/>
            <a:pathLst>
              <a:path w="2587" h="2409" extrusionOk="0">
                <a:moveTo>
                  <a:pt x="2455" y="1"/>
                </a:moveTo>
                <a:cubicBezTo>
                  <a:pt x="2024" y="1"/>
                  <a:pt x="1456" y="1373"/>
                  <a:pt x="264" y="1373"/>
                </a:cubicBezTo>
                <a:cubicBezTo>
                  <a:pt x="179" y="1373"/>
                  <a:pt x="92" y="1366"/>
                  <a:pt x="1" y="1351"/>
                </a:cubicBezTo>
                <a:lnTo>
                  <a:pt x="1" y="1351"/>
                </a:lnTo>
                <a:cubicBezTo>
                  <a:pt x="1" y="1351"/>
                  <a:pt x="236" y="1860"/>
                  <a:pt x="598" y="2409"/>
                </a:cubicBezTo>
                <a:cubicBezTo>
                  <a:pt x="1637" y="1988"/>
                  <a:pt x="2283" y="763"/>
                  <a:pt x="2586" y="49"/>
                </a:cubicBezTo>
                <a:cubicBezTo>
                  <a:pt x="2544" y="16"/>
                  <a:pt x="2500" y="1"/>
                  <a:pt x="2455"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7" name="Google Shape;2377;p32"/>
          <p:cNvSpPr/>
          <p:nvPr/>
        </p:nvSpPr>
        <p:spPr>
          <a:xfrm>
            <a:off x="217909" y="4570019"/>
            <a:ext cx="2193979" cy="1471779"/>
          </a:xfrm>
          <a:custGeom>
            <a:avLst/>
            <a:gdLst/>
            <a:ahLst/>
            <a:cxnLst/>
            <a:rect l="l" t="t" r="r" b="b"/>
            <a:pathLst>
              <a:path w="9913" h="6650" extrusionOk="0">
                <a:moveTo>
                  <a:pt x="4820" y="1"/>
                </a:moveTo>
                <a:cubicBezTo>
                  <a:pt x="3094" y="1"/>
                  <a:pt x="1984" y="1150"/>
                  <a:pt x="1381" y="1548"/>
                </a:cubicBezTo>
                <a:cubicBezTo>
                  <a:pt x="686" y="1999"/>
                  <a:pt x="1" y="2175"/>
                  <a:pt x="1" y="2175"/>
                </a:cubicBezTo>
                <a:cubicBezTo>
                  <a:pt x="676" y="2577"/>
                  <a:pt x="1058" y="4105"/>
                  <a:pt x="1842" y="5172"/>
                </a:cubicBezTo>
                <a:cubicBezTo>
                  <a:pt x="2635" y="6240"/>
                  <a:pt x="4241" y="6495"/>
                  <a:pt x="4241" y="6495"/>
                </a:cubicBezTo>
                <a:cubicBezTo>
                  <a:pt x="4241" y="6495"/>
                  <a:pt x="4776" y="6649"/>
                  <a:pt x="5453" y="6649"/>
                </a:cubicBezTo>
                <a:cubicBezTo>
                  <a:pt x="5931" y="6649"/>
                  <a:pt x="6481" y="6572"/>
                  <a:pt x="6964" y="6308"/>
                </a:cubicBezTo>
                <a:cubicBezTo>
                  <a:pt x="8139" y="5681"/>
                  <a:pt x="9129" y="4447"/>
                  <a:pt x="9912" y="4379"/>
                </a:cubicBezTo>
                <a:cubicBezTo>
                  <a:pt x="9912" y="4379"/>
                  <a:pt x="9364" y="3929"/>
                  <a:pt x="8933" y="3224"/>
                </a:cubicBezTo>
                <a:cubicBezTo>
                  <a:pt x="8492" y="2518"/>
                  <a:pt x="7865" y="608"/>
                  <a:pt x="5661" y="89"/>
                </a:cubicBezTo>
                <a:cubicBezTo>
                  <a:pt x="5366" y="28"/>
                  <a:pt x="5085" y="1"/>
                  <a:pt x="4820"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8" name="Google Shape;2378;p32"/>
          <p:cNvSpPr/>
          <p:nvPr/>
        </p:nvSpPr>
        <p:spPr>
          <a:xfrm>
            <a:off x="584199" y="4570462"/>
            <a:ext cx="1573831" cy="1153077"/>
          </a:xfrm>
          <a:custGeom>
            <a:avLst/>
            <a:gdLst/>
            <a:ahLst/>
            <a:cxnLst/>
            <a:rect l="l" t="t" r="r" b="b"/>
            <a:pathLst>
              <a:path w="7111" h="5210" extrusionOk="0">
                <a:moveTo>
                  <a:pt x="3169" y="0"/>
                </a:moveTo>
                <a:cubicBezTo>
                  <a:pt x="1672" y="0"/>
                  <a:pt x="642" y="858"/>
                  <a:pt x="0" y="1341"/>
                </a:cubicBezTo>
                <a:cubicBezTo>
                  <a:pt x="784" y="1752"/>
                  <a:pt x="2596" y="2114"/>
                  <a:pt x="2870" y="5209"/>
                </a:cubicBezTo>
                <a:cubicBezTo>
                  <a:pt x="4214" y="3109"/>
                  <a:pt x="5527" y="2920"/>
                  <a:pt x="6455" y="2920"/>
                </a:cubicBezTo>
                <a:cubicBezTo>
                  <a:pt x="6657" y="2920"/>
                  <a:pt x="6842" y="2929"/>
                  <a:pt x="7004" y="2929"/>
                </a:cubicBezTo>
                <a:cubicBezTo>
                  <a:pt x="7041" y="2929"/>
                  <a:pt x="7076" y="2929"/>
                  <a:pt x="7111" y="2928"/>
                </a:cubicBezTo>
                <a:cubicBezTo>
                  <a:pt x="6670" y="2085"/>
                  <a:pt x="5955" y="547"/>
                  <a:pt x="4006" y="87"/>
                </a:cubicBezTo>
                <a:cubicBezTo>
                  <a:pt x="3712" y="27"/>
                  <a:pt x="3433" y="0"/>
                  <a:pt x="3169"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9" name="Google Shape;2379;p32"/>
          <p:cNvSpPr/>
          <p:nvPr/>
        </p:nvSpPr>
        <p:spPr>
          <a:xfrm>
            <a:off x="666530" y="5192597"/>
            <a:ext cx="284179" cy="193876"/>
          </a:xfrm>
          <a:custGeom>
            <a:avLst/>
            <a:gdLst/>
            <a:ahLst/>
            <a:cxnLst/>
            <a:rect l="l" t="t" r="r" b="b"/>
            <a:pathLst>
              <a:path w="1284" h="876" extrusionOk="0">
                <a:moveTo>
                  <a:pt x="665" y="1"/>
                </a:moveTo>
                <a:cubicBezTo>
                  <a:pt x="369" y="1"/>
                  <a:pt x="123" y="280"/>
                  <a:pt x="20" y="538"/>
                </a:cubicBezTo>
                <a:cubicBezTo>
                  <a:pt x="1" y="590"/>
                  <a:pt x="47" y="633"/>
                  <a:pt x="88" y="633"/>
                </a:cubicBezTo>
                <a:cubicBezTo>
                  <a:pt x="108" y="633"/>
                  <a:pt x="128" y="622"/>
                  <a:pt x="138" y="596"/>
                </a:cubicBezTo>
                <a:cubicBezTo>
                  <a:pt x="235" y="367"/>
                  <a:pt x="420" y="137"/>
                  <a:pt x="677" y="137"/>
                </a:cubicBezTo>
                <a:cubicBezTo>
                  <a:pt x="705" y="137"/>
                  <a:pt x="735" y="140"/>
                  <a:pt x="764" y="146"/>
                </a:cubicBezTo>
                <a:cubicBezTo>
                  <a:pt x="1068" y="195"/>
                  <a:pt x="1147" y="567"/>
                  <a:pt x="1127" y="822"/>
                </a:cubicBezTo>
                <a:cubicBezTo>
                  <a:pt x="1122" y="859"/>
                  <a:pt x="1148" y="876"/>
                  <a:pt x="1177" y="876"/>
                </a:cubicBezTo>
                <a:cubicBezTo>
                  <a:pt x="1211" y="876"/>
                  <a:pt x="1249" y="853"/>
                  <a:pt x="1254" y="812"/>
                </a:cubicBezTo>
                <a:cubicBezTo>
                  <a:pt x="1284" y="479"/>
                  <a:pt x="1147" y="117"/>
                  <a:pt x="794" y="19"/>
                </a:cubicBezTo>
                <a:cubicBezTo>
                  <a:pt x="750" y="7"/>
                  <a:pt x="707" y="1"/>
                  <a:pt x="665"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0" name="Google Shape;2380;p32"/>
          <p:cNvSpPr/>
          <p:nvPr/>
        </p:nvSpPr>
        <p:spPr>
          <a:xfrm>
            <a:off x="1618218" y="5405065"/>
            <a:ext cx="281965" cy="193655"/>
          </a:xfrm>
          <a:custGeom>
            <a:avLst/>
            <a:gdLst/>
            <a:ahLst/>
            <a:cxnLst/>
            <a:rect l="l" t="t" r="r" b="b"/>
            <a:pathLst>
              <a:path w="1274" h="875" extrusionOk="0">
                <a:moveTo>
                  <a:pt x="676" y="0"/>
                </a:moveTo>
                <a:cubicBezTo>
                  <a:pt x="371" y="0"/>
                  <a:pt x="135" y="245"/>
                  <a:pt x="20" y="537"/>
                </a:cubicBezTo>
                <a:cubicBezTo>
                  <a:pt x="0" y="590"/>
                  <a:pt x="46" y="633"/>
                  <a:pt x="87" y="633"/>
                </a:cubicBezTo>
                <a:cubicBezTo>
                  <a:pt x="108" y="633"/>
                  <a:pt x="128" y="622"/>
                  <a:pt x="138" y="596"/>
                </a:cubicBezTo>
                <a:cubicBezTo>
                  <a:pt x="215" y="379"/>
                  <a:pt x="409" y="123"/>
                  <a:pt x="657" y="123"/>
                </a:cubicBezTo>
                <a:cubicBezTo>
                  <a:pt x="689" y="123"/>
                  <a:pt x="721" y="127"/>
                  <a:pt x="754" y="136"/>
                </a:cubicBezTo>
                <a:cubicBezTo>
                  <a:pt x="1048" y="215"/>
                  <a:pt x="1137" y="537"/>
                  <a:pt x="1126" y="812"/>
                </a:cubicBezTo>
                <a:cubicBezTo>
                  <a:pt x="1122" y="854"/>
                  <a:pt x="1149" y="874"/>
                  <a:pt x="1180" y="874"/>
                </a:cubicBezTo>
                <a:cubicBezTo>
                  <a:pt x="1213" y="874"/>
                  <a:pt x="1249" y="852"/>
                  <a:pt x="1254" y="812"/>
                </a:cubicBezTo>
                <a:cubicBezTo>
                  <a:pt x="1274" y="498"/>
                  <a:pt x="1137" y="67"/>
                  <a:pt x="774" y="8"/>
                </a:cubicBezTo>
                <a:cubicBezTo>
                  <a:pt x="741" y="3"/>
                  <a:pt x="708" y="0"/>
                  <a:pt x="676" y="0"/>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1" name="Google Shape;2381;p32"/>
          <p:cNvSpPr/>
          <p:nvPr/>
        </p:nvSpPr>
        <p:spPr>
          <a:xfrm>
            <a:off x="1113159" y="4702370"/>
            <a:ext cx="109333" cy="157137"/>
          </a:xfrm>
          <a:custGeom>
            <a:avLst/>
            <a:gdLst/>
            <a:ahLst/>
            <a:cxnLst/>
            <a:rect l="l" t="t" r="r" b="b"/>
            <a:pathLst>
              <a:path w="494" h="710" extrusionOk="0">
                <a:moveTo>
                  <a:pt x="411" y="1"/>
                </a:moveTo>
                <a:cubicBezTo>
                  <a:pt x="411" y="1"/>
                  <a:pt x="0" y="657"/>
                  <a:pt x="255" y="706"/>
                </a:cubicBezTo>
                <a:cubicBezTo>
                  <a:pt x="264" y="708"/>
                  <a:pt x="272" y="709"/>
                  <a:pt x="281" y="709"/>
                </a:cubicBezTo>
                <a:cubicBezTo>
                  <a:pt x="494" y="709"/>
                  <a:pt x="411" y="1"/>
                  <a:pt x="41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2" name="Google Shape;2382;p32"/>
          <p:cNvSpPr/>
          <p:nvPr/>
        </p:nvSpPr>
        <p:spPr>
          <a:xfrm>
            <a:off x="1342892" y="4706795"/>
            <a:ext cx="109555" cy="158908"/>
          </a:xfrm>
          <a:custGeom>
            <a:avLst/>
            <a:gdLst/>
            <a:ahLst/>
            <a:cxnLst/>
            <a:rect l="l" t="t" r="r" b="b"/>
            <a:pathLst>
              <a:path w="495" h="718" extrusionOk="0">
                <a:moveTo>
                  <a:pt x="412" y="0"/>
                </a:moveTo>
                <a:cubicBezTo>
                  <a:pt x="412" y="0"/>
                  <a:pt x="0" y="656"/>
                  <a:pt x="255" y="715"/>
                </a:cubicBezTo>
                <a:cubicBezTo>
                  <a:pt x="263" y="716"/>
                  <a:pt x="270" y="717"/>
                  <a:pt x="277" y="717"/>
                </a:cubicBezTo>
                <a:cubicBezTo>
                  <a:pt x="495" y="717"/>
                  <a:pt x="412" y="0"/>
                  <a:pt x="41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3" name="Google Shape;2383;p32"/>
          <p:cNvSpPr/>
          <p:nvPr/>
        </p:nvSpPr>
        <p:spPr>
          <a:xfrm>
            <a:off x="1555363" y="4799973"/>
            <a:ext cx="109333" cy="158908"/>
          </a:xfrm>
          <a:custGeom>
            <a:avLst/>
            <a:gdLst/>
            <a:ahLst/>
            <a:cxnLst/>
            <a:rect l="l" t="t" r="r" b="b"/>
            <a:pathLst>
              <a:path w="494" h="718" extrusionOk="0">
                <a:moveTo>
                  <a:pt x="402" y="0"/>
                </a:moveTo>
                <a:cubicBezTo>
                  <a:pt x="402" y="0"/>
                  <a:pt x="0" y="657"/>
                  <a:pt x="245" y="715"/>
                </a:cubicBezTo>
                <a:cubicBezTo>
                  <a:pt x="253" y="717"/>
                  <a:pt x="261" y="718"/>
                  <a:pt x="268" y="718"/>
                </a:cubicBezTo>
                <a:cubicBezTo>
                  <a:pt x="494" y="718"/>
                  <a:pt x="402" y="0"/>
                  <a:pt x="40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4" name="Google Shape;2384;p32"/>
          <p:cNvSpPr/>
          <p:nvPr/>
        </p:nvSpPr>
        <p:spPr>
          <a:xfrm>
            <a:off x="976603" y="4903993"/>
            <a:ext cx="109112" cy="156916"/>
          </a:xfrm>
          <a:custGeom>
            <a:avLst/>
            <a:gdLst/>
            <a:ahLst/>
            <a:cxnLst/>
            <a:rect l="l" t="t" r="r" b="b"/>
            <a:pathLst>
              <a:path w="493" h="709" extrusionOk="0">
                <a:moveTo>
                  <a:pt x="402" y="0"/>
                </a:moveTo>
                <a:cubicBezTo>
                  <a:pt x="402" y="0"/>
                  <a:pt x="0" y="657"/>
                  <a:pt x="245" y="705"/>
                </a:cubicBezTo>
                <a:cubicBezTo>
                  <a:pt x="254" y="708"/>
                  <a:pt x="263" y="709"/>
                  <a:pt x="272" y="709"/>
                </a:cubicBezTo>
                <a:cubicBezTo>
                  <a:pt x="492" y="709"/>
                  <a:pt x="402" y="0"/>
                  <a:pt x="40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5" name="Google Shape;2385;p32"/>
          <p:cNvSpPr/>
          <p:nvPr/>
        </p:nvSpPr>
        <p:spPr>
          <a:xfrm>
            <a:off x="1206336" y="4908198"/>
            <a:ext cx="109555" cy="159129"/>
          </a:xfrm>
          <a:custGeom>
            <a:avLst/>
            <a:gdLst/>
            <a:ahLst/>
            <a:cxnLst/>
            <a:rect l="l" t="t" r="r" b="b"/>
            <a:pathLst>
              <a:path w="495" h="719" extrusionOk="0">
                <a:moveTo>
                  <a:pt x="412" y="1"/>
                </a:moveTo>
                <a:cubicBezTo>
                  <a:pt x="412" y="1"/>
                  <a:pt x="1" y="657"/>
                  <a:pt x="255" y="716"/>
                </a:cubicBezTo>
                <a:cubicBezTo>
                  <a:pt x="263" y="718"/>
                  <a:pt x="270" y="718"/>
                  <a:pt x="277" y="718"/>
                </a:cubicBezTo>
                <a:cubicBezTo>
                  <a:pt x="494" y="718"/>
                  <a:pt x="412" y="1"/>
                  <a:pt x="41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6" name="Google Shape;2386;p32"/>
          <p:cNvSpPr/>
          <p:nvPr/>
        </p:nvSpPr>
        <p:spPr>
          <a:xfrm>
            <a:off x="1416593" y="5001597"/>
            <a:ext cx="109555" cy="158908"/>
          </a:xfrm>
          <a:custGeom>
            <a:avLst/>
            <a:gdLst/>
            <a:ahLst/>
            <a:cxnLst/>
            <a:rect l="l" t="t" r="r" b="b"/>
            <a:pathLst>
              <a:path w="495" h="718" extrusionOk="0">
                <a:moveTo>
                  <a:pt x="412" y="0"/>
                </a:moveTo>
                <a:cubicBezTo>
                  <a:pt x="412" y="0"/>
                  <a:pt x="0" y="656"/>
                  <a:pt x="255" y="715"/>
                </a:cubicBezTo>
                <a:cubicBezTo>
                  <a:pt x="263" y="716"/>
                  <a:pt x="270" y="717"/>
                  <a:pt x="277" y="717"/>
                </a:cubicBezTo>
                <a:cubicBezTo>
                  <a:pt x="495" y="717"/>
                  <a:pt x="412" y="0"/>
                  <a:pt x="41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7" name="Google Shape;2387;p32"/>
          <p:cNvSpPr/>
          <p:nvPr/>
        </p:nvSpPr>
        <p:spPr>
          <a:xfrm>
            <a:off x="1648539" y="5005801"/>
            <a:ext cx="109333" cy="158908"/>
          </a:xfrm>
          <a:custGeom>
            <a:avLst/>
            <a:gdLst/>
            <a:ahLst/>
            <a:cxnLst/>
            <a:rect l="l" t="t" r="r" b="b"/>
            <a:pathLst>
              <a:path w="494" h="718" extrusionOk="0">
                <a:moveTo>
                  <a:pt x="402" y="1"/>
                </a:moveTo>
                <a:cubicBezTo>
                  <a:pt x="402" y="1"/>
                  <a:pt x="1" y="657"/>
                  <a:pt x="245" y="716"/>
                </a:cubicBezTo>
                <a:cubicBezTo>
                  <a:pt x="253" y="717"/>
                  <a:pt x="261" y="718"/>
                  <a:pt x="268" y="718"/>
                </a:cubicBezTo>
                <a:cubicBezTo>
                  <a:pt x="494" y="718"/>
                  <a:pt x="402" y="1"/>
                  <a:pt x="40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8" name="Google Shape;2388;p32"/>
          <p:cNvSpPr/>
          <p:nvPr/>
        </p:nvSpPr>
        <p:spPr>
          <a:xfrm>
            <a:off x="1243076" y="5159620"/>
            <a:ext cx="109776" cy="159129"/>
          </a:xfrm>
          <a:custGeom>
            <a:avLst/>
            <a:gdLst/>
            <a:ahLst/>
            <a:cxnLst/>
            <a:rect l="l" t="t" r="r" b="b"/>
            <a:pathLst>
              <a:path w="496" h="719" extrusionOk="0">
                <a:moveTo>
                  <a:pt x="412" y="1"/>
                </a:moveTo>
                <a:cubicBezTo>
                  <a:pt x="412" y="1"/>
                  <a:pt x="1" y="658"/>
                  <a:pt x="255" y="716"/>
                </a:cubicBezTo>
                <a:cubicBezTo>
                  <a:pt x="263" y="718"/>
                  <a:pt x="270" y="719"/>
                  <a:pt x="277" y="719"/>
                </a:cubicBezTo>
                <a:cubicBezTo>
                  <a:pt x="495" y="719"/>
                  <a:pt x="412" y="1"/>
                  <a:pt x="41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9" name="Google Shape;2389;p32"/>
          <p:cNvSpPr/>
          <p:nvPr/>
        </p:nvSpPr>
        <p:spPr>
          <a:xfrm>
            <a:off x="1121792" y="5647633"/>
            <a:ext cx="199633" cy="126816"/>
          </a:xfrm>
          <a:custGeom>
            <a:avLst/>
            <a:gdLst/>
            <a:ahLst/>
            <a:cxnLst/>
            <a:rect l="l" t="t" r="r" b="b"/>
            <a:pathLst>
              <a:path w="902" h="573" extrusionOk="0">
                <a:moveTo>
                  <a:pt x="361" y="0"/>
                </a:moveTo>
                <a:cubicBezTo>
                  <a:pt x="197" y="0"/>
                  <a:pt x="62" y="74"/>
                  <a:pt x="39" y="196"/>
                </a:cubicBezTo>
                <a:cubicBezTo>
                  <a:pt x="0" y="342"/>
                  <a:pt x="157" y="509"/>
                  <a:pt x="392" y="558"/>
                </a:cubicBezTo>
                <a:cubicBezTo>
                  <a:pt x="440" y="568"/>
                  <a:pt x="487" y="573"/>
                  <a:pt x="531" y="573"/>
                </a:cubicBezTo>
                <a:cubicBezTo>
                  <a:pt x="707" y="573"/>
                  <a:pt x="849" y="499"/>
                  <a:pt x="872" y="382"/>
                </a:cubicBezTo>
                <a:cubicBezTo>
                  <a:pt x="901" y="225"/>
                  <a:pt x="745" y="68"/>
                  <a:pt x="510" y="20"/>
                </a:cubicBezTo>
                <a:cubicBezTo>
                  <a:pt x="459" y="6"/>
                  <a:pt x="409" y="0"/>
                  <a:pt x="361" y="0"/>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90" name="Google Shape;2390;p32"/>
          <p:cNvSpPr/>
          <p:nvPr/>
        </p:nvSpPr>
        <p:spPr>
          <a:xfrm>
            <a:off x="1003604" y="5737047"/>
            <a:ext cx="221544" cy="121947"/>
          </a:xfrm>
          <a:custGeom>
            <a:avLst/>
            <a:gdLst/>
            <a:ahLst/>
            <a:cxnLst/>
            <a:rect l="l" t="t" r="r" b="b"/>
            <a:pathLst>
              <a:path w="1001" h="551" extrusionOk="0">
                <a:moveTo>
                  <a:pt x="810" y="442"/>
                </a:moveTo>
                <a:lnTo>
                  <a:pt x="810" y="442"/>
                </a:lnTo>
                <a:cubicBezTo>
                  <a:pt x="809" y="444"/>
                  <a:pt x="809" y="446"/>
                  <a:pt x="808" y="448"/>
                </a:cubicBezTo>
                <a:cubicBezTo>
                  <a:pt x="808" y="446"/>
                  <a:pt x="809" y="444"/>
                  <a:pt x="810" y="442"/>
                </a:cubicBezTo>
                <a:close/>
                <a:moveTo>
                  <a:pt x="941" y="1"/>
                </a:moveTo>
                <a:cubicBezTo>
                  <a:pt x="920" y="1"/>
                  <a:pt x="901" y="12"/>
                  <a:pt x="897" y="36"/>
                </a:cubicBezTo>
                <a:cubicBezTo>
                  <a:pt x="877" y="134"/>
                  <a:pt x="858" y="223"/>
                  <a:pt x="838" y="311"/>
                </a:cubicBezTo>
                <a:cubicBezTo>
                  <a:pt x="829" y="354"/>
                  <a:pt x="821" y="397"/>
                  <a:pt x="812" y="434"/>
                </a:cubicBezTo>
                <a:lnTo>
                  <a:pt x="812" y="434"/>
                </a:lnTo>
                <a:cubicBezTo>
                  <a:pt x="805" y="435"/>
                  <a:pt x="795" y="436"/>
                  <a:pt x="779" y="438"/>
                </a:cubicBezTo>
                <a:cubicBezTo>
                  <a:pt x="722" y="450"/>
                  <a:pt x="663" y="456"/>
                  <a:pt x="605" y="456"/>
                </a:cubicBezTo>
                <a:cubicBezTo>
                  <a:pt x="369" y="456"/>
                  <a:pt x="151" y="351"/>
                  <a:pt x="103" y="75"/>
                </a:cubicBezTo>
                <a:cubicBezTo>
                  <a:pt x="99" y="47"/>
                  <a:pt x="74" y="33"/>
                  <a:pt x="50" y="33"/>
                </a:cubicBezTo>
                <a:cubicBezTo>
                  <a:pt x="25" y="33"/>
                  <a:pt x="0" y="50"/>
                  <a:pt x="5" y="86"/>
                </a:cubicBezTo>
                <a:cubicBezTo>
                  <a:pt x="59" y="412"/>
                  <a:pt x="318" y="550"/>
                  <a:pt x="610" y="550"/>
                </a:cubicBezTo>
                <a:cubicBezTo>
                  <a:pt x="694" y="550"/>
                  <a:pt x="782" y="539"/>
                  <a:pt x="867" y="517"/>
                </a:cubicBezTo>
                <a:cubicBezTo>
                  <a:pt x="877" y="517"/>
                  <a:pt x="897" y="497"/>
                  <a:pt x="897" y="487"/>
                </a:cubicBezTo>
                <a:cubicBezTo>
                  <a:pt x="926" y="340"/>
                  <a:pt x="956" y="203"/>
                  <a:pt x="995" y="56"/>
                </a:cubicBezTo>
                <a:cubicBezTo>
                  <a:pt x="1000" y="22"/>
                  <a:pt x="970" y="1"/>
                  <a:pt x="941"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91" name="Google Shape;2391;p32"/>
          <p:cNvSpPr/>
          <p:nvPr/>
        </p:nvSpPr>
        <p:spPr>
          <a:xfrm>
            <a:off x="1182434" y="5737269"/>
            <a:ext cx="223093" cy="159572"/>
          </a:xfrm>
          <a:custGeom>
            <a:avLst/>
            <a:gdLst/>
            <a:ahLst/>
            <a:cxnLst/>
            <a:rect l="l" t="t" r="r" b="b"/>
            <a:pathLst>
              <a:path w="1008" h="721" extrusionOk="0">
                <a:moveTo>
                  <a:pt x="95" y="448"/>
                </a:moveTo>
                <a:cubicBezTo>
                  <a:pt x="95" y="448"/>
                  <a:pt x="96" y="449"/>
                  <a:pt x="97" y="451"/>
                </a:cubicBezTo>
                <a:lnTo>
                  <a:pt x="97" y="451"/>
                </a:lnTo>
                <a:cubicBezTo>
                  <a:pt x="95" y="449"/>
                  <a:pt x="95" y="448"/>
                  <a:pt x="95" y="448"/>
                </a:cubicBezTo>
                <a:close/>
                <a:moveTo>
                  <a:pt x="145" y="1"/>
                </a:moveTo>
                <a:cubicBezTo>
                  <a:pt x="126" y="1"/>
                  <a:pt x="106" y="11"/>
                  <a:pt x="98" y="35"/>
                </a:cubicBezTo>
                <a:cubicBezTo>
                  <a:pt x="69" y="183"/>
                  <a:pt x="40" y="320"/>
                  <a:pt x="11" y="466"/>
                </a:cubicBezTo>
                <a:cubicBezTo>
                  <a:pt x="0" y="486"/>
                  <a:pt x="11" y="505"/>
                  <a:pt x="20" y="516"/>
                </a:cubicBezTo>
                <a:cubicBezTo>
                  <a:pt x="176" y="641"/>
                  <a:pt x="360" y="720"/>
                  <a:pt x="535" y="720"/>
                </a:cubicBezTo>
                <a:cubicBezTo>
                  <a:pt x="702" y="720"/>
                  <a:pt x="861" y="648"/>
                  <a:pt x="980" y="476"/>
                </a:cubicBezTo>
                <a:cubicBezTo>
                  <a:pt x="1008" y="442"/>
                  <a:pt x="972" y="407"/>
                  <a:pt x="935" y="407"/>
                </a:cubicBezTo>
                <a:cubicBezTo>
                  <a:pt x="919" y="407"/>
                  <a:pt x="904" y="413"/>
                  <a:pt x="892" y="427"/>
                </a:cubicBezTo>
                <a:cubicBezTo>
                  <a:pt x="797" y="569"/>
                  <a:pt x="675" y="624"/>
                  <a:pt x="545" y="624"/>
                </a:cubicBezTo>
                <a:cubicBezTo>
                  <a:pt x="406" y="624"/>
                  <a:pt x="259" y="562"/>
                  <a:pt x="128" y="476"/>
                </a:cubicBezTo>
                <a:cubicBezTo>
                  <a:pt x="118" y="469"/>
                  <a:pt x="110" y="464"/>
                  <a:pt x="105" y="459"/>
                </a:cubicBezTo>
                <a:lnTo>
                  <a:pt x="105" y="459"/>
                </a:lnTo>
                <a:lnTo>
                  <a:pt x="128" y="368"/>
                </a:lnTo>
                <a:cubicBezTo>
                  <a:pt x="148" y="261"/>
                  <a:pt x="177" y="163"/>
                  <a:pt x="196" y="65"/>
                </a:cubicBezTo>
                <a:cubicBezTo>
                  <a:pt x="202" y="24"/>
                  <a:pt x="174" y="1"/>
                  <a:pt x="145"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92" name="Google Shape;2392;p32"/>
          <p:cNvSpPr/>
          <p:nvPr/>
        </p:nvSpPr>
        <p:spPr>
          <a:xfrm>
            <a:off x="1431865" y="5255008"/>
            <a:ext cx="1624292" cy="1321723"/>
          </a:xfrm>
          <a:custGeom>
            <a:avLst/>
            <a:gdLst/>
            <a:ahLst/>
            <a:cxnLst/>
            <a:rect l="l" t="t" r="r" b="b"/>
            <a:pathLst>
              <a:path w="7339" h="5972" extrusionOk="0">
                <a:moveTo>
                  <a:pt x="6850" y="1"/>
                </a:moveTo>
                <a:cubicBezTo>
                  <a:pt x="6848" y="1"/>
                  <a:pt x="6847" y="1"/>
                  <a:pt x="6846" y="1"/>
                </a:cubicBezTo>
                <a:cubicBezTo>
                  <a:pt x="6347" y="20"/>
                  <a:pt x="4486" y="3723"/>
                  <a:pt x="2958" y="4301"/>
                </a:cubicBezTo>
                <a:cubicBezTo>
                  <a:pt x="2699" y="4400"/>
                  <a:pt x="2430" y="4440"/>
                  <a:pt x="2165" y="4440"/>
                </a:cubicBezTo>
                <a:cubicBezTo>
                  <a:pt x="1258" y="4440"/>
                  <a:pt x="396" y="3972"/>
                  <a:pt x="108" y="3821"/>
                </a:cubicBezTo>
                <a:cubicBezTo>
                  <a:pt x="39" y="3781"/>
                  <a:pt x="0" y="3762"/>
                  <a:pt x="0" y="3762"/>
                </a:cubicBezTo>
                <a:lnTo>
                  <a:pt x="0" y="3762"/>
                </a:lnTo>
                <a:lnTo>
                  <a:pt x="392" y="5711"/>
                </a:lnTo>
                <a:cubicBezTo>
                  <a:pt x="982" y="5879"/>
                  <a:pt x="1470" y="5972"/>
                  <a:pt x="1920" y="5972"/>
                </a:cubicBezTo>
                <a:cubicBezTo>
                  <a:pt x="2733" y="5972"/>
                  <a:pt x="3423" y="5669"/>
                  <a:pt x="4368" y="4957"/>
                </a:cubicBezTo>
                <a:cubicBezTo>
                  <a:pt x="5882" y="3823"/>
                  <a:pt x="7338" y="1"/>
                  <a:pt x="685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93" name="Google Shape;2393;p32"/>
          <p:cNvSpPr/>
          <p:nvPr/>
        </p:nvSpPr>
        <p:spPr>
          <a:xfrm>
            <a:off x="2695395" y="5255009"/>
            <a:ext cx="290376" cy="411212"/>
          </a:xfrm>
          <a:custGeom>
            <a:avLst/>
            <a:gdLst/>
            <a:ahLst/>
            <a:cxnLst/>
            <a:rect l="l" t="t" r="r" b="b"/>
            <a:pathLst>
              <a:path w="1312" h="1858" extrusionOk="0">
                <a:moveTo>
                  <a:pt x="1142" y="1"/>
                </a:moveTo>
                <a:cubicBezTo>
                  <a:pt x="1140" y="1"/>
                  <a:pt x="1139" y="1"/>
                  <a:pt x="1137" y="1"/>
                </a:cubicBezTo>
                <a:cubicBezTo>
                  <a:pt x="971" y="1"/>
                  <a:pt x="647" y="422"/>
                  <a:pt x="246" y="1000"/>
                </a:cubicBezTo>
                <a:cubicBezTo>
                  <a:pt x="168" y="1098"/>
                  <a:pt x="99" y="1196"/>
                  <a:pt x="20" y="1304"/>
                </a:cubicBezTo>
                <a:cubicBezTo>
                  <a:pt x="1" y="1363"/>
                  <a:pt x="1" y="1411"/>
                  <a:pt x="30" y="1431"/>
                </a:cubicBezTo>
                <a:cubicBezTo>
                  <a:pt x="42" y="1439"/>
                  <a:pt x="54" y="1443"/>
                  <a:pt x="68" y="1443"/>
                </a:cubicBezTo>
                <a:cubicBezTo>
                  <a:pt x="201" y="1443"/>
                  <a:pt x="442" y="1098"/>
                  <a:pt x="442" y="1098"/>
                </a:cubicBezTo>
                <a:lnTo>
                  <a:pt x="442" y="1098"/>
                </a:lnTo>
                <a:cubicBezTo>
                  <a:pt x="442" y="1098"/>
                  <a:pt x="157" y="1666"/>
                  <a:pt x="305" y="1715"/>
                </a:cubicBezTo>
                <a:cubicBezTo>
                  <a:pt x="311" y="1717"/>
                  <a:pt x="318" y="1718"/>
                  <a:pt x="325" y="1718"/>
                </a:cubicBezTo>
                <a:cubicBezTo>
                  <a:pt x="471" y="1718"/>
                  <a:pt x="686" y="1235"/>
                  <a:pt x="686" y="1235"/>
                </a:cubicBezTo>
                <a:lnTo>
                  <a:pt x="686" y="1235"/>
                </a:lnTo>
                <a:cubicBezTo>
                  <a:pt x="686" y="1235"/>
                  <a:pt x="510" y="1803"/>
                  <a:pt x="608" y="1852"/>
                </a:cubicBezTo>
                <a:cubicBezTo>
                  <a:pt x="614" y="1856"/>
                  <a:pt x="621" y="1857"/>
                  <a:pt x="627" y="1857"/>
                </a:cubicBezTo>
                <a:cubicBezTo>
                  <a:pt x="738" y="1857"/>
                  <a:pt x="912" y="1430"/>
                  <a:pt x="912" y="1421"/>
                </a:cubicBezTo>
                <a:lnTo>
                  <a:pt x="1010" y="1147"/>
                </a:lnTo>
                <a:cubicBezTo>
                  <a:pt x="1243" y="477"/>
                  <a:pt x="1312" y="1"/>
                  <a:pt x="114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94" name="Google Shape;2394;p32"/>
          <p:cNvSpPr txBox="1">
            <a:spLocks noGrp="1"/>
          </p:cNvSpPr>
          <p:nvPr>
            <p:ph type="ctrTitle"/>
          </p:nvPr>
        </p:nvSpPr>
        <p:spPr>
          <a:xfrm>
            <a:off x="415600" y="1701433"/>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AC963"/>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395" name="Google Shape;2395;p32"/>
          <p:cNvSpPr txBox="1">
            <a:spLocks noGrp="1"/>
          </p:cNvSpPr>
          <p:nvPr>
            <p:ph type="subTitle" idx="1"/>
          </p:nvPr>
        </p:nvSpPr>
        <p:spPr>
          <a:xfrm>
            <a:off x="415600" y="2735833"/>
            <a:ext cx="11360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003C47"/>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96" name="Google Shape;2396;p32"/>
          <p:cNvSpPr txBox="1">
            <a:spLocks noGrp="1"/>
          </p:cNvSpPr>
          <p:nvPr>
            <p:ph type="ctrTitle" idx="2"/>
          </p:nvPr>
        </p:nvSpPr>
        <p:spPr>
          <a:xfrm>
            <a:off x="415600" y="3429000"/>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5200"/>
              <a:buNone/>
              <a:defRPr sz="6933">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397" name="Google Shape;2397;p32"/>
          <p:cNvSpPr txBox="1">
            <a:spLocks noGrp="1"/>
          </p:cNvSpPr>
          <p:nvPr>
            <p:ph type="ctrTitle" idx="3"/>
          </p:nvPr>
        </p:nvSpPr>
        <p:spPr>
          <a:xfrm>
            <a:off x="1994333" y="4793233"/>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2398" name="Google Shape;2398;p32"/>
          <p:cNvCxnSpPr/>
          <p:nvPr/>
        </p:nvCxnSpPr>
        <p:spPr>
          <a:xfrm>
            <a:off x="2858933" y="4420600"/>
            <a:ext cx="6474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2568169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0">
  <p:cSld name="Title and text 20">
    <p:bg>
      <p:bgPr>
        <a:solidFill>
          <a:srgbClr val="003C47"/>
        </a:solidFill>
        <a:effectLst/>
      </p:bgPr>
    </p:bg>
    <p:spTree>
      <p:nvGrpSpPr>
        <p:cNvPr id="1" name="Shape 2399"/>
        <p:cNvGrpSpPr/>
        <p:nvPr/>
      </p:nvGrpSpPr>
      <p:grpSpPr>
        <a:xfrm>
          <a:off x="0" y="0"/>
          <a:ext cx="0" cy="0"/>
          <a:chOff x="0" y="0"/>
          <a:chExt cx="0" cy="0"/>
        </a:xfrm>
      </p:grpSpPr>
      <p:grpSp>
        <p:nvGrpSpPr>
          <p:cNvPr id="2400" name="Google Shape;2400;p33"/>
          <p:cNvGrpSpPr/>
          <p:nvPr/>
        </p:nvGrpSpPr>
        <p:grpSpPr>
          <a:xfrm>
            <a:off x="-122600" y="-116133"/>
            <a:ext cx="12497469" cy="7090304"/>
            <a:chOff x="-91950" y="-87100"/>
            <a:chExt cx="9373102" cy="5317728"/>
          </a:xfrm>
        </p:grpSpPr>
        <p:sp>
          <p:nvSpPr>
            <p:cNvPr id="2401" name="Google Shape;2401;p33"/>
            <p:cNvSpPr/>
            <p:nvPr/>
          </p:nvSpPr>
          <p:spPr>
            <a:xfrm>
              <a:off x="750725" y="75525"/>
              <a:ext cx="8530427" cy="5130236"/>
            </a:xfrm>
            <a:custGeom>
              <a:avLst/>
              <a:gdLst/>
              <a:ahLst/>
              <a:cxnLst/>
              <a:rect l="l" t="t" r="r" b="b"/>
              <a:pathLst>
                <a:path w="39256" h="23609" extrusionOk="0">
                  <a:moveTo>
                    <a:pt x="18591" y="1"/>
                  </a:moveTo>
                  <a:cubicBezTo>
                    <a:pt x="11816" y="1"/>
                    <a:pt x="8208" y="2425"/>
                    <a:pt x="8208" y="2425"/>
                  </a:cubicBezTo>
                  <a:cubicBezTo>
                    <a:pt x="1323" y="5579"/>
                    <a:pt x="1" y="13914"/>
                    <a:pt x="1323" y="18879"/>
                  </a:cubicBezTo>
                  <a:cubicBezTo>
                    <a:pt x="2086" y="21729"/>
                    <a:pt x="8301" y="23608"/>
                    <a:pt x="15225" y="23608"/>
                  </a:cubicBezTo>
                  <a:cubicBezTo>
                    <a:pt x="20389" y="23608"/>
                    <a:pt x="25948" y="22562"/>
                    <a:pt x="29931" y="20094"/>
                  </a:cubicBezTo>
                  <a:cubicBezTo>
                    <a:pt x="39255" y="14306"/>
                    <a:pt x="31841" y="1465"/>
                    <a:pt x="22527" y="261"/>
                  </a:cubicBezTo>
                  <a:cubicBezTo>
                    <a:pt x="21115" y="78"/>
                    <a:pt x="19803" y="1"/>
                    <a:pt x="185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2" name="Google Shape;2402;p33"/>
            <p:cNvSpPr/>
            <p:nvPr/>
          </p:nvSpPr>
          <p:spPr>
            <a:xfrm>
              <a:off x="6911543" y="2843028"/>
              <a:ext cx="2313127" cy="2387600"/>
            </a:xfrm>
            <a:custGeom>
              <a:avLst/>
              <a:gdLst/>
              <a:ahLst/>
              <a:cxnLst/>
              <a:rect l="l" t="t" r="r" b="b"/>
              <a:pathLst>
                <a:path w="11891" h="12274" extrusionOk="0">
                  <a:moveTo>
                    <a:pt x="11890" y="1"/>
                  </a:moveTo>
                  <a:cubicBezTo>
                    <a:pt x="7111" y="1"/>
                    <a:pt x="7962" y="4673"/>
                    <a:pt x="7962" y="4673"/>
                  </a:cubicBezTo>
                  <a:cubicBezTo>
                    <a:pt x="3496" y="4780"/>
                    <a:pt x="4123" y="9139"/>
                    <a:pt x="4123" y="9139"/>
                  </a:cubicBezTo>
                  <a:cubicBezTo>
                    <a:pt x="1126" y="9668"/>
                    <a:pt x="0" y="12273"/>
                    <a:pt x="0" y="12273"/>
                  </a:cubicBezTo>
                  <a:lnTo>
                    <a:pt x="11890" y="12273"/>
                  </a:lnTo>
                  <a:lnTo>
                    <a:pt x="11890" y="1"/>
                  </a:ln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3" name="Google Shape;2403;p33"/>
            <p:cNvSpPr/>
            <p:nvPr/>
          </p:nvSpPr>
          <p:spPr>
            <a:xfrm>
              <a:off x="4789078" y="4466143"/>
              <a:ext cx="3252305" cy="764483"/>
            </a:xfrm>
            <a:custGeom>
              <a:avLst/>
              <a:gdLst/>
              <a:ahLst/>
              <a:cxnLst/>
              <a:rect l="l" t="t" r="r" b="b"/>
              <a:pathLst>
                <a:path w="16719" h="3930" extrusionOk="0">
                  <a:moveTo>
                    <a:pt x="11986" y="0"/>
                  </a:moveTo>
                  <a:cubicBezTo>
                    <a:pt x="9739" y="0"/>
                    <a:pt x="9111" y="1995"/>
                    <a:pt x="7206" y="1995"/>
                  </a:cubicBezTo>
                  <a:cubicBezTo>
                    <a:pt x="6789" y="1995"/>
                    <a:pt x="6310" y="1900"/>
                    <a:pt x="5740" y="1666"/>
                  </a:cubicBezTo>
                  <a:cubicBezTo>
                    <a:pt x="5171" y="1435"/>
                    <a:pt x="4636" y="1337"/>
                    <a:pt x="4138" y="1337"/>
                  </a:cubicBezTo>
                  <a:cubicBezTo>
                    <a:pt x="1568" y="1337"/>
                    <a:pt x="1" y="3929"/>
                    <a:pt x="1" y="3929"/>
                  </a:cubicBezTo>
                  <a:lnTo>
                    <a:pt x="16719" y="3929"/>
                  </a:lnTo>
                  <a:cubicBezTo>
                    <a:pt x="16719" y="3929"/>
                    <a:pt x="16513" y="844"/>
                    <a:pt x="12899" y="99"/>
                  </a:cubicBezTo>
                  <a:cubicBezTo>
                    <a:pt x="12566" y="31"/>
                    <a:pt x="12264" y="0"/>
                    <a:pt x="11986"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4" name="Google Shape;2404;p33"/>
            <p:cNvSpPr/>
            <p:nvPr/>
          </p:nvSpPr>
          <p:spPr>
            <a:xfrm>
              <a:off x="5299706" y="4805005"/>
              <a:ext cx="156400" cy="84424"/>
            </a:xfrm>
            <a:custGeom>
              <a:avLst/>
              <a:gdLst/>
              <a:ahLst/>
              <a:cxnLst/>
              <a:rect l="l" t="t" r="r" b="b"/>
              <a:pathLst>
                <a:path w="804" h="434" extrusionOk="0">
                  <a:moveTo>
                    <a:pt x="626" y="1"/>
                  </a:moveTo>
                  <a:cubicBezTo>
                    <a:pt x="510" y="1"/>
                    <a:pt x="251" y="24"/>
                    <a:pt x="40" y="228"/>
                  </a:cubicBezTo>
                  <a:cubicBezTo>
                    <a:pt x="1" y="277"/>
                    <a:pt x="1" y="355"/>
                    <a:pt x="40" y="405"/>
                  </a:cubicBezTo>
                  <a:cubicBezTo>
                    <a:pt x="69" y="424"/>
                    <a:pt x="98" y="434"/>
                    <a:pt x="127" y="434"/>
                  </a:cubicBezTo>
                  <a:cubicBezTo>
                    <a:pt x="157" y="434"/>
                    <a:pt x="186" y="424"/>
                    <a:pt x="216" y="405"/>
                  </a:cubicBezTo>
                  <a:cubicBezTo>
                    <a:pt x="369" y="251"/>
                    <a:pt x="564" y="237"/>
                    <a:pt x="632" y="237"/>
                  </a:cubicBezTo>
                  <a:cubicBezTo>
                    <a:pt x="646" y="237"/>
                    <a:pt x="655" y="238"/>
                    <a:pt x="656" y="238"/>
                  </a:cubicBezTo>
                  <a:cubicBezTo>
                    <a:pt x="662" y="239"/>
                    <a:pt x="668" y="239"/>
                    <a:pt x="674" y="239"/>
                  </a:cubicBezTo>
                  <a:cubicBezTo>
                    <a:pt x="735" y="239"/>
                    <a:pt x="785" y="193"/>
                    <a:pt x="793" y="131"/>
                  </a:cubicBezTo>
                  <a:cubicBezTo>
                    <a:pt x="804" y="72"/>
                    <a:pt x="754" y="3"/>
                    <a:pt x="686" y="3"/>
                  </a:cubicBezTo>
                  <a:cubicBezTo>
                    <a:pt x="682" y="3"/>
                    <a:pt x="660" y="1"/>
                    <a:pt x="62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5" name="Google Shape;2405;p33"/>
            <p:cNvSpPr/>
            <p:nvPr/>
          </p:nvSpPr>
          <p:spPr>
            <a:xfrm>
              <a:off x="5476919" y="4782246"/>
              <a:ext cx="156400" cy="86369"/>
            </a:xfrm>
            <a:custGeom>
              <a:avLst/>
              <a:gdLst/>
              <a:ahLst/>
              <a:cxnLst/>
              <a:rect l="l" t="t" r="r" b="b"/>
              <a:pathLst>
                <a:path w="804" h="444" extrusionOk="0">
                  <a:moveTo>
                    <a:pt x="628" y="0"/>
                  </a:moveTo>
                  <a:cubicBezTo>
                    <a:pt x="513" y="0"/>
                    <a:pt x="252" y="24"/>
                    <a:pt x="39" y="237"/>
                  </a:cubicBezTo>
                  <a:cubicBezTo>
                    <a:pt x="0" y="277"/>
                    <a:pt x="0" y="355"/>
                    <a:pt x="39" y="404"/>
                  </a:cubicBezTo>
                  <a:cubicBezTo>
                    <a:pt x="69" y="424"/>
                    <a:pt x="98" y="443"/>
                    <a:pt x="128" y="443"/>
                  </a:cubicBezTo>
                  <a:cubicBezTo>
                    <a:pt x="157" y="443"/>
                    <a:pt x="186" y="424"/>
                    <a:pt x="215" y="404"/>
                  </a:cubicBezTo>
                  <a:cubicBezTo>
                    <a:pt x="352" y="267"/>
                    <a:pt x="521" y="241"/>
                    <a:pt x="604" y="241"/>
                  </a:cubicBezTo>
                  <a:cubicBezTo>
                    <a:pt x="635" y="241"/>
                    <a:pt x="654" y="245"/>
                    <a:pt x="657" y="248"/>
                  </a:cubicBezTo>
                  <a:cubicBezTo>
                    <a:pt x="725" y="248"/>
                    <a:pt x="784" y="198"/>
                    <a:pt x="794" y="139"/>
                  </a:cubicBezTo>
                  <a:cubicBezTo>
                    <a:pt x="803" y="71"/>
                    <a:pt x="755" y="12"/>
                    <a:pt x="686" y="2"/>
                  </a:cubicBezTo>
                  <a:cubicBezTo>
                    <a:pt x="681" y="2"/>
                    <a:pt x="660" y="0"/>
                    <a:pt x="62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6" name="Google Shape;2406;p33"/>
            <p:cNvSpPr/>
            <p:nvPr/>
          </p:nvSpPr>
          <p:spPr>
            <a:xfrm>
              <a:off x="5633123" y="4858305"/>
              <a:ext cx="165932" cy="63610"/>
            </a:xfrm>
            <a:custGeom>
              <a:avLst/>
              <a:gdLst/>
              <a:ahLst/>
              <a:cxnLst/>
              <a:rect l="l" t="t" r="r" b="b"/>
              <a:pathLst>
                <a:path w="853" h="327" extrusionOk="0">
                  <a:moveTo>
                    <a:pt x="470" y="1"/>
                  </a:moveTo>
                  <a:cubicBezTo>
                    <a:pt x="355" y="1"/>
                    <a:pt x="217" y="24"/>
                    <a:pt x="78" y="101"/>
                  </a:cubicBezTo>
                  <a:cubicBezTo>
                    <a:pt x="20" y="140"/>
                    <a:pt x="0" y="209"/>
                    <a:pt x="30" y="268"/>
                  </a:cubicBezTo>
                  <a:cubicBezTo>
                    <a:pt x="59" y="307"/>
                    <a:pt x="98" y="327"/>
                    <a:pt x="137" y="327"/>
                  </a:cubicBezTo>
                  <a:cubicBezTo>
                    <a:pt x="157" y="327"/>
                    <a:pt x="176" y="327"/>
                    <a:pt x="196" y="316"/>
                  </a:cubicBezTo>
                  <a:cubicBezTo>
                    <a:pt x="296" y="258"/>
                    <a:pt x="395" y="241"/>
                    <a:pt x="476" y="241"/>
                  </a:cubicBezTo>
                  <a:cubicBezTo>
                    <a:pt x="584" y="241"/>
                    <a:pt x="661" y="272"/>
                    <a:pt x="666" y="277"/>
                  </a:cubicBezTo>
                  <a:cubicBezTo>
                    <a:pt x="681" y="281"/>
                    <a:pt x="695" y="283"/>
                    <a:pt x="709" y="283"/>
                  </a:cubicBezTo>
                  <a:cubicBezTo>
                    <a:pt x="762" y="283"/>
                    <a:pt x="807" y="256"/>
                    <a:pt x="823" y="209"/>
                  </a:cubicBezTo>
                  <a:cubicBezTo>
                    <a:pt x="853" y="140"/>
                    <a:pt x="823" y="72"/>
                    <a:pt x="755" y="52"/>
                  </a:cubicBezTo>
                  <a:cubicBezTo>
                    <a:pt x="749" y="46"/>
                    <a:pt x="633" y="1"/>
                    <a:pt x="47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7" name="Google Shape;2407;p33"/>
            <p:cNvSpPr/>
            <p:nvPr/>
          </p:nvSpPr>
          <p:spPr>
            <a:xfrm>
              <a:off x="5053827" y="4952066"/>
              <a:ext cx="148814" cy="101348"/>
            </a:xfrm>
            <a:custGeom>
              <a:avLst/>
              <a:gdLst/>
              <a:ahLst/>
              <a:cxnLst/>
              <a:rect l="l" t="t" r="r" b="b"/>
              <a:pathLst>
                <a:path w="765" h="521" extrusionOk="0">
                  <a:moveTo>
                    <a:pt x="653" y="0"/>
                  </a:moveTo>
                  <a:cubicBezTo>
                    <a:pt x="648" y="0"/>
                    <a:pt x="643" y="1"/>
                    <a:pt x="638" y="1"/>
                  </a:cubicBezTo>
                  <a:cubicBezTo>
                    <a:pt x="628" y="1"/>
                    <a:pt x="266" y="11"/>
                    <a:pt x="40" y="324"/>
                  </a:cubicBezTo>
                  <a:cubicBezTo>
                    <a:pt x="1" y="374"/>
                    <a:pt x="11" y="452"/>
                    <a:pt x="59" y="491"/>
                  </a:cubicBezTo>
                  <a:cubicBezTo>
                    <a:pt x="89" y="511"/>
                    <a:pt x="109" y="520"/>
                    <a:pt x="138" y="520"/>
                  </a:cubicBezTo>
                  <a:cubicBezTo>
                    <a:pt x="168" y="520"/>
                    <a:pt x="207" y="500"/>
                    <a:pt x="236" y="471"/>
                  </a:cubicBezTo>
                  <a:cubicBezTo>
                    <a:pt x="392" y="256"/>
                    <a:pt x="638" y="236"/>
                    <a:pt x="647" y="236"/>
                  </a:cubicBezTo>
                  <a:cubicBezTo>
                    <a:pt x="716" y="236"/>
                    <a:pt x="765" y="178"/>
                    <a:pt x="765" y="119"/>
                  </a:cubicBezTo>
                  <a:cubicBezTo>
                    <a:pt x="765" y="55"/>
                    <a:pt x="715" y="0"/>
                    <a:pt x="65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8" name="Google Shape;2408;p33"/>
            <p:cNvSpPr/>
            <p:nvPr/>
          </p:nvSpPr>
          <p:spPr>
            <a:xfrm>
              <a:off x="5293871" y="4964127"/>
              <a:ext cx="162236" cy="75865"/>
            </a:xfrm>
            <a:custGeom>
              <a:avLst/>
              <a:gdLst/>
              <a:ahLst/>
              <a:cxnLst/>
              <a:rect l="l" t="t" r="r" b="b"/>
              <a:pathLst>
                <a:path w="834" h="390" extrusionOk="0">
                  <a:moveTo>
                    <a:pt x="579" y="1"/>
                  </a:moveTo>
                  <a:cubicBezTo>
                    <a:pt x="447" y="1"/>
                    <a:pt x="244" y="32"/>
                    <a:pt x="60" y="174"/>
                  </a:cubicBezTo>
                  <a:cubicBezTo>
                    <a:pt x="11" y="214"/>
                    <a:pt x="1" y="292"/>
                    <a:pt x="40" y="341"/>
                  </a:cubicBezTo>
                  <a:cubicBezTo>
                    <a:pt x="70" y="370"/>
                    <a:pt x="99" y="390"/>
                    <a:pt x="138" y="390"/>
                  </a:cubicBezTo>
                  <a:cubicBezTo>
                    <a:pt x="168" y="390"/>
                    <a:pt x="197" y="380"/>
                    <a:pt x="216" y="360"/>
                  </a:cubicBezTo>
                  <a:cubicBezTo>
                    <a:pt x="343" y="264"/>
                    <a:pt x="484" y="245"/>
                    <a:pt x="576" y="245"/>
                  </a:cubicBezTo>
                  <a:cubicBezTo>
                    <a:pt x="634" y="245"/>
                    <a:pt x="673" y="253"/>
                    <a:pt x="677" y="253"/>
                  </a:cubicBezTo>
                  <a:cubicBezTo>
                    <a:pt x="683" y="254"/>
                    <a:pt x="689" y="254"/>
                    <a:pt x="695" y="254"/>
                  </a:cubicBezTo>
                  <a:cubicBezTo>
                    <a:pt x="749" y="254"/>
                    <a:pt x="805" y="216"/>
                    <a:pt x="814" y="155"/>
                  </a:cubicBezTo>
                  <a:cubicBezTo>
                    <a:pt x="834" y="96"/>
                    <a:pt x="794" y="27"/>
                    <a:pt x="726" y="18"/>
                  </a:cubicBezTo>
                  <a:cubicBezTo>
                    <a:pt x="722" y="14"/>
                    <a:pt x="665" y="1"/>
                    <a:pt x="57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9" name="Google Shape;2409;p33"/>
            <p:cNvSpPr/>
            <p:nvPr/>
          </p:nvSpPr>
          <p:spPr>
            <a:xfrm>
              <a:off x="8132578" y="3938397"/>
              <a:ext cx="147063" cy="107183"/>
            </a:xfrm>
            <a:custGeom>
              <a:avLst/>
              <a:gdLst/>
              <a:ahLst/>
              <a:cxnLst/>
              <a:rect l="l" t="t" r="r" b="b"/>
              <a:pathLst>
                <a:path w="756" h="551" extrusionOk="0">
                  <a:moveTo>
                    <a:pt x="626" y="1"/>
                  </a:moveTo>
                  <a:cubicBezTo>
                    <a:pt x="620" y="1"/>
                    <a:pt x="614" y="1"/>
                    <a:pt x="608" y="2"/>
                  </a:cubicBezTo>
                  <a:cubicBezTo>
                    <a:pt x="599" y="2"/>
                    <a:pt x="246" y="41"/>
                    <a:pt x="40" y="374"/>
                  </a:cubicBezTo>
                  <a:cubicBezTo>
                    <a:pt x="1" y="423"/>
                    <a:pt x="20" y="501"/>
                    <a:pt x="79" y="540"/>
                  </a:cubicBezTo>
                  <a:cubicBezTo>
                    <a:pt x="99" y="550"/>
                    <a:pt x="118" y="550"/>
                    <a:pt x="138" y="550"/>
                  </a:cubicBezTo>
                  <a:cubicBezTo>
                    <a:pt x="177" y="550"/>
                    <a:pt x="216" y="531"/>
                    <a:pt x="246" y="501"/>
                  </a:cubicBezTo>
                  <a:cubicBezTo>
                    <a:pt x="383" y="276"/>
                    <a:pt x="628" y="246"/>
                    <a:pt x="638" y="246"/>
                  </a:cubicBezTo>
                  <a:cubicBezTo>
                    <a:pt x="706" y="237"/>
                    <a:pt x="755" y="178"/>
                    <a:pt x="745" y="109"/>
                  </a:cubicBezTo>
                  <a:cubicBezTo>
                    <a:pt x="737" y="47"/>
                    <a:pt x="687" y="1"/>
                    <a:pt x="626"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0" name="Google Shape;2410;p33"/>
            <p:cNvSpPr/>
            <p:nvPr/>
          </p:nvSpPr>
          <p:spPr>
            <a:xfrm>
              <a:off x="7892534" y="4056474"/>
              <a:ext cx="145118" cy="107183"/>
            </a:xfrm>
            <a:custGeom>
              <a:avLst/>
              <a:gdLst/>
              <a:ahLst/>
              <a:cxnLst/>
              <a:rect l="l" t="t" r="r" b="b"/>
              <a:pathLst>
                <a:path w="746" h="551" extrusionOk="0">
                  <a:moveTo>
                    <a:pt x="626" y="1"/>
                  </a:moveTo>
                  <a:cubicBezTo>
                    <a:pt x="620" y="1"/>
                    <a:pt x="614" y="1"/>
                    <a:pt x="608" y="2"/>
                  </a:cubicBezTo>
                  <a:cubicBezTo>
                    <a:pt x="599" y="2"/>
                    <a:pt x="236" y="41"/>
                    <a:pt x="31" y="364"/>
                  </a:cubicBezTo>
                  <a:cubicBezTo>
                    <a:pt x="1" y="423"/>
                    <a:pt x="11" y="492"/>
                    <a:pt x="70" y="531"/>
                  </a:cubicBezTo>
                  <a:cubicBezTo>
                    <a:pt x="89" y="540"/>
                    <a:pt x="118" y="551"/>
                    <a:pt x="138" y="551"/>
                  </a:cubicBezTo>
                  <a:cubicBezTo>
                    <a:pt x="177" y="551"/>
                    <a:pt x="216" y="531"/>
                    <a:pt x="236" y="492"/>
                  </a:cubicBezTo>
                  <a:cubicBezTo>
                    <a:pt x="383" y="276"/>
                    <a:pt x="628" y="237"/>
                    <a:pt x="638" y="237"/>
                  </a:cubicBezTo>
                  <a:cubicBezTo>
                    <a:pt x="706" y="227"/>
                    <a:pt x="745" y="168"/>
                    <a:pt x="745" y="109"/>
                  </a:cubicBezTo>
                  <a:cubicBezTo>
                    <a:pt x="737" y="47"/>
                    <a:pt x="687" y="1"/>
                    <a:pt x="626"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1" name="Google Shape;2411;p33"/>
            <p:cNvSpPr/>
            <p:nvPr/>
          </p:nvSpPr>
          <p:spPr>
            <a:xfrm>
              <a:off x="8056518" y="4098491"/>
              <a:ext cx="146868" cy="107183"/>
            </a:xfrm>
            <a:custGeom>
              <a:avLst/>
              <a:gdLst/>
              <a:ahLst/>
              <a:cxnLst/>
              <a:rect l="l" t="t" r="r" b="b"/>
              <a:pathLst>
                <a:path w="755" h="551" extrusionOk="0">
                  <a:moveTo>
                    <a:pt x="633" y="0"/>
                  </a:moveTo>
                  <a:cubicBezTo>
                    <a:pt x="628" y="0"/>
                    <a:pt x="623" y="1"/>
                    <a:pt x="618" y="2"/>
                  </a:cubicBezTo>
                  <a:cubicBezTo>
                    <a:pt x="598" y="2"/>
                    <a:pt x="245" y="41"/>
                    <a:pt x="39" y="364"/>
                  </a:cubicBezTo>
                  <a:cubicBezTo>
                    <a:pt x="0" y="422"/>
                    <a:pt x="20" y="491"/>
                    <a:pt x="78" y="530"/>
                  </a:cubicBezTo>
                  <a:cubicBezTo>
                    <a:pt x="98" y="540"/>
                    <a:pt x="118" y="550"/>
                    <a:pt x="147" y="550"/>
                  </a:cubicBezTo>
                  <a:cubicBezTo>
                    <a:pt x="187" y="550"/>
                    <a:pt x="226" y="530"/>
                    <a:pt x="245" y="491"/>
                  </a:cubicBezTo>
                  <a:cubicBezTo>
                    <a:pt x="382" y="276"/>
                    <a:pt x="627" y="237"/>
                    <a:pt x="647" y="237"/>
                  </a:cubicBezTo>
                  <a:cubicBezTo>
                    <a:pt x="705" y="226"/>
                    <a:pt x="755" y="168"/>
                    <a:pt x="744" y="109"/>
                  </a:cubicBezTo>
                  <a:cubicBezTo>
                    <a:pt x="744" y="47"/>
                    <a:pt x="688" y="0"/>
                    <a:pt x="633"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2" name="Google Shape;2412;p33"/>
            <p:cNvSpPr/>
            <p:nvPr/>
          </p:nvSpPr>
          <p:spPr>
            <a:xfrm>
              <a:off x="7978319" y="4366935"/>
              <a:ext cx="124109" cy="133833"/>
            </a:xfrm>
            <a:custGeom>
              <a:avLst/>
              <a:gdLst/>
              <a:ahLst/>
              <a:cxnLst/>
              <a:rect l="l" t="t" r="r" b="b"/>
              <a:pathLst>
                <a:path w="638" h="688" extrusionOk="0">
                  <a:moveTo>
                    <a:pt x="502" y="1"/>
                  </a:moveTo>
                  <a:cubicBezTo>
                    <a:pt x="484" y="1"/>
                    <a:pt x="467" y="4"/>
                    <a:pt x="451" y="12"/>
                  </a:cubicBezTo>
                  <a:cubicBezTo>
                    <a:pt x="441" y="22"/>
                    <a:pt x="118" y="169"/>
                    <a:pt x="21" y="541"/>
                  </a:cubicBezTo>
                  <a:cubicBezTo>
                    <a:pt x="1" y="609"/>
                    <a:pt x="40" y="668"/>
                    <a:pt x="108" y="688"/>
                  </a:cubicBezTo>
                  <a:lnTo>
                    <a:pt x="138" y="688"/>
                  </a:lnTo>
                  <a:cubicBezTo>
                    <a:pt x="187" y="688"/>
                    <a:pt x="236" y="659"/>
                    <a:pt x="256" y="600"/>
                  </a:cubicBezTo>
                  <a:cubicBezTo>
                    <a:pt x="324" y="345"/>
                    <a:pt x="539" y="237"/>
                    <a:pt x="549" y="237"/>
                  </a:cubicBezTo>
                  <a:cubicBezTo>
                    <a:pt x="608" y="208"/>
                    <a:pt x="637" y="130"/>
                    <a:pt x="608" y="71"/>
                  </a:cubicBezTo>
                  <a:cubicBezTo>
                    <a:pt x="594" y="28"/>
                    <a:pt x="548" y="1"/>
                    <a:pt x="502"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3" name="Google Shape;2413;p33"/>
            <p:cNvSpPr/>
            <p:nvPr/>
          </p:nvSpPr>
          <p:spPr>
            <a:xfrm>
              <a:off x="7884947" y="4230574"/>
              <a:ext cx="122163" cy="135000"/>
            </a:xfrm>
            <a:custGeom>
              <a:avLst/>
              <a:gdLst/>
              <a:ahLst/>
              <a:cxnLst/>
              <a:rect l="l" t="t" r="r" b="b"/>
              <a:pathLst>
                <a:path w="628" h="694" extrusionOk="0">
                  <a:moveTo>
                    <a:pt x="478" y="1"/>
                  </a:moveTo>
                  <a:cubicBezTo>
                    <a:pt x="462" y="1"/>
                    <a:pt x="446" y="3"/>
                    <a:pt x="432" y="8"/>
                  </a:cubicBezTo>
                  <a:cubicBezTo>
                    <a:pt x="422" y="18"/>
                    <a:pt x="99" y="174"/>
                    <a:pt x="11" y="546"/>
                  </a:cubicBezTo>
                  <a:cubicBezTo>
                    <a:pt x="1" y="615"/>
                    <a:pt x="40" y="674"/>
                    <a:pt x="99" y="694"/>
                  </a:cubicBezTo>
                  <a:lnTo>
                    <a:pt x="128" y="694"/>
                  </a:lnTo>
                  <a:cubicBezTo>
                    <a:pt x="187" y="694"/>
                    <a:pt x="236" y="655"/>
                    <a:pt x="246" y="605"/>
                  </a:cubicBezTo>
                  <a:cubicBezTo>
                    <a:pt x="305" y="351"/>
                    <a:pt x="530" y="233"/>
                    <a:pt x="540" y="233"/>
                  </a:cubicBezTo>
                  <a:cubicBezTo>
                    <a:pt x="598" y="204"/>
                    <a:pt x="627" y="126"/>
                    <a:pt x="598" y="67"/>
                  </a:cubicBezTo>
                  <a:cubicBezTo>
                    <a:pt x="576" y="23"/>
                    <a:pt x="526" y="1"/>
                    <a:pt x="478"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4" name="Google Shape;2414;p33"/>
            <p:cNvSpPr/>
            <p:nvPr/>
          </p:nvSpPr>
          <p:spPr>
            <a:xfrm>
              <a:off x="-91950" y="-87100"/>
              <a:ext cx="2322464" cy="2396937"/>
            </a:xfrm>
            <a:custGeom>
              <a:avLst/>
              <a:gdLst/>
              <a:ahLst/>
              <a:cxnLst/>
              <a:rect l="l" t="t" r="r" b="b"/>
              <a:pathLst>
                <a:path w="11939" h="12322" extrusionOk="0">
                  <a:moveTo>
                    <a:pt x="0" y="1"/>
                  </a:moveTo>
                  <a:lnTo>
                    <a:pt x="0" y="12322"/>
                  </a:lnTo>
                  <a:cubicBezTo>
                    <a:pt x="4800" y="12322"/>
                    <a:pt x="3947" y="7631"/>
                    <a:pt x="3947" y="7631"/>
                  </a:cubicBezTo>
                  <a:cubicBezTo>
                    <a:pt x="8423" y="7523"/>
                    <a:pt x="7797" y="3154"/>
                    <a:pt x="7797" y="3154"/>
                  </a:cubicBezTo>
                  <a:cubicBezTo>
                    <a:pt x="10803" y="2616"/>
                    <a:pt x="11939" y="1"/>
                    <a:pt x="11939"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5" name="Google Shape;2415;p33"/>
            <p:cNvSpPr/>
            <p:nvPr/>
          </p:nvSpPr>
          <p:spPr>
            <a:xfrm>
              <a:off x="1521637" y="-87100"/>
              <a:ext cx="2863834" cy="672667"/>
            </a:xfrm>
            <a:custGeom>
              <a:avLst/>
              <a:gdLst/>
              <a:ahLst/>
              <a:cxnLst/>
              <a:rect l="l" t="t" r="r" b="b"/>
              <a:pathLst>
                <a:path w="14722" h="3458" extrusionOk="0">
                  <a:moveTo>
                    <a:pt x="1" y="1"/>
                  </a:moveTo>
                  <a:cubicBezTo>
                    <a:pt x="1" y="1"/>
                    <a:pt x="177" y="2714"/>
                    <a:pt x="3360" y="3370"/>
                  </a:cubicBezTo>
                  <a:cubicBezTo>
                    <a:pt x="3654" y="3431"/>
                    <a:pt x="3921" y="3457"/>
                    <a:pt x="4167" y="3457"/>
                  </a:cubicBezTo>
                  <a:cubicBezTo>
                    <a:pt x="6142" y="3457"/>
                    <a:pt x="6693" y="1707"/>
                    <a:pt x="8370" y="1707"/>
                  </a:cubicBezTo>
                  <a:cubicBezTo>
                    <a:pt x="8739" y="1707"/>
                    <a:pt x="9163" y="1792"/>
                    <a:pt x="9668" y="1999"/>
                  </a:cubicBezTo>
                  <a:cubicBezTo>
                    <a:pt x="10166" y="2201"/>
                    <a:pt x="10636" y="2286"/>
                    <a:pt x="11072" y="2286"/>
                  </a:cubicBezTo>
                  <a:cubicBezTo>
                    <a:pt x="13337" y="2286"/>
                    <a:pt x="14721" y="1"/>
                    <a:pt x="14721"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6" name="Google Shape;2416;p33"/>
            <p:cNvSpPr/>
            <p:nvPr/>
          </p:nvSpPr>
          <p:spPr>
            <a:xfrm>
              <a:off x="336589" y="204104"/>
              <a:ext cx="1734018" cy="1597050"/>
            </a:xfrm>
            <a:custGeom>
              <a:avLst/>
              <a:gdLst/>
              <a:ahLst/>
              <a:cxnLst/>
              <a:rect l="l" t="t" r="r" b="b"/>
              <a:pathLst>
                <a:path w="8914" h="8210" extrusionOk="0">
                  <a:moveTo>
                    <a:pt x="7240" y="0"/>
                  </a:moveTo>
                  <a:cubicBezTo>
                    <a:pt x="6061" y="0"/>
                    <a:pt x="4385" y="345"/>
                    <a:pt x="3008" y="1335"/>
                  </a:cubicBezTo>
                  <a:cubicBezTo>
                    <a:pt x="109" y="3411"/>
                    <a:pt x="1" y="7759"/>
                    <a:pt x="236" y="7995"/>
                  </a:cubicBezTo>
                  <a:cubicBezTo>
                    <a:pt x="314" y="8082"/>
                    <a:pt x="745" y="8151"/>
                    <a:pt x="1284" y="8210"/>
                  </a:cubicBezTo>
                  <a:cubicBezTo>
                    <a:pt x="1313" y="7270"/>
                    <a:pt x="1519" y="4586"/>
                    <a:pt x="2959" y="2902"/>
                  </a:cubicBezTo>
                  <a:cubicBezTo>
                    <a:pt x="4075" y="1600"/>
                    <a:pt x="6782" y="856"/>
                    <a:pt x="8590" y="856"/>
                  </a:cubicBezTo>
                  <a:cubicBezTo>
                    <a:pt x="8702" y="856"/>
                    <a:pt x="8809" y="859"/>
                    <a:pt x="8913" y="864"/>
                  </a:cubicBezTo>
                  <a:cubicBezTo>
                    <a:pt x="8845" y="580"/>
                    <a:pt x="8737" y="365"/>
                    <a:pt x="8590" y="257"/>
                  </a:cubicBezTo>
                  <a:cubicBezTo>
                    <a:pt x="8373" y="102"/>
                    <a:pt x="7880" y="0"/>
                    <a:pt x="724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7" name="Google Shape;2417;p33"/>
            <p:cNvSpPr/>
            <p:nvPr/>
          </p:nvSpPr>
          <p:spPr>
            <a:xfrm>
              <a:off x="835741" y="587512"/>
              <a:ext cx="1267347" cy="1251768"/>
            </a:xfrm>
            <a:custGeom>
              <a:avLst/>
              <a:gdLst/>
              <a:ahLst/>
              <a:cxnLst/>
              <a:rect l="l" t="t" r="r" b="b"/>
              <a:pathLst>
                <a:path w="6515" h="6435" extrusionOk="0">
                  <a:moveTo>
                    <a:pt x="6142" y="0"/>
                  </a:moveTo>
                  <a:cubicBezTo>
                    <a:pt x="5189" y="0"/>
                    <a:pt x="3470" y="207"/>
                    <a:pt x="2107" y="1303"/>
                  </a:cubicBezTo>
                  <a:cubicBezTo>
                    <a:pt x="657" y="2468"/>
                    <a:pt x="138" y="5397"/>
                    <a:pt x="1" y="6357"/>
                  </a:cubicBezTo>
                  <a:cubicBezTo>
                    <a:pt x="647" y="6405"/>
                    <a:pt x="1176" y="6435"/>
                    <a:pt x="1176" y="6435"/>
                  </a:cubicBezTo>
                  <a:cubicBezTo>
                    <a:pt x="1176" y="6435"/>
                    <a:pt x="863" y="1283"/>
                    <a:pt x="6465" y="1244"/>
                  </a:cubicBezTo>
                  <a:cubicBezTo>
                    <a:pt x="6465" y="1244"/>
                    <a:pt x="6514" y="656"/>
                    <a:pt x="6484" y="10"/>
                  </a:cubicBezTo>
                  <a:cubicBezTo>
                    <a:pt x="6386" y="4"/>
                    <a:pt x="6271" y="0"/>
                    <a:pt x="614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8" name="Google Shape;2418;p33"/>
            <p:cNvSpPr/>
            <p:nvPr/>
          </p:nvSpPr>
          <p:spPr>
            <a:xfrm>
              <a:off x="586360" y="370422"/>
              <a:ext cx="1510895" cy="1453685"/>
            </a:xfrm>
            <a:custGeom>
              <a:avLst/>
              <a:gdLst/>
              <a:ahLst/>
              <a:cxnLst/>
              <a:rect l="l" t="t" r="r" b="b"/>
              <a:pathLst>
                <a:path w="7767" h="7473" extrusionOk="0">
                  <a:moveTo>
                    <a:pt x="7306" y="1"/>
                  </a:moveTo>
                  <a:cubicBezTo>
                    <a:pt x="5498" y="1"/>
                    <a:pt x="2791" y="745"/>
                    <a:pt x="1675" y="2047"/>
                  </a:cubicBezTo>
                  <a:cubicBezTo>
                    <a:pt x="235" y="3731"/>
                    <a:pt x="29" y="6415"/>
                    <a:pt x="0" y="7355"/>
                  </a:cubicBezTo>
                  <a:cubicBezTo>
                    <a:pt x="411" y="7404"/>
                    <a:pt x="871" y="7443"/>
                    <a:pt x="1283" y="7473"/>
                  </a:cubicBezTo>
                  <a:cubicBezTo>
                    <a:pt x="1420" y="6513"/>
                    <a:pt x="1939" y="3584"/>
                    <a:pt x="3389" y="2419"/>
                  </a:cubicBezTo>
                  <a:cubicBezTo>
                    <a:pt x="4752" y="1323"/>
                    <a:pt x="6471" y="1116"/>
                    <a:pt x="7424" y="1116"/>
                  </a:cubicBezTo>
                  <a:cubicBezTo>
                    <a:pt x="7553" y="1116"/>
                    <a:pt x="7668" y="1120"/>
                    <a:pt x="7766" y="1126"/>
                  </a:cubicBezTo>
                  <a:cubicBezTo>
                    <a:pt x="7747" y="744"/>
                    <a:pt x="7708" y="332"/>
                    <a:pt x="7629" y="9"/>
                  </a:cubicBezTo>
                  <a:cubicBezTo>
                    <a:pt x="7525" y="4"/>
                    <a:pt x="7418" y="1"/>
                    <a:pt x="7306"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9" name="Google Shape;2419;p33"/>
            <p:cNvSpPr/>
            <p:nvPr/>
          </p:nvSpPr>
          <p:spPr>
            <a:xfrm>
              <a:off x="2441936" y="309147"/>
              <a:ext cx="390611" cy="390995"/>
            </a:xfrm>
            <a:custGeom>
              <a:avLst/>
              <a:gdLst/>
              <a:ahLst/>
              <a:cxnLst/>
              <a:rect l="l" t="t" r="r" b="b"/>
              <a:pathLst>
                <a:path w="2008" h="2010" extrusionOk="0">
                  <a:moveTo>
                    <a:pt x="1000" y="1"/>
                  </a:moveTo>
                  <a:cubicBezTo>
                    <a:pt x="451" y="1"/>
                    <a:pt x="1" y="451"/>
                    <a:pt x="1" y="1000"/>
                  </a:cubicBezTo>
                  <a:cubicBezTo>
                    <a:pt x="1" y="1559"/>
                    <a:pt x="451" y="2009"/>
                    <a:pt x="1000" y="2009"/>
                  </a:cubicBezTo>
                  <a:cubicBezTo>
                    <a:pt x="1557" y="2009"/>
                    <a:pt x="2008" y="1559"/>
                    <a:pt x="2008" y="1000"/>
                  </a:cubicBezTo>
                  <a:cubicBezTo>
                    <a:pt x="2008" y="451"/>
                    <a:pt x="1557" y="1"/>
                    <a:pt x="10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0" name="Google Shape;2420;p33"/>
            <p:cNvSpPr/>
            <p:nvPr/>
          </p:nvSpPr>
          <p:spPr>
            <a:xfrm>
              <a:off x="2074089" y="309147"/>
              <a:ext cx="391000" cy="390995"/>
            </a:xfrm>
            <a:custGeom>
              <a:avLst/>
              <a:gdLst/>
              <a:ahLst/>
              <a:cxnLst/>
              <a:rect l="l" t="t" r="r" b="b"/>
              <a:pathLst>
                <a:path w="2010" h="2010" extrusionOk="0">
                  <a:moveTo>
                    <a:pt x="1000" y="1"/>
                  </a:moveTo>
                  <a:cubicBezTo>
                    <a:pt x="451" y="1"/>
                    <a:pt x="1" y="451"/>
                    <a:pt x="1" y="1000"/>
                  </a:cubicBezTo>
                  <a:cubicBezTo>
                    <a:pt x="1" y="1559"/>
                    <a:pt x="451" y="2009"/>
                    <a:pt x="1000" y="2009"/>
                  </a:cubicBezTo>
                  <a:cubicBezTo>
                    <a:pt x="1559" y="2009"/>
                    <a:pt x="2009" y="1559"/>
                    <a:pt x="2009" y="1000"/>
                  </a:cubicBezTo>
                  <a:cubicBezTo>
                    <a:pt x="2009" y="451"/>
                    <a:pt x="1559" y="1"/>
                    <a:pt x="10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1" name="Google Shape;2421;p33"/>
            <p:cNvSpPr/>
            <p:nvPr/>
          </p:nvSpPr>
          <p:spPr>
            <a:xfrm>
              <a:off x="2161820" y="114817"/>
              <a:ext cx="388860" cy="388855"/>
            </a:xfrm>
            <a:custGeom>
              <a:avLst/>
              <a:gdLst/>
              <a:ahLst/>
              <a:cxnLst/>
              <a:rect l="l" t="t" r="r" b="b"/>
              <a:pathLst>
                <a:path w="1999" h="1999" extrusionOk="0">
                  <a:moveTo>
                    <a:pt x="999" y="1"/>
                  </a:moveTo>
                  <a:cubicBezTo>
                    <a:pt x="451" y="1"/>
                    <a:pt x="0" y="442"/>
                    <a:pt x="0" y="1000"/>
                  </a:cubicBezTo>
                  <a:cubicBezTo>
                    <a:pt x="0" y="1559"/>
                    <a:pt x="451" y="1999"/>
                    <a:pt x="999" y="1999"/>
                  </a:cubicBezTo>
                  <a:cubicBezTo>
                    <a:pt x="1558" y="1999"/>
                    <a:pt x="1998" y="1559"/>
                    <a:pt x="1998" y="1000"/>
                  </a:cubicBezTo>
                  <a:cubicBezTo>
                    <a:pt x="1998" y="442"/>
                    <a:pt x="1558" y="1"/>
                    <a:pt x="9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2" name="Google Shape;2422;p33"/>
            <p:cNvSpPr/>
            <p:nvPr/>
          </p:nvSpPr>
          <p:spPr>
            <a:xfrm>
              <a:off x="1795918" y="162670"/>
              <a:ext cx="391000" cy="390606"/>
            </a:xfrm>
            <a:custGeom>
              <a:avLst/>
              <a:gdLst/>
              <a:ahLst/>
              <a:cxnLst/>
              <a:rect l="l" t="t" r="r" b="b"/>
              <a:pathLst>
                <a:path w="2010" h="2008" extrusionOk="0">
                  <a:moveTo>
                    <a:pt x="1000" y="0"/>
                  </a:moveTo>
                  <a:cubicBezTo>
                    <a:pt x="451" y="0"/>
                    <a:pt x="1" y="451"/>
                    <a:pt x="1" y="1009"/>
                  </a:cubicBezTo>
                  <a:cubicBezTo>
                    <a:pt x="1" y="1557"/>
                    <a:pt x="451" y="2008"/>
                    <a:pt x="1000" y="2008"/>
                  </a:cubicBezTo>
                  <a:cubicBezTo>
                    <a:pt x="1559" y="2008"/>
                    <a:pt x="2009" y="1557"/>
                    <a:pt x="2009" y="1009"/>
                  </a:cubicBezTo>
                  <a:cubicBezTo>
                    <a:pt x="2009" y="451"/>
                    <a:pt x="1559" y="0"/>
                    <a:pt x="100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3" name="Google Shape;2423;p33"/>
            <p:cNvSpPr/>
            <p:nvPr/>
          </p:nvSpPr>
          <p:spPr>
            <a:xfrm>
              <a:off x="1515996" y="358751"/>
              <a:ext cx="388860" cy="388855"/>
            </a:xfrm>
            <a:custGeom>
              <a:avLst/>
              <a:gdLst/>
              <a:ahLst/>
              <a:cxnLst/>
              <a:rect l="l" t="t" r="r" b="b"/>
              <a:pathLst>
                <a:path w="1999" h="1999" extrusionOk="0">
                  <a:moveTo>
                    <a:pt x="1000" y="1"/>
                  </a:moveTo>
                  <a:cubicBezTo>
                    <a:pt x="451" y="1"/>
                    <a:pt x="1" y="442"/>
                    <a:pt x="1" y="1000"/>
                  </a:cubicBezTo>
                  <a:cubicBezTo>
                    <a:pt x="1" y="1548"/>
                    <a:pt x="451" y="1999"/>
                    <a:pt x="1000" y="1999"/>
                  </a:cubicBezTo>
                  <a:cubicBezTo>
                    <a:pt x="1557" y="1999"/>
                    <a:pt x="1999" y="1548"/>
                    <a:pt x="1999" y="1000"/>
                  </a:cubicBezTo>
                  <a:cubicBezTo>
                    <a:pt x="1999" y="442"/>
                    <a:pt x="1557" y="1"/>
                    <a:pt x="10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4" name="Google Shape;2424;p33"/>
            <p:cNvSpPr/>
            <p:nvPr/>
          </p:nvSpPr>
          <p:spPr>
            <a:xfrm>
              <a:off x="1837935" y="467490"/>
              <a:ext cx="390806" cy="390606"/>
            </a:xfrm>
            <a:custGeom>
              <a:avLst/>
              <a:gdLst/>
              <a:ahLst/>
              <a:cxnLst/>
              <a:rect l="l" t="t" r="r" b="b"/>
              <a:pathLst>
                <a:path w="2009" h="2008" extrusionOk="0">
                  <a:moveTo>
                    <a:pt x="1010" y="0"/>
                  </a:moveTo>
                  <a:cubicBezTo>
                    <a:pt x="451" y="0"/>
                    <a:pt x="0" y="451"/>
                    <a:pt x="0" y="999"/>
                  </a:cubicBezTo>
                  <a:cubicBezTo>
                    <a:pt x="0" y="1557"/>
                    <a:pt x="451" y="2008"/>
                    <a:pt x="1010" y="2008"/>
                  </a:cubicBezTo>
                  <a:cubicBezTo>
                    <a:pt x="1558" y="2008"/>
                    <a:pt x="2009" y="1557"/>
                    <a:pt x="2009" y="999"/>
                  </a:cubicBezTo>
                  <a:cubicBezTo>
                    <a:pt x="2009" y="451"/>
                    <a:pt x="1558" y="0"/>
                    <a:pt x="101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5" name="Google Shape;2425;p33"/>
            <p:cNvSpPr/>
            <p:nvPr/>
          </p:nvSpPr>
          <p:spPr>
            <a:xfrm>
              <a:off x="2161820" y="503477"/>
              <a:ext cx="388860" cy="390995"/>
            </a:xfrm>
            <a:custGeom>
              <a:avLst/>
              <a:gdLst/>
              <a:ahLst/>
              <a:cxnLst/>
              <a:rect l="l" t="t" r="r" b="b"/>
              <a:pathLst>
                <a:path w="1999" h="2010" extrusionOk="0">
                  <a:moveTo>
                    <a:pt x="999" y="1"/>
                  </a:moveTo>
                  <a:cubicBezTo>
                    <a:pt x="451" y="1"/>
                    <a:pt x="0" y="451"/>
                    <a:pt x="0" y="1010"/>
                  </a:cubicBezTo>
                  <a:cubicBezTo>
                    <a:pt x="0" y="1559"/>
                    <a:pt x="451" y="2009"/>
                    <a:pt x="999" y="2009"/>
                  </a:cubicBezTo>
                  <a:cubicBezTo>
                    <a:pt x="1558" y="2009"/>
                    <a:pt x="1998" y="1559"/>
                    <a:pt x="1998" y="1010"/>
                  </a:cubicBezTo>
                  <a:cubicBezTo>
                    <a:pt x="1998" y="451"/>
                    <a:pt x="1558" y="1"/>
                    <a:pt x="9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6" name="Google Shape;2426;p33"/>
            <p:cNvSpPr/>
            <p:nvPr/>
          </p:nvSpPr>
          <p:spPr>
            <a:xfrm>
              <a:off x="915885" y="1642809"/>
              <a:ext cx="390806" cy="390801"/>
            </a:xfrm>
            <a:custGeom>
              <a:avLst/>
              <a:gdLst/>
              <a:ahLst/>
              <a:cxnLst/>
              <a:rect l="l" t="t" r="r" b="b"/>
              <a:pathLst>
                <a:path w="2009" h="2009" extrusionOk="0">
                  <a:moveTo>
                    <a:pt x="999" y="1"/>
                  </a:moveTo>
                  <a:cubicBezTo>
                    <a:pt x="451" y="1"/>
                    <a:pt x="0" y="451"/>
                    <a:pt x="0" y="1010"/>
                  </a:cubicBezTo>
                  <a:cubicBezTo>
                    <a:pt x="0" y="1558"/>
                    <a:pt x="451" y="2009"/>
                    <a:pt x="999" y="2009"/>
                  </a:cubicBezTo>
                  <a:cubicBezTo>
                    <a:pt x="1558" y="2009"/>
                    <a:pt x="2008" y="1558"/>
                    <a:pt x="2008" y="1010"/>
                  </a:cubicBezTo>
                  <a:cubicBezTo>
                    <a:pt x="2008" y="451"/>
                    <a:pt x="1558" y="1"/>
                    <a:pt x="9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7" name="Google Shape;2427;p33"/>
            <p:cNvSpPr/>
            <p:nvPr/>
          </p:nvSpPr>
          <p:spPr>
            <a:xfrm>
              <a:off x="548233" y="1642809"/>
              <a:ext cx="390611" cy="390801"/>
            </a:xfrm>
            <a:custGeom>
              <a:avLst/>
              <a:gdLst/>
              <a:ahLst/>
              <a:cxnLst/>
              <a:rect l="l" t="t" r="r" b="b"/>
              <a:pathLst>
                <a:path w="2008" h="2009" extrusionOk="0">
                  <a:moveTo>
                    <a:pt x="999" y="1"/>
                  </a:moveTo>
                  <a:cubicBezTo>
                    <a:pt x="451" y="1"/>
                    <a:pt x="0" y="451"/>
                    <a:pt x="0" y="1010"/>
                  </a:cubicBezTo>
                  <a:cubicBezTo>
                    <a:pt x="0" y="1558"/>
                    <a:pt x="451" y="2009"/>
                    <a:pt x="999" y="2009"/>
                  </a:cubicBezTo>
                  <a:cubicBezTo>
                    <a:pt x="1557" y="2009"/>
                    <a:pt x="2008" y="1558"/>
                    <a:pt x="2008" y="1010"/>
                  </a:cubicBezTo>
                  <a:cubicBezTo>
                    <a:pt x="2008" y="451"/>
                    <a:pt x="1557" y="1"/>
                    <a:pt x="9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8" name="Google Shape;2428;p33"/>
            <p:cNvSpPr/>
            <p:nvPr/>
          </p:nvSpPr>
          <p:spPr>
            <a:xfrm>
              <a:off x="635769" y="1448479"/>
              <a:ext cx="390806" cy="390801"/>
            </a:xfrm>
            <a:custGeom>
              <a:avLst/>
              <a:gdLst/>
              <a:ahLst/>
              <a:cxnLst/>
              <a:rect l="l" t="t" r="r" b="b"/>
              <a:pathLst>
                <a:path w="2009" h="2009" extrusionOk="0">
                  <a:moveTo>
                    <a:pt x="1000" y="1"/>
                  </a:moveTo>
                  <a:cubicBezTo>
                    <a:pt x="451" y="1"/>
                    <a:pt x="1" y="451"/>
                    <a:pt x="1" y="1000"/>
                  </a:cubicBezTo>
                  <a:cubicBezTo>
                    <a:pt x="1" y="1558"/>
                    <a:pt x="451" y="2009"/>
                    <a:pt x="1000" y="2009"/>
                  </a:cubicBezTo>
                  <a:cubicBezTo>
                    <a:pt x="1558" y="2009"/>
                    <a:pt x="2008" y="1558"/>
                    <a:pt x="2008" y="1000"/>
                  </a:cubicBezTo>
                  <a:cubicBezTo>
                    <a:pt x="2008" y="451"/>
                    <a:pt x="1558" y="1"/>
                    <a:pt x="10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9" name="Google Shape;2429;p33"/>
            <p:cNvSpPr/>
            <p:nvPr/>
          </p:nvSpPr>
          <p:spPr>
            <a:xfrm>
              <a:off x="270062" y="1496138"/>
              <a:ext cx="390611" cy="390801"/>
            </a:xfrm>
            <a:custGeom>
              <a:avLst/>
              <a:gdLst/>
              <a:ahLst/>
              <a:cxnLst/>
              <a:rect l="l" t="t" r="r" b="b"/>
              <a:pathLst>
                <a:path w="2008" h="2009" extrusionOk="0">
                  <a:moveTo>
                    <a:pt x="999" y="1"/>
                  </a:moveTo>
                  <a:cubicBezTo>
                    <a:pt x="451" y="1"/>
                    <a:pt x="0" y="451"/>
                    <a:pt x="0" y="1009"/>
                  </a:cubicBezTo>
                  <a:cubicBezTo>
                    <a:pt x="0" y="1558"/>
                    <a:pt x="451" y="2008"/>
                    <a:pt x="999" y="2008"/>
                  </a:cubicBezTo>
                  <a:cubicBezTo>
                    <a:pt x="1557" y="2008"/>
                    <a:pt x="2008" y="1558"/>
                    <a:pt x="2008" y="1009"/>
                  </a:cubicBezTo>
                  <a:cubicBezTo>
                    <a:pt x="2008" y="451"/>
                    <a:pt x="1557" y="1"/>
                    <a:pt x="9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0" name="Google Shape;2430;p33"/>
            <p:cNvSpPr/>
            <p:nvPr/>
          </p:nvSpPr>
          <p:spPr>
            <a:xfrm>
              <a:off x="-10055" y="1692413"/>
              <a:ext cx="390806" cy="388855"/>
            </a:xfrm>
            <a:custGeom>
              <a:avLst/>
              <a:gdLst/>
              <a:ahLst/>
              <a:cxnLst/>
              <a:rect l="l" t="t" r="r" b="b"/>
              <a:pathLst>
                <a:path w="2009" h="1999" extrusionOk="0">
                  <a:moveTo>
                    <a:pt x="999" y="0"/>
                  </a:moveTo>
                  <a:cubicBezTo>
                    <a:pt x="451" y="0"/>
                    <a:pt x="0" y="451"/>
                    <a:pt x="0" y="999"/>
                  </a:cubicBezTo>
                  <a:cubicBezTo>
                    <a:pt x="0" y="1558"/>
                    <a:pt x="451" y="1998"/>
                    <a:pt x="999" y="1998"/>
                  </a:cubicBezTo>
                  <a:cubicBezTo>
                    <a:pt x="1558" y="1998"/>
                    <a:pt x="2008" y="1558"/>
                    <a:pt x="2008" y="999"/>
                  </a:cubicBezTo>
                  <a:cubicBezTo>
                    <a:pt x="2008" y="451"/>
                    <a:pt x="1558" y="0"/>
                    <a:pt x="99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1" name="Google Shape;2431;p33"/>
            <p:cNvSpPr/>
            <p:nvPr/>
          </p:nvSpPr>
          <p:spPr>
            <a:xfrm>
              <a:off x="311884" y="1801153"/>
              <a:ext cx="390806" cy="390606"/>
            </a:xfrm>
            <a:custGeom>
              <a:avLst/>
              <a:gdLst/>
              <a:ahLst/>
              <a:cxnLst/>
              <a:rect l="l" t="t" r="r" b="b"/>
              <a:pathLst>
                <a:path w="2009" h="2008" extrusionOk="0">
                  <a:moveTo>
                    <a:pt x="1009" y="0"/>
                  </a:moveTo>
                  <a:cubicBezTo>
                    <a:pt x="451" y="0"/>
                    <a:pt x="1" y="451"/>
                    <a:pt x="1" y="1008"/>
                  </a:cubicBezTo>
                  <a:cubicBezTo>
                    <a:pt x="1" y="1557"/>
                    <a:pt x="451" y="2007"/>
                    <a:pt x="1009" y="2007"/>
                  </a:cubicBezTo>
                  <a:cubicBezTo>
                    <a:pt x="1558" y="2007"/>
                    <a:pt x="2008" y="1557"/>
                    <a:pt x="2008" y="1008"/>
                  </a:cubicBezTo>
                  <a:cubicBezTo>
                    <a:pt x="2008" y="451"/>
                    <a:pt x="1558" y="0"/>
                    <a:pt x="100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2" name="Google Shape;2432;p33"/>
            <p:cNvSpPr/>
            <p:nvPr/>
          </p:nvSpPr>
          <p:spPr>
            <a:xfrm>
              <a:off x="635769" y="1839085"/>
              <a:ext cx="390806" cy="388855"/>
            </a:xfrm>
            <a:custGeom>
              <a:avLst/>
              <a:gdLst/>
              <a:ahLst/>
              <a:cxnLst/>
              <a:rect l="l" t="t" r="r" b="b"/>
              <a:pathLst>
                <a:path w="2009" h="1999" extrusionOk="0">
                  <a:moveTo>
                    <a:pt x="1000" y="1"/>
                  </a:moveTo>
                  <a:cubicBezTo>
                    <a:pt x="451" y="1"/>
                    <a:pt x="1" y="441"/>
                    <a:pt x="1" y="1000"/>
                  </a:cubicBezTo>
                  <a:cubicBezTo>
                    <a:pt x="1" y="1548"/>
                    <a:pt x="451" y="1999"/>
                    <a:pt x="1000" y="1999"/>
                  </a:cubicBezTo>
                  <a:cubicBezTo>
                    <a:pt x="1558" y="1999"/>
                    <a:pt x="2008" y="1548"/>
                    <a:pt x="2008" y="1000"/>
                  </a:cubicBezTo>
                  <a:cubicBezTo>
                    <a:pt x="2008" y="441"/>
                    <a:pt x="1558" y="1"/>
                    <a:pt x="10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3" name="Google Shape;2433;p33"/>
            <p:cNvSpPr/>
            <p:nvPr/>
          </p:nvSpPr>
          <p:spPr>
            <a:xfrm>
              <a:off x="3628735" y="188542"/>
              <a:ext cx="166126" cy="63804"/>
            </a:xfrm>
            <a:custGeom>
              <a:avLst/>
              <a:gdLst/>
              <a:ahLst/>
              <a:cxnLst/>
              <a:rect l="l" t="t" r="r" b="b"/>
              <a:pathLst>
                <a:path w="854" h="328" extrusionOk="0">
                  <a:moveTo>
                    <a:pt x="715" y="0"/>
                  </a:moveTo>
                  <a:cubicBezTo>
                    <a:pt x="695" y="0"/>
                    <a:pt x="675" y="5"/>
                    <a:pt x="657" y="14"/>
                  </a:cubicBezTo>
                  <a:cubicBezTo>
                    <a:pt x="561" y="66"/>
                    <a:pt x="466" y="82"/>
                    <a:pt x="387" y="82"/>
                  </a:cubicBezTo>
                  <a:cubicBezTo>
                    <a:pt x="274" y="82"/>
                    <a:pt x="193" y="49"/>
                    <a:pt x="187" y="43"/>
                  </a:cubicBezTo>
                  <a:cubicBezTo>
                    <a:pt x="173" y="39"/>
                    <a:pt x="158" y="37"/>
                    <a:pt x="144" y="37"/>
                  </a:cubicBezTo>
                  <a:cubicBezTo>
                    <a:pt x="91" y="37"/>
                    <a:pt x="44" y="65"/>
                    <a:pt x="20" y="112"/>
                  </a:cubicBezTo>
                  <a:cubicBezTo>
                    <a:pt x="1" y="170"/>
                    <a:pt x="31" y="239"/>
                    <a:pt x="89" y="268"/>
                  </a:cubicBezTo>
                  <a:cubicBezTo>
                    <a:pt x="99" y="268"/>
                    <a:pt x="216" y="327"/>
                    <a:pt x="393" y="327"/>
                  </a:cubicBezTo>
                  <a:cubicBezTo>
                    <a:pt x="501" y="327"/>
                    <a:pt x="638" y="298"/>
                    <a:pt x="775" y="229"/>
                  </a:cubicBezTo>
                  <a:cubicBezTo>
                    <a:pt x="834" y="200"/>
                    <a:pt x="853" y="122"/>
                    <a:pt x="824" y="63"/>
                  </a:cubicBezTo>
                  <a:cubicBezTo>
                    <a:pt x="803" y="22"/>
                    <a:pt x="760" y="0"/>
                    <a:pt x="71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4" name="Google Shape;2434;p33"/>
            <p:cNvSpPr/>
            <p:nvPr/>
          </p:nvSpPr>
          <p:spPr>
            <a:xfrm>
              <a:off x="3451717" y="159946"/>
              <a:ext cx="165932" cy="63804"/>
            </a:xfrm>
            <a:custGeom>
              <a:avLst/>
              <a:gdLst/>
              <a:ahLst/>
              <a:cxnLst/>
              <a:rect l="l" t="t" r="r" b="b"/>
              <a:pathLst>
                <a:path w="853" h="328" extrusionOk="0">
                  <a:moveTo>
                    <a:pt x="715" y="0"/>
                  </a:moveTo>
                  <a:cubicBezTo>
                    <a:pt x="695" y="0"/>
                    <a:pt x="674" y="5"/>
                    <a:pt x="656" y="14"/>
                  </a:cubicBezTo>
                  <a:cubicBezTo>
                    <a:pt x="560" y="66"/>
                    <a:pt x="465" y="82"/>
                    <a:pt x="386" y="82"/>
                  </a:cubicBezTo>
                  <a:cubicBezTo>
                    <a:pt x="273" y="82"/>
                    <a:pt x="192" y="49"/>
                    <a:pt x="186" y="43"/>
                  </a:cubicBezTo>
                  <a:cubicBezTo>
                    <a:pt x="172" y="39"/>
                    <a:pt x="158" y="37"/>
                    <a:pt x="144" y="37"/>
                  </a:cubicBezTo>
                  <a:cubicBezTo>
                    <a:pt x="91" y="37"/>
                    <a:pt x="43" y="65"/>
                    <a:pt x="20" y="112"/>
                  </a:cubicBezTo>
                  <a:cubicBezTo>
                    <a:pt x="0" y="171"/>
                    <a:pt x="29" y="239"/>
                    <a:pt x="88" y="269"/>
                  </a:cubicBezTo>
                  <a:cubicBezTo>
                    <a:pt x="98" y="278"/>
                    <a:pt x="216" y="328"/>
                    <a:pt x="392" y="328"/>
                  </a:cubicBezTo>
                  <a:cubicBezTo>
                    <a:pt x="499" y="328"/>
                    <a:pt x="637" y="298"/>
                    <a:pt x="774" y="230"/>
                  </a:cubicBezTo>
                  <a:cubicBezTo>
                    <a:pt x="832" y="200"/>
                    <a:pt x="852" y="121"/>
                    <a:pt x="823" y="63"/>
                  </a:cubicBezTo>
                  <a:cubicBezTo>
                    <a:pt x="803" y="22"/>
                    <a:pt x="759" y="0"/>
                    <a:pt x="71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5" name="Google Shape;2435;p33"/>
            <p:cNvSpPr/>
            <p:nvPr/>
          </p:nvSpPr>
          <p:spPr>
            <a:xfrm>
              <a:off x="3316327" y="39925"/>
              <a:ext cx="163987" cy="73336"/>
            </a:xfrm>
            <a:custGeom>
              <a:avLst/>
              <a:gdLst/>
              <a:ahLst/>
              <a:cxnLst/>
              <a:rect l="l" t="t" r="r" b="b"/>
              <a:pathLst>
                <a:path w="843" h="377" extrusionOk="0">
                  <a:moveTo>
                    <a:pt x="140" y="0"/>
                  </a:moveTo>
                  <a:cubicBezTo>
                    <a:pt x="101" y="0"/>
                    <a:pt x="63" y="18"/>
                    <a:pt x="40" y="53"/>
                  </a:cubicBezTo>
                  <a:cubicBezTo>
                    <a:pt x="1" y="102"/>
                    <a:pt x="11" y="181"/>
                    <a:pt x="59" y="220"/>
                  </a:cubicBezTo>
                  <a:cubicBezTo>
                    <a:pt x="70" y="229"/>
                    <a:pt x="275" y="376"/>
                    <a:pt x="549" y="376"/>
                  </a:cubicBezTo>
                  <a:cubicBezTo>
                    <a:pt x="608" y="376"/>
                    <a:pt x="667" y="376"/>
                    <a:pt x="736" y="357"/>
                  </a:cubicBezTo>
                  <a:cubicBezTo>
                    <a:pt x="804" y="337"/>
                    <a:pt x="843" y="279"/>
                    <a:pt x="823" y="210"/>
                  </a:cubicBezTo>
                  <a:cubicBezTo>
                    <a:pt x="816" y="153"/>
                    <a:pt x="767" y="117"/>
                    <a:pt x="712" y="117"/>
                  </a:cubicBezTo>
                  <a:cubicBezTo>
                    <a:pt x="701" y="117"/>
                    <a:pt x="689" y="118"/>
                    <a:pt x="677" y="122"/>
                  </a:cubicBezTo>
                  <a:cubicBezTo>
                    <a:pt x="635" y="132"/>
                    <a:pt x="594" y="136"/>
                    <a:pt x="556" y="136"/>
                  </a:cubicBezTo>
                  <a:cubicBezTo>
                    <a:pt x="362" y="136"/>
                    <a:pt x="225" y="32"/>
                    <a:pt x="216" y="24"/>
                  </a:cubicBezTo>
                  <a:cubicBezTo>
                    <a:pt x="192" y="8"/>
                    <a:pt x="166" y="0"/>
                    <a:pt x="14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6" name="Google Shape;2436;p33"/>
            <p:cNvSpPr/>
            <p:nvPr/>
          </p:nvSpPr>
          <p:spPr>
            <a:xfrm>
              <a:off x="3912741" y="100811"/>
              <a:ext cx="163987" cy="73336"/>
            </a:xfrm>
            <a:custGeom>
              <a:avLst/>
              <a:gdLst/>
              <a:ahLst/>
              <a:cxnLst/>
              <a:rect l="l" t="t" r="r" b="b"/>
              <a:pathLst>
                <a:path w="843" h="377" extrusionOk="0">
                  <a:moveTo>
                    <a:pt x="700" y="1"/>
                  </a:moveTo>
                  <a:cubicBezTo>
                    <a:pt x="676" y="1"/>
                    <a:pt x="651" y="9"/>
                    <a:pt x="627" y="24"/>
                  </a:cubicBezTo>
                  <a:cubicBezTo>
                    <a:pt x="501" y="122"/>
                    <a:pt x="368" y="142"/>
                    <a:pt x="278" y="142"/>
                  </a:cubicBezTo>
                  <a:cubicBezTo>
                    <a:pt x="214" y="142"/>
                    <a:pt x="171" y="132"/>
                    <a:pt x="167" y="132"/>
                  </a:cubicBezTo>
                  <a:cubicBezTo>
                    <a:pt x="155" y="128"/>
                    <a:pt x="143" y="127"/>
                    <a:pt x="131" y="127"/>
                  </a:cubicBezTo>
                  <a:cubicBezTo>
                    <a:pt x="76" y="127"/>
                    <a:pt x="28" y="163"/>
                    <a:pt x="20" y="220"/>
                  </a:cubicBezTo>
                  <a:cubicBezTo>
                    <a:pt x="1" y="279"/>
                    <a:pt x="40" y="347"/>
                    <a:pt x="108" y="367"/>
                  </a:cubicBezTo>
                  <a:cubicBezTo>
                    <a:pt x="108" y="367"/>
                    <a:pt x="177" y="377"/>
                    <a:pt x="275" y="377"/>
                  </a:cubicBezTo>
                  <a:cubicBezTo>
                    <a:pt x="412" y="377"/>
                    <a:pt x="598" y="347"/>
                    <a:pt x="774" y="220"/>
                  </a:cubicBezTo>
                  <a:cubicBezTo>
                    <a:pt x="833" y="181"/>
                    <a:pt x="843" y="103"/>
                    <a:pt x="793" y="53"/>
                  </a:cubicBezTo>
                  <a:cubicBezTo>
                    <a:pt x="770" y="18"/>
                    <a:pt x="736" y="1"/>
                    <a:pt x="700"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7" name="Google Shape;2437;p33"/>
            <p:cNvSpPr/>
            <p:nvPr/>
          </p:nvSpPr>
          <p:spPr>
            <a:xfrm>
              <a:off x="3674448" y="39925"/>
              <a:ext cx="166126" cy="61859"/>
            </a:xfrm>
            <a:custGeom>
              <a:avLst/>
              <a:gdLst/>
              <a:ahLst/>
              <a:cxnLst/>
              <a:rect l="l" t="t" r="r" b="b"/>
              <a:pathLst>
                <a:path w="854" h="318" extrusionOk="0">
                  <a:moveTo>
                    <a:pt x="139" y="0"/>
                  </a:moveTo>
                  <a:cubicBezTo>
                    <a:pt x="94" y="0"/>
                    <a:pt x="51" y="22"/>
                    <a:pt x="31" y="63"/>
                  </a:cubicBezTo>
                  <a:cubicBezTo>
                    <a:pt x="1" y="122"/>
                    <a:pt x="20" y="200"/>
                    <a:pt x="79" y="229"/>
                  </a:cubicBezTo>
                  <a:cubicBezTo>
                    <a:pt x="89" y="229"/>
                    <a:pt x="246" y="318"/>
                    <a:pt x="462" y="318"/>
                  </a:cubicBezTo>
                  <a:cubicBezTo>
                    <a:pt x="549" y="318"/>
                    <a:pt x="657" y="308"/>
                    <a:pt x="765" y="259"/>
                  </a:cubicBezTo>
                  <a:cubicBezTo>
                    <a:pt x="824" y="239"/>
                    <a:pt x="853" y="161"/>
                    <a:pt x="824" y="102"/>
                  </a:cubicBezTo>
                  <a:cubicBezTo>
                    <a:pt x="808" y="56"/>
                    <a:pt x="762" y="27"/>
                    <a:pt x="709" y="27"/>
                  </a:cubicBezTo>
                  <a:cubicBezTo>
                    <a:pt x="695" y="27"/>
                    <a:pt x="681" y="29"/>
                    <a:pt x="667" y="33"/>
                  </a:cubicBezTo>
                  <a:cubicBezTo>
                    <a:pt x="591" y="67"/>
                    <a:pt x="518" y="79"/>
                    <a:pt x="453" y="79"/>
                  </a:cubicBezTo>
                  <a:cubicBezTo>
                    <a:pt x="308" y="79"/>
                    <a:pt x="204" y="21"/>
                    <a:pt x="197" y="14"/>
                  </a:cubicBezTo>
                  <a:cubicBezTo>
                    <a:pt x="179" y="5"/>
                    <a:pt x="159" y="0"/>
                    <a:pt x="139"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8" name="Google Shape;2438;p33"/>
            <p:cNvSpPr/>
            <p:nvPr/>
          </p:nvSpPr>
          <p:spPr>
            <a:xfrm>
              <a:off x="567296" y="480523"/>
              <a:ext cx="106796" cy="145116"/>
            </a:xfrm>
            <a:custGeom>
              <a:avLst/>
              <a:gdLst/>
              <a:ahLst/>
              <a:cxnLst/>
              <a:rect l="l" t="t" r="r" b="b"/>
              <a:pathLst>
                <a:path w="549" h="746" extrusionOk="0">
                  <a:moveTo>
                    <a:pt x="412" y="0"/>
                  </a:moveTo>
                  <a:cubicBezTo>
                    <a:pt x="388" y="0"/>
                    <a:pt x="364" y="7"/>
                    <a:pt x="343" y="21"/>
                  </a:cubicBezTo>
                  <a:cubicBezTo>
                    <a:pt x="333" y="31"/>
                    <a:pt x="39" y="236"/>
                    <a:pt x="10" y="619"/>
                  </a:cubicBezTo>
                  <a:cubicBezTo>
                    <a:pt x="0" y="687"/>
                    <a:pt x="59" y="736"/>
                    <a:pt x="118" y="746"/>
                  </a:cubicBezTo>
                  <a:lnTo>
                    <a:pt x="127" y="746"/>
                  </a:lnTo>
                  <a:cubicBezTo>
                    <a:pt x="196" y="746"/>
                    <a:pt x="245" y="697"/>
                    <a:pt x="255" y="638"/>
                  </a:cubicBezTo>
                  <a:cubicBezTo>
                    <a:pt x="274" y="374"/>
                    <a:pt x="470" y="227"/>
                    <a:pt x="480" y="217"/>
                  </a:cubicBezTo>
                  <a:cubicBezTo>
                    <a:pt x="538" y="178"/>
                    <a:pt x="549" y="109"/>
                    <a:pt x="519" y="51"/>
                  </a:cubicBezTo>
                  <a:cubicBezTo>
                    <a:pt x="494" y="19"/>
                    <a:pt x="454" y="0"/>
                    <a:pt x="41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9" name="Google Shape;2439;p33"/>
            <p:cNvSpPr/>
            <p:nvPr/>
          </p:nvSpPr>
          <p:spPr>
            <a:xfrm>
              <a:off x="515747" y="308174"/>
              <a:ext cx="135586" cy="123134"/>
            </a:xfrm>
            <a:custGeom>
              <a:avLst/>
              <a:gdLst/>
              <a:ahLst/>
              <a:cxnLst/>
              <a:rect l="l" t="t" r="r" b="b"/>
              <a:pathLst>
                <a:path w="697" h="633" extrusionOk="0">
                  <a:moveTo>
                    <a:pt x="565" y="1"/>
                  </a:moveTo>
                  <a:cubicBezTo>
                    <a:pt x="553" y="1"/>
                    <a:pt x="541" y="2"/>
                    <a:pt x="529" y="6"/>
                  </a:cubicBezTo>
                  <a:cubicBezTo>
                    <a:pt x="520" y="16"/>
                    <a:pt x="177" y="114"/>
                    <a:pt x="20" y="467"/>
                  </a:cubicBezTo>
                  <a:cubicBezTo>
                    <a:pt x="0" y="535"/>
                    <a:pt x="30" y="604"/>
                    <a:pt x="89" y="623"/>
                  </a:cubicBezTo>
                  <a:cubicBezTo>
                    <a:pt x="108" y="633"/>
                    <a:pt x="118" y="633"/>
                    <a:pt x="137" y="633"/>
                  </a:cubicBezTo>
                  <a:cubicBezTo>
                    <a:pt x="187" y="633"/>
                    <a:pt x="226" y="613"/>
                    <a:pt x="246" y="565"/>
                  </a:cubicBezTo>
                  <a:cubicBezTo>
                    <a:pt x="353" y="319"/>
                    <a:pt x="588" y="241"/>
                    <a:pt x="598" y="241"/>
                  </a:cubicBezTo>
                  <a:cubicBezTo>
                    <a:pt x="657" y="221"/>
                    <a:pt x="696" y="153"/>
                    <a:pt x="677" y="94"/>
                  </a:cubicBezTo>
                  <a:cubicBezTo>
                    <a:pt x="668" y="37"/>
                    <a:pt x="620" y="1"/>
                    <a:pt x="565"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0" name="Google Shape;2440;p33"/>
            <p:cNvSpPr/>
            <p:nvPr/>
          </p:nvSpPr>
          <p:spPr>
            <a:xfrm>
              <a:off x="717664" y="334824"/>
              <a:ext cx="137336" cy="123134"/>
            </a:xfrm>
            <a:custGeom>
              <a:avLst/>
              <a:gdLst/>
              <a:ahLst/>
              <a:cxnLst/>
              <a:rect l="l" t="t" r="r" b="b"/>
              <a:pathLst>
                <a:path w="706" h="633" extrusionOk="0">
                  <a:moveTo>
                    <a:pt x="566" y="1"/>
                  </a:moveTo>
                  <a:cubicBezTo>
                    <a:pt x="554" y="1"/>
                    <a:pt x="542" y="3"/>
                    <a:pt x="529" y="6"/>
                  </a:cubicBezTo>
                  <a:cubicBezTo>
                    <a:pt x="520" y="6"/>
                    <a:pt x="177" y="104"/>
                    <a:pt x="30" y="467"/>
                  </a:cubicBezTo>
                  <a:cubicBezTo>
                    <a:pt x="1" y="525"/>
                    <a:pt x="30" y="594"/>
                    <a:pt x="89" y="623"/>
                  </a:cubicBezTo>
                  <a:cubicBezTo>
                    <a:pt x="109" y="633"/>
                    <a:pt x="118" y="633"/>
                    <a:pt x="138" y="633"/>
                  </a:cubicBezTo>
                  <a:cubicBezTo>
                    <a:pt x="187" y="633"/>
                    <a:pt x="236" y="604"/>
                    <a:pt x="246" y="554"/>
                  </a:cubicBezTo>
                  <a:cubicBezTo>
                    <a:pt x="353" y="310"/>
                    <a:pt x="588" y="241"/>
                    <a:pt x="598" y="232"/>
                  </a:cubicBezTo>
                  <a:cubicBezTo>
                    <a:pt x="667" y="221"/>
                    <a:pt x="706" y="153"/>
                    <a:pt x="686" y="84"/>
                  </a:cubicBezTo>
                  <a:cubicBezTo>
                    <a:pt x="670" y="36"/>
                    <a:pt x="621" y="1"/>
                    <a:pt x="56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1" name="Google Shape;2441;p33"/>
            <p:cNvSpPr/>
            <p:nvPr/>
          </p:nvSpPr>
          <p:spPr>
            <a:xfrm>
              <a:off x="751901" y="206049"/>
              <a:ext cx="148814" cy="107183"/>
            </a:xfrm>
            <a:custGeom>
              <a:avLst/>
              <a:gdLst/>
              <a:ahLst/>
              <a:cxnLst/>
              <a:rect l="l" t="t" r="r" b="b"/>
              <a:pathLst>
                <a:path w="765" h="551" extrusionOk="0">
                  <a:moveTo>
                    <a:pt x="642" y="1"/>
                  </a:moveTo>
                  <a:cubicBezTo>
                    <a:pt x="637" y="1"/>
                    <a:pt x="633" y="1"/>
                    <a:pt x="628" y="2"/>
                  </a:cubicBezTo>
                  <a:cubicBezTo>
                    <a:pt x="608" y="2"/>
                    <a:pt x="255" y="41"/>
                    <a:pt x="40" y="355"/>
                  </a:cubicBezTo>
                  <a:cubicBezTo>
                    <a:pt x="1" y="413"/>
                    <a:pt x="20" y="492"/>
                    <a:pt x="79" y="531"/>
                  </a:cubicBezTo>
                  <a:cubicBezTo>
                    <a:pt x="99" y="541"/>
                    <a:pt x="118" y="550"/>
                    <a:pt x="148" y="550"/>
                  </a:cubicBezTo>
                  <a:cubicBezTo>
                    <a:pt x="187" y="550"/>
                    <a:pt x="216" y="531"/>
                    <a:pt x="246" y="492"/>
                  </a:cubicBezTo>
                  <a:cubicBezTo>
                    <a:pt x="393" y="267"/>
                    <a:pt x="638" y="247"/>
                    <a:pt x="647" y="237"/>
                  </a:cubicBezTo>
                  <a:cubicBezTo>
                    <a:pt x="716" y="237"/>
                    <a:pt x="765" y="178"/>
                    <a:pt x="755" y="110"/>
                  </a:cubicBezTo>
                  <a:cubicBezTo>
                    <a:pt x="746" y="47"/>
                    <a:pt x="696" y="1"/>
                    <a:pt x="64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2" name="Google Shape;2442;p33"/>
            <p:cNvSpPr/>
            <p:nvPr/>
          </p:nvSpPr>
          <p:spPr>
            <a:xfrm>
              <a:off x="572937" y="150998"/>
              <a:ext cx="146868" cy="106989"/>
            </a:xfrm>
            <a:custGeom>
              <a:avLst/>
              <a:gdLst/>
              <a:ahLst/>
              <a:cxnLst/>
              <a:rect l="l" t="t" r="r" b="b"/>
              <a:pathLst>
                <a:path w="755" h="550" extrusionOk="0">
                  <a:moveTo>
                    <a:pt x="635" y="0"/>
                  </a:moveTo>
                  <a:cubicBezTo>
                    <a:pt x="630" y="0"/>
                    <a:pt x="624" y="0"/>
                    <a:pt x="618" y="1"/>
                  </a:cubicBezTo>
                  <a:cubicBezTo>
                    <a:pt x="607" y="1"/>
                    <a:pt x="245" y="41"/>
                    <a:pt x="39" y="363"/>
                  </a:cubicBezTo>
                  <a:cubicBezTo>
                    <a:pt x="0" y="413"/>
                    <a:pt x="20" y="491"/>
                    <a:pt x="69" y="530"/>
                  </a:cubicBezTo>
                  <a:cubicBezTo>
                    <a:pt x="98" y="540"/>
                    <a:pt x="118" y="550"/>
                    <a:pt x="137" y="550"/>
                  </a:cubicBezTo>
                  <a:cubicBezTo>
                    <a:pt x="176" y="550"/>
                    <a:pt x="216" y="530"/>
                    <a:pt x="245" y="491"/>
                  </a:cubicBezTo>
                  <a:cubicBezTo>
                    <a:pt x="383" y="276"/>
                    <a:pt x="637" y="246"/>
                    <a:pt x="647" y="236"/>
                  </a:cubicBezTo>
                  <a:cubicBezTo>
                    <a:pt x="705" y="236"/>
                    <a:pt x="755" y="178"/>
                    <a:pt x="755" y="109"/>
                  </a:cubicBezTo>
                  <a:cubicBezTo>
                    <a:pt x="745" y="47"/>
                    <a:pt x="696" y="0"/>
                    <a:pt x="63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3" name="Google Shape;2443;p33"/>
            <p:cNvSpPr/>
            <p:nvPr/>
          </p:nvSpPr>
          <p:spPr>
            <a:xfrm>
              <a:off x="940590" y="180566"/>
              <a:ext cx="137336" cy="123134"/>
            </a:xfrm>
            <a:custGeom>
              <a:avLst/>
              <a:gdLst/>
              <a:ahLst/>
              <a:cxnLst/>
              <a:rect l="l" t="t" r="r" b="b"/>
              <a:pathLst>
                <a:path w="706" h="633" extrusionOk="0">
                  <a:moveTo>
                    <a:pt x="571" y="1"/>
                  </a:moveTo>
                  <a:cubicBezTo>
                    <a:pt x="560" y="1"/>
                    <a:pt x="550" y="3"/>
                    <a:pt x="539" y="6"/>
                  </a:cubicBezTo>
                  <a:cubicBezTo>
                    <a:pt x="520" y="6"/>
                    <a:pt x="177" y="113"/>
                    <a:pt x="30" y="466"/>
                  </a:cubicBezTo>
                  <a:cubicBezTo>
                    <a:pt x="1" y="525"/>
                    <a:pt x="30" y="594"/>
                    <a:pt x="89" y="623"/>
                  </a:cubicBezTo>
                  <a:cubicBezTo>
                    <a:pt x="108" y="633"/>
                    <a:pt x="128" y="633"/>
                    <a:pt x="138" y="633"/>
                  </a:cubicBezTo>
                  <a:cubicBezTo>
                    <a:pt x="187" y="633"/>
                    <a:pt x="236" y="603"/>
                    <a:pt x="255" y="564"/>
                  </a:cubicBezTo>
                  <a:cubicBezTo>
                    <a:pt x="353" y="319"/>
                    <a:pt x="588" y="241"/>
                    <a:pt x="598" y="241"/>
                  </a:cubicBezTo>
                  <a:cubicBezTo>
                    <a:pt x="667" y="222"/>
                    <a:pt x="706" y="153"/>
                    <a:pt x="686" y="84"/>
                  </a:cubicBezTo>
                  <a:cubicBezTo>
                    <a:pt x="670" y="36"/>
                    <a:pt x="621" y="1"/>
                    <a:pt x="57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4" name="Google Shape;2444;p33"/>
            <p:cNvSpPr/>
            <p:nvPr/>
          </p:nvSpPr>
          <p:spPr>
            <a:xfrm>
              <a:off x="401366" y="674854"/>
              <a:ext cx="106990" cy="145116"/>
            </a:xfrm>
            <a:custGeom>
              <a:avLst/>
              <a:gdLst/>
              <a:ahLst/>
              <a:cxnLst/>
              <a:rect l="l" t="t" r="r" b="b"/>
              <a:pathLst>
                <a:path w="550" h="746" extrusionOk="0">
                  <a:moveTo>
                    <a:pt x="414" y="0"/>
                  </a:moveTo>
                  <a:cubicBezTo>
                    <a:pt x="390" y="0"/>
                    <a:pt x="365" y="7"/>
                    <a:pt x="344" y="21"/>
                  </a:cubicBezTo>
                  <a:cubicBezTo>
                    <a:pt x="334" y="31"/>
                    <a:pt x="40" y="236"/>
                    <a:pt x="11" y="619"/>
                  </a:cubicBezTo>
                  <a:cubicBezTo>
                    <a:pt x="1" y="687"/>
                    <a:pt x="50" y="746"/>
                    <a:pt x="118" y="746"/>
                  </a:cubicBezTo>
                  <a:lnTo>
                    <a:pt x="128" y="746"/>
                  </a:lnTo>
                  <a:cubicBezTo>
                    <a:pt x="197" y="746"/>
                    <a:pt x="246" y="697"/>
                    <a:pt x="255" y="638"/>
                  </a:cubicBezTo>
                  <a:cubicBezTo>
                    <a:pt x="275" y="374"/>
                    <a:pt x="471" y="227"/>
                    <a:pt x="481" y="227"/>
                  </a:cubicBezTo>
                  <a:cubicBezTo>
                    <a:pt x="540" y="188"/>
                    <a:pt x="549" y="109"/>
                    <a:pt x="520" y="51"/>
                  </a:cubicBezTo>
                  <a:cubicBezTo>
                    <a:pt x="495" y="19"/>
                    <a:pt x="455" y="0"/>
                    <a:pt x="41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5" name="Google Shape;2445;p33"/>
            <p:cNvSpPr/>
            <p:nvPr/>
          </p:nvSpPr>
          <p:spPr>
            <a:xfrm>
              <a:off x="327252" y="480523"/>
              <a:ext cx="106796" cy="145116"/>
            </a:xfrm>
            <a:custGeom>
              <a:avLst/>
              <a:gdLst/>
              <a:ahLst/>
              <a:cxnLst/>
              <a:rect l="l" t="t" r="r" b="b"/>
              <a:pathLst>
                <a:path w="549" h="746" extrusionOk="0">
                  <a:moveTo>
                    <a:pt x="409" y="0"/>
                  </a:moveTo>
                  <a:cubicBezTo>
                    <a:pt x="387" y="0"/>
                    <a:pt x="364" y="7"/>
                    <a:pt x="343" y="21"/>
                  </a:cubicBezTo>
                  <a:cubicBezTo>
                    <a:pt x="333" y="31"/>
                    <a:pt x="39" y="236"/>
                    <a:pt x="10" y="619"/>
                  </a:cubicBezTo>
                  <a:cubicBezTo>
                    <a:pt x="0" y="687"/>
                    <a:pt x="49" y="736"/>
                    <a:pt x="118" y="746"/>
                  </a:cubicBezTo>
                  <a:lnTo>
                    <a:pt x="127" y="746"/>
                  </a:lnTo>
                  <a:cubicBezTo>
                    <a:pt x="186" y="746"/>
                    <a:pt x="245" y="697"/>
                    <a:pt x="245" y="638"/>
                  </a:cubicBezTo>
                  <a:cubicBezTo>
                    <a:pt x="264" y="374"/>
                    <a:pt x="470" y="227"/>
                    <a:pt x="480" y="217"/>
                  </a:cubicBezTo>
                  <a:cubicBezTo>
                    <a:pt x="538" y="178"/>
                    <a:pt x="549" y="109"/>
                    <a:pt x="509" y="51"/>
                  </a:cubicBezTo>
                  <a:cubicBezTo>
                    <a:pt x="485" y="19"/>
                    <a:pt x="448" y="0"/>
                    <a:pt x="40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6" name="Google Shape;2446;p33"/>
            <p:cNvSpPr/>
            <p:nvPr/>
          </p:nvSpPr>
          <p:spPr>
            <a:xfrm>
              <a:off x="1112161" y="2400289"/>
              <a:ext cx="100960" cy="149590"/>
            </a:xfrm>
            <a:custGeom>
              <a:avLst/>
              <a:gdLst/>
              <a:ahLst/>
              <a:cxnLst/>
              <a:rect l="l" t="t" r="r" b="b"/>
              <a:pathLst>
                <a:path w="519" h="769" extrusionOk="0">
                  <a:moveTo>
                    <a:pt x="379" y="1"/>
                  </a:moveTo>
                  <a:cubicBezTo>
                    <a:pt x="353" y="1"/>
                    <a:pt x="327" y="9"/>
                    <a:pt x="304" y="24"/>
                  </a:cubicBezTo>
                  <a:cubicBezTo>
                    <a:pt x="294" y="35"/>
                    <a:pt x="10" y="259"/>
                    <a:pt x="10" y="642"/>
                  </a:cubicBezTo>
                  <a:cubicBezTo>
                    <a:pt x="0" y="710"/>
                    <a:pt x="59" y="769"/>
                    <a:pt x="127" y="769"/>
                  </a:cubicBezTo>
                  <a:cubicBezTo>
                    <a:pt x="196" y="769"/>
                    <a:pt x="245" y="710"/>
                    <a:pt x="245" y="651"/>
                  </a:cubicBezTo>
                  <a:cubicBezTo>
                    <a:pt x="255" y="387"/>
                    <a:pt x="451" y="230"/>
                    <a:pt x="460" y="220"/>
                  </a:cubicBezTo>
                  <a:cubicBezTo>
                    <a:pt x="510" y="181"/>
                    <a:pt x="519" y="103"/>
                    <a:pt x="480" y="54"/>
                  </a:cubicBezTo>
                  <a:cubicBezTo>
                    <a:pt x="456" y="19"/>
                    <a:pt x="418" y="1"/>
                    <a:pt x="37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7" name="Google Shape;2447;p33"/>
            <p:cNvSpPr/>
            <p:nvPr/>
          </p:nvSpPr>
          <p:spPr>
            <a:xfrm>
              <a:off x="1268365" y="2154410"/>
              <a:ext cx="101154" cy="147839"/>
            </a:xfrm>
            <a:custGeom>
              <a:avLst/>
              <a:gdLst/>
              <a:ahLst/>
              <a:cxnLst/>
              <a:rect l="l" t="t" r="r" b="b"/>
              <a:pathLst>
                <a:path w="520" h="760" extrusionOk="0">
                  <a:moveTo>
                    <a:pt x="383" y="1"/>
                  </a:moveTo>
                  <a:cubicBezTo>
                    <a:pt x="356" y="1"/>
                    <a:pt x="328" y="9"/>
                    <a:pt x="304" y="25"/>
                  </a:cubicBezTo>
                  <a:cubicBezTo>
                    <a:pt x="294" y="35"/>
                    <a:pt x="10" y="250"/>
                    <a:pt x="10" y="642"/>
                  </a:cubicBezTo>
                  <a:cubicBezTo>
                    <a:pt x="0" y="701"/>
                    <a:pt x="59" y="759"/>
                    <a:pt x="127" y="759"/>
                  </a:cubicBezTo>
                  <a:cubicBezTo>
                    <a:pt x="196" y="759"/>
                    <a:pt x="245" y="711"/>
                    <a:pt x="245" y="642"/>
                  </a:cubicBezTo>
                  <a:cubicBezTo>
                    <a:pt x="255" y="378"/>
                    <a:pt x="441" y="221"/>
                    <a:pt x="451" y="211"/>
                  </a:cubicBezTo>
                  <a:cubicBezTo>
                    <a:pt x="510" y="172"/>
                    <a:pt x="519" y="93"/>
                    <a:pt x="480" y="45"/>
                  </a:cubicBezTo>
                  <a:cubicBezTo>
                    <a:pt x="457" y="16"/>
                    <a:pt x="421" y="1"/>
                    <a:pt x="38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8" name="Google Shape;2448;p33"/>
            <p:cNvSpPr/>
            <p:nvPr/>
          </p:nvSpPr>
          <p:spPr>
            <a:xfrm>
              <a:off x="1805644" y="1228277"/>
              <a:ext cx="125859" cy="132861"/>
            </a:xfrm>
            <a:custGeom>
              <a:avLst/>
              <a:gdLst/>
              <a:ahLst/>
              <a:cxnLst/>
              <a:rect l="l" t="t" r="r" b="b"/>
              <a:pathLst>
                <a:path w="647" h="683" extrusionOk="0">
                  <a:moveTo>
                    <a:pt x="503" y="1"/>
                  </a:moveTo>
                  <a:cubicBezTo>
                    <a:pt x="489" y="1"/>
                    <a:pt x="475" y="3"/>
                    <a:pt x="460" y="7"/>
                  </a:cubicBezTo>
                  <a:cubicBezTo>
                    <a:pt x="451" y="16"/>
                    <a:pt x="127" y="164"/>
                    <a:pt x="20" y="536"/>
                  </a:cubicBezTo>
                  <a:cubicBezTo>
                    <a:pt x="0" y="594"/>
                    <a:pt x="39" y="663"/>
                    <a:pt x="108" y="682"/>
                  </a:cubicBezTo>
                  <a:lnTo>
                    <a:pt x="137" y="682"/>
                  </a:lnTo>
                  <a:cubicBezTo>
                    <a:pt x="196" y="682"/>
                    <a:pt x="245" y="653"/>
                    <a:pt x="255" y="594"/>
                  </a:cubicBezTo>
                  <a:cubicBezTo>
                    <a:pt x="323" y="340"/>
                    <a:pt x="549" y="242"/>
                    <a:pt x="558" y="232"/>
                  </a:cubicBezTo>
                  <a:cubicBezTo>
                    <a:pt x="627" y="203"/>
                    <a:pt x="647" y="134"/>
                    <a:pt x="627" y="75"/>
                  </a:cubicBezTo>
                  <a:cubicBezTo>
                    <a:pt x="604" y="29"/>
                    <a:pt x="556" y="1"/>
                    <a:pt x="50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9" name="Google Shape;2449;p33"/>
            <p:cNvSpPr/>
            <p:nvPr/>
          </p:nvSpPr>
          <p:spPr>
            <a:xfrm>
              <a:off x="1887539" y="992902"/>
              <a:ext cx="125859" cy="133833"/>
            </a:xfrm>
            <a:custGeom>
              <a:avLst/>
              <a:gdLst/>
              <a:ahLst/>
              <a:cxnLst/>
              <a:rect l="l" t="t" r="r" b="b"/>
              <a:pathLst>
                <a:path w="647" h="688" extrusionOk="0">
                  <a:moveTo>
                    <a:pt x="511" y="0"/>
                  </a:moveTo>
                  <a:cubicBezTo>
                    <a:pt x="494" y="0"/>
                    <a:pt x="476" y="4"/>
                    <a:pt x="461" y="12"/>
                  </a:cubicBezTo>
                  <a:cubicBezTo>
                    <a:pt x="451" y="12"/>
                    <a:pt x="118" y="159"/>
                    <a:pt x="20" y="531"/>
                  </a:cubicBezTo>
                  <a:cubicBezTo>
                    <a:pt x="0" y="599"/>
                    <a:pt x="39" y="658"/>
                    <a:pt x="98" y="678"/>
                  </a:cubicBezTo>
                  <a:cubicBezTo>
                    <a:pt x="108" y="688"/>
                    <a:pt x="128" y="688"/>
                    <a:pt x="137" y="688"/>
                  </a:cubicBezTo>
                  <a:cubicBezTo>
                    <a:pt x="187" y="688"/>
                    <a:pt x="235" y="649"/>
                    <a:pt x="255" y="599"/>
                  </a:cubicBezTo>
                  <a:cubicBezTo>
                    <a:pt x="324" y="345"/>
                    <a:pt x="549" y="237"/>
                    <a:pt x="559" y="227"/>
                  </a:cubicBezTo>
                  <a:cubicBezTo>
                    <a:pt x="617" y="208"/>
                    <a:pt x="646" y="139"/>
                    <a:pt x="617" y="71"/>
                  </a:cubicBezTo>
                  <a:cubicBezTo>
                    <a:pt x="603" y="27"/>
                    <a:pt x="557" y="0"/>
                    <a:pt x="511"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0" name="Google Shape;2450;p33"/>
            <p:cNvSpPr/>
            <p:nvPr/>
          </p:nvSpPr>
          <p:spPr>
            <a:xfrm>
              <a:off x="2022734" y="1069156"/>
              <a:ext cx="146868" cy="107183"/>
            </a:xfrm>
            <a:custGeom>
              <a:avLst/>
              <a:gdLst/>
              <a:ahLst/>
              <a:cxnLst/>
              <a:rect l="l" t="t" r="r" b="b"/>
              <a:pathLst>
                <a:path w="755" h="551" extrusionOk="0">
                  <a:moveTo>
                    <a:pt x="633" y="1"/>
                  </a:moveTo>
                  <a:cubicBezTo>
                    <a:pt x="628" y="1"/>
                    <a:pt x="623" y="1"/>
                    <a:pt x="617" y="2"/>
                  </a:cubicBezTo>
                  <a:cubicBezTo>
                    <a:pt x="598" y="2"/>
                    <a:pt x="245" y="41"/>
                    <a:pt x="30" y="364"/>
                  </a:cubicBezTo>
                  <a:cubicBezTo>
                    <a:pt x="1" y="423"/>
                    <a:pt x="10" y="492"/>
                    <a:pt x="69" y="531"/>
                  </a:cubicBezTo>
                  <a:cubicBezTo>
                    <a:pt x="89" y="540"/>
                    <a:pt x="108" y="551"/>
                    <a:pt x="138" y="551"/>
                  </a:cubicBezTo>
                  <a:cubicBezTo>
                    <a:pt x="177" y="551"/>
                    <a:pt x="216" y="531"/>
                    <a:pt x="236" y="492"/>
                  </a:cubicBezTo>
                  <a:cubicBezTo>
                    <a:pt x="382" y="276"/>
                    <a:pt x="628" y="247"/>
                    <a:pt x="637" y="237"/>
                  </a:cubicBezTo>
                  <a:cubicBezTo>
                    <a:pt x="706" y="237"/>
                    <a:pt x="755" y="178"/>
                    <a:pt x="745" y="109"/>
                  </a:cubicBezTo>
                  <a:cubicBezTo>
                    <a:pt x="736" y="47"/>
                    <a:pt x="686" y="1"/>
                    <a:pt x="63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1" name="Google Shape;2451;p33"/>
            <p:cNvSpPr/>
            <p:nvPr/>
          </p:nvSpPr>
          <p:spPr>
            <a:xfrm>
              <a:off x="1062557" y="2205959"/>
              <a:ext cx="99209" cy="149590"/>
            </a:xfrm>
            <a:custGeom>
              <a:avLst/>
              <a:gdLst/>
              <a:ahLst/>
              <a:cxnLst/>
              <a:rect l="l" t="t" r="r" b="b"/>
              <a:pathLst>
                <a:path w="510" h="769" extrusionOk="0">
                  <a:moveTo>
                    <a:pt x="376" y="0"/>
                  </a:moveTo>
                  <a:cubicBezTo>
                    <a:pt x="350" y="0"/>
                    <a:pt x="324" y="8"/>
                    <a:pt x="304" y="24"/>
                  </a:cubicBezTo>
                  <a:cubicBezTo>
                    <a:pt x="294" y="35"/>
                    <a:pt x="10" y="259"/>
                    <a:pt x="1" y="642"/>
                  </a:cubicBezTo>
                  <a:cubicBezTo>
                    <a:pt x="1" y="710"/>
                    <a:pt x="49" y="759"/>
                    <a:pt x="118" y="769"/>
                  </a:cubicBezTo>
                  <a:cubicBezTo>
                    <a:pt x="186" y="769"/>
                    <a:pt x="245" y="710"/>
                    <a:pt x="245" y="642"/>
                  </a:cubicBezTo>
                  <a:cubicBezTo>
                    <a:pt x="245" y="377"/>
                    <a:pt x="441" y="220"/>
                    <a:pt x="451" y="220"/>
                  </a:cubicBezTo>
                  <a:cubicBezTo>
                    <a:pt x="500" y="181"/>
                    <a:pt x="510" y="103"/>
                    <a:pt x="471" y="44"/>
                  </a:cubicBezTo>
                  <a:cubicBezTo>
                    <a:pt x="448" y="16"/>
                    <a:pt x="412" y="0"/>
                    <a:pt x="376"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2" name="Google Shape;2452;p33"/>
            <p:cNvSpPr/>
            <p:nvPr/>
          </p:nvSpPr>
          <p:spPr>
            <a:xfrm>
              <a:off x="868227" y="2541320"/>
              <a:ext cx="99209" cy="147839"/>
            </a:xfrm>
            <a:custGeom>
              <a:avLst/>
              <a:gdLst/>
              <a:ahLst/>
              <a:cxnLst/>
              <a:rect l="l" t="t" r="r" b="b"/>
              <a:pathLst>
                <a:path w="510" h="760" extrusionOk="0">
                  <a:moveTo>
                    <a:pt x="376" y="0"/>
                  </a:moveTo>
                  <a:cubicBezTo>
                    <a:pt x="350" y="0"/>
                    <a:pt x="324" y="8"/>
                    <a:pt x="304" y="24"/>
                  </a:cubicBezTo>
                  <a:cubicBezTo>
                    <a:pt x="284" y="34"/>
                    <a:pt x="10" y="250"/>
                    <a:pt x="1" y="641"/>
                  </a:cubicBezTo>
                  <a:cubicBezTo>
                    <a:pt x="1" y="710"/>
                    <a:pt x="49" y="759"/>
                    <a:pt x="118" y="759"/>
                  </a:cubicBezTo>
                  <a:cubicBezTo>
                    <a:pt x="186" y="759"/>
                    <a:pt x="236" y="710"/>
                    <a:pt x="236" y="641"/>
                  </a:cubicBezTo>
                  <a:cubicBezTo>
                    <a:pt x="245" y="377"/>
                    <a:pt x="441" y="220"/>
                    <a:pt x="451" y="220"/>
                  </a:cubicBezTo>
                  <a:cubicBezTo>
                    <a:pt x="500" y="171"/>
                    <a:pt x="510" y="102"/>
                    <a:pt x="471" y="44"/>
                  </a:cubicBezTo>
                  <a:cubicBezTo>
                    <a:pt x="448" y="15"/>
                    <a:pt x="412" y="0"/>
                    <a:pt x="376"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3" name="Google Shape;2453;p33"/>
            <p:cNvSpPr/>
            <p:nvPr/>
          </p:nvSpPr>
          <p:spPr>
            <a:xfrm>
              <a:off x="6848517" y="-64146"/>
              <a:ext cx="2387436" cy="2315042"/>
            </a:xfrm>
            <a:custGeom>
              <a:avLst/>
              <a:gdLst/>
              <a:ahLst/>
              <a:cxnLst/>
              <a:rect l="l" t="t" r="r" b="b"/>
              <a:pathLst>
                <a:path w="12273" h="11901" extrusionOk="0">
                  <a:moveTo>
                    <a:pt x="1" y="0"/>
                  </a:moveTo>
                  <a:cubicBezTo>
                    <a:pt x="1" y="3524"/>
                    <a:pt x="2540" y="3987"/>
                    <a:pt x="3875" y="3987"/>
                  </a:cubicBezTo>
                  <a:cubicBezTo>
                    <a:pt x="4350" y="3987"/>
                    <a:pt x="4673" y="3928"/>
                    <a:pt x="4673" y="3928"/>
                  </a:cubicBezTo>
                  <a:cubicBezTo>
                    <a:pt x="4757" y="7427"/>
                    <a:pt x="7450" y="7806"/>
                    <a:pt x="8613" y="7806"/>
                  </a:cubicBezTo>
                  <a:cubicBezTo>
                    <a:pt x="8934" y="7806"/>
                    <a:pt x="9139" y="7777"/>
                    <a:pt x="9139" y="7777"/>
                  </a:cubicBezTo>
                  <a:cubicBezTo>
                    <a:pt x="9668" y="10774"/>
                    <a:pt x="12273" y="11900"/>
                    <a:pt x="12273" y="11900"/>
                  </a:cubicBezTo>
                  <a:lnTo>
                    <a:pt x="12273" y="0"/>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4" name="Google Shape;2454;p33"/>
            <p:cNvSpPr/>
            <p:nvPr/>
          </p:nvSpPr>
          <p:spPr>
            <a:xfrm>
              <a:off x="5076781" y="-64146"/>
              <a:ext cx="2497928" cy="586298"/>
            </a:xfrm>
            <a:custGeom>
              <a:avLst/>
              <a:gdLst/>
              <a:ahLst/>
              <a:cxnLst/>
              <a:rect l="l" t="t" r="r" b="b"/>
              <a:pathLst>
                <a:path w="12841" h="3014" extrusionOk="0">
                  <a:moveTo>
                    <a:pt x="0" y="0"/>
                  </a:moveTo>
                  <a:cubicBezTo>
                    <a:pt x="0" y="0"/>
                    <a:pt x="1203" y="1987"/>
                    <a:pt x="3177" y="1987"/>
                  </a:cubicBezTo>
                  <a:cubicBezTo>
                    <a:pt x="3559" y="1987"/>
                    <a:pt x="3971" y="1912"/>
                    <a:pt x="4408" y="1734"/>
                  </a:cubicBezTo>
                  <a:cubicBezTo>
                    <a:pt x="4847" y="1555"/>
                    <a:pt x="5215" y="1482"/>
                    <a:pt x="5537" y="1482"/>
                  </a:cubicBezTo>
                  <a:cubicBezTo>
                    <a:pt x="7004" y="1482"/>
                    <a:pt x="7481" y="3014"/>
                    <a:pt x="9212" y="3014"/>
                  </a:cubicBezTo>
                  <a:cubicBezTo>
                    <a:pt x="9425" y="3014"/>
                    <a:pt x="9657" y="2991"/>
                    <a:pt x="9912" y="2938"/>
                  </a:cubicBezTo>
                  <a:cubicBezTo>
                    <a:pt x="12684" y="2361"/>
                    <a:pt x="12841" y="0"/>
                    <a:pt x="1284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5" name="Google Shape;2455;p33"/>
            <p:cNvSpPr/>
            <p:nvPr/>
          </p:nvSpPr>
          <p:spPr>
            <a:xfrm>
              <a:off x="5625342" y="154305"/>
              <a:ext cx="166126" cy="63610"/>
            </a:xfrm>
            <a:custGeom>
              <a:avLst/>
              <a:gdLst/>
              <a:ahLst/>
              <a:cxnLst/>
              <a:rect l="l" t="t" r="r" b="b"/>
              <a:pathLst>
                <a:path w="854" h="327" extrusionOk="0">
                  <a:moveTo>
                    <a:pt x="713" y="0"/>
                  </a:moveTo>
                  <a:cubicBezTo>
                    <a:pt x="695" y="0"/>
                    <a:pt x="676" y="4"/>
                    <a:pt x="658" y="13"/>
                  </a:cubicBezTo>
                  <a:cubicBezTo>
                    <a:pt x="561" y="66"/>
                    <a:pt x="466" y="82"/>
                    <a:pt x="387" y="82"/>
                  </a:cubicBezTo>
                  <a:cubicBezTo>
                    <a:pt x="274" y="82"/>
                    <a:pt x="193" y="49"/>
                    <a:pt x="187" y="43"/>
                  </a:cubicBezTo>
                  <a:cubicBezTo>
                    <a:pt x="173" y="39"/>
                    <a:pt x="158" y="37"/>
                    <a:pt x="144" y="37"/>
                  </a:cubicBezTo>
                  <a:cubicBezTo>
                    <a:pt x="92" y="37"/>
                    <a:pt x="44" y="65"/>
                    <a:pt x="21" y="111"/>
                  </a:cubicBezTo>
                  <a:cubicBezTo>
                    <a:pt x="1" y="170"/>
                    <a:pt x="31" y="248"/>
                    <a:pt x="89" y="268"/>
                  </a:cubicBezTo>
                  <a:cubicBezTo>
                    <a:pt x="99" y="278"/>
                    <a:pt x="216" y="327"/>
                    <a:pt x="393" y="327"/>
                  </a:cubicBezTo>
                  <a:cubicBezTo>
                    <a:pt x="501" y="327"/>
                    <a:pt x="638" y="298"/>
                    <a:pt x="775" y="229"/>
                  </a:cubicBezTo>
                  <a:cubicBezTo>
                    <a:pt x="834" y="200"/>
                    <a:pt x="853" y="121"/>
                    <a:pt x="814" y="63"/>
                  </a:cubicBezTo>
                  <a:cubicBezTo>
                    <a:pt x="794" y="22"/>
                    <a:pt x="755" y="0"/>
                    <a:pt x="713"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6" name="Google Shape;2456;p33"/>
            <p:cNvSpPr/>
            <p:nvPr/>
          </p:nvSpPr>
          <p:spPr>
            <a:xfrm>
              <a:off x="5448324" y="125710"/>
              <a:ext cx="165932" cy="63804"/>
            </a:xfrm>
            <a:custGeom>
              <a:avLst/>
              <a:gdLst/>
              <a:ahLst/>
              <a:cxnLst/>
              <a:rect l="l" t="t" r="r" b="b"/>
              <a:pathLst>
                <a:path w="853" h="328" extrusionOk="0">
                  <a:moveTo>
                    <a:pt x="715" y="0"/>
                  </a:moveTo>
                  <a:cubicBezTo>
                    <a:pt x="695" y="0"/>
                    <a:pt x="675" y="5"/>
                    <a:pt x="656" y="14"/>
                  </a:cubicBezTo>
                  <a:cubicBezTo>
                    <a:pt x="558" y="67"/>
                    <a:pt x="461" y="83"/>
                    <a:pt x="381" y="83"/>
                  </a:cubicBezTo>
                  <a:cubicBezTo>
                    <a:pt x="270" y="83"/>
                    <a:pt x="192" y="53"/>
                    <a:pt x="186" y="53"/>
                  </a:cubicBezTo>
                  <a:cubicBezTo>
                    <a:pt x="170" y="45"/>
                    <a:pt x="153" y="41"/>
                    <a:pt x="136" y="41"/>
                  </a:cubicBezTo>
                  <a:cubicBezTo>
                    <a:pt x="90" y="41"/>
                    <a:pt x="44" y="69"/>
                    <a:pt x="29" y="112"/>
                  </a:cubicBezTo>
                  <a:cubicBezTo>
                    <a:pt x="0" y="171"/>
                    <a:pt x="29" y="249"/>
                    <a:pt x="88" y="268"/>
                  </a:cubicBezTo>
                  <a:cubicBezTo>
                    <a:pt x="98" y="278"/>
                    <a:pt x="225" y="327"/>
                    <a:pt x="392" y="327"/>
                  </a:cubicBezTo>
                  <a:cubicBezTo>
                    <a:pt x="500" y="327"/>
                    <a:pt x="637" y="308"/>
                    <a:pt x="774" y="229"/>
                  </a:cubicBezTo>
                  <a:cubicBezTo>
                    <a:pt x="833" y="200"/>
                    <a:pt x="852" y="121"/>
                    <a:pt x="823" y="62"/>
                  </a:cubicBezTo>
                  <a:cubicBezTo>
                    <a:pt x="803" y="22"/>
                    <a:pt x="759" y="0"/>
                    <a:pt x="71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7" name="Google Shape;2457;p33"/>
            <p:cNvSpPr/>
            <p:nvPr/>
          </p:nvSpPr>
          <p:spPr>
            <a:xfrm>
              <a:off x="5314879" y="7244"/>
              <a:ext cx="162041" cy="71780"/>
            </a:xfrm>
            <a:custGeom>
              <a:avLst/>
              <a:gdLst/>
              <a:ahLst/>
              <a:cxnLst/>
              <a:rect l="l" t="t" r="r" b="b"/>
              <a:pathLst>
                <a:path w="833" h="369" extrusionOk="0">
                  <a:moveTo>
                    <a:pt x="135" y="1"/>
                  </a:moveTo>
                  <a:cubicBezTo>
                    <a:pt x="99" y="1"/>
                    <a:pt x="63" y="16"/>
                    <a:pt x="40" y="45"/>
                  </a:cubicBezTo>
                  <a:cubicBezTo>
                    <a:pt x="1" y="94"/>
                    <a:pt x="10" y="172"/>
                    <a:pt x="60" y="211"/>
                  </a:cubicBezTo>
                  <a:cubicBezTo>
                    <a:pt x="69" y="221"/>
                    <a:pt x="265" y="368"/>
                    <a:pt x="549" y="368"/>
                  </a:cubicBezTo>
                  <a:cubicBezTo>
                    <a:pt x="608" y="368"/>
                    <a:pt x="667" y="368"/>
                    <a:pt x="726" y="349"/>
                  </a:cubicBezTo>
                  <a:cubicBezTo>
                    <a:pt x="794" y="338"/>
                    <a:pt x="833" y="270"/>
                    <a:pt x="813" y="201"/>
                  </a:cubicBezTo>
                  <a:cubicBezTo>
                    <a:pt x="805" y="149"/>
                    <a:pt x="749" y="112"/>
                    <a:pt x="689" y="112"/>
                  </a:cubicBezTo>
                  <a:cubicBezTo>
                    <a:pt x="681" y="112"/>
                    <a:pt x="674" y="112"/>
                    <a:pt x="667" y="114"/>
                  </a:cubicBezTo>
                  <a:cubicBezTo>
                    <a:pt x="619" y="126"/>
                    <a:pt x="573" y="132"/>
                    <a:pt x="531" y="132"/>
                  </a:cubicBezTo>
                  <a:cubicBezTo>
                    <a:pt x="345" y="132"/>
                    <a:pt x="214" y="33"/>
                    <a:pt x="206" y="25"/>
                  </a:cubicBezTo>
                  <a:cubicBezTo>
                    <a:pt x="186" y="9"/>
                    <a:pt x="161" y="1"/>
                    <a:pt x="135"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8" name="Google Shape;2458;p33"/>
            <p:cNvSpPr/>
            <p:nvPr/>
          </p:nvSpPr>
          <p:spPr>
            <a:xfrm>
              <a:off x="5909349" y="66575"/>
              <a:ext cx="162041" cy="75281"/>
            </a:xfrm>
            <a:custGeom>
              <a:avLst/>
              <a:gdLst/>
              <a:ahLst/>
              <a:cxnLst/>
              <a:rect l="l" t="t" r="r" b="b"/>
              <a:pathLst>
                <a:path w="833" h="387" extrusionOk="0">
                  <a:moveTo>
                    <a:pt x="694" y="0"/>
                  </a:moveTo>
                  <a:cubicBezTo>
                    <a:pt x="668" y="0"/>
                    <a:pt x="641" y="8"/>
                    <a:pt x="617" y="24"/>
                  </a:cubicBezTo>
                  <a:cubicBezTo>
                    <a:pt x="497" y="121"/>
                    <a:pt x="363" y="141"/>
                    <a:pt x="271" y="141"/>
                  </a:cubicBezTo>
                  <a:cubicBezTo>
                    <a:pt x="206" y="141"/>
                    <a:pt x="161" y="131"/>
                    <a:pt x="157" y="131"/>
                  </a:cubicBezTo>
                  <a:cubicBezTo>
                    <a:pt x="147" y="128"/>
                    <a:pt x="137" y="126"/>
                    <a:pt x="126" y="126"/>
                  </a:cubicBezTo>
                  <a:cubicBezTo>
                    <a:pt x="76" y="126"/>
                    <a:pt x="26" y="163"/>
                    <a:pt x="10" y="220"/>
                  </a:cubicBezTo>
                  <a:cubicBezTo>
                    <a:pt x="1" y="279"/>
                    <a:pt x="40" y="347"/>
                    <a:pt x="99" y="366"/>
                  </a:cubicBezTo>
                  <a:cubicBezTo>
                    <a:pt x="108" y="366"/>
                    <a:pt x="177" y="386"/>
                    <a:pt x="275" y="386"/>
                  </a:cubicBezTo>
                  <a:cubicBezTo>
                    <a:pt x="402" y="386"/>
                    <a:pt x="588" y="357"/>
                    <a:pt x="765" y="220"/>
                  </a:cubicBezTo>
                  <a:cubicBezTo>
                    <a:pt x="823" y="181"/>
                    <a:pt x="833" y="102"/>
                    <a:pt x="794" y="53"/>
                  </a:cubicBezTo>
                  <a:cubicBezTo>
                    <a:pt x="770" y="18"/>
                    <a:pt x="733" y="0"/>
                    <a:pt x="69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9" name="Google Shape;2459;p33"/>
            <p:cNvSpPr/>
            <p:nvPr/>
          </p:nvSpPr>
          <p:spPr>
            <a:xfrm>
              <a:off x="5671055" y="6272"/>
              <a:ext cx="166126" cy="63026"/>
            </a:xfrm>
            <a:custGeom>
              <a:avLst/>
              <a:gdLst/>
              <a:ahLst/>
              <a:cxnLst/>
              <a:rect l="l" t="t" r="r" b="b"/>
              <a:pathLst>
                <a:path w="854" h="324" extrusionOk="0">
                  <a:moveTo>
                    <a:pt x="130" y="0"/>
                  </a:moveTo>
                  <a:cubicBezTo>
                    <a:pt x="89" y="0"/>
                    <a:pt x="49" y="22"/>
                    <a:pt x="31" y="60"/>
                  </a:cubicBezTo>
                  <a:cubicBezTo>
                    <a:pt x="1" y="119"/>
                    <a:pt x="21" y="197"/>
                    <a:pt x="79" y="226"/>
                  </a:cubicBezTo>
                  <a:cubicBezTo>
                    <a:pt x="90" y="236"/>
                    <a:pt x="246" y="324"/>
                    <a:pt x="462" y="324"/>
                  </a:cubicBezTo>
                  <a:cubicBezTo>
                    <a:pt x="549" y="324"/>
                    <a:pt x="658" y="304"/>
                    <a:pt x="756" y="265"/>
                  </a:cubicBezTo>
                  <a:cubicBezTo>
                    <a:pt x="824" y="236"/>
                    <a:pt x="853" y="167"/>
                    <a:pt x="824" y="99"/>
                  </a:cubicBezTo>
                  <a:cubicBezTo>
                    <a:pt x="802" y="56"/>
                    <a:pt x="760" y="29"/>
                    <a:pt x="716" y="29"/>
                  </a:cubicBezTo>
                  <a:cubicBezTo>
                    <a:pt x="699" y="29"/>
                    <a:pt x="683" y="32"/>
                    <a:pt x="667" y="40"/>
                  </a:cubicBezTo>
                  <a:cubicBezTo>
                    <a:pt x="595" y="69"/>
                    <a:pt x="526" y="79"/>
                    <a:pt x="463" y="79"/>
                  </a:cubicBezTo>
                  <a:cubicBezTo>
                    <a:pt x="314" y="79"/>
                    <a:pt x="204" y="21"/>
                    <a:pt x="197" y="21"/>
                  </a:cubicBezTo>
                  <a:cubicBezTo>
                    <a:pt x="176" y="7"/>
                    <a:pt x="153" y="0"/>
                    <a:pt x="130"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0" name="Google Shape;2460;p33"/>
            <p:cNvSpPr/>
            <p:nvPr/>
          </p:nvSpPr>
          <p:spPr>
            <a:xfrm>
              <a:off x="7256241" y="1141908"/>
              <a:ext cx="619570" cy="891703"/>
            </a:xfrm>
            <a:custGeom>
              <a:avLst/>
              <a:gdLst/>
              <a:ahLst/>
              <a:cxnLst/>
              <a:rect l="l" t="t" r="r" b="b"/>
              <a:pathLst>
                <a:path w="3185" h="4584" extrusionOk="0">
                  <a:moveTo>
                    <a:pt x="520" y="0"/>
                  </a:moveTo>
                  <a:cubicBezTo>
                    <a:pt x="520" y="0"/>
                    <a:pt x="1" y="294"/>
                    <a:pt x="59" y="1861"/>
                  </a:cubicBezTo>
                  <a:cubicBezTo>
                    <a:pt x="127" y="3678"/>
                    <a:pt x="1770" y="4583"/>
                    <a:pt x="2584" y="4583"/>
                  </a:cubicBezTo>
                  <a:cubicBezTo>
                    <a:pt x="2713" y="4583"/>
                    <a:pt x="2822" y="4561"/>
                    <a:pt x="2900" y="4515"/>
                  </a:cubicBezTo>
                  <a:cubicBezTo>
                    <a:pt x="3184" y="4349"/>
                    <a:pt x="1979" y="3585"/>
                    <a:pt x="2361" y="2850"/>
                  </a:cubicBezTo>
                  <a:cubicBezTo>
                    <a:pt x="2753" y="2116"/>
                    <a:pt x="520" y="0"/>
                    <a:pt x="52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1" name="Google Shape;2461;p33"/>
            <p:cNvSpPr/>
            <p:nvPr/>
          </p:nvSpPr>
          <p:spPr>
            <a:xfrm>
              <a:off x="7888838" y="519817"/>
              <a:ext cx="943264" cy="562177"/>
            </a:xfrm>
            <a:custGeom>
              <a:avLst/>
              <a:gdLst/>
              <a:ahLst/>
              <a:cxnLst/>
              <a:rect l="l" t="t" r="r" b="b"/>
              <a:pathLst>
                <a:path w="4849" h="2890" extrusionOk="0">
                  <a:moveTo>
                    <a:pt x="1621" y="1"/>
                  </a:moveTo>
                  <a:cubicBezTo>
                    <a:pt x="273" y="1"/>
                    <a:pt x="0" y="465"/>
                    <a:pt x="0" y="465"/>
                  </a:cubicBezTo>
                  <a:cubicBezTo>
                    <a:pt x="0" y="465"/>
                    <a:pt x="1803" y="2351"/>
                    <a:pt x="2661" y="2351"/>
                  </a:cubicBezTo>
                  <a:cubicBezTo>
                    <a:pt x="2735" y="2351"/>
                    <a:pt x="2802" y="2337"/>
                    <a:pt x="2860" y="2307"/>
                  </a:cubicBezTo>
                  <a:cubicBezTo>
                    <a:pt x="2961" y="2254"/>
                    <a:pt x="3062" y="2231"/>
                    <a:pt x="3163" y="2231"/>
                  </a:cubicBezTo>
                  <a:cubicBezTo>
                    <a:pt x="3708" y="2231"/>
                    <a:pt x="4225" y="2889"/>
                    <a:pt x="4442" y="2889"/>
                  </a:cubicBezTo>
                  <a:cubicBezTo>
                    <a:pt x="4473" y="2889"/>
                    <a:pt x="4498" y="2876"/>
                    <a:pt x="4516" y="2846"/>
                  </a:cubicBezTo>
                  <a:cubicBezTo>
                    <a:pt x="4849" y="2278"/>
                    <a:pt x="3967" y="84"/>
                    <a:pt x="1861" y="5"/>
                  </a:cubicBezTo>
                  <a:cubicBezTo>
                    <a:pt x="1778" y="2"/>
                    <a:pt x="1698" y="1"/>
                    <a:pt x="162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2" name="Google Shape;2462;p33"/>
            <p:cNvSpPr/>
            <p:nvPr/>
          </p:nvSpPr>
          <p:spPr>
            <a:xfrm>
              <a:off x="7934551" y="1172254"/>
              <a:ext cx="592725" cy="550506"/>
            </a:xfrm>
            <a:custGeom>
              <a:avLst/>
              <a:gdLst/>
              <a:ahLst/>
              <a:cxnLst/>
              <a:rect l="l" t="t" r="r" b="b"/>
              <a:pathLst>
                <a:path w="3047" h="2830" extrusionOk="0">
                  <a:moveTo>
                    <a:pt x="1871" y="1"/>
                  </a:moveTo>
                  <a:lnTo>
                    <a:pt x="0" y="1940"/>
                  </a:lnTo>
                  <a:cubicBezTo>
                    <a:pt x="0" y="1940"/>
                    <a:pt x="512" y="2830"/>
                    <a:pt x="884" y="2830"/>
                  </a:cubicBezTo>
                  <a:cubicBezTo>
                    <a:pt x="914" y="2830"/>
                    <a:pt x="943" y="2824"/>
                    <a:pt x="970" y="2811"/>
                  </a:cubicBezTo>
                  <a:cubicBezTo>
                    <a:pt x="1342" y="2635"/>
                    <a:pt x="3047" y="1009"/>
                    <a:pt x="2821" y="726"/>
                  </a:cubicBezTo>
                  <a:cubicBezTo>
                    <a:pt x="2351" y="167"/>
                    <a:pt x="1871" y="1"/>
                    <a:pt x="1871"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3" name="Google Shape;2463;p33"/>
            <p:cNvSpPr/>
            <p:nvPr/>
          </p:nvSpPr>
          <p:spPr>
            <a:xfrm>
              <a:off x="8218558" y="1494192"/>
              <a:ext cx="856505" cy="698734"/>
            </a:xfrm>
            <a:custGeom>
              <a:avLst/>
              <a:gdLst/>
              <a:ahLst/>
              <a:cxnLst/>
              <a:rect l="l" t="t" r="r" b="b"/>
              <a:pathLst>
                <a:path w="4403" h="3592" extrusionOk="0">
                  <a:moveTo>
                    <a:pt x="1550" y="0"/>
                  </a:moveTo>
                  <a:cubicBezTo>
                    <a:pt x="986" y="0"/>
                    <a:pt x="441" y="298"/>
                    <a:pt x="147" y="1176"/>
                  </a:cubicBezTo>
                  <a:cubicBezTo>
                    <a:pt x="147" y="1176"/>
                    <a:pt x="0" y="1950"/>
                    <a:pt x="715" y="2792"/>
                  </a:cubicBezTo>
                  <a:cubicBezTo>
                    <a:pt x="936" y="3052"/>
                    <a:pt x="1088" y="3143"/>
                    <a:pt x="1192" y="3143"/>
                  </a:cubicBezTo>
                  <a:cubicBezTo>
                    <a:pt x="1429" y="3143"/>
                    <a:pt x="1420" y="2675"/>
                    <a:pt x="1420" y="2675"/>
                  </a:cubicBezTo>
                  <a:lnTo>
                    <a:pt x="1420" y="2675"/>
                  </a:lnTo>
                  <a:cubicBezTo>
                    <a:pt x="1420" y="2675"/>
                    <a:pt x="2066" y="3439"/>
                    <a:pt x="3271" y="3585"/>
                  </a:cubicBezTo>
                  <a:cubicBezTo>
                    <a:pt x="3306" y="3590"/>
                    <a:pt x="3338" y="3592"/>
                    <a:pt x="3368" y="3592"/>
                  </a:cubicBezTo>
                  <a:cubicBezTo>
                    <a:pt x="4402" y="3592"/>
                    <a:pt x="2821" y="1186"/>
                    <a:pt x="2821" y="1186"/>
                  </a:cubicBezTo>
                  <a:lnTo>
                    <a:pt x="2821" y="1186"/>
                  </a:lnTo>
                  <a:cubicBezTo>
                    <a:pt x="2821" y="1186"/>
                    <a:pt x="3048" y="1256"/>
                    <a:pt x="3226" y="1256"/>
                  </a:cubicBezTo>
                  <a:cubicBezTo>
                    <a:pt x="3374" y="1256"/>
                    <a:pt x="3488" y="1208"/>
                    <a:pt x="3408" y="1030"/>
                  </a:cubicBezTo>
                  <a:cubicBezTo>
                    <a:pt x="3239" y="639"/>
                    <a:pt x="2375" y="0"/>
                    <a:pt x="1550"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4" name="Google Shape;2464;p33"/>
            <p:cNvSpPr/>
            <p:nvPr/>
          </p:nvSpPr>
          <p:spPr>
            <a:xfrm>
              <a:off x="8313681" y="1548076"/>
              <a:ext cx="442161" cy="410059"/>
            </a:xfrm>
            <a:custGeom>
              <a:avLst/>
              <a:gdLst/>
              <a:ahLst/>
              <a:cxnLst/>
              <a:rect l="l" t="t" r="r" b="b"/>
              <a:pathLst>
                <a:path w="2273" h="2108" extrusionOk="0">
                  <a:moveTo>
                    <a:pt x="1004" y="1"/>
                  </a:moveTo>
                  <a:cubicBezTo>
                    <a:pt x="527" y="1"/>
                    <a:pt x="71" y="202"/>
                    <a:pt x="108" y="762"/>
                  </a:cubicBezTo>
                  <a:cubicBezTo>
                    <a:pt x="108" y="762"/>
                    <a:pt x="1" y="1673"/>
                    <a:pt x="324" y="1928"/>
                  </a:cubicBezTo>
                  <a:cubicBezTo>
                    <a:pt x="364" y="1958"/>
                    <a:pt x="395" y="1971"/>
                    <a:pt x="419" y="1971"/>
                  </a:cubicBezTo>
                  <a:cubicBezTo>
                    <a:pt x="571" y="1971"/>
                    <a:pt x="444" y="1446"/>
                    <a:pt x="616" y="1446"/>
                  </a:cubicBezTo>
                  <a:cubicBezTo>
                    <a:pt x="636" y="1446"/>
                    <a:pt x="659" y="1452"/>
                    <a:pt x="686" y="1467"/>
                  </a:cubicBezTo>
                  <a:cubicBezTo>
                    <a:pt x="963" y="1620"/>
                    <a:pt x="1389" y="2108"/>
                    <a:pt x="1766" y="2108"/>
                  </a:cubicBezTo>
                  <a:cubicBezTo>
                    <a:pt x="1802" y="2108"/>
                    <a:pt x="1837" y="2103"/>
                    <a:pt x="1871" y="2094"/>
                  </a:cubicBezTo>
                  <a:cubicBezTo>
                    <a:pt x="2273" y="1976"/>
                    <a:pt x="1264" y="694"/>
                    <a:pt x="1499" y="644"/>
                  </a:cubicBezTo>
                  <a:cubicBezTo>
                    <a:pt x="1734" y="605"/>
                    <a:pt x="2184" y="586"/>
                    <a:pt x="1960" y="322"/>
                  </a:cubicBezTo>
                  <a:cubicBezTo>
                    <a:pt x="1801" y="136"/>
                    <a:pt x="1395" y="1"/>
                    <a:pt x="1004"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5" name="Google Shape;2465;p33"/>
            <p:cNvSpPr/>
            <p:nvPr/>
          </p:nvSpPr>
          <p:spPr>
            <a:xfrm>
              <a:off x="6871471" y="305257"/>
              <a:ext cx="1710675" cy="1469442"/>
            </a:xfrm>
            <a:custGeom>
              <a:avLst/>
              <a:gdLst/>
              <a:ahLst/>
              <a:cxnLst/>
              <a:rect l="l" t="t" r="r" b="b"/>
              <a:pathLst>
                <a:path w="8794" h="7554" extrusionOk="0">
                  <a:moveTo>
                    <a:pt x="2181" y="1"/>
                  </a:moveTo>
                  <a:cubicBezTo>
                    <a:pt x="1781" y="1"/>
                    <a:pt x="1455" y="134"/>
                    <a:pt x="1234" y="442"/>
                  </a:cubicBezTo>
                  <a:cubicBezTo>
                    <a:pt x="0" y="2186"/>
                    <a:pt x="4457" y="7475"/>
                    <a:pt x="4457" y="7475"/>
                  </a:cubicBezTo>
                  <a:cubicBezTo>
                    <a:pt x="4493" y="7529"/>
                    <a:pt x="4549" y="7554"/>
                    <a:pt x="4622" y="7554"/>
                  </a:cubicBezTo>
                  <a:cubicBezTo>
                    <a:pt x="5498" y="7554"/>
                    <a:pt x="8793" y="3920"/>
                    <a:pt x="8531" y="3703"/>
                  </a:cubicBezTo>
                  <a:cubicBezTo>
                    <a:pt x="6615" y="2180"/>
                    <a:pt x="3797" y="1"/>
                    <a:pt x="2181"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6" name="Google Shape;2466;p33"/>
            <p:cNvSpPr/>
            <p:nvPr/>
          </p:nvSpPr>
          <p:spPr>
            <a:xfrm>
              <a:off x="7006860" y="301561"/>
              <a:ext cx="668786" cy="638820"/>
            </a:xfrm>
            <a:custGeom>
              <a:avLst/>
              <a:gdLst/>
              <a:ahLst/>
              <a:cxnLst/>
              <a:rect l="l" t="t" r="r" b="b"/>
              <a:pathLst>
                <a:path w="3438" h="3284" extrusionOk="0">
                  <a:moveTo>
                    <a:pt x="1429" y="1"/>
                  </a:moveTo>
                  <a:cubicBezTo>
                    <a:pt x="946" y="1"/>
                    <a:pt x="556" y="160"/>
                    <a:pt x="382" y="530"/>
                  </a:cubicBezTo>
                  <a:cubicBezTo>
                    <a:pt x="0" y="1352"/>
                    <a:pt x="764" y="3115"/>
                    <a:pt x="930" y="3282"/>
                  </a:cubicBezTo>
                  <a:cubicBezTo>
                    <a:pt x="931" y="3283"/>
                    <a:pt x="932" y="3284"/>
                    <a:pt x="934" y="3284"/>
                  </a:cubicBezTo>
                  <a:cubicBezTo>
                    <a:pt x="1068" y="3284"/>
                    <a:pt x="3437" y="647"/>
                    <a:pt x="3437" y="647"/>
                  </a:cubicBezTo>
                  <a:cubicBezTo>
                    <a:pt x="2784" y="250"/>
                    <a:pt x="2034" y="1"/>
                    <a:pt x="1429"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7" name="Google Shape;2467;p33"/>
            <p:cNvSpPr/>
            <p:nvPr/>
          </p:nvSpPr>
          <p:spPr>
            <a:xfrm>
              <a:off x="7452517" y="704616"/>
              <a:ext cx="688044" cy="661385"/>
            </a:xfrm>
            <a:custGeom>
              <a:avLst/>
              <a:gdLst/>
              <a:ahLst/>
              <a:cxnLst/>
              <a:rect l="l" t="t" r="r" b="b"/>
              <a:pathLst>
                <a:path w="3537" h="3400" extrusionOk="0">
                  <a:moveTo>
                    <a:pt x="1763" y="0"/>
                  </a:moveTo>
                  <a:cubicBezTo>
                    <a:pt x="1721" y="0"/>
                    <a:pt x="1679" y="2"/>
                    <a:pt x="1636" y="5"/>
                  </a:cubicBezTo>
                  <a:cubicBezTo>
                    <a:pt x="696" y="74"/>
                    <a:pt x="1" y="887"/>
                    <a:pt x="69" y="1827"/>
                  </a:cubicBezTo>
                  <a:cubicBezTo>
                    <a:pt x="134" y="2719"/>
                    <a:pt x="870" y="3400"/>
                    <a:pt x="1748" y="3400"/>
                  </a:cubicBezTo>
                  <a:cubicBezTo>
                    <a:pt x="1795" y="3400"/>
                    <a:pt x="1843" y="3398"/>
                    <a:pt x="1891" y="3394"/>
                  </a:cubicBezTo>
                  <a:cubicBezTo>
                    <a:pt x="2831" y="3326"/>
                    <a:pt x="3536" y="2512"/>
                    <a:pt x="3458" y="1572"/>
                  </a:cubicBezTo>
                  <a:cubicBezTo>
                    <a:pt x="3393" y="675"/>
                    <a:pt x="2648" y="0"/>
                    <a:pt x="1763" y="0"/>
                  </a:cubicBezTo>
                  <a:close/>
                </a:path>
              </a:pathLst>
            </a:custGeom>
            <a:solidFill>
              <a:srgbClr val="D4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8" name="Google Shape;2468;p33"/>
            <p:cNvSpPr/>
            <p:nvPr/>
          </p:nvSpPr>
          <p:spPr>
            <a:xfrm>
              <a:off x="7551725" y="800128"/>
              <a:ext cx="487875" cy="470167"/>
            </a:xfrm>
            <a:custGeom>
              <a:avLst/>
              <a:gdLst/>
              <a:ahLst/>
              <a:cxnLst/>
              <a:rect l="l" t="t" r="r" b="b"/>
              <a:pathLst>
                <a:path w="2508" h="2417" extrusionOk="0">
                  <a:moveTo>
                    <a:pt x="1255" y="0"/>
                  </a:moveTo>
                  <a:cubicBezTo>
                    <a:pt x="1225" y="0"/>
                    <a:pt x="1195" y="2"/>
                    <a:pt x="1165" y="4"/>
                  </a:cubicBezTo>
                  <a:cubicBezTo>
                    <a:pt x="499" y="53"/>
                    <a:pt x="0" y="631"/>
                    <a:pt x="49" y="1297"/>
                  </a:cubicBezTo>
                  <a:cubicBezTo>
                    <a:pt x="96" y="1932"/>
                    <a:pt x="624" y="2416"/>
                    <a:pt x="1251" y="2416"/>
                  </a:cubicBezTo>
                  <a:cubicBezTo>
                    <a:pt x="1281" y="2416"/>
                    <a:pt x="1311" y="2415"/>
                    <a:pt x="1341" y="2413"/>
                  </a:cubicBezTo>
                  <a:cubicBezTo>
                    <a:pt x="2007" y="2365"/>
                    <a:pt x="2507" y="1786"/>
                    <a:pt x="2458" y="1120"/>
                  </a:cubicBezTo>
                  <a:cubicBezTo>
                    <a:pt x="2412" y="484"/>
                    <a:pt x="1882" y="0"/>
                    <a:pt x="1255"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9" name="Google Shape;2469;p33"/>
            <p:cNvSpPr/>
            <p:nvPr/>
          </p:nvSpPr>
          <p:spPr>
            <a:xfrm>
              <a:off x="7675832" y="893889"/>
              <a:ext cx="285566" cy="184993"/>
            </a:xfrm>
            <a:custGeom>
              <a:avLst/>
              <a:gdLst/>
              <a:ahLst/>
              <a:cxnLst/>
              <a:rect l="l" t="t" r="r" b="b"/>
              <a:pathLst>
                <a:path w="1468" h="951" extrusionOk="0">
                  <a:moveTo>
                    <a:pt x="653" y="0"/>
                  </a:moveTo>
                  <a:cubicBezTo>
                    <a:pt x="108" y="0"/>
                    <a:pt x="1" y="505"/>
                    <a:pt x="331" y="599"/>
                  </a:cubicBezTo>
                  <a:cubicBezTo>
                    <a:pt x="560" y="664"/>
                    <a:pt x="974" y="951"/>
                    <a:pt x="1229" y="951"/>
                  </a:cubicBezTo>
                  <a:cubicBezTo>
                    <a:pt x="1357" y="951"/>
                    <a:pt x="1445" y="878"/>
                    <a:pt x="1448" y="668"/>
                  </a:cubicBezTo>
                  <a:cubicBezTo>
                    <a:pt x="1467" y="31"/>
                    <a:pt x="714" y="2"/>
                    <a:pt x="714" y="2"/>
                  </a:cubicBezTo>
                  <a:cubicBezTo>
                    <a:pt x="693" y="1"/>
                    <a:pt x="672" y="0"/>
                    <a:pt x="653"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0" name="Google Shape;2470;p33"/>
            <p:cNvSpPr/>
            <p:nvPr/>
          </p:nvSpPr>
          <p:spPr>
            <a:xfrm>
              <a:off x="8487003" y="415358"/>
              <a:ext cx="160291" cy="77032"/>
            </a:xfrm>
            <a:custGeom>
              <a:avLst/>
              <a:gdLst/>
              <a:ahLst/>
              <a:cxnLst/>
              <a:rect l="l" t="t" r="r" b="b"/>
              <a:pathLst>
                <a:path w="824" h="396" extrusionOk="0">
                  <a:moveTo>
                    <a:pt x="249" y="1"/>
                  </a:moveTo>
                  <a:cubicBezTo>
                    <a:pt x="204" y="1"/>
                    <a:pt x="157" y="5"/>
                    <a:pt x="109" y="14"/>
                  </a:cubicBezTo>
                  <a:cubicBezTo>
                    <a:pt x="40" y="23"/>
                    <a:pt x="1" y="92"/>
                    <a:pt x="11" y="151"/>
                  </a:cubicBezTo>
                  <a:cubicBezTo>
                    <a:pt x="19" y="209"/>
                    <a:pt x="70" y="253"/>
                    <a:pt x="121" y="253"/>
                  </a:cubicBezTo>
                  <a:cubicBezTo>
                    <a:pt x="130" y="253"/>
                    <a:pt x="139" y="252"/>
                    <a:pt x="148" y="249"/>
                  </a:cubicBezTo>
                  <a:cubicBezTo>
                    <a:pt x="184" y="242"/>
                    <a:pt x="218" y="239"/>
                    <a:pt x="251" y="239"/>
                  </a:cubicBezTo>
                  <a:cubicBezTo>
                    <a:pt x="459" y="239"/>
                    <a:pt x="600" y="357"/>
                    <a:pt x="608" y="366"/>
                  </a:cubicBezTo>
                  <a:cubicBezTo>
                    <a:pt x="638" y="386"/>
                    <a:pt x="667" y="395"/>
                    <a:pt x="686" y="395"/>
                  </a:cubicBezTo>
                  <a:cubicBezTo>
                    <a:pt x="725" y="395"/>
                    <a:pt x="755" y="386"/>
                    <a:pt x="784" y="356"/>
                  </a:cubicBezTo>
                  <a:cubicBezTo>
                    <a:pt x="823" y="307"/>
                    <a:pt x="823" y="229"/>
                    <a:pt x="765" y="190"/>
                  </a:cubicBezTo>
                  <a:cubicBezTo>
                    <a:pt x="756" y="181"/>
                    <a:pt x="554" y="1"/>
                    <a:pt x="249"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1" name="Google Shape;2471;p33"/>
            <p:cNvSpPr/>
            <p:nvPr/>
          </p:nvSpPr>
          <p:spPr>
            <a:xfrm>
              <a:off x="8660519" y="318484"/>
              <a:ext cx="146674" cy="109129"/>
            </a:xfrm>
            <a:custGeom>
              <a:avLst/>
              <a:gdLst/>
              <a:ahLst/>
              <a:cxnLst/>
              <a:rect l="l" t="t" r="r" b="b"/>
              <a:pathLst>
                <a:path w="754" h="561" extrusionOk="0">
                  <a:moveTo>
                    <a:pt x="129" y="1"/>
                  </a:moveTo>
                  <a:cubicBezTo>
                    <a:pt x="69" y="1"/>
                    <a:pt x="19" y="47"/>
                    <a:pt x="10" y="110"/>
                  </a:cubicBezTo>
                  <a:cubicBezTo>
                    <a:pt x="0" y="168"/>
                    <a:pt x="49" y="237"/>
                    <a:pt x="118" y="247"/>
                  </a:cubicBezTo>
                  <a:cubicBezTo>
                    <a:pt x="372" y="276"/>
                    <a:pt x="510" y="492"/>
                    <a:pt x="510" y="501"/>
                  </a:cubicBezTo>
                  <a:cubicBezTo>
                    <a:pt x="538" y="531"/>
                    <a:pt x="578" y="560"/>
                    <a:pt x="617" y="560"/>
                  </a:cubicBezTo>
                  <a:cubicBezTo>
                    <a:pt x="636" y="560"/>
                    <a:pt x="656" y="551"/>
                    <a:pt x="676" y="541"/>
                  </a:cubicBezTo>
                  <a:cubicBezTo>
                    <a:pt x="734" y="501"/>
                    <a:pt x="754" y="433"/>
                    <a:pt x="725" y="374"/>
                  </a:cubicBezTo>
                  <a:cubicBezTo>
                    <a:pt x="715" y="364"/>
                    <a:pt x="529" y="51"/>
                    <a:pt x="147" y="2"/>
                  </a:cubicBezTo>
                  <a:cubicBezTo>
                    <a:pt x="141" y="1"/>
                    <a:pt x="135" y="1"/>
                    <a:pt x="129"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2" name="Google Shape;2472;p33"/>
            <p:cNvSpPr/>
            <p:nvPr/>
          </p:nvSpPr>
          <p:spPr>
            <a:xfrm>
              <a:off x="8688920" y="520596"/>
              <a:ext cx="147063" cy="106989"/>
            </a:xfrm>
            <a:custGeom>
              <a:avLst/>
              <a:gdLst/>
              <a:ahLst/>
              <a:cxnLst/>
              <a:rect l="l" t="t" r="r" b="b"/>
              <a:pathLst>
                <a:path w="756" h="550" extrusionOk="0">
                  <a:moveTo>
                    <a:pt x="122" y="0"/>
                  </a:moveTo>
                  <a:cubicBezTo>
                    <a:pt x="68" y="0"/>
                    <a:pt x="11" y="47"/>
                    <a:pt x="11" y="109"/>
                  </a:cubicBezTo>
                  <a:cubicBezTo>
                    <a:pt x="1" y="168"/>
                    <a:pt x="40" y="236"/>
                    <a:pt x="109" y="236"/>
                  </a:cubicBezTo>
                  <a:cubicBezTo>
                    <a:pt x="373" y="276"/>
                    <a:pt x="501" y="481"/>
                    <a:pt x="510" y="491"/>
                  </a:cubicBezTo>
                  <a:cubicBezTo>
                    <a:pt x="530" y="530"/>
                    <a:pt x="569" y="550"/>
                    <a:pt x="608" y="550"/>
                  </a:cubicBezTo>
                  <a:cubicBezTo>
                    <a:pt x="638" y="550"/>
                    <a:pt x="657" y="550"/>
                    <a:pt x="677" y="540"/>
                  </a:cubicBezTo>
                  <a:cubicBezTo>
                    <a:pt x="736" y="501"/>
                    <a:pt x="755" y="432"/>
                    <a:pt x="716" y="374"/>
                  </a:cubicBezTo>
                  <a:cubicBezTo>
                    <a:pt x="706" y="354"/>
                    <a:pt x="520" y="50"/>
                    <a:pt x="138" y="1"/>
                  </a:cubicBezTo>
                  <a:cubicBezTo>
                    <a:pt x="133" y="1"/>
                    <a:pt x="127" y="0"/>
                    <a:pt x="122"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3" name="Google Shape;2473;p33"/>
            <p:cNvSpPr/>
            <p:nvPr/>
          </p:nvSpPr>
          <p:spPr>
            <a:xfrm>
              <a:off x="8835787" y="516900"/>
              <a:ext cx="135391" cy="124107"/>
            </a:xfrm>
            <a:custGeom>
              <a:avLst/>
              <a:gdLst/>
              <a:ahLst/>
              <a:cxnLst/>
              <a:rect l="l" t="t" r="r" b="b"/>
              <a:pathLst>
                <a:path w="696" h="638" extrusionOk="0">
                  <a:moveTo>
                    <a:pt x="129" y="0"/>
                  </a:moveTo>
                  <a:cubicBezTo>
                    <a:pt x="79" y="0"/>
                    <a:pt x="35" y="34"/>
                    <a:pt x="20" y="79"/>
                  </a:cubicBezTo>
                  <a:cubicBezTo>
                    <a:pt x="0" y="147"/>
                    <a:pt x="39" y="216"/>
                    <a:pt x="98" y="236"/>
                  </a:cubicBezTo>
                  <a:cubicBezTo>
                    <a:pt x="353" y="324"/>
                    <a:pt x="441" y="549"/>
                    <a:pt x="441" y="559"/>
                  </a:cubicBezTo>
                  <a:cubicBezTo>
                    <a:pt x="460" y="608"/>
                    <a:pt x="510" y="637"/>
                    <a:pt x="558" y="637"/>
                  </a:cubicBezTo>
                  <a:cubicBezTo>
                    <a:pt x="568" y="637"/>
                    <a:pt x="588" y="637"/>
                    <a:pt x="597" y="628"/>
                  </a:cubicBezTo>
                  <a:cubicBezTo>
                    <a:pt x="666" y="608"/>
                    <a:pt x="695" y="539"/>
                    <a:pt x="666" y="471"/>
                  </a:cubicBezTo>
                  <a:cubicBezTo>
                    <a:pt x="666" y="461"/>
                    <a:pt x="539" y="128"/>
                    <a:pt x="177" y="10"/>
                  </a:cubicBezTo>
                  <a:cubicBezTo>
                    <a:pt x="161" y="4"/>
                    <a:pt x="145" y="0"/>
                    <a:pt x="129"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4" name="Google Shape;2474;p33"/>
            <p:cNvSpPr/>
            <p:nvPr/>
          </p:nvSpPr>
          <p:spPr>
            <a:xfrm>
              <a:off x="8843373" y="329183"/>
              <a:ext cx="133640" cy="125080"/>
            </a:xfrm>
            <a:custGeom>
              <a:avLst/>
              <a:gdLst/>
              <a:ahLst/>
              <a:cxnLst/>
              <a:rect l="l" t="t" r="r" b="b"/>
              <a:pathLst>
                <a:path w="687" h="643" extrusionOk="0">
                  <a:moveTo>
                    <a:pt x="135" y="1"/>
                  </a:moveTo>
                  <a:cubicBezTo>
                    <a:pt x="85" y="1"/>
                    <a:pt x="36" y="36"/>
                    <a:pt x="20" y="84"/>
                  </a:cubicBezTo>
                  <a:cubicBezTo>
                    <a:pt x="0" y="153"/>
                    <a:pt x="29" y="221"/>
                    <a:pt x="88" y="241"/>
                  </a:cubicBezTo>
                  <a:cubicBezTo>
                    <a:pt x="343" y="319"/>
                    <a:pt x="431" y="554"/>
                    <a:pt x="441" y="564"/>
                  </a:cubicBezTo>
                  <a:cubicBezTo>
                    <a:pt x="460" y="613"/>
                    <a:pt x="500" y="642"/>
                    <a:pt x="549" y="642"/>
                  </a:cubicBezTo>
                  <a:cubicBezTo>
                    <a:pt x="568" y="642"/>
                    <a:pt x="578" y="642"/>
                    <a:pt x="597" y="633"/>
                  </a:cubicBezTo>
                  <a:cubicBezTo>
                    <a:pt x="656" y="613"/>
                    <a:pt x="686" y="544"/>
                    <a:pt x="666" y="476"/>
                  </a:cubicBezTo>
                  <a:cubicBezTo>
                    <a:pt x="656" y="466"/>
                    <a:pt x="529" y="133"/>
                    <a:pt x="167" y="6"/>
                  </a:cubicBezTo>
                  <a:cubicBezTo>
                    <a:pt x="156" y="3"/>
                    <a:pt x="145" y="1"/>
                    <a:pt x="135"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5" name="Google Shape;2475;p33"/>
            <p:cNvSpPr/>
            <p:nvPr/>
          </p:nvSpPr>
          <p:spPr>
            <a:xfrm>
              <a:off x="8894728" y="695862"/>
              <a:ext cx="147063" cy="106989"/>
            </a:xfrm>
            <a:custGeom>
              <a:avLst/>
              <a:gdLst/>
              <a:ahLst/>
              <a:cxnLst/>
              <a:rect l="l" t="t" r="r" b="b"/>
              <a:pathLst>
                <a:path w="756" h="550" extrusionOk="0">
                  <a:moveTo>
                    <a:pt x="122" y="0"/>
                  </a:moveTo>
                  <a:cubicBezTo>
                    <a:pt x="67" y="0"/>
                    <a:pt x="11" y="47"/>
                    <a:pt x="11" y="109"/>
                  </a:cubicBezTo>
                  <a:cubicBezTo>
                    <a:pt x="0" y="168"/>
                    <a:pt x="40" y="226"/>
                    <a:pt x="109" y="237"/>
                  </a:cubicBezTo>
                  <a:cubicBezTo>
                    <a:pt x="373" y="276"/>
                    <a:pt x="500" y="481"/>
                    <a:pt x="510" y="491"/>
                  </a:cubicBezTo>
                  <a:cubicBezTo>
                    <a:pt x="529" y="530"/>
                    <a:pt x="569" y="550"/>
                    <a:pt x="608" y="550"/>
                  </a:cubicBezTo>
                  <a:cubicBezTo>
                    <a:pt x="637" y="550"/>
                    <a:pt x="657" y="550"/>
                    <a:pt x="677" y="540"/>
                  </a:cubicBezTo>
                  <a:cubicBezTo>
                    <a:pt x="735" y="501"/>
                    <a:pt x="755" y="422"/>
                    <a:pt x="716" y="374"/>
                  </a:cubicBezTo>
                  <a:cubicBezTo>
                    <a:pt x="706" y="354"/>
                    <a:pt x="520" y="50"/>
                    <a:pt x="138" y="1"/>
                  </a:cubicBezTo>
                  <a:cubicBezTo>
                    <a:pt x="132" y="1"/>
                    <a:pt x="127" y="0"/>
                    <a:pt x="122"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6" name="Google Shape;2476;p33"/>
            <p:cNvSpPr/>
            <p:nvPr/>
          </p:nvSpPr>
          <p:spPr>
            <a:xfrm>
              <a:off x="8256490" y="306813"/>
              <a:ext cx="160291" cy="77032"/>
            </a:xfrm>
            <a:custGeom>
              <a:avLst/>
              <a:gdLst/>
              <a:ahLst/>
              <a:cxnLst/>
              <a:rect l="l" t="t" r="r" b="b"/>
              <a:pathLst>
                <a:path w="824" h="396" extrusionOk="0">
                  <a:moveTo>
                    <a:pt x="252" y="0"/>
                  </a:moveTo>
                  <a:cubicBezTo>
                    <a:pt x="207" y="0"/>
                    <a:pt x="158" y="4"/>
                    <a:pt x="108" y="13"/>
                  </a:cubicBezTo>
                  <a:cubicBezTo>
                    <a:pt x="40" y="23"/>
                    <a:pt x="1" y="82"/>
                    <a:pt x="10" y="150"/>
                  </a:cubicBezTo>
                  <a:cubicBezTo>
                    <a:pt x="19" y="212"/>
                    <a:pt x="75" y="250"/>
                    <a:pt x="129" y="250"/>
                  </a:cubicBezTo>
                  <a:cubicBezTo>
                    <a:pt x="135" y="250"/>
                    <a:pt x="141" y="249"/>
                    <a:pt x="147" y="248"/>
                  </a:cubicBezTo>
                  <a:cubicBezTo>
                    <a:pt x="183" y="241"/>
                    <a:pt x="217" y="239"/>
                    <a:pt x="249" y="239"/>
                  </a:cubicBezTo>
                  <a:cubicBezTo>
                    <a:pt x="459" y="239"/>
                    <a:pt x="599" y="357"/>
                    <a:pt x="608" y="365"/>
                  </a:cubicBezTo>
                  <a:cubicBezTo>
                    <a:pt x="637" y="385"/>
                    <a:pt x="667" y="395"/>
                    <a:pt x="686" y="395"/>
                  </a:cubicBezTo>
                  <a:cubicBezTo>
                    <a:pt x="726" y="395"/>
                    <a:pt x="755" y="376"/>
                    <a:pt x="784" y="346"/>
                  </a:cubicBezTo>
                  <a:cubicBezTo>
                    <a:pt x="824" y="297"/>
                    <a:pt x="824" y="228"/>
                    <a:pt x="765" y="180"/>
                  </a:cubicBezTo>
                  <a:cubicBezTo>
                    <a:pt x="756" y="171"/>
                    <a:pt x="556" y="0"/>
                    <a:pt x="252"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7" name="Google Shape;2477;p33"/>
            <p:cNvSpPr/>
            <p:nvPr/>
          </p:nvSpPr>
          <p:spPr>
            <a:xfrm>
              <a:off x="8424171" y="183095"/>
              <a:ext cx="162041" cy="78783"/>
            </a:xfrm>
            <a:custGeom>
              <a:avLst/>
              <a:gdLst/>
              <a:ahLst/>
              <a:cxnLst/>
              <a:rect l="l" t="t" r="r" b="b"/>
              <a:pathLst>
                <a:path w="833" h="405" extrusionOk="0">
                  <a:moveTo>
                    <a:pt x="249" y="0"/>
                  </a:moveTo>
                  <a:cubicBezTo>
                    <a:pt x="204" y="0"/>
                    <a:pt x="157" y="4"/>
                    <a:pt x="108" y="13"/>
                  </a:cubicBezTo>
                  <a:cubicBezTo>
                    <a:pt x="49" y="32"/>
                    <a:pt x="1" y="91"/>
                    <a:pt x="20" y="159"/>
                  </a:cubicBezTo>
                  <a:cubicBezTo>
                    <a:pt x="29" y="221"/>
                    <a:pt x="77" y="259"/>
                    <a:pt x="136" y="259"/>
                  </a:cubicBezTo>
                  <a:cubicBezTo>
                    <a:pt x="143" y="259"/>
                    <a:pt x="150" y="258"/>
                    <a:pt x="157" y="257"/>
                  </a:cubicBezTo>
                  <a:cubicBezTo>
                    <a:pt x="191" y="251"/>
                    <a:pt x="224" y="248"/>
                    <a:pt x="256" y="248"/>
                  </a:cubicBezTo>
                  <a:cubicBezTo>
                    <a:pt x="461" y="248"/>
                    <a:pt x="609" y="367"/>
                    <a:pt x="617" y="375"/>
                  </a:cubicBezTo>
                  <a:cubicBezTo>
                    <a:pt x="637" y="394"/>
                    <a:pt x="667" y="404"/>
                    <a:pt x="696" y="404"/>
                  </a:cubicBezTo>
                  <a:cubicBezTo>
                    <a:pt x="726" y="404"/>
                    <a:pt x="765" y="385"/>
                    <a:pt x="784" y="355"/>
                  </a:cubicBezTo>
                  <a:cubicBezTo>
                    <a:pt x="833" y="306"/>
                    <a:pt x="823" y="228"/>
                    <a:pt x="774" y="189"/>
                  </a:cubicBezTo>
                  <a:cubicBezTo>
                    <a:pt x="766" y="180"/>
                    <a:pt x="556" y="0"/>
                    <a:pt x="249"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8" name="Google Shape;2478;p33"/>
            <p:cNvSpPr/>
            <p:nvPr/>
          </p:nvSpPr>
          <p:spPr>
            <a:xfrm>
              <a:off x="7877361" y="2120368"/>
              <a:ext cx="110686" cy="143754"/>
            </a:xfrm>
            <a:custGeom>
              <a:avLst/>
              <a:gdLst/>
              <a:ahLst/>
              <a:cxnLst/>
              <a:rect l="l" t="t" r="r" b="b"/>
              <a:pathLst>
                <a:path w="569" h="739" extrusionOk="0">
                  <a:moveTo>
                    <a:pt x="137" y="0"/>
                  </a:moveTo>
                  <a:cubicBezTo>
                    <a:pt x="101" y="0"/>
                    <a:pt x="63" y="18"/>
                    <a:pt x="40" y="53"/>
                  </a:cubicBezTo>
                  <a:cubicBezTo>
                    <a:pt x="0" y="112"/>
                    <a:pt x="20" y="181"/>
                    <a:pt x="79" y="220"/>
                  </a:cubicBezTo>
                  <a:cubicBezTo>
                    <a:pt x="294" y="366"/>
                    <a:pt x="324" y="612"/>
                    <a:pt x="324" y="621"/>
                  </a:cubicBezTo>
                  <a:cubicBezTo>
                    <a:pt x="333" y="690"/>
                    <a:pt x="383" y="739"/>
                    <a:pt x="442" y="739"/>
                  </a:cubicBezTo>
                  <a:lnTo>
                    <a:pt x="451" y="739"/>
                  </a:lnTo>
                  <a:cubicBezTo>
                    <a:pt x="520" y="729"/>
                    <a:pt x="569" y="670"/>
                    <a:pt x="569" y="601"/>
                  </a:cubicBezTo>
                  <a:cubicBezTo>
                    <a:pt x="569" y="592"/>
                    <a:pt x="529" y="229"/>
                    <a:pt x="207" y="24"/>
                  </a:cubicBezTo>
                  <a:cubicBezTo>
                    <a:pt x="187" y="8"/>
                    <a:pt x="162" y="0"/>
                    <a:pt x="13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9" name="Google Shape;2479;p33"/>
            <p:cNvSpPr/>
            <p:nvPr/>
          </p:nvSpPr>
          <p:spPr>
            <a:xfrm>
              <a:off x="7930661" y="1950742"/>
              <a:ext cx="110686" cy="143949"/>
            </a:xfrm>
            <a:custGeom>
              <a:avLst/>
              <a:gdLst/>
              <a:ahLst/>
              <a:cxnLst/>
              <a:rect l="l" t="t" r="r" b="b"/>
              <a:pathLst>
                <a:path w="569" h="740" extrusionOk="0">
                  <a:moveTo>
                    <a:pt x="138" y="1"/>
                  </a:moveTo>
                  <a:cubicBezTo>
                    <a:pt x="101" y="1"/>
                    <a:pt x="63" y="18"/>
                    <a:pt x="40" y="54"/>
                  </a:cubicBezTo>
                  <a:cubicBezTo>
                    <a:pt x="1" y="112"/>
                    <a:pt x="20" y="181"/>
                    <a:pt x="79" y="220"/>
                  </a:cubicBezTo>
                  <a:cubicBezTo>
                    <a:pt x="295" y="367"/>
                    <a:pt x="324" y="612"/>
                    <a:pt x="324" y="622"/>
                  </a:cubicBezTo>
                  <a:cubicBezTo>
                    <a:pt x="334" y="690"/>
                    <a:pt x="383" y="739"/>
                    <a:pt x="442" y="739"/>
                  </a:cubicBezTo>
                  <a:lnTo>
                    <a:pt x="451" y="739"/>
                  </a:lnTo>
                  <a:cubicBezTo>
                    <a:pt x="520" y="729"/>
                    <a:pt x="569" y="670"/>
                    <a:pt x="569" y="602"/>
                  </a:cubicBezTo>
                  <a:cubicBezTo>
                    <a:pt x="569" y="592"/>
                    <a:pt x="530" y="230"/>
                    <a:pt x="207" y="24"/>
                  </a:cubicBezTo>
                  <a:cubicBezTo>
                    <a:pt x="187" y="8"/>
                    <a:pt x="163" y="1"/>
                    <a:pt x="13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0" name="Google Shape;2480;p33"/>
            <p:cNvSpPr/>
            <p:nvPr/>
          </p:nvSpPr>
          <p:spPr>
            <a:xfrm>
              <a:off x="8085114" y="2245447"/>
              <a:ext cx="93373" cy="155815"/>
            </a:xfrm>
            <a:custGeom>
              <a:avLst/>
              <a:gdLst/>
              <a:ahLst/>
              <a:cxnLst/>
              <a:rect l="l" t="t" r="r" b="b"/>
              <a:pathLst>
                <a:path w="480" h="801" extrusionOk="0">
                  <a:moveTo>
                    <a:pt x="128" y="0"/>
                  </a:moveTo>
                  <a:cubicBezTo>
                    <a:pt x="99" y="0"/>
                    <a:pt x="71" y="10"/>
                    <a:pt x="49" y="27"/>
                  </a:cubicBezTo>
                  <a:cubicBezTo>
                    <a:pt x="0" y="76"/>
                    <a:pt x="0" y="154"/>
                    <a:pt x="40" y="204"/>
                  </a:cubicBezTo>
                  <a:cubicBezTo>
                    <a:pt x="216" y="400"/>
                    <a:pt x="177" y="644"/>
                    <a:pt x="177" y="654"/>
                  </a:cubicBezTo>
                  <a:cubicBezTo>
                    <a:pt x="167" y="722"/>
                    <a:pt x="216" y="781"/>
                    <a:pt x="275" y="791"/>
                  </a:cubicBezTo>
                  <a:cubicBezTo>
                    <a:pt x="284" y="801"/>
                    <a:pt x="294" y="801"/>
                    <a:pt x="294" y="801"/>
                  </a:cubicBezTo>
                  <a:cubicBezTo>
                    <a:pt x="353" y="801"/>
                    <a:pt x="412" y="752"/>
                    <a:pt x="421" y="693"/>
                  </a:cubicBezTo>
                  <a:cubicBezTo>
                    <a:pt x="421" y="683"/>
                    <a:pt x="480" y="331"/>
                    <a:pt x="225" y="47"/>
                  </a:cubicBezTo>
                  <a:cubicBezTo>
                    <a:pt x="199" y="15"/>
                    <a:pt x="163" y="0"/>
                    <a:pt x="12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1" name="Google Shape;2481;p33"/>
            <p:cNvSpPr/>
            <p:nvPr/>
          </p:nvSpPr>
          <p:spPr>
            <a:xfrm>
              <a:off x="8845124" y="2772610"/>
              <a:ext cx="289846" cy="289842"/>
            </a:xfrm>
            <a:custGeom>
              <a:avLst/>
              <a:gdLst/>
              <a:ahLst/>
              <a:cxnLst/>
              <a:rect l="l" t="t" r="r" b="b"/>
              <a:pathLst>
                <a:path w="1490" h="1490" extrusionOk="0">
                  <a:moveTo>
                    <a:pt x="745" y="1"/>
                  </a:moveTo>
                  <a:cubicBezTo>
                    <a:pt x="334" y="1"/>
                    <a:pt x="1" y="334"/>
                    <a:pt x="1" y="745"/>
                  </a:cubicBezTo>
                  <a:cubicBezTo>
                    <a:pt x="1" y="1157"/>
                    <a:pt x="334" y="1490"/>
                    <a:pt x="745" y="1490"/>
                  </a:cubicBezTo>
                  <a:cubicBezTo>
                    <a:pt x="1157" y="1490"/>
                    <a:pt x="1490" y="1157"/>
                    <a:pt x="1490" y="745"/>
                  </a:cubicBezTo>
                  <a:cubicBezTo>
                    <a:pt x="1490" y="334"/>
                    <a:pt x="1157" y="1"/>
                    <a:pt x="74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2" name="Google Shape;2482;p33"/>
            <p:cNvSpPr/>
            <p:nvPr/>
          </p:nvSpPr>
          <p:spPr>
            <a:xfrm>
              <a:off x="8570843" y="2772610"/>
              <a:ext cx="289846" cy="289842"/>
            </a:xfrm>
            <a:custGeom>
              <a:avLst/>
              <a:gdLst/>
              <a:ahLst/>
              <a:cxnLst/>
              <a:rect l="l" t="t" r="r" b="b"/>
              <a:pathLst>
                <a:path w="1490" h="1490" extrusionOk="0">
                  <a:moveTo>
                    <a:pt x="745" y="1"/>
                  </a:moveTo>
                  <a:cubicBezTo>
                    <a:pt x="334" y="1"/>
                    <a:pt x="1" y="334"/>
                    <a:pt x="1" y="745"/>
                  </a:cubicBezTo>
                  <a:cubicBezTo>
                    <a:pt x="1" y="1157"/>
                    <a:pt x="334" y="1490"/>
                    <a:pt x="745" y="1490"/>
                  </a:cubicBezTo>
                  <a:cubicBezTo>
                    <a:pt x="1156" y="1490"/>
                    <a:pt x="1489" y="1157"/>
                    <a:pt x="1489" y="745"/>
                  </a:cubicBezTo>
                  <a:cubicBezTo>
                    <a:pt x="1489" y="334"/>
                    <a:pt x="1156" y="1"/>
                    <a:pt x="74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3" name="Google Shape;2483;p33"/>
            <p:cNvSpPr/>
            <p:nvPr/>
          </p:nvSpPr>
          <p:spPr>
            <a:xfrm>
              <a:off x="8635620" y="2625938"/>
              <a:ext cx="291791" cy="291788"/>
            </a:xfrm>
            <a:custGeom>
              <a:avLst/>
              <a:gdLst/>
              <a:ahLst/>
              <a:cxnLst/>
              <a:rect l="l" t="t" r="r" b="b"/>
              <a:pathLst>
                <a:path w="1500" h="1500" extrusionOk="0">
                  <a:moveTo>
                    <a:pt x="745" y="0"/>
                  </a:moveTo>
                  <a:cubicBezTo>
                    <a:pt x="333" y="0"/>
                    <a:pt x="1" y="333"/>
                    <a:pt x="1" y="755"/>
                  </a:cubicBezTo>
                  <a:cubicBezTo>
                    <a:pt x="1" y="1166"/>
                    <a:pt x="333" y="1499"/>
                    <a:pt x="745" y="1499"/>
                  </a:cubicBezTo>
                  <a:cubicBezTo>
                    <a:pt x="1156" y="1499"/>
                    <a:pt x="1499" y="1166"/>
                    <a:pt x="1499" y="755"/>
                  </a:cubicBezTo>
                  <a:cubicBezTo>
                    <a:pt x="1499" y="33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4" name="Google Shape;2484;p33"/>
            <p:cNvSpPr/>
            <p:nvPr/>
          </p:nvSpPr>
          <p:spPr>
            <a:xfrm>
              <a:off x="8363285" y="2662120"/>
              <a:ext cx="289846" cy="291593"/>
            </a:xfrm>
            <a:custGeom>
              <a:avLst/>
              <a:gdLst/>
              <a:ahLst/>
              <a:cxnLst/>
              <a:rect l="l" t="t" r="r" b="b"/>
              <a:pathLst>
                <a:path w="1490" h="1499" extrusionOk="0">
                  <a:moveTo>
                    <a:pt x="745" y="1"/>
                  </a:moveTo>
                  <a:cubicBezTo>
                    <a:pt x="333" y="1"/>
                    <a:pt x="0" y="334"/>
                    <a:pt x="0" y="755"/>
                  </a:cubicBezTo>
                  <a:cubicBezTo>
                    <a:pt x="0" y="1166"/>
                    <a:pt x="333" y="1499"/>
                    <a:pt x="745" y="1499"/>
                  </a:cubicBezTo>
                  <a:cubicBezTo>
                    <a:pt x="1156" y="1499"/>
                    <a:pt x="1489" y="1166"/>
                    <a:pt x="1489" y="755"/>
                  </a:cubicBezTo>
                  <a:cubicBezTo>
                    <a:pt x="1489" y="334"/>
                    <a:pt x="1156" y="1"/>
                    <a:pt x="74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5" name="Google Shape;2485;p33"/>
            <p:cNvSpPr/>
            <p:nvPr/>
          </p:nvSpPr>
          <p:spPr>
            <a:xfrm>
              <a:off x="8153781" y="2808791"/>
              <a:ext cx="291597" cy="289842"/>
            </a:xfrm>
            <a:custGeom>
              <a:avLst/>
              <a:gdLst/>
              <a:ahLst/>
              <a:cxnLst/>
              <a:rect l="l" t="t" r="r" b="b"/>
              <a:pathLst>
                <a:path w="1499" h="1490" extrusionOk="0">
                  <a:moveTo>
                    <a:pt x="744" y="1"/>
                  </a:moveTo>
                  <a:cubicBezTo>
                    <a:pt x="333" y="1"/>
                    <a:pt x="0" y="334"/>
                    <a:pt x="0" y="745"/>
                  </a:cubicBezTo>
                  <a:cubicBezTo>
                    <a:pt x="0" y="1156"/>
                    <a:pt x="333" y="1489"/>
                    <a:pt x="744" y="1489"/>
                  </a:cubicBezTo>
                  <a:cubicBezTo>
                    <a:pt x="1165" y="1489"/>
                    <a:pt x="1498" y="1156"/>
                    <a:pt x="1498" y="745"/>
                  </a:cubicBezTo>
                  <a:cubicBezTo>
                    <a:pt x="1498" y="334"/>
                    <a:pt x="1165" y="1"/>
                    <a:pt x="74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6" name="Google Shape;2486;p33"/>
            <p:cNvSpPr/>
            <p:nvPr/>
          </p:nvSpPr>
          <p:spPr>
            <a:xfrm>
              <a:off x="8395576" y="2890881"/>
              <a:ext cx="289846" cy="289648"/>
            </a:xfrm>
            <a:custGeom>
              <a:avLst/>
              <a:gdLst/>
              <a:ahLst/>
              <a:cxnLst/>
              <a:rect l="l" t="t" r="r" b="b"/>
              <a:pathLst>
                <a:path w="1490" h="1489" extrusionOk="0">
                  <a:moveTo>
                    <a:pt x="745" y="0"/>
                  </a:moveTo>
                  <a:cubicBezTo>
                    <a:pt x="333" y="0"/>
                    <a:pt x="0" y="333"/>
                    <a:pt x="0" y="745"/>
                  </a:cubicBezTo>
                  <a:cubicBezTo>
                    <a:pt x="0" y="1156"/>
                    <a:pt x="333" y="1489"/>
                    <a:pt x="745" y="1489"/>
                  </a:cubicBezTo>
                  <a:cubicBezTo>
                    <a:pt x="1156" y="1489"/>
                    <a:pt x="1489" y="1156"/>
                    <a:pt x="1489" y="745"/>
                  </a:cubicBezTo>
                  <a:cubicBezTo>
                    <a:pt x="1489" y="33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7" name="Google Shape;2487;p33"/>
            <p:cNvSpPr/>
            <p:nvPr/>
          </p:nvSpPr>
          <p:spPr>
            <a:xfrm>
              <a:off x="8635620" y="2917531"/>
              <a:ext cx="291791" cy="291593"/>
            </a:xfrm>
            <a:custGeom>
              <a:avLst/>
              <a:gdLst/>
              <a:ahLst/>
              <a:cxnLst/>
              <a:rect l="l" t="t" r="r" b="b"/>
              <a:pathLst>
                <a:path w="1500" h="1499" extrusionOk="0">
                  <a:moveTo>
                    <a:pt x="745" y="0"/>
                  </a:moveTo>
                  <a:cubicBezTo>
                    <a:pt x="333" y="0"/>
                    <a:pt x="1" y="333"/>
                    <a:pt x="1" y="745"/>
                  </a:cubicBezTo>
                  <a:cubicBezTo>
                    <a:pt x="1" y="1156"/>
                    <a:pt x="333" y="1498"/>
                    <a:pt x="745" y="1498"/>
                  </a:cubicBezTo>
                  <a:cubicBezTo>
                    <a:pt x="1156" y="1498"/>
                    <a:pt x="1499" y="1156"/>
                    <a:pt x="1499" y="745"/>
                  </a:cubicBezTo>
                  <a:cubicBezTo>
                    <a:pt x="1499" y="33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8" name="Google Shape;2488;p33"/>
            <p:cNvSpPr/>
            <p:nvPr/>
          </p:nvSpPr>
          <p:spPr>
            <a:xfrm>
              <a:off x="-84363" y="2843028"/>
              <a:ext cx="2314877" cy="2387600"/>
            </a:xfrm>
            <a:custGeom>
              <a:avLst/>
              <a:gdLst/>
              <a:ahLst/>
              <a:cxnLst/>
              <a:rect l="l" t="t" r="r" b="b"/>
              <a:pathLst>
                <a:path w="11900" h="12274" extrusionOk="0">
                  <a:moveTo>
                    <a:pt x="1" y="1"/>
                  </a:moveTo>
                  <a:lnTo>
                    <a:pt x="1" y="12273"/>
                  </a:lnTo>
                  <a:lnTo>
                    <a:pt x="11900" y="12273"/>
                  </a:lnTo>
                  <a:cubicBezTo>
                    <a:pt x="11900" y="12273"/>
                    <a:pt x="10764" y="9668"/>
                    <a:pt x="7777" y="9139"/>
                  </a:cubicBezTo>
                  <a:cubicBezTo>
                    <a:pt x="7777" y="9139"/>
                    <a:pt x="8394" y="4780"/>
                    <a:pt x="3928" y="4673"/>
                  </a:cubicBezTo>
                  <a:cubicBezTo>
                    <a:pt x="3928" y="4673"/>
                    <a:pt x="4780" y="1"/>
                    <a:pt x="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9" name="Google Shape;2489;p33"/>
            <p:cNvSpPr/>
            <p:nvPr/>
          </p:nvSpPr>
          <p:spPr>
            <a:xfrm>
              <a:off x="1098739" y="4466143"/>
              <a:ext cx="3254251" cy="764483"/>
            </a:xfrm>
            <a:custGeom>
              <a:avLst/>
              <a:gdLst/>
              <a:ahLst/>
              <a:cxnLst/>
              <a:rect l="l" t="t" r="r" b="b"/>
              <a:pathLst>
                <a:path w="16729" h="3930" extrusionOk="0">
                  <a:moveTo>
                    <a:pt x="4733" y="0"/>
                  </a:moveTo>
                  <a:cubicBezTo>
                    <a:pt x="4456" y="0"/>
                    <a:pt x="4153" y="31"/>
                    <a:pt x="3820" y="99"/>
                  </a:cubicBezTo>
                  <a:cubicBezTo>
                    <a:pt x="206" y="844"/>
                    <a:pt x="0" y="3929"/>
                    <a:pt x="0" y="3929"/>
                  </a:cubicBezTo>
                  <a:lnTo>
                    <a:pt x="16729" y="3929"/>
                  </a:lnTo>
                  <a:cubicBezTo>
                    <a:pt x="16729" y="3929"/>
                    <a:pt x="15155" y="1337"/>
                    <a:pt x="12588" y="1337"/>
                  </a:cubicBezTo>
                  <a:cubicBezTo>
                    <a:pt x="12091" y="1337"/>
                    <a:pt x="11556" y="1435"/>
                    <a:pt x="10989" y="1666"/>
                  </a:cubicBezTo>
                  <a:cubicBezTo>
                    <a:pt x="10417" y="1900"/>
                    <a:pt x="9938" y="1995"/>
                    <a:pt x="9519" y="1995"/>
                  </a:cubicBezTo>
                  <a:cubicBezTo>
                    <a:pt x="7609" y="1995"/>
                    <a:pt x="6981" y="0"/>
                    <a:pt x="4733"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0" name="Google Shape;2490;p33"/>
            <p:cNvSpPr/>
            <p:nvPr/>
          </p:nvSpPr>
          <p:spPr>
            <a:xfrm>
              <a:off x="3685925" y="4805005"/>
              <a:ext cx="156400" cy="84424"/>
            </a:xfrm>
            <a:custGeom>
              <a:avLst/>
              <a:gdLst/>
              <a:ahLst/>
              <a:cxnLst/>
              <a:rect l="l" t="t" r="r" b="b"/>
              <a:pathLst>
                <a:path w="804" h="434" extrusionOk="0">
                  <a:moveTo>
                    <a:pt x="169" y="1"/>
                  </a:moveTo>
                  <a:cubicBezTo>
                    <a:pt x="135" y="1"/>
                    <a:pt x="113" y="3"/>
                    <a:pt x="109" y="3"/>
                  </a:cubicBezTo>
                  <a:cubicBezTo>
                    <a:pt x="50" y="3"/>
                    <a:pt x="1" y="72"/>
                    <a:pt x="1" y="131"/>
                  </a:cubicBezTo>
                  <a:cubicBezTo>
                    <a:pt x="10" y="193"/>
                    <a:pt x="60" y="239"/>
                    <a:pt x="120" y="239"/>
                  </a:cubicBezTo>
                  <a:cubicBezTo>
                    <a:pt x="126" y="239"/>
                    <a:pt x="132" y="239"/>
                    <a:pt x="138" y="238"/>
                  </a:cubicBezTo>
                  <a:cubicBezTo>
                    <a:pt x="140" y="238"/>
                    <a:pt x="148" y="237"/>
                    <a:pt x="163" y="237"/>
                  </a:cubicBezTo>
                  <a:cubicBezTo>
                    <a:pt x="231" y="237"/>
                    <a:pt x="425" y="251"/>
                    <a:pt x="579" y="405"/>
                  </a:cubicBezTo>
                  <a:cubicBezTo>
                    <a:pt x="608" y="424"/>
                    <a:pt x="638" y="434"/>
                    <a:pt x="667" y="434"/>
                  </a:cubicBezTo>
                  <a:cubicBezTo>
                    <a:pt x="696" y="434"/>
                    <a:pt x="736" y="424"/>
                    <a:pt x="755" y="405"/>
                  </a:cubicBezTo>
                  <a:cubicBezTo>
                    <a:pt x="804" y="355"/>
                    <a:pt x="804" y="277"/>
                    <a:pt x="755" y="228"/>
                  </a:cubicBezTo>
                  <a:cubicBezTo>
                    <a:pt x="544" y="24"/>
                    <a:pt x="285" y="1"/>
                    <a:pt x="169"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1" name="Google Shape;2491;p33"/>
            <p:cNvSpPr/>
            <p:nvPr/>
          </p:nvSpPr>
          <p:spPr>
            <a:xfrm>
              <a:off x="3508907" y="4782246"/>
              <a:ext cx="156400" cy="86369"/>
            </a:xfrm>
            <a:custGeom>
              <a:avLst/>
              <a:gdLst/>
              <a:ahLst/>
              <a:cxnLst/>
              <a:rect l="l" t="t" r="r" b="b"/>
              <a:pathLst>
                <a:path w="804" h="444" extrusionOk="0">
                  <a:moveTo>
                    <a:pt x="165" y="0"/>
                  </a:moveTo>
                  <a:cubicBezTo>
                    <a:pt x="133" y="0"/>
                    <a:pt x="112" y="2"/>
                    <a:pt x="108" y="2"/>
                  </a:cubicBezTo>
                  <a:cubicBezTo>
                    <a:pt x="39" y="12"/>
                    <a:pt x="0" y="71"/>
                    <a:pt x="0" y="139"/>
                  </a:cubicBezTo>
                  <a:cubicBezTo>
                    <a:pt x="10" y="198"/>
                    <a:pt x="68" y="248"/>
                    <a:pt x="137" y="248"/>
                  </a:cubicBezTo>
                  <a:cubicBezTo>
                    <a:pt x="140" y="245"/>
                    <a:pt x="159" y="241"/>
                    <a:pt x="189" y="241"/>
                  </a:cubicBezTo>
                  <a:cubicBezTo>
                    <a:pt x="273" y="241"/>
                    <a:pt x="441" y="267"/>
                    <a:pt x="578" y="404"/>
                  </a:cubicBezTo>
                  <a:cubicBezTo>
                    <a:pt x="607" y="424"/>
                    <a:pt x="636" y="443"/>
                    <a:pt x="666" y="443"/>
                  </a:cubicBezTo>
                  <a:cubicBezTo>
                    <a:pt x="695" y="443"/>
                    <a:pt x="725" y="424"/>
                    <a:pt x="754" y="404"/>
                  </a:cubicBezTo>
                  <a:cubicBezTo>
                    <a:pt x="803" y="355"/>
                    <a:pt x="803" y="277"/>
                    <a:pt x="754" y="237"/>
                  </a:cubicBezTo>
                  <a:cubicBezTo>
                    <a:pt x="541" y="24"/>
                    <a:pt x="280" y="0"/>
                    <a:pt x="16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2" name="Google Shape;2492;p33"/>
            <p:cNvSpPr/>
            <p:nvPr/>
          </p:nvSpPr>
          <p:spPr>
            <a:xfrm>
              <a:off x="3341226" y="4858305"/>
              <a:ext cx="165737" cy="63610"/>
            </a:xfrm>
            <a:custGeom>
              <a:avLst/>
              <a:gdLst/>
              <a:ahLst/>
              <a:cxnLst/>
              <a:rect l="l" t="t" r="r" b="b"/>
              <a:pathLst>
                <a:path w="852" h="327" extrusionOk="0">
                  <a:moveTo>
                    <a:pt x="382" y="1"/>
                  </a:moveTo>
                  <a:cubicBezTo>
                    <a:pt x="220" y="1"/>
                    <a:pt x="104" y="46"/>
                    <a:pt x="98" y="52"/>
                  </a:cubicBezTo>
                  <a:cubicBezTo>
                    <a:pt x="29" y="72"/>
                    <a:pt x="0" y="140"/>
                    <a:pt x="29" y="209"/>
                  </a:cubicBezTo>
                  <a:cubicBezTo>
                    <a:pt x="45" y="256"/>
                    <a:pt x="97" y="283"/>
                    <a:pt x="147" y="283"/>
                  </a:cubicBezTo>
                  <a:cubicBezTo>
                    <a:pt x="160" y="283"/>
                    <a:pt x="174" y="281"/>
                    <a:pt x="186" y="277"/>
                  </a:cubicBezTo>
                  <a:cubicBezTo>
                    <a:pt x="192" y="272"/>
                    <a:pt x="272" y="241"/>
                    <a:pt x="381" y="241"/>
                  </a:cubicBezTo>
                  <a:cubicBezTo>
                    <a:pt x="462" y="241"/>
                    <a:pt x="560" y="258"/>
                    <a:pt x="656" y="316"/>
                  </a:cubicBezTo>
                  <a:cubicBezTo>
                    <a:pt x="676" y="327"/>
                    <a:pt x="695" y="327"/>
                    <a:pt x="715" y="327"/>
                  </a:cubicBezTo>
                  <a:cubicBezTo>
                    <a:pt x="754" y="327"/>
                    <a:pt x="803" y="307"/>
                    <a:pt x="823" y="268"/>
                  </a:cubicBezTo>
                  <a:cubicBezTo>
                    <a:pt x="852" y="209"/>
                    <a:pt x="832" y="140"/>
                    <a:pt x="774" y="101"/>
                  </a:cubicBezTo>
                  <a:cubicBezTo>
                    <a:pt x="635" y="24"/>
                    <a:pt x="497" y="1"/>
                    <a:pt x="38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3" name="Google Shape;2493;p33"/>
            <p:cNvSpPr/>
            <p:nvPr/>
          </p:nvSpPr>
          <p:spPr>
            <a:xfrm>
              <a:off x="3937446" y="4952066"/>
              <a:ext cx="148814" cy="101348"/>
            </a:xfrm>
            <a:custGeom>
              <a:avLst/>
              <a:gdLst/>
              <a:ahLst/>
              <a:cxnLst/>
              <a:rect l="l" t="t" r="r" b="b"/>
              <a:pathLst>
                <a:path w="765" h="521" extrusionOk="0">
                  <a:moveTo>
                    <a:pt x="115" y="0"/>
                  </a:moveTo>
                  <a:cubicBezTo>
                    <a:pt x="61" y="0"/>
                    <a:pt x="10" y="55"/>
                    <a:pt x="0" y="119"/>
                  </a:cubicBezTo>
                  <a:cubicBezTo>
                    <a:pt x="0" y="178"/>
                    <a:pt x="50" y="236"/>
                    <a:pt x="118" y="236"/>
                  </a:cubicBezTo>
                  <a:cubicBezTo>
                    <a:pt x="128" y="236"/>
                    <a:pt x="383" y="256"/>
                    <a:pt x="539" y="471"/>
                  </a:cubicBezTo>
                  <a:cubicBezTo>
                    <a:pt x="559" y="500"/>
                    <a:pt x="598" y="520"/>
                    <a:pt x="637" y="520"/>
                  </a:cubicBezTo>
                  <a:cubicBezTo>
                    <a:pt x="657" y="520"/>
                    <a:pt x="686" y="511"/>
                    <a:pt x="706" y="491"/>
                  </a:cubicBezTo>
                  <a:cubicBezTo>
                    <a:pt x="755" y="452"/>
                    <a:pt x="764" y="374"/>
                    <a:pt x="725" y="324"/>
                  </a:cubicBezTo>
                  <a:cubicBezTo>
                    <a:pt x="500" y="11"/>
                    <a:pt x="148" y="1"/>
                    <a:pt x="128" y="1"/>
                  </a:cubicBezTo>
                  <a:cubicBezTo>
                    <a:pt x="124" y="1"/>
                    <a:pt x="119" y="0"/>
                    <a:pt x="11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4" name="Google Shape;2494;p33"/>
            <p:cNvSpPr/>
            <p:nvPr/>
          </p:nvSpPr>
          <p:spPr>
            <a:xfrm>
              <a:off x="3684174" y="4964127"/>
              <a:ext cx="162041" cy="75865"/>
            </a:xfrm>
            <a:custGeom>
              <a:avLst/>
              <a:gdLst/>
              <a:ahLst/>
              <a:cxnLst/>
              <a:rect l="l" t="t" r="r" b="b"/>
              <a:pathLst>
                <a:path w="833" h="390" extrusionOk="0">
                  <a:moveTo>
                    <a:pt x="258" y="1"/>
                  </a:moveTo>
                  <a:cubicBezTo>
                    <a:pt x="173" y="1"/>
                    <a:pt x="115" y="14"/>
                    <a:pt x="108" y="18"/>
                  </a:cubicBezTo>
                  <a:cubicBezTo>
                    <a:pt x="39" y="27"/>
                    <a:pt x="0" y="96"/>
                    <a:pt x="20" y="155"/>
                  </a:cubicBezTo>
                  <a:cubicBezTo>
                    <a:pt x="28" y="216"/>
                    <a:pt x="85" y="254"/>
                    <a:pt x="146" y="254"/>
                  </a:cubicBezTo>
                  <a:cubicBezTo>
                    <a:pt x="153" y="254"/>
                    <a:pt x="160" y="254"/>
                    <a:pt x="166" y="253"/>
                  </a:cubicBezTo>
                  <a:cubicBezTo>
                    <a:pt x="170" y="253"/>
                    <a:pt x="208" y="245"/>
                    <a:pt x="264" y="245"/>
                  </a:cubicBezTo>
                  <a:cubicBezTo>
                    <a:pt x="354" y="245"/>
                    <a:pt x="491" y="264"/>
                    <a:pt x="617" y="360"/>
                  </a:cubicBezTo>
                  <a:cubicBezTo>
                    <a:pt x="647" y="380"/>
                    <a:pt x="666" y="390"/>
                    <a:pt x="695" y="390"/>
                  </a:cubicBezTo>
                  <a:cubicBezTo>
                    <a:pt x="734" y="390"/>
                    <a:pt x="764" y="370"/>
                    <a:pt x="793" y="341"/>
                  </a:cubicBezTo>
                  <a:cubicBezTo>
                    <a:pt x="832" y="292"/>
                    <a:pt x="823" y="214"/>
                    <a:pt x="774" y="174"/>
                  </a:cubicBezTo>
                  <a:cubicBezTo>
                    <a:pt x="589" y="32"/>
                    <a:pt x="391" y="1"/>
                    <a:pt x="258"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5" name="Google Shape;2495;p33"/>
            <p:cNvSpPr/>
            <p:nvPr/>
          </p:nvSpPr>
          <p:spPr>
            <a:xfrm>
              <a:off x="818817" y="3927309"/>
              <a:ext cx="146674" cy="108739"/>
            </a:xfrm>
            <a:custGeom>
              <a:avLst/>
              <a:gdLst/>
              <a:ahLst/>
              <a:cxnLst/>
              <a:rect l="l" t="t" r="r" b="b"/>
              <a:pathLst>
                <a:path w="754" h="559" extrusionOk="0">
                  <a:moveTo>
                    <a:pt x="137" y="0"/>
                  </a:moveTo>
                  <a:cubicBezTo>
                    <a:pt x="78" y="0"/>
                    <a:pt x="20" y="49"/>
                    <a:pt x="9" y="107"/>
                  </a:cubicBezTo>
                  <a:cubicBezTo>
                    <a:pt x="0" y="176"/>
                    <a:pt x="49" y="235"/>
                    <a:pt x="118" y="245"/>
                  </a:cubicBezTo>
                  <a:cubicBezTo>
                    <a:pt x="127" y="245"/>
                    <a:pt x="372" y="274"/>
                    <a:pt x="509" y="499"/>
                  </a:cubicBezTo>
                  <a:cubicBezTo>
                    <a:pt x="538" y="538"/>
                    <a:pt x="577" y="558"/>
                    <a:pt x="617" y="558"/>
                  </a:cubicBezTo>
                  <a:cubicBezTo>
                    <a:pt x="636" y="558"/>
                    <a:pt x="656" y="549"/>
                    <a:pt x="675" y="538"/>
                  </a:cubicBezTo>
                  <a:cubicBezTo>
                    <a:pt x="734" y="499"/>
                    <a:pt x="754" y="431"/>
                    <a:pt x="715" y="372"/>
                  </a:cubicBezTo>
                  <a:cubicBezTo>
                    <a:pt x="509" y="49"/>
                    <a:pt x="157" y="10"/>
                    <a:pt x="137"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6" name="Google Shape;2496;p33"/>
            <p:cNvSpPr/>
            <p:nvPr/>
          </p:nvSpPr>
          <p:spPr>
            <a:xfrm>
              <a:off x="1060612" y="4045191"/>
              <a:ext cx="144923" cy="106989"/>
            </a:xfrm>
            <a:custGeom>
              <a:avLst/>
              <a:gdLst/>
              <a:ahLst/>
              <a:cxnLst/>
              <a:rect l="l" t="t" r="r" b="b"/>
              <a:pathLst>
                <a:path w="745" h="550" extrusionOk="0">
                  <a:moveTo>
                    <a:pt x="120" y="0"/>
                  </a:moveTo>
                  <a:cubicBezTo>
                    <a:pt x="59" y="0"/>
                    <a:pt x="10" y="47"/>
                    <a:pt x="0" y="109"/>
                  </a:cubicBezTo>
                  <a:cubicBezTo>
                    <a:pt x="0" y="178"/>
                    <a:pt x="40" y="236"/>
                    <a:pt x="109" y="246"/>
                  </a:cubicBezTo>
                  <a:cubicBezTo>
                    <a:pt x="118" y="246"/>
                    <a:pt x="363" y="276"/>
                    <a:pt x="510" y="500"/>
                  </a:cubicBezTo>
                  <a:cubicBezTo>
                    <a:pt x="529" y="530"/>
                    <a:pt x="569" y="550"/>
                    <a:pt x="608" y="550"/>
                  </a:cubicBezTo>
                  <a:cubicBezTo>
                    <a:pt x="627" y="550"/>
                    <a:pt x="657" y="550"/>
                    <a:pt x="677" y="540"/>
                  </a:cubicBezTo>
                  <a:cubicBezTo>
                    <a:pt x="735" y="500"/>
                    <a:pt x="745" y="422"/>
                    <a:pt x="716" y="374"/>
                  </a:cubicBezTo>
                  <a:cubicBezTo>
                    <a:pt x="510" y="41"/>
                    <a:pt x="148" y="1"/>
                    <a:pt x="138" y="1"/>
                  </a:cubicBezTo>
                  <a:cubicBezTo>
                    <a:pt x="132" y="0"/>
                    <a:pt x="126" y="0"/>
                    <a:pt x="120"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7" name="Google Shape;2497;p33"/>
            <p:cNvSpPr/>
            <p:nvPr/>
          </p:nvSpPr>
          <p:spPr>
            <a:xfrm>
              <a:off x="894877" y="4087014"/>
              <a:ext cx="145118" cy="107183"/>
            </a:xfrm>
            <a:custGeom>
              <a:avLst/>
              <a:gdLst/>
              <a:ahLst/>
              <a:cxnLst/>
              <a:rect l="l" t="t" r="r" b="b"/>
              <a:pathLst>
                <a:path w="746" h="551" extrusionOk="0">
                  <a:moveTo>
                    <a:pt x="120" y="1"/>
                  </a:moveTo>
                  <a:cubicBezTo>
                    <a:pt x="59" y="1"/>
                    <a:pt x="10" y="47"/>
                    <a:pt x="10" y="109"/>
                  </a:cubicBezTo>
                  <a:cubicBezTo>
                    <a:pt x="1" y="178"/>
                    <a:pt x="49" y="237"/>
                    <a:pt x="108" y="246"/>
                  </a:cubicBezTo>
                  <a:cubicBezTo>
                    <a:pt x="128" y="246"/>
                    <a:pt x="373" y="276"/>
                    <a:pt x="510" y="501"/>
                  </a:cubicBezTo>
                  <a:cubicBezTo>
                    <a:pt x="530" y="531"/>
                    <a:pt x="569" y="550"/>
                    <a:pt x="608" y="550"/>
                  </a:cubicBezTo>
                  <a:cubicBezTo>
                    <a:pt x="637" y="550"/>
                    <a:pt x="657" y="550"/>
                    <a:pt x="676" y="540"/>
                  </a:cubicBezTo>
                  <a:cubicBezTo>
                    <a:pt x="735" y="501"/>
                    <a:pt x="745" y="423"/>
                    <a:pt x="715" y="374"/>
                  </a:cubicBezTo>
                  <a:cubicBezTo>
                    <a:pt x="510" y="50"/>
                    <a:pt x="157" y="2"/>
                    <a:pt x="138" y="2"/>
                  </a:cubicBezTo>
                  <a:cubicBezTo>
                    <a:pt x="132" y="1"/>
                    <a:pt x="126" y="1"/>
                    <a:pt x="120"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8" name="Google Shape;2498;p33"/>
            <p:cNvSpPr/>
            <p:nvPr/>
          </p:nvSpPr>
          <p:spPr>
            <a:xfrm>
              <a:off x="995835" y="4357209"/>
              <a:ext cx="124109" cy="134222"/>
            </a:xfrm>
            <a:custGeom>
              <a:avLst/>
              <a:gdLst/>
              <a:ahLst/>
              <a:cxnLst/>
              <a:rect l="l" t="t" r="r" b="b"/>
              <a:pathLst>
                <a:path w="638" h="690" extrusionOk="0">
                  <a:moveTo>
                    <a:pt x="131" y="0"/>
                  </a:moveTo>
                  <a:cubicBezTo>
                    <a:pt x="87" y="0"/>
                    <a:pt x="44" y="24"/>
                    <a:pt x="30" y="72"/>
                  </a:cubicBezTo>
                  <a:cubicBezTo>
                    <a:pt x="0" y="131"/>
                    <a:pt x="20" y="199"/>
                    <a:pt x="89" y="228"/>
                  </a:cubicBezTo>
                  <a:cubicBezTo>
                    <a:pt x="98" y="228"/>
                    <a:pt x="314" y="337"/>
                    <a:pt x="383" y="591"/>
                  </a:cubicBezTo>
                  <a:cubicBezTo>
                    <a:pt x="392" y="650"/>
                    <a:pt x="451" y="689"/>
                    <a:pt x="500" y="689"/>
                  </a:cubicBezTo>
                  <a:cubicBezTo>
                    <a:pt x="510" y="689"/>
                    <a:pt x="520" y="689"/>
                    <a:pt x="529" y="679"/>
                  </a:cubicBezTo>
                  <a:cubicBezTo>
                    <a:pt x="598" y="670"/>
                    <a:pt x="637" y="601"/>
                    <a:pt x="618" y="532"/>
                  </a:cubicBezTo>
                  <a:cubicBezTo>
                    <a:pt x="520" y="160"/>
                    <a:pt x="196" y="13"/>
                    <a:pt x="187" y="13"/>
                  </a:cubicBezTo>
                  <a:cubicBezTo>
                    <a:pt x="169" y="4"/>
                    <a:pt x="150" y="0"/>
                    <a:pt x="131"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9" name="Google Shape;2499;p33"/>
            <p:cNvSpPr/>
            <p:nvPr/>
          </p:nvSpPr>
          <p:spPr>
            <a:xfrm>
              <a:off x="1091153" y="4220264"/>
              <a:ext cx="121969" cy="135778"/>
            </a:xfrm>
            <a:custGeom>
              <a:avLst/>
              <a:gdLst/>
              <a:ahLst/>
              <a:cxnLst/>
              <a:rect l="l" t="t" r="r" b="b"/>
              <a:pathLst>
                <a:path w="627" h="698" extrusionOk="0">
                  <a:moveTo>
                    <a:pt x="146" y="0"/>
                  </a:moveTo>
                  <a:cubicBezTo>
                    <a:pt x="99" y="0"/>
                    <a:pt x="51" y="28"/>
                    <a:pt x="30" y="71"/>
                  </a:cubicBezTo>
                  <a:cubicBezTo>
                    <a:pt x="0" y="129"/>
                    <a:pt x="30" y="198"/>
                    <a:pt x="89" y="227"/>
                  </a:cubicBezTo>
                  <a:cubicBezTo>
                    <a:pt x="98" y="237"/>
                    <a:pt x="324" y="345"/>
                    <a:pt x="383" y="599"/>
                  </a:cubicBezTo>
                  <a:cubicBezTo>
                    <a:pt x="392" y="658"/>
                    <a:pt x="441" y="697"/>
                    <a:pt x="500" y="697"/>
                  </a:cubicBezTo>
                  <a:cubicBezTo>
                    <a:pt x="509" y="697"/>
                    <a:pt x="520" y="697"/>
                    <a:pt x="529" y="688"/>
                  </a:cubicBezTo>
                  <a:cubicBezTo>
                    <a:pt x="588" y="678"/>
                    <a:pt x="627" y="610"/>
                    <a:pt x="618" y="551"/>
                  </a:cubicBezTo>
                  <a:cubicBezTo>
                    <a:pt x="529" y="169"/>
                    <a:pt x="206" y="22"/>
                    <a:pt x="196" y="12"/>
                  </a:cubicBezTo>
                  <a:cubicBezTo>
                    <a:pt x="180" y="4"/>
                    <a:pt x="163" y="0"/>
                    <a:pt x="146"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0" name="Google Shape;2500;p33"/>
            <p:cNvSpPr/>
            <p:nvPr/>
          </p:nvSpPr>
          <p:spPr>
            <a:xfrm>
              <a:off x="6430484" y="211985"/>
              <a:ext cx="291597" cy="291788"/>
            </a:xfrm>
            <a:custGeom>
              <a:avLst/>
              <a:gdLst/>
              <a:ahLst/>
              <a:cxnLst/>
              <a:rect l="l" t="t" r="r" b="b"/>
              <a:pathLst>
                <a:path w="1499" h="1500" extrusionOk="0">
                  <a:moveTo>
                    <a:pt x="754" y="1"/>
                  </a:moveTo>
                  <a:cubicBezTo>
                    <a:pt x="343" y="1"/>
                    <a:pt x="0" y="334"/>
                    <a:pt x="0" y="745"/>
                  </a:cubicBezTo>
                  <a:cubicBezTo>
                    <a:pt x="0" y="1157"/>
                    <a:pt x="343" y="1500"/>
                    <a:pt x="754" y="1500"/>
                  </a:cubicBezTo>
                  <a:cubicBezTo>
                    <a:pt x="1165" y="1500"/>
                    <a:pt x="1498" y="1157"/>
                    <a:pt x="1498" y="745"/>
                  </a:cubicBezTo>
                  <a:cubicBezTo>
                    <a:pt x="1498" y="334"/>
                    <a:pt x="1165" y="1"/>
                    <a:pt x="75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1" name="Google Shape;2501;p33"/>
            <p:cNvSpPr/>
            <p:nvPr/>
          </p:nvSpPr>
          <p:spPr>
            <a:xfrm>
              <a:off x="6136342" y="223848"/>
              <a:ext cx="289651" cy="291788"/>
            </a:xfrm>
            <a:custGeom>
              <a:avLst/>
              <a:gdLst/>
              <a:ahLst/>
              <a:cxnLst/>
              <a:rect l="l" t="t" r="r" b="b"/>
              <a:pathLst>
                <a:path w="1489" h="1500" extrusionOk="0">
                  <a:moveTo>
                    <a:pt x="745" y="1"/>
                  </a:moveTo>
                  <a:cubicBezTo>
                    <a:pt x="333" y="1"/>
                    <a:pt x="0" y="334"/>
                    <a:pt x="0" y="745"/>
                  </a:cubicBezTo>
                  <a:cubicBezTo>
                    <a:pt x="0" y="1157"/>
                    <a:pt x="333" y="1500"/>
                    <a:pt x="745" y="1500"/>
                  </a:cubicBezTo>
                  <a:cubicBezTo>
                    <a:pt x="1156" y="1500"/>
                    <a:pt x="1489" y="1157"/>
                    <a:pt x="1489" y="745"/>
                  </a:cubicBezTo>
                  <a:cubicBezTo>
                    <a:pt x="1489" y="334"/>
                    <a:pt x="1156" y="1"/>
                    <a:pt x="74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2" name="Google Shape;2502;p33"/>
            <p:cNvSpPr/>
            <p:nvPr/>
          </p:nvSpPr>
          <p:spPr>
            <a:xfrm>
              <a:off x="6222731" y="67259"/>
              <a:ext cx="289651" cy="289842"/>
            </a:xfrm>
            <a:custGeom>
              <a:avLst/>
              <a:gdLst/>
              <a:ahLst/>
              <a:cxnLst/>
              <a:rect l="l" t="t" r="r" b="b"/>
              <a:pathLst>
                <a:path w="1489" h="1490" extrusionOk="0">
                  <a:moveTo>
                    <a:pt x="745" y="1"/>
                  </a:moveTo>
                  <a:cubicBezTo>
                    <a:pt x="333" y="1"/>
                    <a:pt x="0" y="334"/>
                    <a:pt x="0" y="745"/>
                  </a:cubicBezTo>
                  <a:cubicBezTo>
                    <a:pt x="0" y="1156"/>
                    <a:pt x="333" y="1489"/>
                    <a:pt x="745" y="1489"/>
                  </a:cubicBezTo>
                  <a:cubicBezTo>
                    <a:pt x="1156" y="1489"/>
                    <a:pt x="1489" y="1156"/>
                    <a:pt x="1489" y="745"/>
                  </a:cubicBezTo>
                  <a:cubicBezTo>
                    <a:pt x="1489" y="334"/>
                    <a:pt x="1156" y="1"/>
                    <a:pt x="74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3" name="Google Shape;2503;p33"/>
            <p:cNvSpPr/>
            <p:nvPr/>
          </p:nvSpPr>
          <p:spPr>
            <a:xfrm>
              <a:off x="5950396" y="103635"/>
              <a:ext cx="289651" cy="289648"/>
            </a:xfrm>
            <a:custGeom>
              <a:avLst/>
              <a:gdLst/>
              <a:ahLst/>
              <a:cxnLst/>
              <a:rect l="l" t="t" r="r" b="b"/>
              <a:pathLst>
                <a:path w="1489" h="1489" extrusionOk="0">
                  <a:moveTo>
                    <a:pt x="745" y="0"/>
                  </a:moveTo>
                  <a:cubicBezTo>
                    <a:pt x="333" y="0"/>
                    <a:pt x="0" y="333"/>
                    <a:pt x="0" y="744"/>
                  </a:cubicBezTo>
                  <a:cubicBezTo>
                    <a:pt x="0" y="1156"/>
                    <a:pt x="333" y="1489"/>
                    <a:pt x="745" y="1489"/>
                  </a:cubicBezTo>
                  <a:cubicBezTo>
                    <a:pt x="1156" y="1489"/>
                    <a:pt x="1489" y="1156"/>
                    <a:pt x="1489" y="744"/>
                  </a:cubicBezTo>
                  <a:cubicBezTo>
                    <a:pt x="1489" y="33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4" name="Google Shape;2504;p33"/>
            <p:cNvSpPr/>
            <p:nvPr/>
          </p:nvSpPr>
          <p:spPr>
            <a:xfrm>
              <a:off x="5740698" y="248362"/>
              <a:ext cx="289846" cy="291593"/>
            </a:xfrm>
            <a:custGeom>
              <a:avLst/>
              <a:gdLst/>
              <a:ahLst/>
              <a:cxnLst/>
              <a:rect l="l" t="t" r="r" b="b"/>
              <a:pathLst>
                <a:path w="1490" h="1499" extrusionOk="0">
                  <a:moveTo>
                    <a:pt x="745" y="0"/>
                  </a:moveTo>
                  <a:cubicBezTo>
                    <a:pt x="334" y="0"/>
                    <a:pt x="1" y="333"/>
                    <a:pt x="1" y="745"/>
                  </a:cubicBezTo>
                  <a:cubicBezTo>
                    <a:pt x="1" y="1166"/>
                    <a:pt x="334" y="1499"/>
                    <a:pt x="745" y="1499"/>
                  </a:cubicBezTo>
                  <a:cubicBezTo>
                    <a:pt x="1157" y="1499"/>
                    <a:pt x="1490" y="1166"/>
                    <a:pt x="1490" y="745"/>
                  </a:cubicBezTo>
                  <a:cubicBezTo>
                    <a:pt x="1490" y="333"/>
                    <a:pt x="1157"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5" name="Google Shape;2505;p33"/>
            <p:cNvSpPr/>
            <p:nvPr/>
          </p:nvSpPr>
          <p:spPr>
            <a:xfrm>
              <a:off x="5980742" y="330256"/>
              <a:ext cx="291597" cy="291788"/>
            </a:xfrm>
            <a:custGeom>
              <a:avLst/>
              <a:gdLst/>
              <a:ahLst/>
              <a:cxnLst/>
              <a:rect l="l" t="t" r="r" b="b"/>
              <a:pathLst>
                <a:path w="1499" h="1500" extrusionOk="0">
                  <a:moveTo>
                    <a:pt x="755" y="0"/>
                  </a:moveTo>
                  <a:cubicBezTo>
                    <a:pt x="334" y="0"/>
                    <a:pt x="1" y="333"/>
                    <a:pt x="1" y="745"/>
                  </a:cubicBezTo>
                  <a:cubicBezTo>
                    <a:pt x="1" y="1166"/>
                    <a:pt x="334" y="1499"/>
                    <a:pt x="755" y="1499"/>
                  </a:cubicBezTo>
                  <a:cubicBezTo>
                    <a:pt x="1166" y="1499"/>
                    <a:pt x="1499" y="1166"/>
                    <a:pt x="1499" y="745"/>
                  </a:cubicBezTo>
                  <a:cubicBezTo>
                    <a:pt x="1499" y="333"/>
                    <a:pt x="1166" y="0"/>
                    <a:pt x="75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6" name="Google Shape;2506;p33"/>
            <p:cNvSpPr/>
            <p:nvPr/>
          </p:nvSpPr>
          <p:spPr>
            <a:xfrm>
              <a:off x="6222731" y="356906"/>
              <a:ext cx="289651" cy="291787"/>
            </a:xfrm>
            <a:custGeom>
              <a:avLst/>
              <a:gdLst/>
              <a:ahLst/>
              <a:cxnLst/>
              <a:rect l="l" t="t" r="r" b="b"/>
              <a:pathLst>
                <a:path w="1489" h="1500" extrusionOk="0">
                  <a:moveTo>
                    <a:pt x="745" y="0"/>
                  </a:moveTo>
                  <a:cubicBezTo>
                    <a:pt x="333" y="0"/>
                    <a:pt x="0" y="343"/>
                    <a:pt x="0" y="755"/>
                  </a:cubicBezTo>
                  <a:cubicBezTo>
                    <a:pt x="0" y="1166"/>
                    <a:pt x="333" y="1499"/>
                    <a:pt x="745" y="1499"/>
                  </a:cubicBezTo>
                  <a:cubicBezTo>
                    <a:pt x="1156" y="1499"/>
                    <a:pt x="1489" y="1166"/>
                    <a:pt x="1489" y="755"/>
                  </a:cubicBezTo>
                  <a:cubicBezTo>
                    <a:pt x="1489" y="34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7" name="Google Shape;2507;p33"/>
            <p:cNvSpPr/>
            <p:nvPr/>
          </p:nvSpPr>
          <p:spPr>
            <a:xfrm>
              <a:off x="769213" y="3022185"/>
              <a:ext cx="291597" cy="293538"/>
            </a:xfrm>
            <a:custGeom>
              <a:avLst/>
              <a:gdLst/>
              <a:ahLst/>
              <a:cxnLst/>
              <a:rect l="l" t="t" r="r" b="b"/>
              <a:pathLst>
                <a:path w="1499" h="1509" extrusionOk="0">
                  <a:moveTo>
                    <a:pt x="754" y="1"/>
                  </a:moveTo>
                  <a:cubicBezTo>
                    <a:pt x="343" y="1"/>
                    <a:pt x="0" y="344"/>
                    <a:pt x="0" y="755"/>
                  </a:cubicBezTo>
                  <a:cubicBezTo>
                    <a:pt x="0" y="1166"/>
                    <a:pt x="343" y="1509"/>
                    <a:pt x="754" y="1509"/>
                  </a:cubicBezTo>
                  <a:cubicBezTo>
                    <a:pt x="1165" y="1509"/>
                    <a:pt x="1498" y="1166"/>
                    <a:pt x="1498" y="755"/>
                  </a:cubicBezTo>
                  <a:cubicBezTo>
                    <a:pt x="1498" y="344"/>
                    <a:pt x="1165" y="1"/>
                    <a:pt x="75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8" name="Google Shape;2508;p33"/>
            <p:cNvSpPr/>
            <p:nvPr/>
          </p:nvSpPr>
          <p:spPr>
            <a:xfrm>
              <a:off x="494933" y="3022185"/>
              <a:ext cx="291597" cy="293538"/>
            </a:xfrm>
            <a:custGeom>
              <a:avLst/>
              <a:gdLst/>
              <a:ahLst/>
              <a:cxnLst/>
              <a:rect l="l" t="t" r="r" b="b"/>
              <a:pathLst>
                <a:path w="1499" h="1509" extrusionOk="0">
                  <a:moveTo>
                    <a:pt x="744" y="1"/>
                  </a:moveTo>
                  <a:cubicBezTo>
                    <a:pt x="333" y="1"/>
                    <a:pt x="0" y="344"/>
                    <a:pt x="0" y="755"/>
                  </a:cubicBezTo>
                  <a:cubicBezTo>
                    <a:pt x="0" y="1166"/>
                    <a:pt x="333" y="1509"/>
                    <a:pt x="744" y="1509"/>
                  </a:cubicBezTo>
                  <a:cubicBezTo>
                    <a:pt x="1165" y="1509"/>
                    <a:pt x="1498" y="1166"/>
                    <a:pt x="1498" y="755"/>
                  </a:cubicBezTo>
                  <a:cubicBezTo>
                    <a:pt x="1498" y="344"/>
                    <a:pt x="1165" y="1"/>
                    <a:pt x="74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9" name="Google Shape;2509;p33"/>
            <p:cNvSpPr/>
            <p:nvPr/>
          </p:nvSpPr>
          <p:spPr>
            <a:xfrm>
              <a:off x="559710" y="2877459"/>
              <a:ext cx="291597" cy="291788"/>
            </a:xfrm>
            <a:custGeom>
              <a:avLst/>
              <a:gdLst/>
              <a:ahLst/>
              <a:cxnLst/>
              <a:rect l="l" t="t" r="r" b="b"/>
              <a:pathLst>
                <a:path w="1499" h="1500" extrusionOk="0">
                  <a:moveTo>
                    <a:pt x="754" y="0"/>
                  </a:moveTo>
                  <a:cubicBezTo>
                    <a:pt x="333" y="0"/>
                    <a:pt x="0" y="333"/>
                    <a:pt x="0" y="745"/>
                  </a:cubicBezTo>
                  <a:cubicBezTo>
                    <a:pt x="0" y="1166"/>
                    <a:pt x="333" y="1499"/>
                    <a:pt x="754" y="1499"/>
                  </a:cubicBezTo>
                  <a:cubicBezTo>
                    <a:pt x="1165" y="1499"/>
                    <a:pt x="1498" y="1166"/>
                    <a:pt x="1498" y="745"/>
                  </a:cubicBezTo>
                  <a:cubicBezTo>
                    <a:pt x="1498" y="333"/>
                    <a:pt x="1165" y="0"/>
                    <a:pt x="75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10" name="Google Shape;2510;p33"/>
            <p:cNvSpPr/>
            <p:nvPr/>
          </p:nvSpPr>
          <p:spPr>
            <a:xfrm>
              <a:off x="287180" y="2913640"/>
              <a:ext cx="291597" cy="291593"/>
            </a:xfrm>
            <a:custGeom>
              <a:avLst/>
              <a:gdLst/>
              <a:ahLst/>
              <a:cxnLst/>
              <a:rect l="l" t="t" r="r" b="b"/>
              <a:pathLst>
                <a:path w="1499" h="1499" extrusionOk="0">
                  <a:moveTo>
                    <a:pt x="744" y="1"/>
                  </a:moveTo>
                  <a:cubicBezTo>
                    <a:pt x="333" y="1"/>
                    <a:pt x="0" y="334"/>
                    <a:pt x="0" y="754"/>
                  </a:cubicBezTo>
                  <a:cubicBezTo>
                    <a:pt x="0" y="1166"/>
                    <a:pt x="333" y="1499"/>
                    <a:pt x="744" y="1499"/>
                  </a:cubicBezTo>
                  <a:cubicBezTo>
                    <a:pt x="1156" y="1499"/>
                    <a:pt x="1499" y="1166"/>
                    <a:pt x="1499" y="754"/>
                  </a:cubicBezTo>
                  <a:cubicBezTo>
                    <a:pt x="1499" y="334"/>
                    <a:pt x="1156" y="1"/>
                    <a:pt x="74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11" name="Google Shape;2511;p33"/>
            <p:cNvSpPr/>
            <p:nvPr/>
          </p:nvSpPr>
          <p:spPr>
            <a:xfrm>
              <a:off x="77482" y="3060312"/>
              <a:ext cx="291791" cy="291787"/>
            </a:xfrm>
            <a:custGeom>
              <a:avLst/>
              <a:gdLst/>
              <a:ahLst/>
              <a:cxnLst/>
              <a:rect l="l" t="t" r="r" b="b"/>
              <a:pathLst>
                <a:path w="1500" h="1500" extrusionOk="0">
                  <a:moveTo>
                    <a:pt x="745" y="0"/>
                  </a:moveTo>
                  <a:cubicBezTo>
                    <a:pt x="334" y="0"/>
                    <a:pt x="1" y="333"/>
                    <a:pt x="1" y="745"/>
                  </a:cubicBezTo>
                  <a:cubicBezTo>
                    <a:pt x="1" y="1156"/>
                    <a:pt x="334" y="1499"/>
                    <a:pt x="745" y="1499"/>
                  </a:cubicBezTo>
                  <a:cubicBezTo>
                    <a:pt x="1156" y="1499"/>
                    <a:pt x="1500" y="1156"/>
                    <a:pt x="1500" y="745"/>
                  </a:cubicBezTo>
                  <a:cubicBezTo>
                    <a:pt x="1500" y="33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12" name="Google Shape;2512;p33"/>
            <p:cNvSpPr/>
            <p:nvPr/>
          </p:nvSpPr>
          <p:spPr>
            <a:xfrm>
              <a:off x="317526" y="3142402"/>
              <a:ext cx="291791" cy="291593"/>
            </a:xfrm>
            <a:custGeom>
              <a:avLst/>
              <a:gdLst/>
              <a:ahLst/>
              <a:cxnLst/>
              <a:rect l="l" t="t" r="r" b="b"/>
              <a:pathLst>
                <a:path w="1500" h="1499" extrusionOk="0">
                  <a:moveTo>
                    <a:pt x="755" y="0"/>
                  </a:moveTo>
                  <a:cubicBezTo>
                    <a:pt x="344" y="0"/>
                    <a:pt x="1" y="333"/>
                    <a:pt x="1" y="744"/>
                  </a:cubicBezTo>
                  <a:cubicBezTo>
                    <a:pt x="1" y="1165"/>
                    <a:pt x="344" y="1498"/>
                    <a:pt x="755" y="1498"/>
                  </a:cubicBezTo>
                  <a:cubicBezTo>
                    <a:pt x="1167" y="1498"/>
                    <a:pt x="1500" y="1165"/>
                    <a:pt x="1500" y="744"/>
                  </a:cubicBezTo>
                  <a:cubicBezTo>
                    <a:pt x="1500" y="333"/>
                    <a:pt x="1167" y="0"/>
                    <a:pt x="75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13" name="Google Shape;2513;p33"/>
            <p:cNvSpPr/>
            <p:nvPr/>
          </p:nvSpPr>
          <p:spPr>
            <a:xfrm>
              <a:off x="559710" y="3169051"/>
              <a:ext cx="291597" cy="291593"/>
            </a:xfrm>
            <a:custGeom>
              <a:avLst/>
              <a:gdLst/>
              <a:ahLst/>
              <a:cxnLst/>
              <a:rect l="l" t="t" r="r" b="b"/>
              <a:pathLst>
                <a:path w="1499" h="1499" extrusionOk="0">
                  <a:moveTo>
                    <a:pt x="754" y="0"/>
                  </a:moveTo>
                  <a:cubicBezTo>
                    <a:pt x="333" y="0"/>
                    <a:pt x="0" y="333"/>
                    <a:pt x="0" y="754"/>
                  </a:cubicBezTo>
                  <a:cubicBezTo>
                    <a:pt x="0" y="1165"/>
                    <a:pt x="333" y="1498"/>
                    <a:pt x="754" y="1498"/>
                  </a:cubicBezTo>
                  <a:cubicBezTo>
                    <a:pt x="1165" y="1498"/>
                    <a:pt x="1498" y="1165"/>
                    <a:pt x="1498" y="754"/>
                  </a:cubicBezTo>
                  <a:cubicBezTo>
                    <a:pt x="1498" y="333"/>
                    <a:pt x="1165" y="0"/>
                    <a:pt x="75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2514" name="Google Shape;2514;p33"/>
          <p:cNvSpPr txBox="1">
            <a:spLocks noGrp="1"/>
          </p:cNvSpPr>
          <p:nvPr>
            <p:ph type="ctrTitle"/>
          </p:nvPr>
        </p:nvSpPr>
        <p:spPr>
          <a:xfrm>
            <a:off x="415600" y="1803033"/>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chemeClr val="accent4"/>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515" name="Google Shape;2515;p33"/>
          <p:cNvSpPr txBox="1">
            <a:spLocks noGrp="1"/>
          </p:cNvSpPr>
          <p:nvPr>
            <p:ph type="subTitle" idx="1"/>
          </p:nvPr>
        </p:nvSpPr>
        <p:spPr>
          <a:xfrm>
            <a:off x="415600" y="2837433"/>
            <a:ext cx="11360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hlink"/>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516" name="Google Shape;2516;p33"/>
          <p:cNvSpPr txBox="1">
            <a:spLocks noGrp="1"/>
          </p:cNvSpPr>
          <p:nvPr>
            <p:ph type="ctrTitle" idx="2"/>
          </p:nvPr>
        </p:nvSpPr>
        <p:spPr>
          <a:xfrm>
            <a:off x="415600" y="3530600"/>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517" name="Google Shape;2517;p33"/>
          <p:cNvSpPr txBox="1">
            <a:spLocks noGrp="1"/>
          </p:cNvSpPr>
          <p:nvPr>
            <p:ph type="ctrTitle" idx="3"/>
          </p:nvPr>
        </p:nvSpPr>
        <p:spPr>
          <a:xfrm>
            <a:off x="1994333" y="4894833"/>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2518" name="Google Shape;2518;p33"/>
          <p:cNvCxnSpPr/>
          <p:nvPr/>
        </p:nvCxnSpPr>
        <p:spPr>
          <a:xfrm>
            <a:off x="2858933" y="4420600"/>
            <a:ext cx="6474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2435246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1">
  <p:cSld name="Title and text 21">
    <p:bg>
      <p:bgPr>
        <a:solidFill>
          <a:srgbClr val="003C47"/>
        </a:solidFill>
        <a:effectLst/>
      </p:bgPr>
    </p:bg>
    <p:spTree>
      <p:nvGrpSpPr>
        <p:cNvPr id="1" name="Shape 2519"/>
        <p:cNvGrpSpPr/>
        <p:nvPr/>
      </p:nvGrpSpPr>
      <p:grpSpPr>
        <a:xfrm>
          <a:off x="0" y="0"/>
          <a:ext cx="0" cy="0"/>
          <a:chOff x="0" y="0"/>
          <a:chExt cx="0" cy="0"/>
        </a:xfrm>
      </p:grpSpPr>
      <p:grpSp>
        <p:nvGrpSpPr>
          <p:cNvPr id="2520" name="Google Shape;2520;p34"/>
          <p:cNvGrpSpPr/>
          <p:nvPr/>
        </p:nvGrpSpPr>
        <p:grpSpPr>
          <a:xfrm>
            <a:off x="-101600" y="224451"/>
            <a:ext cx="12191999" cy="6735149"/>
            <a:chOff x="-76200" y="168338"/>
            <a:chExt cx="9143999" cy="5051362"/>
          </a:xfrm>
        </p:grpSpPr>
        <p:sp>
          <p:nvSpPr>
            <p:cNvPr id="2521" name="Google Shape;2521;p34"/>
            <p:cNvSpPr/>
            <p:nvPr/>
          </p:nvSpPr>
          <p:spPr>
            <a:xfrm>
              <a:off x="-76200" y="1666934"/>
              <a:ext cx="5128407" cy="3552729"/>
            </a:xfrm>
            <a:custGeom>
              <a:avLst/>
              <a:gdLst/>
              <a:ahLst/>
              <a:cxnLst/>
              <a:rect l="l" t="t" r="r" b="b"/>
              <a:pathLst>
                <a:path w="26142" h="18110" extrusionOk="0">
                  <a:moveTo>
                    <a:pt x="0" y="0"/>
                  </a:moveTo>
                  <a:lnTo>
                    <a:pt x="0" y="18110"/>
                  </a:lnTo>
                  <a:lnTo>
                    <a:pt x="26141" y="18110"/>
                  </a:lnTo>
                  <a:cubicBezTo>
                    <a:pt x="25689" y="15191"/>
                    <a:pt x="23835" y="12318"/>
                    <a:pt x="16885" y="12318"/>
                  </a:cubicBezTo>
                  <a:cubicBezTo>
                    <a:pt x="16747" y="12318"/>
                    <a:pt x="16607" y="12319"/>
                    <a:pt x="16465" y="12321"/>
                  </a:cubicBezTo>
                  <a:cubicBezTo>
                    <a:pt x="16239" y="12326"/>
                    <a:pt x="16018" y="12328"/>
                    <a:pt x="15803" y="12328"/>
                  </a:cubicBezTo>
                  <a:cubicBezTo>
                    <a:pt x="15506" y="12328"/>
                    <a:pt x="15219" y="12323"/>
                    <a:pt x="14946" y="12312"/>
                  </a:cubicBezTo>
                  <a:cubicBezTo>
                    <a:pt x="14721" y="12312"/>
                    <a:pt x="14506" y="12302"/>
                    <a:pt x="14300" y="12292"/>
                  </a:cubicBezTo>
                  <a:cubicBezTo>
                    <a:pt x="14251" y="12292"/>
                    <a:pt x="14212" y="12282"/>
                    <a:pt x="14163" y="12282"/>
                  </a:cubicBezTo>
                  <a:cubicBezTo>
                    <a:pt x="14016" y="12273"/>
                    <a:pt x="13869" y="12263"/>
                    <a:pt x="13732" y="12253"/>
                  </a:cubicBezTo>
                  <a:cubicBezTo>
                    <a:pt x="13653" y="12253"/>
                    <a:pt x="13585" y="12243"/>
                    <a:pt x="13516" y="12243"/>
                  </a:cubicBezTo>
                  <a:cubicBezTo>
                    <a:pt x="12733" y="12175"/>
                    <a:pt x="12057" y="12067"/>
                    <a:pt x="11459" y="11930"/>
                  </a:cubicBezTo>
                  <a:cubicBezTo>
                    <a:pt x="11195" y="11861"/>
                    <a:pt x="10941" y="11783"/>
                    <a:pt x="10695" y="11705"/>
                  </a:cubicBezTo>
                  <a:cubicBezTo>
                    <a:pt x="10647" y="11685"/>
                    <a:pt x="10588" y="11665"/>
                    <a:pt x="10529" y="11646"/>
                  </a:cubicBezTo>
                  <a:cubicBezTo>
                    <a:pt x="10519" y="11646"/>
                    <a:pt x="10510" y="11636"/>
                    <a:pt x="10500" y="11636"/>
                  </a:cubicBezTo>
                  <a:cubicBezTo>
                    <a:pt x="10362" y="11587"/>
                    <a:pt x="10236" y="11528"/>
                    <a:pt x="10108" y="11479"/>
                  </a:cubicBezTo>
                  <a:cubicBezTo>
                    <a:pt x="9844" y="11361"/>
                    <a:pt x="9609" y="11235"/>
                    <a:pt x="9393" y="11097"/>
                  </a:cubicBezTo>
                  <a:cubicBezTo>
                    <a:pt x="8100" y="10284"/>
                    <a:pt x="7424" y="9080"/>
                    <a:pt x="6641" y="7522"/>
                  </a:cubicBezTo>
                  <a:cubicBezTo>
                    <a:pt x="6602" y="7424"/>
                    <a:pt x="6553" y="7337"/>
                    <a:pt x="6504" y="7239"/>
                  </a:cubicBezTo>
                  <a:cubicBezTo>
                    <a:pt x="6396" y="7033"/>
                    <a:pt x="6298" y="6817"/>
                    <a:pt x="6181" y="6592"/>
                  </a:cubicBezTo>
                  <a:lnTo>
                    <a:pt x="6181" y="6582"/>
                  </a:lnTo>
                  <a:cubicBezTo>
                    <a:pt x="5877" y="5975"/>
                    <a:pt x="5544" y="5319"/>
                    <a:pt x="5143" y="4623"/>
                  </a:cubicBezTo>
                  <a:cubicBezTo>
                    <a:pt x="3693" y="2087"/>
                    <a:pt x="1665" y="725"/>
                    <a:pt x="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2" name="Google Shape;2522;p34"/>
            <p:cNvSpPr/>
            <p:nvPr/>
          </p:nvSpPr>
          <p:spPr>
            <a:xfrm>
              <a:off x="-76200" y="1666934"/>
              <a:ext cx="5128407" cy="3552729"/>
            </a:xfrm>
            <a:custGeom>
              <a:avLst/>
              <a:gdLst/>
              <a:ahLst/>
              <a:cxnLst/>
              <a:rect l="l" t="t" r="r" b="b"/>
              <a:pathLst>
                <a:path w="26142" h="18110" extrusionOk="0">
                  <a:moveTo>
                    <a:pt x="0" y="0"/>
                  </a:moveTo>
                  <a:lnTo>
                    <a:pt x="0" y="4829"/>
                  </a:lnTo>
                  <a:cubicBezTo>
                    <a:pt x="1234" y="5348"/>
                    <a:pt x="2801" y="6788"/>
                    <a:pt x="4124" y="10451"/>
                  </a:cubicBezTo>
                  <a:cubicBezTo>
                    <a:pt x="6641" y="17385"/>
                    <a:pt x="20931" y="11224"/>
                    <a:pt x="23164" y="18110"/>
                  </a:cubicBezTo>
                  <a:lnTo>
                    <a:pt x="26141" y="18110"/>
                  </a:lnTo>
                  <a:cubicBezTo>
                    <a:pt x="25689" y="15191"/>
                    <a:pt x="23835" y="12318"/>
                    <a:pt x="16885" y="12318"/>
                  </a:cubicBezTo>
                  <a:cubicBezTo>
                    <a:pt x="16747" y="12318"/>
                    <a:pt x="16607" y="12319"/>
                    <a:pt x="16465" y="12321"/>
                  </a:cubicBezTo>
                  <a:cubicBezTo>
                    <a:pt x="16239" y="12326"/>
                    <a:pt x="16018" y="12328"/>
                    <a:pt x="15803" y="12328"/>
                  </a:cubicBezTo>
                  <a:cubicBezTo>
                    <a:pt x="15506" y="12328"/>
                    <a:pt x="15219" y="12323"/>
                    <a:pt x="14946" y="12312"/>
                  </a:cubicBezTo>
                  <a:cubicBezTo>
                    <a:pt x="14721" y="12312"/>
                    <a:pt x="14506" y="12302"/>
                    <a:pt x="14300" y="12292"/>
                  </a:cubicBezTo>
                  <a:cubicBezTo>
                    <a:pt x="14251" y="12292"/>
                    <a:pt x="14212" y="12282"/>
                    <a:pt x="14163" y="12282"/>
                  </a:cubicBezTo>
                  <a:cubicBezTo>
                    <a:pt x="14016" y="12273"/>
                    <a:pt x="13869" y="12263"/>
                    <a:pt x="13732" y="12253"/>
                  </a:cubicBezTo>
                  <a:cubicBezTo>
                    <a:pt x="13653" y="12253"/>
                    <a:pt x="13585" y="12243"/>
                    <a:pt x="13516" y="12243"/>
                  </a:cubicBezTo>
                  <a:cubicBezTo>
                    <a:pt x="12733" y="12175"/>
                    <a:pt x="12057" y="12067"/>
                    <a:pt x="11459" y="11930"/>
                  </a:cubicBezTo>
                  <a:cubicBezTo>
                    <a:pt x="11195" y="11861"/>
                    <a:pt x="10941" y="11783"/>
                    <a:pt x="10695" y="11705"/>
                  </a:cubicBezTo>
                  <a:cubicBezTo>
                    <a:pt x="10647" y="11685"/>
                    <a:pt x="10588" y="11665"/>
                    <a:pt x="10529" y="11646"/>
                  </a:cubicBezTo>
                  <a:cubicBezTo>
                    <a:pt x="10519" y="11646"/>
                    <a:pt x="10510" y="11636"/>
                    <a:pt x="10500" y="11636"/>
                  </a:cubicBezTo>
                  <a:cubicBezTo>
                    <a:pt x="10362" y="11587"/>
                    <a:pt x="10236" y="11528"/>
                    <a:pt x="10108" y="11479"/>
                  </a:cubicBezTo>
                  <a:cubicBezTo>
                    <a:pt x="9844" y="11361"/>
                    <a:pt x="9609" y="11235"/>
                    <a:pt x="9393" y="11097"/>
                  </a:cubicBezTo>
                  <a:cubicBezTo>
                    <a:pt x="8100" y="10284"/>
                    <a:pt x="7424" y="9080"/>
                    <a:pt x="6641" y="7522"/>
                  </a:cubicBezTo>
                  <a:cubicBezTo>
                    <a:pt x="6602" y="7424"/>
                    <a:pt x="6553" y="7337"/>
                    <a:pt x="6504" y="7239"/>
                  </a:cubicBezTo>
                  <a:cubicBezTo>
                    <a:pt x="6396" y="7033"/>
                    <a:pt x="6298" y="6817"/>
                    <a:pt x="6181" y="6592"/>
                  </a:cubicBezTo>
                  <a:lnTo>
                    <a:pt x="6181" y="6582"/>
                  </a:lnTo>
                  <a:cubicBezTo>
                    <a:pt x="5877" y="5975"/>
                    <a:pt x="5544" y="5319"/>
                    <a:pt x="5143" y="4623"/>
                  </a:cubicBezTo>
                  <a:cubicBezTo>
                    <a:pt x="3693" y="2087"/>
                    <a:pt x="1665" y="725"/>
                    <a:pt x="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3" name="Google Shape;2523;p34"/>
            <p:cNvSpPr/>
            <p:nvPr/>
          </p:nvSpPr>
          <p:spPr>
            <a:xfrm>
              <a:off x="386974" y="168338"/>
              <a:ext cx="386269" cy="382934"/>
            </a:xfrm>
            <a:custGeom>
              <a:avLst/>
              <a:gdLst/>
              <a:ahLst/>
              <a:cxnLst/>
              <a:rect l="l" t="t" r="r" b="b"/>
              <a:pathLst>
                <a:path w="1969" h="1952" extrusionOk="0">
                  <a:moveTo>
                    <a:pt x="986" y="0"/>
                  </a:moveTo>
                  <a:cubicBezTo>
                    <a:pt x="972" y="0"/>
                    <a:pt x="960" y="10"/>
                    <a:pt x="960" y="30"/>
                  </a:cubicBezTo>
                  <a:lnTo>
                    <a:pt x="823" y="794"/>
                  </a:lnTo>
                  <a:cubicBezTo>
                    <a:pt x="823" y="803"/>
                    <a:pt x="813" y="813"/>
                    <a:pt x="803" y="813"/>
                  </a:cubicBezTo>
                  <a:lnTo>
                    <a:pt x="39" y="950"/>
                  </a:lnTo>
                  <a:cubicBezTo>
                    <a:pt x="0" y="950"/>
                    <a:pt x="0" y="999"/>
                    <a:pt x="39" y="1009"/>
                  </a:cubicBezTo>
                  <a:lnTo>
                    <a:pt x="803" y="1136"/>
                  </a:lnTo>
                  <a:cubicBezTo>
                    <a:pt x="813" y="1136"/>
                    <a:pt x="823" y="1146"/>
                    <a:pt x="823" y="1166"/>
                  </a:cubicBezTo>
                  <a:lnTo>
                    <a:pt x="960" y="1930"/>
                  </a:lnTo>
                  <a:cubicBezTo>
                    <a:pt x="960" y="1944"/>
                    <a:pt x="972" y="1952"/>
                    <a:pt x="986" y="1952"/>
                  </a:cubicBezTo>
                  <a:cubicBezTo>
                    <a:pt x="999" y="1952"/>
                    <a:pt x="1014" y="1944"/>
                    <a:pt x="1019" y="1930"/>
                  </a:cubicBezTo>
                  <a:lnTo>
                    <a:pt x="1146" y="1166"/>
                  </a:lnTo>
                  <a:cubicBezTo>
                    <a:pt x="1156" y="1146"/>
                    <a:pt x="1156" y="1136"/>
                    <a:pt x="1175" y="1136"/>
                  </a:cubicBezTo>
                  <a:lnTo>
                    <a:pt x="1939" y="1009"/>
                  </a:lnTo>
                  <a:cubicBezTo>
                    <a:pt x="1968" y="999"/>
                    <a:pt x="1968" y="950"/>
                    <a:pt x="1939" y="950"/>
                  </a:cubicBezTo>
                  <a:lnTo>
                    <a:pt x="1175" y="813"/>
                  </a:lnTo>
                  <a:cubicBezTo>
                    <a:pt x="1156" y="813"/>
                    <a:pt x="1156" y="803"/>
                    <a:pt x="1146" y="794"/>
                  </a:cubicBezTo>
                  <a:lnTo>
                    <a:pt x="1019" y="30"/>
                  </a:lnTo>
                  <a:cubicBezTo>
                    <a:pt x="1014" y="10"/>
                    <a:pt x="999" y="0"/>
                    <a:pt x="98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4" name="Google Shape;2524;p34"/>
            <p:cNvSpPr/>
            <p:nvPr/>
          </p:nvSpPr>
          <p:spPr>
            <a:xfrm>
              <a:off x="899780" y="344505"/>
              <a:ext cx="288377" cy="285631"/>
            </a:xfrm>
            <a:custGeom>
              <a:avLst/>
              <a:gdLst/>
              <a:ahLst/>
              <a:cxnLst/>
              <a:rect l="l" t="t" r="r" b="b"/>
              <a:pathLst>
                <a:path w="1470" h="1456" extrusionOk="0">
                  <a:moveTo>
                    <a:pt x="736" y="1"/>
                  </a:moveTo>
                  <a:cubicBezTo>
                    <a:pt x="726" y="1"/>
                    <a:pt x="716" y="8"/>
                    <a:pt x="716" y="23"/>
                  </a:cubicBezTo>
                  <a:lnTo>
                    <a:pt x="618" y="591"/>
                  </a:lnTo>
                  <a:cubicBezTo>
                    <a:pt x="618" y="601"/>
                    <a:pt x="608" y="601"/>
                    <a:pt x="599" y="610"/>
                  </a:cubicBezTo>
                  <a:lnTo>
                    <a:pt x="31" y="708"/>
                  </a:lnTo>
                  <a:cubicBezTo>
                    <a:pt x="1" y="708"/>
                    <a:pt x="1" y="747"/>
                    <a:pt x="31" y="747"/>
                  </a:cubicBezTo>
                  <a:lnTo>
                    <a:pt x="599" y="845"/>
                  </a:lnTo>
                  <a:cubicBezTo>
                    <a:pt x="608" y="856"/>
                    <a:pt x="618" y="856"/>
                    <a:pt x="618" y="865"/>
                  </a:cubicBezTo>
                  <a:lnTo>
                    <a:pt x="716" y="1433"/>
                  </a:lnTo>
                  <a:cubicBezTo>
                    <a:pt x="716" y="1448"/>
                    <a:pt x="726" y="1455"/>
                    <a:pt x="736" y="1455"/>
                  </a:cubicBezTo>
                  <a:cubicBezTo>
                    <a:pt x="745" y="1455"/>
                    <a:pt x="755" y="1448"/>
                    <a:pt x="755" y="1433"/>
                  </a:cubicBezTo>
                  <a:lnTo>
                    <a:pt x="863" y="865"/>
                  </a:lnTo>
                  <a:cubicBezTo>
                    <a:pt x="863" y="856"/>
                    <a:pt x="863" y="856"/>
                    <a:pt x="873" y="845"/>
                  </a:cubicBezTo>
                  <a:lnTo>
                    <a:pt x="1450" y="747"/>
                  </a:lnTo>
                  <a:cubicBezTo>
                    <a:pt x="1470" y="747"/>
                    <a:pt x="1470" y="708"/>
                    <a:pt x="1450" y="708"/>
                  </a:cubicBezTo>
                  <a:lnTo>
                    <a:pt x="873" y="610"/>
                  </a:lnTo>
                  <a:cubicBezTo>
                    <a:pt x="863" y="601"/>
                    <a:pt x="863" y="601"/>
                    <a:pt x="863" y="591"/>
                  </a:cubicBezTo>
                  <a:lnTo>
                    <a:pt x="755" y="23"/>
                  </a:lnTo>
                  <a:cubicBezTo>
                    <a:pt x="755" y="8"/>
                    <a:pt x="745" y="1"/>
                    <a:pt x="73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5" name="Google Shape;2525;p34"/>
            <p:cNvSpPr/>
            <p:nvPr/>
          </p:nvSpPr>
          <p:spPr>
            <a:xfrm>
              <a:off x="3778088" y="4473639"/>
              <a:ext cx="384307" cy="381560"/>
            </a:xfrm>
            <a:custGeom>
              <a:avLst/>
              <a:gdLst/>
              <a:ahLst/>
              <a:cxnLst/>
              <a:rect l="l" t="t" r="r" b="b"/>
              <a:pathLst>
                <a:path w="1959" h="1945" extrusionOk="0">
                  <a:moveTo>
                    <a:pt x="980" y="0"/>
                  </a:moveTo>
                  <a:cubicBezTo>
                    <a:pt x="967" y="0"/>
                    <a:pt x="955" y="8"/>
                    <a:pt x="951" y="22"/>
                  </a:cubicBezTo>
                  <a:lnTo>
                    <a:pt x="814" y="786"/>
                  </a:lnTo>
                  <a:cubicBezTo>
                    <a:pt x="814" y="806"/>
                    <a:pt x="803" y="806"/>
                    <a:pt x="794" y="815"/>
                  </a:cubicBezTo>
                  <a:lnTo>
                    <a:pt x="30" y="943"/>
                  </a:lnTo>
                  <a:cubicBezTo>
                    <a:pt x="0" y="953"/>
                    <a:pt x="0" y="1002"/>
                    <a:pt x="30" y="1002"/>
                  </a:cubicBezTo>
                  <a:lnTo>
                    <a:pt x="794" y="1139"/>
                  </a:lnTo>
                  <a:cubicBezTo>
                    <a:pt x="803" y="1139"/>
                    <a:pt x="814" y="1148"/>
                    <a:pt x="814" y="1159"/>
                  </a:cubicBezTo>
                  <a:lnTo>
                    <a:pt x="951" y="1923"/>
                  </a:lnTo>
                  <a:cubicBezTo>
                    <a:pt x="955" y="1937"/>
                    <a:pt x="967" y="1944"/>
                    <a:pt x="980" y="1944"/>
                  </a:cubicBezTo>
                  <a:cubicBezTo>
                    <a:pt x="992" y="1944"/>
                    <a:pt x="1004" y="1937"/>
                    <a:pt x="1009" y="1923"/>
                  </a:cubicBezTo>
                  <a:lnTo>
                    <a:pt x="1146" y="1159"/>
                  </a:lnTo>
                  <a:cubicBezTo>
                    <a:pt x="1146" y="1148"/>
                    <a:pt x="1156" y="1139"/>
                    <a:pt x="1166" y="1139"/>
                  </a:cubicBezTo>
                  <a:lnTo>
                    <a:pt x="1930" y="1002"/>
                  </a:lnTo>
                  <a:cubicBezTo>
                    <a:pt x="1959" y="1002"/>
                    <a:pt x="1959" y="953"/>
                    <a:pt x="1930" y="943"/>
                  </a:cubicBezTo>
                  <a:lnTo>
                    <a:pt x="1166" y="815"/>
                  </a:lnTo>
                  <a:cubicBezTo>
                    <a:pt x="1156" y="806"/>
                    <a:pt x="1146" y="806"/>
                    <a:pt x="1146" y="786"/>
                  </a:cubicBezTo>
                  <a:lnTo>
                    <a:pt x="1009" y="22"/>
                  </a:lnTo>
                  <a:cubicBezTo>
                    <a:pt x="1004" y="8"/>
                    <a:pt x="992" y="0"/>
                    <a:pt x="9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6" name="Google Shape;2526;p34"/>
            <p:cNvSpPr/>
            <p:nvPr/>
          </p:nvSpPr>
          <p:spPr>
            <a:xfrm>
              <a:off x="2315981" y="1562764"/>
              <a:ext cx="340167" cy="339383"/>
            </a:xfrm>
            <a:custGeom>
              <a:avLst/>
              <a:gdLst/>
              <a:ahLst/>
              <a:cxnLst/>
              <a:rect l="l" t="t" r="r" b="b"/>
              <a:pathLst>
                <a:path w="1734" h="1730" extrusionOk="0">
                  <a:moveTo>
                    <a:pt x="867" y="0"/>
                  </a:moveTo>
                  <a:cubicBezTo>
                    <a:pt x="855" y="0"/>
                    <a:pt x="843" y="8"/>
                    <a:pt x="843" y="22"/>
                  </a:cubicBezTo>
                  <a:lnTo>
                    <a:pt x="725" y="698"/>
                  </a:lnTo>
                  <a:cubicBezTo>
                    <a:pt x="725" y="708"/>
                    <a:pt x="715" y="718"/>
                    <a:pt x="706" y="718"/>
                  </a:cubicBezTo>
                  <a:lnTo>
                    <a:pt x="20" y="835"/>
                  </a:lnTo>
                  <a:cubicBezTo>
                    <a:pt x="0" y="845"/>
                    <a:pt x="0" y="884"/>
                    <a:pt x="20" y="894"/>
                  </a:cubicBezTo>
                  <a:lnTo>
                    <a:pt x="706" y="1012"/>
                  </a:lnTo>
                  <a:cubicBezTo>
                    <a:pt x="715" y="1012"/>
                    <a:pt x="725" y="1021"/>
                    <a:pt x="725" y="1031"/>
                  </a:cubicBezTo>
                  <a:lnTo>
                    <a:pt x="843" y="1707"/>
                  </a:lnTo>
                  <a:cubicBezTo>
                    <a:pt x="843" y="1722"/>
                    <a:pt x="855" y="1729"/>
                    <a:pt x="867" y="1729"/>
                  </a:cubicBezTo>
                  <a:cubicBezTo>
                    <a:pt x="879" y="1729"/>
                    <a:pt x="891" y="1722"/>
                    <a:pt x="891" y="1707"/>
                  </a:cubicBezTo>
                  <a:lnTo>
                    <a:pt x="1009" y="1031"/>
                  </a:lnTo>
                  <a:cubicBezTo>
                    <a:pt x="1009" y="1021"/>
                    <a:pt x="1019" y="1012"/>
                    <a:pt x="1028" y="1012"/>
                  </a:cubicBezTo>
                  <a:lnTo>
                    <a:pt x="1714" y="894"/>
                  </a:lnTo>
                  <a:cubicBezTo>
                    <a:pt x="1733" y="884"/>
                    <a:pt x="1733" y="845"/>
                    <a:pt x="1714" y="835"/>
                  </a:cubicBezTo>
                  <a:lnTo>
                    <a:pt x="1028" y="718"/>
                  </a:lnTo>
                  <a:cubicBezTo>
                    <a:pt x="1019" y="718"/>
                    <a:pt x="1009" y="708"/>
                    <a:pt x="1009" y="698"/>
                  </a:cubicBezTo>
                  <a:lnTo>
                    <a:pt x="891" y="22"/>
                  </a:lnTo>
                  <a:cubicBezTo>
                    <a:pt x="891" y="8"/>
                    <a:pt x="879" y="0"/>
                    <a:pt x="867"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7" name="Google Shape;2527;p34"/>
            <p:cNvSpPr/>
            <p:nvPr/>
          </p:nvSpPr>
          <p:spPr>
            <a:xfrm>
              <a:off x="2577289" y="1894696"/>
              <a:ext cx="286415" cy="284061"/>
            </a:xfrm>
            <a:custGeom>
              <a:avLst/>
              <a:gdLst/>
              <a:ahLst/>
              <a:cxnLst/>
              <a:rect l="l" t="t" r="r" b="b"/>
              <a:pathLst>
                <a:path w="1460" h="1448" extrusionOk="0">
                  <a:moveTo>
                    <a:pt x="730" y="0"/>
                  </a:moveTo>
                  <a:cubicBezTo>
                    <a:pt x="720" y="0"/>
                    <a:pt x="710" y="5"/>
                    <a:pt x="706" y="15"/>
                  </a:cubicBezTo>
                  <a:lnTo>
                    <a:pt x="608" y="583"/>
                  </a:lnTo>
                  <a:cubicBezTo>
                    <a:pt x="608" y="593"/>
                    <a:pt x="597" y="602"/>
                    <a:pt x="597" y="602"/>
                  </a:cubicBezTo>
                  <a:lnTo>
                    <a:pt x="29" y="700"/>
                  </a:lnTo>
                  <a:cubicBezTo>
                    <a:pt x="0" y="700"/>
                    <a:pt x="0" y="739"/>
                    <a:pt x="29" y="739"/>
                  </a:cubicBezTo>
                  <a:lnTo>
                    <a:pt x="597" y="837"/>
                  </a:lnTo>
                  <a:cubicBezTo>
                    <a:pt x="597" y="848"/>
                    <a:pt x="608" y="848"/>
                    <a:pt x="608" y="857"/>
                  </a:cubicBezTo>
                  <a:lnTo>
                    <a:pt x="706" y="1425"/>
                  </a:lnTo>
                  <a:cubicBezTo>
                    <a:pt x="710" y="1440"/>
                    <a:pt x="720" y="1447"/>
                    <a:pt x="730" y="1447"/>
                  </a:cubicBezTo>
                  <a:cubicBezTo>
                    <a:pt x="740" y="1447"/>
                    <a:pt x="749" y="1440"/>
                    <a:pt x="754" y="1425"/>
                  </a:cubicBezTo>
                  <a:lnTo>
                    <a:pt x="852" y="857"/>
                  </a:lnTo>
                  <a:cubicBezTo>
                    <a:pt x="852" y="848"/>
                    <a:pt x="862" y="848"/>
                    <a:pt x="872" y="837"/>
                  </a:cubicBezTo>
                  <a:lnTo>
                    <a:pt x="1440" y="739"/>
                  </a:lnTo>
                  <a:cubicBezTo>
                    <a:pt x="1459" y="739"/>
                    <a:pt x="1459" y="700"/>
                    <a:pt x="1440" y="700"/>
                  </a:cubicBezTo>
                  <a:lnTo>
                    <a:pt x="872" y="602"/>
                  </a:lnTo>
                  <a:cubicBezTo>
                    <a:pt x="862" y="602"/>
                    <a:pt x="852" y="593"/>
                    <a:pt x="852" y="583"/>
                  </a:cubicBezTo>
                  <a:lnTo>
                    <a:pt x="754" y="15"/>
                  </a:lnTo>
                  <a:cubicBezTo>
                    <a:pt x="749" y="5"/>
                    <a:pt x="740" y="0"/>
                    <a:pt x="73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8" name="Google Shape;2528;p34"/>
            <p:cNvSpPr/>
            <p:nvPr/>
          </p:nvSpPr>
          <p:spPr>
            <a:xfrm>
              <a:off x="2289105" y="2028685"/>
              <a:ext cx="211477" cy="208142"/>
            </a:xfrm>
            <a:custGeom>
              <a:avLst/>
              <a:gdLst/>
              <a:ahLst/>
              <a:cxnLst/>
              <a:rect l="l" t="t" r="r" b="b"/>
              <a:pathLst>
                <a:path w="1078" h="1061" extrusionOk="0">
                  <a:moveTo>
                    <a:pt x="539" y="0"/>
                  </a:moveTo>
                  <a:cubicBezTo>
                    <a:pt x="531" y="0"/>
                    <a:pt x="524" y="3"/>
                    <a:pt x="519" y="8"/>
                  </a:cubicBezTo>
                  <a:lnTo>
                    <a:pt x="451" y="429"/>
                  </a:lnTo>
                  <a:cubicBezTo>
                    <a:pt x="451" y="439"/>
                    <a:pt x="441" y="439"/>
                    <a:pt x="441" y="439"/>
                  </a:cubicBezTo>
                  <a:lnTo>
                    <a:pt x="20" y="517"/>
                  </a:lnTo>
                  <a:cubicBezTo>
                    <a:pt x="0" y="517"/>
                    <a:pt x="0" y="546"/>
                    <a:pt x="20" y="546"/>
                  </a:cubicBezTo>
                  <a:lnTo>
                    <a:pt x="441" y="615"/>
                  </a:lnTo>
                  <a:cubicBezTo>
                    <a:pt x="441" y="625"/>
                    <a:pt x="451" y="625"/>
                    <a:pt x="451" y="635"/>
                  </a:cubicBezTo>
                  <a:lnTo>
                    <a:pt x="519" y="1046"/>
                  </a:lnTo>
                  <a:cubicBezTo>
                    <a:pt x="524" y="1056"/>
                    <a:pt x="531" y="1061"/>
                    <a:pt x="539" y="1061"/>
                  </a:cubicBezTo>
                  <a:cubicBezTo>
                    <a:pt x="546" y="1061"/>
                    <a:pt x="553" y="1056"/>
                    <a:pt x="558" y="1046"/>
                  </a:cubicBezTo>
                  <a:lnTo>
                    <a:pt x="627" y="635"/>
                  </a:lnTo>
                  <a:cubicBezTo>
                    <a:pt x="627" y="625"/>
                    <a:pt x="636" y="625"/>
                    <a:pt x="636" y="615"/>
                  </a:cubicBezTo>
                  <a:lnTo>
                    <a:pt x="1058" y="546"/>
                  </a:lnTo>
                  <a:cubicBezTo>
                    <a:pt x="1078" y="546"/>
                    <a:pt x="1078" y="517"/>
                    <a:pt x="1058" y="517"/>
                  </a:cubicBezTo>
                  <a:lnTo>
                    <a:pt x="636" y="439"/>
                  </a:lnTo>
                  <a:cubicBezTo>
                    <a:pt x="636" y="439"/>
                    <a:pt x="627" y="439"/>
                    <a:pt x="627" y="429"/>
                  </a:cubicBezTo>
                  <a:lnTo>
                    <a:pt x="558" y="8"/>
                  </a:lnTo>
                  <a:cubicBezTo>
                    <a:pt x="553" y="3"/>
                    <a:pt x="546" y="0"/>
                    <a:pt x="53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9" name="Google Shape;2529;p34"/>
            <p:cNvSpPr/>
            <p:nvPr/>
          </p:nvSpPr>
          <p:spPr>
            <a:xfrm>
              <a:off x="8519879" y="4312185"/>
              <a:ext cx="342325" cy="339383"/>
            </a:xfrm>
            <a:custGeom>
              <a:avLst/>
              <a:gdLst/>
              <a:ahLst/>
              <a:cxnLst/>
              <a:rect l="l" t="t" r="r" b="b"/>
              <a:pathLst>
                <a:path w="1745" h="1730" extrusionOk="0">
                  <a:moveTo>
                    <a:pt x="872" y="0"/>
                  </a:moveTo>
                  <a:cubicBezTo>
                    <a:pt x="861" y="0"/>
                    <a:pt x="848" y="8"/>
                    <a:pt x="843" y="23"/>
                  </a:cubicBezTo>
                  <a:lnTo>
                    <a:pt x="726" y="708"/>
                  </a:lnTo>
                  <a:cubicBezTo>
                    <a:pt x="726" y="718"/>
                    <a:pt x="716" y="718"/>
                    <a:pt x="706" y="728"/>
                  </a:cubicBezTo>
                  <a:lnTo>
                    <a:pt x="31" y="845"/>
                  </a:lnTo>
                  <a:cubicBezTo>
                    <a:pt x="1" y="845"/>
                    <a:pt x="1" y="885"/>
                    <a:pt x="31" y="894"/>
                  </a:cubicBezTo>
                  <a:lnTo>
                    <a:pt x="706" y="1012"/>
                  </a:lnTo>
                  <a:cubicBezTo>
                    <a:pt x="716" y="1012"/>
                    <a:pt x="726" y="1022"/>
                    <a:pt x="726" y="1031"/>
                  </a:cubicBezTo>
                  <a:lnTo>
                    <a:pt x="843" y="1707"/>
                  </a:lnTo>
                  <a:cubicBezTo>
                    <a:pt x="848" y="1722"/>
                    <a:pt x="861" y="1729"/>
                    <a:pt x="872" y="1729"/>
                  </a:cubicBezTo>
                  <a:cubicBezTo>
                    <a:pt x="883" y="1729"/>
                    <a:pt x="893" y="1722"/>
                    <a:pt x="893" y="1707"/>
                  </a:cubicBezTo>
                  <a:lnTo>
                    <a:pt x="1010" y="1031"/>
                  </a:lnTo>
                  <a:cubicBezTo>
                    <a:pt x="1019" y="1022"/>
                    <a:pt x="1019" y="1012"/>
                    <a:pt x="1030" y="1012"/>
                  </a:cubicBezTo>
                  <a:lnTo>
                    <a:pt x="1715" y="894"/>
                  </a:lnTo>
                  <a:cubicBezTo>
                    <a:pt x="1744" y="885"/>
                    <a:pt x="1744" y="845"/>
                    <a:pt x="1715" y="845"/>
                  </a:cubicBezTo>
                  <a:lnTo>
                    <a:pt x="1030" y="728"/>
                  </a:lnTo>
                  <a:lnTo>
                    <a:pt x="1010" y="708"/>
                  </a:lnTo>
                  <a:lnTo>
                    <a:pt x="893" y="23"/>
                  </a:lnTo>
                  <a:cubicBezTo>
                    <a:pt x="893" y="8"/>
                    <a:pt x="883" y="0"/>
                    <a:pt x="87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0" name="Google Shape;2530;p34"/>
            <p:cNvSpPr/>
            <p:nvPr/>
          </p:nvSpPr>
          <p:spPr>
            <a:xfrm>
              <a:off x="8781187" y="4644117"/>
              <a:ext cx="286612" cy="284454"/>
            </a:xfrm>
            <a:custGeom>
              <a:avLst/>
              <a:gdLst/>
              <a:ahLst/>
              <a:cxnLst/>
              <a:rect l="l" t="t" r="r" b="b"/>
              <a:pathLst>
                <a:path w="1461" h="1450" extrusionOk="0">
                  <a:moveTo>
                    <a:pt x="732" y="1"/>
                  </a:moveTo>
                  <a:cubicBezTo>
                    <a:pt x="723" y="1"/>
                    <a:pt x="716" y="6"/>
                    <a:pt x="716" y="15"/>
                  </a:cubicBezTo>
                  <a:lnTo>
                    <a:pt x="608" y="583"/>
                  </a:lnTo>
                  <a:cubicBezTo>
                    <a:pt x="608" y="593"/>
                    <a:pt x="608" y="603"/>
                    <a:pt x="599" y="603"/>
                  </a:cubicBezTo>
                  <a:lnTo>
                    <a:pt x="31" y="701"/>
                  </a:lnTo>
                  <a:cubicBezTo>
                    <a:pt x="1" y="710"/>
                    <a:pt x="1" y="740"/>
                    <a:pt x="31" y="750"/>
                  </a:cubicBezTo>
                  <a:lnTo>
                    <a:pt x="599" y="847"/>
                  </a:lnTo>
                  <a:cubicBezTo>
                    <a:pt x="608" y="847"/>
                    <a:pt x="608" y="858"/>
                    <a:pt x="608" y="867"/>
                  </a:cubicBezTo>
                  <a:lnTo>
                    <a:pt x="716" y="1435"/>
                  </a:lnTo>
                  <a:cubicBezTo>
                    <a:pt x="716" y="1445"/>
                    <a:pt x="723" y="1450"/>
                    <a:pt x="732" y="1450"/>
                  </a:cubicBezTo>
                  <a:cubicBezTo>
                    <a:pt x="740" y="1450"/>
                    <a:pt x="750" y="1445"/>
                    <a:pt x="755" y="1435"/>
                  </a:cubicBezTo>
                  <a:lnTo>
                    <a:pt x="853" y="867"/>
                  </a:lnTo>
                  <a:cubicBezTo>
                    <a:pt x="853" y="858"/>
                    <a:pt x="863" y="847"/>
                    <a:pt x="873" y="847"/>
                  </a:cubicBezTo>
                  <a:lnTo>
                    <a:pt x="1441" y="750"/>
                  </a:lnTo>
                  <a:cubicBezTo>
                    <a:pt x="1461" y="740"/>
                    <a:pt x="1461" y="710"/>
                    <a:pt x="1441" y="701"/>
                  </a:cubicBezTo>
                  <a:lnTo>
                    <a:pt x="873" y="603"/>
                  </a:lnTo>
                  <a:cubicBezTo>
                    <a:pt x="863" y="603"/>
                    <a:pt x="853" y="593"/>
                    <a:pt x="853" y="583"/>
                  </a:cubicBezTo>
                  <a:lnTo>
                    <a:pt x="755" y="15"/>
                  </a:lnTo>
                  <a:cubicBezTo>
                    <a:pt x="750" y="6"/>
                    <a:pt x="740" y="1"/>
                    <a:pt x="732"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1" name="Google Shape;2531;p34"/>
            <p:cNvSpPr/>
            <p:nvPr/>
          </p:nvSpPr>
          <p:spPr>
            <a:xfrm>
              <a:off x="8493003" y="4778694"/>
              <a:ext cx="211673" cy="209515"/>
            </a:xfrm>
            <a:custGeom>
              <a:avLst/>
              <a:gdLst/>
              <a:ahLst/>
              <a:cxnLst/>
              <a:rect l="l" t="t" r="r" b="b"/>
              <a:pathLst>
                <a:path w="1079" h="1068" extrusionOk="0">
                  <a:moveTo>
                    <a:pt x="541" y="0"/>
                  </a:moveTo>
                  <a:cubicBezTo>
                    <a:pt x="535" y="0"/>
                    <a:pt x="530" y="5"/>
                    <a:pt x="530" y="15"/>
                  </a:cubicBezTo>
                  <a:lnTo>
                    <a:pt x="451" y="426"/>
                  </a:lnTo>
                  <a:cubicBezTo>
                    <a:pt x="451" y="436"/>
                    <a:pt x="442" y="446"/>
                    <a:pt x="442" y="446"/>
                  </a:cubicBezTo>
                  <a:lnTo>
                    <a:pt x="20" y="514"/>
                  </a:lnTo>
                  <a:cubicBezTo>
                    <a:pt x="1" y="514"/>
                    <a:pt x="1" y="544"/>
                    <a:pt x="20" y="544"/>
                  </a:cubicBezTo>
                  <a:lnTo>
                    <a:pt x="442" y="622"/>
                  </a:lnTo>
                  <a:cubicBezTo>
                    <a:pt x="442" y="622"/>
                    <a:pt x="451" y="622"/>
                    <a:pt x="451" y="632"/>
                  </a:cubicBezTo>
                  <a:lnTo>
                    <a:pt x="530" y="1053"/>
                  </a:lnTo>
                  <a:cubicBezTo>
                    <a:pt x="530" y="1063"/>
                    <a:pt x="535" y="1068"/>
                    <a:pt x="541" y="1068"/>
                  </a:cubicBezTo>
                  <a:cubicBezTo>
                    <a:pt x="547" y="1068"/>
                    <a:pt x="554" y="1063"/>
                    <a:pt x="559" y="1053"/>
                  </a:cubicBezTo>
                  <a:lnTo>
                    <a:pt x="628" y="632"/>
                  </a:lnTo>
                  <a:cubicBezTo>
                    <a:pt x="628" y="622"/>
                    <a:pt x="638" y="622"/>
                    <a:pt x="647" y="622"/>
                  </a:cubicBezTo>
                  <a:lnTo>
                    <a:pt x="1058" y="544"/>
                  </a:lnTo>
                  <a:cubicBezTo>
                    <a:pt x="1078" y="544"/>
                    <a:pt x="1078" y="514"/>
                    <a:pt x="1058" y="514"/>
                  </a:cubicBezTo>
                  <a:lnTo>
                    <a:pt x="647" y="446"/>
                  </a:lnTo>
                  <a:cubicBezTo>
                    <a:pt x="638" y="446"/>
                    <a:pt x="628" y="436"/>
                    <a:pt x="628" y="426"/>
                  </a:cubicBezTo>
                  <a:lnTo>
                    <a:pt x="559" y="15"/>
                  </a:lnTo>
                  <a:cubicBezTo>
                    <a:pt x="554" y="5"/>
                    <a:pt x="547" y="0"/>
                    <a:pt x="54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2" name="Google Shape;2532;p34"/>
            <p:cNvSpPr/>
            <p:nvPr/>
          </p:nvSpPr>
          <p:spPr>
            <a:xfrm>
              <a:off x="238860" y="1017589"/>
              <a:ext cx="1637277" cy="242276"/>
            </a:xfrm>
            <a:custGeom>
              <a:avLst/>
              <a:gdLst/>
              <a:ahLst/>
              <a:cxnLst/>
              <a:rect l="l" t="t" r="r" b="b"/>
              <a:pathLst>
                <a:path w="8346" h="1235" extrusionOk="0">
                  <a:moveTo>
                    <a:pt x="138" y="0"/>
                  </a:moveTo>
                  <a:cubicBezTo>
                    <a:pt x="59" y="0"/>
                    <a:pt x="1" y="59"/>
                    <a:pt x="1" y="137"/>
                  </a:cubicBezTo>
                  <a:cubicBezTo>
                    <a:pt x="1" y="215"/>
                    <a:pt x="59" y="284"/>
                    <a:pt x="138" y="284"/>
                  </a:cubicBezTo>
                  <a:cubicBezTo>
                    <a:pt x="481" y="284"/>
                    <a:pt x="647" y="480"/>
                    <a:pt x="833" y="705"/>
                  </a:cubicBezTo>
                  <a:cubicBezTo>
                    <a:pt x="1049" y="950"/>
                    <a:pt x="1284" y="1234"/>
                    <a:pt x="1754" y="1234"/>
                  </a:cubicBezTo>
                  <a:cubicBezTo>
                    <a:pt x="2224" y="1234"/>
                    <a:pt x="2459" y="950"/>
                    <a:pt x="2675" y="705"/>
                  </a:cubicBezTo>
                  <a:cubicBezTo>
                    <a:pt x="2860" y="480"/>
                    <a:pt x="3027" y="284"/>
                    <a:pt x="3370" y="284"/>
                  </a:cubicBezTo>
                  <a:cubicBezTo>
                    <a:pt x="3703" y="284"/>
                    <a:pt x="3870" y="480"/>
                    <a:pt x="4066" y="705"/>
                  </a:cubicBezTo>
                  <a:cubicBezTo>
                    <a:pt x="4271" y="950"/>
                    <a:pt x="4506" y="1234"/>
                    <a:pt x="4976" y="1234"/>
                  </a:cubicBezTo>
                  <a:cubicBezTo>
                    <a:pt x="5446" y="1234"/>
                    <a:pt x="5691" y="950"/>
                    <a:pt x="5897" y="705"/>
                  </a:cubicBezTo>
                  <a:cubicBezTo>
                    <a:pt x="6092" y="480"/>
                    <a:pt x="6259" y="284"/>
                    <a:pt x="6592" y="284"/>
                  </a:cubicBezTo>
                  <a:cubicBezTo>
                    <a:pt x="6925" y="284"/>
                    <a:pt x="7091" y="480"/>
                    <a:pt x="7287" y="705"/>
                  </a:cubicBezTo>
                  <a:cubicBezTo>
                    <a:pt x="7503" y="950"/>
                    <a:pt x="7738" y="1234"/>
                    <a:pt x="8208" y="1234"/>
                  </a:cubicBezTo>
                  <a:cubicBezTo>
                    <a:pt x="8286" y="1234"/>
                    <a:pt x="8345" y="1166"/>
                    <a:pt x="8345" y="1088"/>
                  </a:cubicBezTo>
                  <a:cubicBezTo>
                    <a:pt x="8345" y="1009"/>
                    <a:pt x="8286" y="940"/>
                    <a:pt x="8208" y="940"/>
                  </a:cubicBezTo>
                  <a:cubicBezTo>
                    <a:pt x="7866" y="940"/>
                    <a:pt x="7699" y="744"/>
                    <a:pt x="7513" y="520"/>
                  </a:cubicBezTo>
                  <a:cubicBezTo>
                    <a:pt x="7298" y="274"/>
                    <a:pt x="7062" y="0"/>
                    <a:pt x="6592" y="0"/>
                  </a:cubicBezTo>
                  <a:cubicBezTo>
                    <a:pt x="6122" y="0"/>
                    <a:pt x="5887" y="274"/>
                    <a:pt x="5672" y="520"/>
                  </a:cubicBezTo>
                  <a:cubicBezTo>
                    <a:pt x="5485" y="744"/>
                    <a:pt x="5319" y="940"/>
                    <a:pt x="4976" y="940"/>
                  </a:cubicBezTo>
                  <a:cubicBezTo>
                    <a:pt x="4643" y="940"/>
                    <a:pt x="4477" y="744"/>
                    <a:pt x="4281" y="520"/>
                  </a:cubicBezTo>
                  <a:cubicBezTo>
                    <a:pt x="4075" y="274"/>
                    <a:pt x="3840" y="0"/>
                    <a:pt x="3370" y="0"/>
                  </a:cubicBezTo>
                  <a:cubicBezTo>
                    <a:pt x="2900" y="0"/>
                    <a:pt x="2655" y="274"/>
                    <a:pt x="2449" y="520"/>
                  </a:cubicBezTo>
                  <a:cubicBezTo>
                    <a:pt x="2253" y="744"/>
                    <a:pt x="2087" y="940"/>
                    <a:pt x="1754" y="940"/>
                  </a:cubicBezTo>
                  <a:cubicBezTo>
                    <a:pt x="1421" y="940"/>
                    <a:pt x="1254" y="744"/>
                    <a:pt x="1058" y="520"/>
                  </a:cubicBezTo>
                  <a:cubicBezTo>
                    <a:pt x="853" y="274"/>
                    <a:pt x="608" y="0"/>
                    <a:pt x="138"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3" name="Google Shape;2533;p34"/>
            <p:cNvSpPr/>
            <p:nvPr/>
          </p:nvSpPr>
          <p:spPr>
            <a:xfrm>
              <a:off x="238860" y="1236522"/>
              <a:ext cx="1637277" cy="242276"/>
            </a:xfrm>
            <a:custGeom>
              <a:avLst/>
              <a:gdLst/>
              <a:ahLst/>
              <a:cxnLst/>
              <a:rect l="l" t="t" r="r" b="b"/>
              <a:pathLst>
                <a:path w="8346" h="1235" extrusionOk="0">
                  <a:moveTo>
                    <a:pt x="138" y="1"/>
                  </a:moveTo>
                  <a:cubicBezTo>
                    <a:pt x="59" y="1"/>
                    <a:pt x="1" y="59"/>
                    <a:pt x="1" y="148"/>
                  </a:cubicBezTo>
                  <a:cubicBezTo>
                    <a:pt x="1" y="226"/>
                    <a:pt x="59" y="285"/>
                    <a:pt x="138" y="285"/>
                  </a:cubicBezTo>
                  <a:cubicBezTo>
                    <a:pt x="481" y="285"/>
                    <a:pt x="647" y="481"/>
                    <a:pt x="833" y="706"/>
                  </a:cubicBezTo>
                  <a:cubicBezTo>
                    <a:pt x="1049" y="960"/>
                    <a:pt x="1284" y="1235"/>
                    <a:pt x="1754" y="1235"/>
                  </a:cubicBezTo>
                  <a:cubicBezTo>
                    <a:pt x="2224" y="1235"/>
                    <a:pt x="2459" y="960"/>
                    <a:pt x="2675" y="706"/>
                  </a:cubicBezTo>
                  <a:cubicBezTo>
                    <a:pt x="2860" y="481"/>
                    <a:pt x="3027" y="285"/>
                    <a:pt x="3370" y="285"/>
                  </a:cubicBezTo>
                  <a:cubicBezTo>
                    <a:pt x="3703" y="285"/>
                    <a:pt x="3870" y="481"/>
                    <a:pt x="4066" y="706"/>
                  </a:cubicBezTo>
                  <a:cubicBezTo>
                    <a:pt x="4271" y="960"/>
                    <a:pt x="4506" y="1235"/>
                    <a:pt x="4976" y="1235"/>
                  </a:cubicBezTo>
                  <a:cubicBezTo>
                    <a:pt x="5446" y="1235"/>
                    <a:pt x="5691" y="960"/>
                    <a:pt x="5897" y="706"/>
                  </a:cubicBezTo>
                  <a:cubicBezTo>
                    <a:pt x="6092" y="481"/>
                    <a:pt x="6259" y="285"/>
                    <a:pt x="6592" y="285"/>
                  </a:cubicBezTo>
                  <a:cubicBezTo>
                    <a:pt x="6925" y="285"/>
                    <a:pt x="7091" y="481"/>
                    <a:pt x="7287" y="706"/>
                  </a:cubicBezTo>
                  <a:cubicBezTo>
                    <a:pt x="7503" y="960"/>
                    <a:pt x="7738" y="1235"/>
                    <a:pt x="8208" y="1235"/>
                  </a:cubicBezTo>
                  <a:cubicBezTo>
                    <a:pt x="8286" y="1235"/>
                    <a:pt x="8345" y="1166"/>
                    <a:pt x="8345" y="1088"/>
                  </a:cubicBezTo>
                  <a:cubicBezTo>
                    <a:pt x="8345" y="1010"/>
                    <a:pt x="8286" y="951"/>
                    <a:pt x="8208" y="951"/>
                  </a:cubicBezTo>
                  <a:cubicBezTo>
                    <a:pt x="7866" y="951"/>
                    <a:pt x="7699" y="755"/>
                    <a:pt x="7513" y="520"/>
                  </a:cubicBezTo>
                  <a:cubicBezTo>
                    <a:pt x="7298" y="275"/>
                    <a:pt x="7062" y="1"/>
                    <a:pt x="6592" y="1"/>
                  </a:cubicBezTo>
                  <a:cubicBezTo>
                    <a:pt x="6122" y="1"/>
                    <a:pt x="5887" y="275"/>
                    <a:pt x="5672" y="520"/>
                  </a:cubicBezTo>
                  <a:cubicBezTo>
                    <a:pt x="5485" y="755"/>
                    <a:pt x="5319" y="951"/>
                    <a:pt x="4976" y="951"/>
                  </a:cubicBezTo>
                  <a:cubicBezTo>
                    <a:pt x="4643" y="951"/>
                    <a:pt x="4477" y="755"/>
                    <a:pt x="4281" y="520"/>
                  </a:cubicBezTo>
                  <a:cubicBezTo>
                    <a:pt x="4075" y="275"/>
                    <a:pt x="3840" y="1"/>
                    <a:pt x="3370" y="1"/>
                  </a:cubicBezTo>
                  <a:cubicBezTo>
                    <a:pt x="2900" y="1"/>
                    <a:pt x="2655" y="275"/>
                    <a:pt x="2449" y="520"/>
                  </a:cubicBezTo>
                  <a:cubicBezTo>
                    <a:pt x="2253" y="755"/>
                    <a:pt x="2087" y="951"/>
                    <a:pt x="1754" y="951"/>
                  </a:cubicBezTo>
                  <a:cubicBezTo>
                    <a:pt x="1421" y="951"/>
                    <a:pt x="1254" y="755"/>
                    <a:pt x="1058" y="520"/>
                  </a:cubicBezTo>
                  <a:cubicBezTo>
                    <a:pt x="853" y="275"/>
                    <a:pt x="608" y="1"/>
                    <a:pt x="138"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4" name="Google Shape;2534;p34"/>
            <p:cNvSpPr/>
            <p:nvPr/>
          </p:nvSpPr>
          <p:spPr>
            <a:xfrm>
              <a:off x="5953101" y="4429892"/>
              <a:ext cx="1639042" cy="244238"/>
            </a:xfrm>
            <a:custGeom>
              <a:avLst/>
              <a:gdLst/>
              <a:ahLst/>
              <a:cxnLst/>
              <a:rect l="l" t="t" r="r" b="b"/>
              <a:pathLst>
                <a:path w="8355" h="1245" extrusionOk="0">
                  <a:moveTo>
                    <a:pt x="147" y="0"/>
                  </a:moveTo>
                  <a:cubicBezTo>
                    <a:pt x="69" y="0"/>
                    <a:pt x="0" y="69"/>
                    <a:pt x="0" y="148"/>
                  </a:cubicBezTo>
                  <a:cubicBezTo>
                    <a:pt x="0" y="226"/>
                    <a:pt x="69" y="294"/>
                    <a:pt x="147" y="294"/>
                  </a:cubicBezTo>
                  <a:cubicBezTo>
                    <a:pt x="480" y="294"/>
                    <a:pt x="646" y="490"/>
                    <a:pt x="842" y="716"/>
                  </a:cubicBezTo>
                  <a:cubicBezTo>
                    <a:pt x="1048" y="960"/>
                    <a:pt x="1293" y="1244"/>
                    <a:pt x="1763" y="1244"/>
                  </a:cubicBezTo>
                  <a:cubicBezTo>
                    <a:pt x="2233" y="1244"/>
                    <a:pt x="2468" y="960"/>
                    <a:pt x="2674" y="716"/>
                  </a:cubicBezTo>
                  <a:cubicBezTo>
                    <a:pt x="2870" y="490"/>
                    <a:pt x="3036" y="294"/>
                    <a:pt x="3369" y="294"/>
                  </a:cubicBezTo>
                  <a:cubicBezTo>
                    <a:pt x="3712" y="294"/>
                    <a:pt x="3878" y="490"/>
                    <a:pt x="4065" y="716"/>
                  </a:cubicBezTo>
                  <a:cubicBezTo>
                    <a:pt x="4280" y="960"/>
                    <a:pt x="4515" y="1244"/>
                    <a:pt x="4986" y="1244"/>
                  </a:cubicBezTo>
                  <a:cubicBezTo>
                    <a:pt x="5456" y="1244"/>
                    <a:pt x="5691" y="960"/>
                    <a:pt x="5896" y="716"/>
                  </a:cubicBezTo>
                  <a:cubicBezTo>
                    <a:pt x="6092" y="490"/>
                    <a:pt x="6259" y="294"/>
                    <a:pt x="6601" y="294"/>
                  </a:cubicBezTo>
                  <a:cubicBezTo>
                    <a:pt x="6934" y="294"/>
                    <a:pt x="7101" y="490"/>
                    <a:pt x="7297" y="716"/>
                  </a:cubicBezTo>
                  <a:cubicBezTo>
                    <a:pt x="7502" y="960"/>
                    <a:pt x="7737" y="1244"/>
                    <a:pt x="8207" y="1244"/>
                  </a:cubicBezTo>
                  <a:cubicBezTo>
                    <a:pt x="8286" y="1244"/>
                    <a:pt x="8355" y="1176"/>
                    <a:pt x="8355" y="1097"/>
                  </a:cubicBezTo>
                  <a:cubicBezTo>
                    <a:pt x="8355" y="1019"/>
                    <a:pt x="8286" y="951"/>
                    <a:pt x="8207" y="951"/>
                  </a:cubicBezTo>
                  <a:cubicBezTo>
                    <a:pt x="7874" y="951"/>
                    <a:pt x="7708" y="755"/>
                    <a:pt x="7512" y="529"/>
                  </a:cubicBezTo>
                  <a:cubicBezTo>
                    <a:pt x="7306" y="285"/>
                    <a:pt x="7071" y="0"/>
                    <a:pt x="6601" y="0"/>
                  </a:cubicBezTo>
                  <a:cubicBezTo>
                    <a:pt x="6131" y="0"/>
                    <a:pt x="5887" y="285"/>
                    <a:pt x="5681" y="529"/>
                  </a:cubicBezTo>
                  <a:cubicBezTo>
                    <a:pt x="5485" y="755"/>
                    <a:pt x="5319" y="951"/>
                    <a:pt x="4986" y="951"/>
                  </a:cubicBezTo>
                  <a:cubicBezTo>
                    <a:pt x="4653" y="951"/>
                    <a:pt x="4486" y="755"/>
                    <a:pt x="4290" y="529"/>
                  </a:cubicBezTo>
                  <a:cubicBezTo>
                    <a:pt x="4074" y="285"/>
                    <a:pt x="3839" y="0"/>
                    <a:pt x="3369" y="0"/>
                  </a:cubicBezTo>
                  <a:cubicBezTo>
                    <a:pt x="2899" y="0"/>
                    <a:pt x="2664" y="285"/>
                    <a:pt x="2459" y="529"/>
                  </a:cubicBezTo>
                  <a:cubicBezTo>
                    <a:pt x="2263" y="755"/>
                    <a:pt x="2096" y="951"/>
                    <a:pt x="1763" y="951"/>
                  </a:cubicBezTo>
                  <a:cubicBezTo>
                    <a:pt x="1421" y="951"/>
                    <a:pt x="1254" y="755"/>
                    <a:pt x="1058" y="529"/>
                  </a:cubicBezTo>
                  <a:cubicBezTo>
                    <a:pt x="853" y="285"/>
                    <a:pt x="617" y="0"/>
                    <a:pt x="147"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5" name="Google Shape;2535;p34"/>
            <p:cNvSpPr/>
            <p:nvPr/>
          </p:nvSpPr>
          <p:spPr>
            <a:xfrm>
              <a:off x="5953101" y="4650787"/>
              <a:ext cx="1639042" cy="242276"/>
            </a:xfrm>
            <a:custGeom>
              <a:avLst/>
              <a:gdLst/>
              <a:ahLst/>
              <a:cxnLst/>
              <a:rect l="l" t="t" r="r" b="b"/>
              <a:pathLst>
                <a:path w="8355" h="1235" extrusionOk="0">
                  <a:moveTo>
                    <a:pt x="147" y="1"/>
                  </a:moveTo>
                  <a:cubicBezTo>
                    <a:pt x="69" y="1"/>
                    <a:pt x="0" y="60"/>
                    <a:pt x="0" y="138"/>
                  </a:cubicBezTo>
                  <a:cubicBezTo>
                    <a:pt x="0" y="216"/>
                    <a:pt x="69" y="285"/>
                    <a:pt x="147" y="285"/>
                  </a:cubicBezTo>
                  <a:cubicBezTo>
                    <a:pt x="480" y="285"/>
                    <a:pt x="646" y="480"/>
                    <a:pt x="842" y="706"/>
                  </a:cubicBezTo>
                  <a:cubicBezTo>
                    <a:pt x="1048" y="951"/>
                    <a:pt x="1293" y="1235"/>
                    <a:pt x="1763" y="1235"/>
                  </a:cubicBezTo>
                  <a:cubicBezTo>
                    <a:pt x="2233" y="1235"/>
                    <a:pt x="2468" y="951"/>
                    <a:pt x="2674" y="706"/>
                  </a:cubicBezTo>
                  <a:cubicBezTo>
                    <a:pt x="2870" y="480"/>
                    <a:pt x="3036" y="285"/>
                    <a:pt x="3369" y="285"/>
                  </a:cubicBezTo>
                  <a:cubicBezTo>
                    <a:pt x="3712" y="285"/>
                    <a:pt x="3878" y="480"/>
                    <a:pt x="4065" y="706"/>
                  </a:cubicBezTo>
                  <a:cubicBezTo>
                    <a:pt x="4280" y="951"/>
                    <a:pt x="4515" y="1235"/>
                    <a:pt x="4986" y="1235"/>
                  </a:cubicBezTo>
                  <a:cubicBezTo>
                    <a:pt x="5456" y="1235"/>
                    <a:pt x="5691" y="951"/>
                    <a:pt x="5896" y="706"/>
                  </a:cubicBezTo>
                  <a:cubicBezTo>
                    <a:pt x="6092" y="480"/>
                    <a:pt x="6259" y="285"/>
                    <a:pt x="6601" y="285"/>
                  </a:cubicBezTo>
                  <a:cubicBezTo>
                    <a:pt x="6934" y="285"/>
                    <a:pt x="7101" y="480"/>
                    <a:pt x="7297" y="706"/>
                  </a:cubicBezTo>
                  <a:cubicBezTo>
                    <a:pt x="7502" y="951"/>
                    <a:pt x="7737" y="1235"/>
                    <a:pt x="8207" y="1235"/>
                  </a:cubicBezTo>
                  <a:cubicBezTo>
                    <a:pt x="8286" y="1235"/>
                    <a:pt x="8355" y="1166"/>
                    <a:pt x="8355" y="1088"/>
                  </a:cubicBezTo>
                  <a:cubicBezTo>
                    <a:pt x="8355" y="1009"/>
                    <a:pt x="8286" y="941"/>
                    <a:pt x="8207" y="941"/>
                  </a:cubicBezTo>
                  <a:cubicBezTo>
                    <a:pt x="7874" y="941"/>
                    <a:pt x="7708" y="745"/>
                    <a:pt x="7512" y="520"/>
                  </a:cubicBezTo>
                  <a:cubicBezTo>
                    <a:pt x="7306" y="275"/>
                    <a:pt x="7071" y="1"/>
                    <a:pt x="6601" y="1"/>
                  </a:cubicBezTo>
                  <a:cubicBezTo>
                    <a:pt x="6131" y="1"/>
                    <a:pt x="5887" y="275"/>
                    <a:pt x="5681" y="520"/>
                  </a:cubicBezTo>
                  <a:cubicBezTo>
                    <a:pt x="5485" y="745"/>
                    <a:pt x="5319" y="941"/>
                    <a:pt x="4986" y="941"/>
                  </a:cubicBezTo>
                  <a:cubicBezTo>
                    <a:pt x="4653" y="941"/>
                    <a:pt x="4486" y="745"/>
                    <a:pt x="4290" y="520"/>
                  </a:cubicBezTo>
                  <a:cubicBezTo>
                    <a:pt x="4074" y="275"/>
                    <a:pt x="3839" y="1"/>
                    <a:pt x="3369" y="1"/>
                  </a:cubicBezTo>
                  <a:cubicBezTo>
                    <a:pt x="2899" y="1"/>
                    <a:pt x="2664" y="275"/>
                    <a:pt x="2459" y="520"/>
                  </a:cubicBezTo>
                  <a:cubicBezTo>
                    <a:pt x="2263" y="745"/>
                    <a:pt x="2096" y="941"/>
                    <a:pt x="1763" y="941"/>
                  </a:cubicBezTo>
                  <a:cubicBezTo>
                    <a:pt x="1421" y="941"/>
                    <a:pt x="1254" y="745"/>
                    <a:pt x="1058" y="520"/>
                  </a:cubicBezTo>
                  <a:cubicBezTo>
                    <a:pt x="853" y="275"/>
                    <a:pt x="617" y="1"/>
                    <a:pt x="147"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6" name="Google Shape;2536;p34"/>
            <p:cNvSpPr/>
            <p:nvPr/>
          </p:nvSpPr>
          <p:spPr>
            <a:xfrm>
              <a:off x="304187" y="3961028"/>
              <a:ext cx="57872" cy="315253"/>
            </a:xfrm>
            <a:custGeom>
              <a:avLst/>
              <a:gdLst/>
              <a:ahLst/>
              <a:cxnLst/>
              <a:rect l="l" t="t" r="r" b="b"/>
              <a:pathLst>
                <a:path w="295" h="1607" extrusionOk="0">
                  <a:moveTo>
                    <a:pt x="138" y="0"/>
                  </a:moveTo>
                  <a:cubicBezTo>
                    <a:pt x="99" y="0"/>
                    <a:pt x="59" y="20"/>
                    <a:pt x="40" y="40"/>
                  </a:cubicBezTo>
                  <a:cubicBezTo>
                    <a:pt x="11" y="69"/>
                    <a:pt x="1" y="109"/>
                    <a:pt x="1" y="148"/>
                  </a:cubicBezTo>
                  <a:lnTo>
                    <a:pt x="11" y="1460"/>
                  </a:lnTo>
                  <a:cubicBezTo>
                    <a:pt x="11" y="1539"/>
                    <a:pt x="70" y="1607"/>
                    <a:pt x="148" y="1607"/>
                  </a:cubicBezTo>
                  <a:cubicBezTo>
                    <a:pt x="226" y="1607"/>
                    <a:pt x="294" y="1539"/>
                    <a:pt x="294" y="1460"/>
                  </a:cubicBezTo>
                  <a:lnTo>
                    <a:pt x="285" y="138"/>
                  </a:lnTo>
                  <a:cubicBezTo>
                    <a:pt x="285" y="59"/>
                    <a:pt x="216" y="0"/>
                    <a:pt x="13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7" name="Google Shape;2537;p34"/>
            <p:cNvSpPr/>
            <p:nvPr/>
          </p:nvSpPr>
          <p:spPr>
            <a:xfrm>
              <a:off x="304187" y="4366330"/>
              <a:ext cx="59833" cy="313488"/>
            </a:xfrm>
            <a:custGeom>
              <a:avLst/>
              <a:gdLst/>
              <a:ahLst/>
              <a:cxnLst/>
              <a:rect l="l" t="t" r="r" b="b"/>
              <a:pathLst>
                <a:path w="305" h="1598" extrusionOk="0">
                  <a:moveTo>
                    <a:pt x="163" y="0"/>
                  </a:moveTo>
                  <a:cubicBezTo>
                    <a:pt x="158" y="0"/>
                    <a:pt x="153" y="1"/>
                    <a:pt x="148" y="1"/>
                  </a:cubicBezTo>
                  <a:cubicBezTo>
                    <a:pt x="109" y="1"/>
                    <a:pt x="70" y="11"/>
                    <a:pt x="50" y="41"/>
                  </a:cubicBezTo>
                  <a:cubicBezTo>
                    <a:pt x="20" y="60"/>
                    <a:pt x="1" y="99"/>
                    <a:pt x="1" y="139"/>
                  </a:cubicBezTo>
                  <a:lnTo>
                    <a:pt x="20" y="1460"/>
                  </a:lnTo>
                  <a:cubicBezTo>
                    <a:pt x="20" y="1539"/>
                    <a:pt x="79" y="1597"/>
                    <a:pt x="157" y="1597"/>
                  </a:cubicBezTo>
                  <a:cubicBezTo>
                    <a:pt x="236" y="1597"/>
                    <a:pt x="305" y="1539"/>
                    <a:pt x="305" y="1460"/>
                  </a:cubicBezTo>
                  <a:lnTo>
                    <a:pt x="285" y="139"/>
                  </a:lnTo>
                  <a:cubicBezTo>
                    <a:pt x="285" y="65"/>
                    <a:pt x="234" y="0"/>
                    <a:pt x="16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8" name="Google Shape;2538;p34"/>
            <p:cNvSpPr/>
            <p:nvPr/>
          </p:nvSpPr>
          <p:spPr>
            <a:xfrm>
              <a:off x="603945" y="3930229"/>
              <a:ext cx="59833" cy="315253"/>
            </a:xfrm>
            <a:custGeom>
              <a:avLst/>
              <a:gdLst/>
              <a:ahLst/>
              <a:cxnLst/>
              <a:rect l="l" t="t" r="r" b="b"/>
              <a:pathLst>
                <a:path w="305" h="1607" extrusionOk="0">
                  <a:moveTo>
                    <a:pt x="148" y="1"/>
                  </a:moveTo>
                  <a:cubicBezTo>
                    <a:pt x="109" y="11"/>
                    <a:pt x="69" y="20"/>
                    <a:pt x="50" y="50"/>
                  </a:cubicBezTo>
                  <a:cubicBezTo>
                    <a:pt x="20" y="70"/>
                    <a:pt x="0" y="109"/>
                    <a:pt x="0" y="148"/>
                  </a:cubicBezTo>
                  <a:lnTo>
                    <a:pt x="20" y="1470"/>
                  </a:lnTo>
                  <a:cubicBezTo>
                    <a:pt x="20" y="1548"/>
                    <a:pt x="79" y="1607"/>
                    <a:pt x="157" y="1607"/>
                  </a:cubicBezTo>
                  <a:cubicBezTo>
                    <a:pt x="236" y="1607"/>
                    <a:pt x="304" y="1548"/>
                    <a:pt x="304" y="1470"/>
                  </a:cubicBezTo>
                  <a:lnTo>
                    <a:pt x="285" y="148"/>
                  </a:lnTo>
                  <a:cubicBezTo>
                    <a:pt x="285" y="70"/>
                    <a:pt x="226" y="1"/>
                    <a:pt x="14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9" name="Google Shape;2539;p34"/>
            <p:cNvSpPr/>
            <p:nvPr/>
          </p:nvSpPr>
          <p:spPr>
            <a:xfrm>
              <a:off x="605907" y="4335727"/>
              <a:ext cx="59637" cy="315253"/>
            </a:xfrm>
            <a:custGeom>
              <a:avLst/>
              <a:gdLst/>
              <a:ahLst/>
              <a:cxnLst/>
              <a:rect l="l" t="t" r="r" b="b"/>
              <a:pathLst>
                <a:path w="304" h="1607" extrusionOk="0">
                  <a:moveTo>
                    <a:pt x="147" y="1"/>
                  </a:moveTo>
                  <a:cubicBezTo>
                    <a:pt x="108" y="1"/>
                    <a:pt x="69" y="20"/>
                    <a:pt x="49" y="40"/>
                  </a:cubicBezTo>
                  <a:cubicBezTo>
                    <a:pt x="20" y="69"/>
                    <a:pt x="1" y="108"/>
                    <a:pt x="1" y="147"/>
                  </a:cubicBezTo>
                  <a:lnTo>
                    <a:pt x="20" y="1460"/>
                  </a:lnTo>
                  <a:cubicBezTo>
                    <a:pt x="20" y="1538"/>
                    <a:pt x="79" y="1607"/>
                    <a:pt x="157" y="1607"/>
                  </a:cubicBezTo>
                  <a:cubicBezTo>
                    <a:pt x="236" y="1607"/>
                    <a:pt x="304" y="1538"/>
                    <a:pt x="304" y="1460"/>
                  </a:cubicBezTo>
                  <a:lnTo>
                    <a:pt x="284" y="138"/>
                  </a:lnTo>
                  <a:cubicBezTo>
                    <a:pt x="284" y="59"/>
                    <a:pt x="226" y="1"/>
                    <a:pt x="147"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0" name="Google Shape;2540;p34"/>
            <p:cNvSpPr/>
            <p:nvPr/>
          </p:nvSpPr>
          <p:spPr>
            <a:xfrm>
              <a:off x="456028" y="4120520"/>
              <a:ext cx="57872" cy="315253"/>
            </a:xfrm>
            <a:custGeom>
              <a:avLst/>
              <a:gdLst/>
              <a:ahLst/>
              <a:cxnLst/>
              <a:rect l="l" t="t" r="r" b="b"/>
              <a:pathLst>
                <a:path w="295" h="1607" extrusionOk="0">
                  <a:moveTo>
                    <a:pt x="138" y="1"/>
                  </a:moveTo>
                  <a:cubicBezTo>
                    <a:pt x="99" y="1"/>
                    <a:pt x="69" y="10"/>
                    <a:pt x="40" y="40"/>
                  </a:cubicBezTo>
                  <a:cubicBezTo>
                    <a:pt x="10" y="69"/>
                    <a:pt x="1" y="99"/>
                    <a:pt x="1" y="138"/>
                  </a:cubicBezTo>
                  <a:lnTo>
                    <a:pt x="10" y="1460"/>
                  </a:lnTo>
                  <a:cubicBezTo>
                    <a:pt x="10" y="1538"/>
                    <a:pt x="79" y="1607"/>
                    <a:pt x="157" y="1607"/>
                  </a:cubicBezTo>
                  <a:cubicBezTo>
                    <a:pt x="236" y="1597"/>
                    <a:pt x="295" y="1538"/>
                    <a:pt x="295" y="1460"/>
                  </a:cubicBezTo>
                  <a:lnTo>
                    <a:pt x="284" y="138"/>
                  </a:lnTo>
                  <a:cubicBezTo>
                    <a:pt x="284" y="60"/>
                    <a:pt x="216" y="1"/>
                    <a:pt x="13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1" name="Google Shape;2541;p34"/>
            <p:cNvSpPr/>
            <p:nvPr/>
          </p:nvSpPr>
          <p:spPr>
            <a:xfrm>
              <a:off x="457990" y="4524057"/>
              <a:ext cx="57675" cy="315253"/>
            </a:xfrm>
            <a:custGeom>
              <a:avLst/>
              <a:gdLst/>
              <a:ahLst/>
              <a:cxnLst/>
              <a:rect l="l" t="t" r="r" b="b"/>
              <a:pathLst>
                <a:path w="294" h="1607" extrusionOk="0">
                  <a:moveTo>
                    <a:pt x="137" y="1"/>
                  </a:moveTo>
                  <a:cubicBezTo>
                    <a:pt x="98" y="1"/>
                    <a:pt x="69" y="20"/>
                    <a:pt x="39" y="49"/>
                  </a:cubicBezTo>
                  <a:cubicBezTo>
                    <a:pt x="10" y="69"/>
                    <a:pt x="0" y="108"/>
                    <a:pt x="0" y="147"/>
                  </a:cubicBezTo>
                  <a:lnTo>
                    <a:pt x="10" y="1470"/>
                  </a:lnTo>
                  <a:cubicBezTo>
                    <a:pt x="10" y="1548"/>
                    <a:pt x="78" y="1607"/>
                    <a:pt x="157" y="1607"/>
                  </a:cubicBezTo>
                  <a:cubicBezTo>
                    <a:pt x="235" y="1607"/>
                    <a:pt x="294" y="1538"/>
                    <a:pt x="294" y="1459"/>
                  </a:cubicBezTo>
                  <a:lnTo>
                    <a:pt x="285" y="147"/>
                  </a:lnTo>
                  <a:cubicBezTo>
                    <a:pt x="285" y="69"/>
                    <a:pt x="216" y="1"/>
                    <a:pt x="137"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2" name="Google Shape;2542;p34"/>
            <p:cNvSpPr/>
            <p:nvPr/>
          </p:nvSpPr>
          <p:spPr>
            <a:xfrm>
              <a:off x="304187" y="4783206"/>
              <a:ext cx="57872" cy="313684"/>
            </a:xfrm>
            <a:custGeom>
              <a:avLst/>
              <a:gdLst/>
              <a:ahLst/>
              <a:cxnLst/>
              <a:rect l="l" t="t" r="r" b="b"/>
              <a:pathLst>
                <a:path w="295" h="1599" extrusionOk="0">
                  <a:moveTo>
                    <a:pt x="152" y="0"/>
                  </a:moveTo>
                  <a:cubicBezTo>
                    <a:pt x="147" y="0"/>
                    <a:pt x="143" y="1"/>
                    <a:pt x="138" y="1"/>
                  </a:cubicBezTo>
                  <a:cubicBezTo>
                    <a:pt x="99" y="1"/>
                    <a:pt x="59" y="12"/>
                    <a:pt x="40" y="41"/>
                  </a:cubicBezTo>
                  <a:cubicBezTo>
                    <a:pt x="11" y="60"/>
                    <a:pt x="1" y="99"/>
                    <a:pt x="1" y="138"/>
                  </a:cubicBezTo>
                  <a:lnTo>
                    <a:pt x="11" y="1461"/>
                  </a:lnTo>
                  <a:cubicBezTo>
                    <a:pt x="11" y="1539"/>
                    <a:pt x="70" y="1598"/>
                    <a:pt x="148" y="1598"/>
                  </a:cubicBezTo>
                  <a:cubicBezTo>
                    <a:pt x="226" y="1598"/>
                    <a:pt x="294" y="1539"/>
                    <a:pt x="294" y="1461"/>
                  </a:cubicBezTo>
                  <a:lnTo>
                    <a:pt x="285" y="138"/>
                  </a:lnTo>
                  <a:cubicBezTo>
                    <a:pt x="285" y="65"/>
                    <a:pt x="224" y="0"/>
                    <a:pt x="15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3" name="Google Shape;2543;p34"/>
            <p:cNvSpPr/>
            <p:nvPr/>
          </p:nvSpPr>
          <p:spPr>
            <a:xfrm>
              <a:off x="304187" y="5186939"/>
              <a:ext cx="56106" cy="32761"/>
            </a:xfrm>
            <a:custGeom>
              <a:avLst/>
              <a:gdLst/>
              <a:ahLst/>
              <a:cxnLst/>
              <a:rect l="l" t="t" r="r" b="b"/>
              <a:pathLst>
                <a:path w="286" h="167" extrusionOk="0">
                  <a:moveTo>
                    <a:pt x="148" y="0"/>
                  </a:moveTo>
                  <a:cubicBezTo>
                    <a:pt x="109" y="0"/>
                    <a:pt x="70" y="20"/>
                    <a:pt x="50" y="39"/>
                  </a:cubicBezTo>
                  <a:cubicBezTo>
                    <a:pt x="20" y="69"/>
                    <a:pt x="1" y="108"/>
                    <a:pt x="1" y="147"/>
                  </a:cubicBezTo>
                  <a:lnTo>
                    <a:pt x="1" y="167"/>
                  </a:lnTo>
                  <a:lnTo>
                    <a:pt x="285" y="167"/>
                  </a:lnTo>
                  <a:lnTo>
                    <a:pt x="285" y="137"/>
                  </a:lnTo>
                  <a:cubicBezTo>
                    <a:pt x="285" y="59"/>
                    <a:pt x="226" y="0"/>
                    <a:pt x="14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4" name="Google Shape;2544;p34"/>
            <p:cNvSpPr/>
            <p:nvPr/>
          </p:nvSpPr>
          <p:spPr>
            <a:xfrm>
              <a:off x="603945" y="4752603"/>
              <a:ext cx="59833" cy="315253"/>
            </a:xfrm>
            <a:custGeom>
              <a:avLst/>
              <a:gdLst/>
              <a:ahLst/>
              <a:cxnLst/>
              <a:rect l="l" t="t" r="r" b="b"/>
              <a:pathLst>
                <a:path w="305" h="1607" extrusionOk="0">
                  <a:moveTo>
                    <a:pt x="148" y="1"/>
                  </a:moveTo>
                  <a:cubicBezTo>
                    <a:pt x="109" y="1"/>
                    <a:pt x="69" y="20"/>
                    <a:pt x="50" y="40"/>
                  </a:cubicBezTo>
                  <a:cubicBezTo>
                    <a:pt x="20" y="70"/>
                    <a:pt x="0" y="109"/>
                    <a:pt x="0" y="148"/>
                  </a:cubicBezTo>
                  <a:lnTo>
                    <a:pt x="20" y="1460"/>
                  </a:lnTo>
                  <a:cubicBezTo>
                    <a:pt x="20" y="1539"/>
                    <a:pt x="79" y="1607"/>
                    <a:pt x="157" y="1607"/>
                  </a:cubicBezTo>
                  <a:cubicBezTo>
                    <a:pt x="236" y="1607"/>
                    <a:pt x="304" y="1539"/>
                    <a:pt x="304" y="1460"/>
                  </a:cubicBezTo>
                  <a:lnTo>
                    <a:pt x="285" y="138"/>
                  </a:lnTo>
                  <a:cubicBezTo>
                    <a:pt x="285" y="59"/>
                    <a:pt x="226" y="1"/>
                    <a:pt x="14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5" name="Google Shape;2545;p34"/>
            <p:cNvSpPr/>
            <p:nvPr/>
          </p:nvSpPr>
          <p:spPr>
            <a:xfrm>
              <a:off x="605907" y="5157904"/>
              <a:ext cx="57872" cy="61795"/>
            </a:xfrm>
            <a:custGeom>
              <a:avLst/>
              <a:gdLst/>
              <a:ahLst/>
              <a:cxnLst/>
              <a:rect l="l" t="t" r="r" b="b"/>
              <a:pathLst>
                <a:path w="295" h="315" extrusionOk="0">
                  <a:moveTo>
                    <a:pt x="162" y="1"/>
                  </a:moveTo>
                  <a:cubicBezTo>
                    <a:pt x="157" y="1"/>
                    <a:pt x="152" y="1"/>
                    <a:pt x="147" y="2"/>
                  </a:cubicBezTo>
                  <a:cubicBezTo>
                    <a:pt x="108" y="2"/>
                    <a:pt x="69" y="11"/>
                    <a:pt x="49" y="41"/>
                  </a:cubicBezTo>
                  <a:cubicBezTo>
                    <a:pt x="20" y="60"/>
                    <a:pt x="1" y="100"/>
                    <a:pt x="1" y="139"/>
                  </a:cubicBezTo>
                  <a:lnTo>
                    <a:pt x="1" y="315"/>
                  </a:lnTo>
                  <a:lnTo>
                    <a:pt x="294" y="315"/>
                  </a:lnTo>
                  <a:lnTo>
                    <a:pt x="284" y="139"/>
                  </a:lnTo>
                  <a:cubicBezTo>
                    <a:pt x="284" y="66"/>
                    <a:pt x="233" y="1"/>
                    <a:pt x="16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6" name="Google Shape;2546;p34"/>
            <p:cNvSpPr/>
            <p:nvPr/>
          </p:nvSpPr>
          <p:spPr>
            <a:xfrm>
              <a:off x="456028" y="4940933"/>
              <a:ext cx="57872" cy="278765"/>
            </a:xfrm>
            <a:custGeom>
              <a:avLst/>
              <a:gdLst/>
              <a:ahLst/>
              <a:cxnLst/>
              <a:rect l="l" t="t" r="r" b="b"/>
              <a:pathLst>
                <a:path w="295" h="1421" extrusionOk="0">
                  <a:moveTo>
                    <a:pt x="138" y="0"/>
                  </a:moveTo>
                  <a:cubicBezTo>
                    <a:pt x="99" y="0"/>
                    <a:pt x="69" y="20"/>
                    <a:pt x="40" y="50"/>
                  </a:cubicBezTo>
                  <a:cubicBezTo>
                    <a:pt x="10" y="69"/>
                    <a:pt x="1" y="109"/>
                    <a:pt x="1" y="148"/>
                  </a:cubicBezTo>
                  <a:lnTo>
                    <a:pt x="10" y="1421"/>
                  </a:lnTo>
                  <a:lnTo>
                    <a:pt x="295" y="1421"/>
                  </a:lnTo>
                  <a:lnTo>
                    <a:pt x="284" y="148"/>
                  </a:lnTo>
                  <a:cubicBezTo>
                    <a:pt x="284" y="69"/>
                    <a:pt x="216" y="0"/>
                    <a:pt x="13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7" name="Google Shape;2547;p34"/>
            <p:cNvSpPr/>
            <p:nvPr/>
          </p:nvSpPr>
          <p:spPr>
            <a:xfrm>
              <a:off x="1138135" y="2564248"/>
              <a:ext cx="2207753" cy="459246"/>
            </a:xfrm>
            <a:custGeom>
              <a:avLst/>
              <a:gdLst/>
              <a:ahLst/>
              <a:cxnLst/>
              <a:rect l="l" t="t" r="r" b="b"/>
              <a:pathLst>
                <a:path w="11254" h="2341" extrusionOk="0">
                  <a:moveTo>
                    <a:pt x="5632" y="1"/>
                  </a:moveTo>
                  <a:cubicBezTo>
                    <a:pt x="2518" y="1"/>
                    <a:pt x="0" y="519"/>
                    <a:pt x="0" y="1166"/>
                  </a:cubicBezTo>
                  <a:cubicBezTo>
                    <a:pt x="0" y="1812"/>
                    <a:pt x="2518" y="2341"/>
                    <a:pt x="5632" y="2341"/>
                  </a:cubicBezTo>
                  <a:cubicBezTo>
                    <a:pt x="8736" y="2341"/>
                    <a:pt x="11254" y="1812"/>
                    <a:pt x="11254" y="1166"/>
                  </a:cubicBezTo>
                  <a:cubicBezTo>
                    <a:pt x="11254" y="519"/>
                    <a:pt x="8736" y="1"/>
                    <a:pt x="5632"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8" name="Google Shape;2548;p34"/>
            <p:cNvSpPr/>
            <p:nvPr/>
          </p:nvSpPr>
          <p:spPr>
            <a:xfrm>
              <a:off x="1163049" y="2715697"/>
              <a:ext cx="2126733" cy="630114"/>
            </a:xfrm>
            <a:custGeom>
              <a:avLst/>
              <a:gdLst/>
              <a:ahLst/>
              <a:cxnLst/>
              <a:rect l="l" t="t" r="r" b="b"/>
              <a:pathLst>
                <a:path w="10841" h="3212" extrusionOk="0">
                  <a:moveTo>
                    <a:pt x="5502" y="0"/>
                  </a:moveTo>
                  <a:cubicBezTo>
                    <a:pt x="2231" y="0"/>
                    <a:pt x="382" y="198"/>
                    <a:pt x="187" y="1618"/>
                  </a:cubicBezTo>
                  <a:cubicBezTo>
                    <a:pt x="1" y="2950"/>
                    <a:pt x="2361" y="2353"/>
                    <a:pt x="4957" y="2921"/>
                  </a:cubicBezTo>
                  <a:cubicBezTo>
                    <a:pt x="5793" y="3108"/>
                    <a:pt x="6706" y="3212"/>
                    <a:pt x="7556" y="3212"/>
                  </a:cubicBezTo>
                  <a:cubicBezTo>
                    <a:pt x="9334" y="3212"/>
                    <a:pt x="10840" y="2757"/>
                    <a:pt x="10814" y="1658"/>
                  </a:cubicBezTo>
                  <a:cubicBezTo>
                    <a:pt x="10794" y="756"/>
                    <a:pt x="9667" y="32"/>
                    <a:pt x="6054" y="2"/>
                  </a:cubicBezTo>
                  <a:cubicBezTo>
                    <a:pt x="5865" y="1"/>
                    <a:pt x="5681" y="0"/>
                    <a:pt x="5502"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9" name="Google Shape;2549;p34"/>
            <p:cNvSpPr/>
            <p:nvPr/>
          </p:nvSpPr>
          <p:spPr>
            <a:xfrm>
              <a:off x="543719" y="3064107"/>
              <a:ext cx="900051" cy="830016"/>
            </a:xfrm>
            <a:custGeom>
              <a:avLst/>
              <a:gdLst/>
              <a:ahLst/>
              <a:cxnLst/>
              <a:rect l="l" t="t" r="r" b="b"/>
              <a:pathLst>
                <a:path w="4588" h="4231" extrusionOk="0">
                  <a:moveTo>
                    <a:pt x="2185" y="0"/>
                  </a:moveTo>
                  <a:cubicBezTo>
                    <a:pt x="1666" y="0"/>
                    <a:pt x="1091" y="188"/>
                    <a:pt x="699" y="851"/>
                  </a:cubicBezTo>
                  <a:cubicBezTo>
                    <a:pt x="0" y="2044"/>
                    <a:pt x="1378" y="4230"/>
                    <a:pt x="3218" y="4230"/>
                  </a:cubicBezTo>
                  <a:cubicBezTo>
                    <a:pt x="3493" y="4230"/>
                    <a:pt x="3778" y="4182"/>
                    <a:pt x="4068" y="4073"/>
                  </a:cubicBezTo>
                  <a:cubicBezTo>
                    <a:pt x="4235" y="4004"/>
                    <a:pt x="4412" y="3917"/>
                    <a:pt x="4588" y="3809"/>
                  </a:cubicBezTo>
                  <a:lnTo>
                    <a:pt x="4245" y="3309"/>
                  </a:lnTo>
                  <a:cubicBezTo>
                    <a:pt x="4245" y="3309"/>
                    <a:pt x="3916" y="3406"/>
                    <a:pt x="3474" y="3406"/>
                  </a:cubicBezTo>
                  <a:cubicBezTo>
                    <a:pt x="2922" y="3406"/>
                    <a:pt x="2193" y="3255"/>
                    <a:pt x="1708" y="2575"/>
                  </a:cubicBezTo>
                  <a:cubicBezTo>
                    <a:pt x="1069" y="1678"/>
                    <a:pt x="1351" y="765"/>
                    <a:pt x="2271" y="765"/>
                  </a:cubicBezTo>
                  <a:cubicBezTo>
                    <a:pt x="2607" y="765"/>
                    <a:pt x="3028" y="886"/>
                    <a:pt x="3520" y="1174"/>
                  </a:cubicBezTo>
                  <a:lnTo>
                    <a:pt x="3354" y="263"/>
                  </a:lnTo>
                  <a:cubicBezTo>
                    <a:pt x="3285" y="234"/>
                    <a:pt x="3109" y="156"/>
                    <a:pt x="2864" y="97"/>
                  </a:cubicBezTo>
                  <a:cubicBezTo>
                    <a:pt x="2668" y="43"/>
                    <a:pt x="2433" y="0"/>
                    <a:pt x="218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0" name="Google Shape;2550;p34"/>
            <p:cNvSpPr/>
            <p:nvPr/>
          </p:nvSpPr>
          <p:spPr>
            <a:xfrm>
              <a:off x="669272" y="3083136"/>
              <a:ext cx="774499" cy="780188"/>
            </a:xfrm>
            <a:custGeom>
              <a:avLst/>
              <a:gdLst/>
              <a:ahLst/>
              <a:cxnLst/>
              <a:rect l="l" t="t" r="r" b="b"/>
              <a:pathLst>
                <a:path w="3948" h="3977" extrusionOk="0">
                  <a:moveTo>
                    <a:pt x="2224" y="0"/>
                  </a:moveTo>
                  <a:lnTo>
                    <a:pt x="2224" y="0"/>
                  </a:lnTo>
                  <a:cubicBezTo>
                    <a:pt x="2263" y="176"/>
                    <a:pt x="2283" y="362"/>
                    <a:pt x="2234" y="382"/>
                  </a:cubicBezTo>
                  <a:cubicBezTo>
                    <a:pt x="2225" y="385"/>
                    <a:pt x="2213" y="386"/>
                    <a:pt x="2196" y="386"/>
                  </a:cubicBezTo>
                  <a:cubicBezTo>
                    <a:pt x="2105" y="386"/>
                    <a:pt x="1895" y="343"/>
                    <a:pt x="1646" y="343"/>
                  </a:cubicBezTo>
                  <a:cubicBezTo>
                    <a:pt x="1264" y="343"/>
                    <a:pt x="788" y="445"/>
                    <a:pt x="500" y="960"/>
                  </a:cubicBezTo>
                  <a:cubicBezTo>
                    <a:pt x="0" y="1870"/>
                    <a:pt x="833" y="3310"/>
                    <a:pt x="1969" y="3457"/>
                  </a:cubicBezTo>
                  <a:cubicBezTo>
                    <a:pt x="3086" y="3594"/>
                    <a:pt x="3213" y="3476"/>
                    <a:pt x="3428" y="3976"/>
                  </a:cubicBezTo>
                  <a:cubicBezTo>
                    <a:pt x="3595" y="3907"/>
                    <a:pt x="3772" y="3820"/>
                    <a:pt x="3948" y="3712"/>
                  </a:cubicBezTo>
                  <a:lnTo>
                    <a:pt x="3605" y="3212"/>
                  </a:lnTo>
                  <a:cubicBezTo>
                    <a:pt x="3605" y="3212"/>
                    <a:pt x="3276" y="3309"/>
                    <a:pt x="2834" y="3309"/>
                  </a:cubicBezTo>
                  <a:cubicBezTo>
                    <a:pt x="2282" y="3309"/>
                    <a:pt x="1553" y="3158"/>
                    <a:pt x="1068" y="2478"/>
                  </a:cubicBezTo>
                  <a:cubicBezTo>
                    <a:pt x="429" y="1581"/>
                    <a:pt x="711" y="668"/>
                    <a:pt x="1631" y="668"/>
                  </a:cubicBezTo>
                  <a:cubicBezTo>
                    <a:pt x="1967" y="668"/>
                    <a:pt x="2388" y="789"/>
                    <a:pt x="2880" y="1077"/>
                  </a:cubicBezTo>
                  <a:lnTo>
                    <a:pt x="2714" y="166"/>
                  </a:lnTo>
                  <a:cubicBezTo>
                    <a:pt x="2645" y="137"/>
                    <a:pt x="2469" y="59"/>
                    <a:pt x="222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1" name="Google Shape;2551;p34"/>
            <p:cNvSpPr/>
            <p:nvPr/>
          </p:nvSpPr>
          <p:spPr>
            <a:xfrm>
              <a:off x="3046152" y="3064107"/>
              <a:ext cx="901620" cy="830016"/>
            </a:xfrm>
            <a:custGeom>
              <a:avLst/>
              <a:gdLst/>
              <a:ahLst/>
              <a:cxnLst/>
              <a:rect l="l" t="t" r="r" b="b"/>
              <a:pathLst>
                <a:path w="4596" h="4231" extrusionOk="0">
                  <a:moveTo>
                    <a:pt x="2408" y="0"/>
                  </a:moveTo>
                  <a:cubicBezTo>
                    <a:pt x="2160" y="0"/>
                    <a:pt x="1926" y="43"/>
                    <a:pt x="1733" y="97"/>
                  </a:cubicBezTo>
                  <a:cubicBezTo>
                    <a:pt x="1489" y="156"/>
                    <a:pt x="1302" y="234"/>
                    <a:pt x="1234" y="263"/>
                  </a:cubicBezTo>
                  <a:lnTo>
                    <a:pt x="1077" y="1174"/>
                  </a:lnTo>
                  <a:cubicBezTo>
                    <a:pt x="1567" y="886"/>
                    <a:pt x="1986" y="765"/>
                    <a:pt x="2320" y="765"/>
                  </a:cubicBezTo>
                  <a:cubicBezTo>
                    <a:pt x="3236" y="765"/>
                    <a:pt x="3518" y="1678"/>
                    <a:pt x="2880" y="2575"/>
                  </a:cubicBezTo>
                  <a:cubicBezTo>
                    <a:pt x="2401" y="3255"/>
                    <a:pt x="1671" y="3406"/>
                    <a:pt x="1116" y="3406"/>
                  </a:cubicBezTo>
                  <a:cubicBezTo>
                    <a:pt x="673" y="3406"/>
                    <a:pt x="342" y="3309"/>
                    <a:pt x="342" y="3309"/>
                  </a:cubicBezTo>
                  <a:lnTo>
                    <a:pt x="0" y="3809"/>
                  </a:lnTo>
                  <a:cubicBezTo>
                    <a:pt x="176" y="3917"/>
                    <a:pt x="353" y="4004"/>
                    <a:pt x="529" y="4073"/>
                  </a:cubicBezTo>
                  <a:cubicBezTo>
                    <a:pt x="818" y="4182"/>
                    <a:pt x="1102" y="4230"/>
                    <a:pt x="1376" y="4230"/>
                  </a:cubicBezTo>
                  <a:cubicBezTo>
                    <a:pt x="3212" y="4230"/>
                    <a:pt x="4596" y="2044"/>
                    <a:pt x="3888" y="851"/>
                  </a:cubicBezTo>
                  <a:cubicBezTo>
                    <a:pt x="3503" y="188"/>
                    <a:pt x="2926" y="0"/>
                    <a:pt x="240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2" name="Google Shape;2552;p34"/>
            <p:cNvSpPr/>
            <p:nvPr/>
          </p:nvSpPr>
          <p:spPr>
            <a:xfrm>
              <a:off x="3046152" y="3083136"/>
              <a:ext cx="776264" cy="780188"/>
            </a:xfrm>
            <a:custGeom>
              <a:avLst/>
              <a:gdLst/>
              <a:ahLst/>
              <a:cxnLst/>
              <a:rect l="l" t="t" r="r" b="b"/>
              <a:pathLst>
                <a:path w="3957" h="3977" extrusionOk="0">
                  <a:moveTo>
                    <a:pt x="1733" y="0"/>
                  </a:moveTo>
                  <a:lnTo>
                    <a:pt x="1733" y="0"/>
                  </a:lnTo>
                  <a:cubicBezTo>
                    <a:pt x="1489" y="59"/>
                    <a:pt x="1302" y="137"/>
                    <a:pt x="1234" y="166"/>
                  </a:cubicBezTo>
                  <a:lnTo>
                    <a:pt x="1077" y="1077"/>
                  </a:lnTo>
                  <a:cubicBezTo>
                    <a:pt x="1567" y="789"/>
                    <a:pt x="1986" y="668"/>
                    <a:pt x="2320" y="668"/>
                  </a:cubicBezTo>
                  <a:cubicBezTo>
                    <a:pt x="3236" y="668"/>
                    <a:pt x="3518" y="1581"/>
                    <a:pt x="2880" y="2478"/>
                  </a:cubicBezTo>
                  <a:cubicBezTo>
                    <a:pt x="2401" y="3158"/>
                    <a:pt x="1671" y="3309"/>
                    <a:pt x="1116" y="3309"/>
                  </a:cubicBezTo>
                  <a:cubicBezTo>
                    <a:pt x="673" y="3309"/>
                    <a:pt x="342" y="3212"/>
                    <a:pt x="342" y="3212"/>
                  </a:cubicBezTo>
                  <a:lnTo>
                    <a:pt x="0" y="3712"/>
                  </a:lnTo>
                  <a:cubicBezTo>
                    <a:pt x="176" y="3820"/>
                    <a:pt x="353" y="3907"/>
                    <a:pt x="529" y="3976"/>
                  </a:cubicBezTo>
                  <a:cubicBezTo>
                    <a:pt x="744" y="3476"/>
                    <a:pt x="862" y="3594"/>
                    <a:pt x="1988" y="3457"/>
                  </a:cubicBezTo>
                  <a:cubicBezTo>
                    <a:pt x="3115" y="3310"/>
                    <a:pt x="3957" y="1870"/>
                    <a:pt x="3448" y="960"/>
                  </a:cubicBezTo>
                  <a:cubicBezTo>
                    <a:pt x="3165" y="445"/>
                    <a:pt x="2688" y="343"/>
                    <a:pt x="2306" y="343"/>
                  </a:cubicBezTo>
                  <a:cubicBezTo>
                    <a:pt x="2057" y="343"/>
                    <a:pt x="1848" y="386"/>
                    <a:pt x="1759" y="386"/>
                  </a:cubicBezTo>
                  <a:cubicBezTo>
                    <a:pt x="1744" y="386"/>
                    <a:pt x="1732" y="385"/>
                    <a:pt x="1724" y="382"/>
                  </a:cubicBezTo>
                  <a:cubicBezTo>
                    <a:pt x="1665" y="362"/>
                    <a:pt x="1694" y="176"/>
                    <a:pt x="1733"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3" name="Google Shape;2553;p34"/>
            <p:cNvSpPr/>
            <p:nvPr/>
          </p:nvSpPr>
          <p:spPr>
            <a:xfrm>
              <a:off x="1132446" y="2788871"/>
              <a:ext cx="2219132" cy="1452872"/>
            </a:xfrm>
            <a:custGeom>
              <a:avLst/>
              <a:gdLst/>
              <a:ahLst/>
              <a:cxnLst/>
              <a:rect l="l" t="t" r="r" b="b"/>
              <a:pathLst>
                <a:path w="11312" h="7406" extrusionOk="0">
                  <a:moveTo>
                    <a:pt x="28" y="0"/>
                  </a:moveTo>
                  <a:cubicBezTo>
                    <a:pt x="19" y="0"/>
                    <a:pt x="1" y="340"/>
                    <a:pt x="20" y="873"/>
                  </a:cubicBezTo>
                  <a:cubicBezTo>
                    <a:pt x="88" y="2656"/>
                    <a:pt x="656" y="6593"/>
                    <a:pt x="4231" y="7298"/>
                  </a:cubicBezTo>
                  <a:cubicBezTo>
                    <a:pt x="4505" y="7357"/>
                    <a:pt x="4809" y="7386"/>
                    <a:pt x="5132" y="7405"/>
                  </a:cubicBezTo>
                  <a:lnTo>
                    <a:pt x="6170" y="7405"/>
                  </a:lnTo>
                  <a:cubicBezTo>
                    <a:pt x="7032" y="7366"/>
                    <a:pt x="7738" y="7170"/>
                    <a:pt x="8335" y="6867"/>
                  </a:cubicBezTo>
                  <a:cubicBezTo>
                    <a:pt x="10117" y="5946"/>
                    <a:pt x="10842" y="4007"/>
                    <a:pt x="11116" y="2430"/>
                  </a:cubicBezTo>
                  <a:cubicBezTo>
                    <a:pt x="11175" y="2136"/>
                    <a:pt x="11214" y="1853"/>
                    <a:pt x="11234" y="1588"/>
                  </a:cubicBezTo>
                  <a:cubicBezTo>
                    <a:pt x="11263" y="1372"/>
                    <a:pt x="11273" y="1176"/>
                    <a:pt x="11283" y="1000"/>
                  </a:cubicBezTo>
                  <a:cubicBezTo>
                    <a:pt x="11311" y="398"/>
                    <a:pt x="11284" y="0"/>
                    <a:pt x="11274" y="0"/>
                  </a:cubicBezTo>
                  <a:cubicBezTo>
                    <a:pt x="11273" y="0"/>
                    <a:pt x="11273" y="1"/>
                    <a:pt x="11273" y="1"/>
                  </a:cubicBezTo>
                  <a:cubicBezTo>
                    <a:pt x="11077" y="657"/>
                    <a:pt x="8364" y="985"/>
                    <a:pt x="5651" y="985"/>
                  </a:cubicBezTo>
                  <a:cubicBezTo>
                    <a:pt x="2938" y="985"/>
                    <a:pt x="225" y="657"/>
                    <a:pt x="29" y="1"/>
                  </a:cubicBezTo>
                  <a:cubicBezTo>
                    <a:pt x="29" y="1"/>
                    <a:pt x="29" y="0"/>
                    <a:pt x="2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4" name="Google Shape;2554;p34"/>
            <p:cNvSpPr/>
            <p:nvPr/>
          </p:nvSpPr>
          <p:spPr>
            <a:xfrm>
              <a:off x="1132446" y="2788871"/>
              <a:ext cx="2219132" cy="1431881"/>
            </a:xfrm>
            <a:custGeom>
              <a:avLst/>
              <a:gdLst/>
              <a:ahLst/>
              <a:cxnLst/>
              <a:rect l="l" t="t" r="r" b="b"/>
              <a:pathLst>
                <a:path w="11312" h="7299" extrusionOk="0">
                  <a:moveTo>
                    <a:pt x="28" y="0"/>
                  </a:moveTo>
                  <a:cubicBezTo>
                    <a:pt x="19" y="0"/>
                    <a:pt x="1" y="340"/>
                    <a:pt x="20" y="873"/>
                  </a:cubicBezTo>
                  <a:cubicBezTo>
                    <a:pt x="88" y="2656"/>
                    <a:pt x="656" y="6593"/>
                    <a:pt x="4231" y="7298"/>
                  </a:cubicBezTo>
                  <a:cubicBezTo>
                    <a:pt x="5063" y="6926"/>
                    <a:pt x="5759" y="6426"/>
                    <a:pt x="4525" y="6113"/>
                  </a:cubicBezTo>
                  <a:cubicBezTo>
                    <a:pt x="2351" y="5574"/>
                    <a:pt x="2145" y="2979"/>
                    <a:pt x="2282" y="2362"/>
                  </a:cubicBezTo>
                  <a:cubicBezTo>
                    <a:pt x="2338" y="2126"/>
                    <a:pt x="2585" y="2053"/>
                    <a:pt x="3063" y="2053"/>
                  </a:cubicBezTo>
                  <a:cubicBezTo>
                    <a:pt x="3836" y="2053"/>
                    <a:pt x="5212" y="2244"/>
                    <a:pt x="7355" y="2244"/>
                  </a:cubicBezTo>
                  <a:cubicBezTo>
                    <a:pt x="9667" y="2244"/>
                    <a:pt x="10744" y="1862"/>
                    <a:pt x="11234" y="1588"/>
                  </a:cubicBezTo>
                  <a:cubicBezTo>
                    <a:pt x="11263" y="1372"/>
                    <a:pt x="11273" y="1176"/>
                    <a:pt x="11283" y="1000"/>
                  </a:cubicBezTo>
                  <a:cubicBezTo>
                    <a:pt x="11311" y="398"/>
                    <a:pt x="11284" y="0"/>
                    <a:pt x="11274" y="0"/>
                  </a:cubicBezTo>
                  <a:cubicBezTo>
                    <a:pt x="11273" y="0"/>
                    <a:pt x="11273" y="1"/>
                    <a:pt x="11273" y="1"/>
                  </a:cubicBezTo>
                  <a:cubicBezTo>
                    <a:pt x="11077" y="657"/>
                    <a:pt x="8364" y="985"/>
                    <a:pt x="5651" y="985"/>
                  </a:cubicBezTo>
                  <a:cubicBezTo>
                    <a:pt x="2938" y="985"/>
                    <a:pt x="225" y="657"/>
                    <a:pt x="29" y="1"/>
                  </a:cubicBezTo>
                  <a:cubicBezTo>
                    <a:pt x="29" y="1"/>
                    <a:pt x="29" y="0"/>
                    <a:pt x="2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5" name="Google Shape;2555;p34"/>
            <p:cNvSpPr/>
            <p:nvPr/>
          </p:nvSpPr>
          <p:spPr>
            <a:xfrm>
              <a:off x="1134211" y="2788675"/>
              <a:ext cx="2213639" cy="348407"/>
            </a:xfrm>
            <a:custGeom>
              <a:avLst/>
              <a:gdLst/>
              <a:ahLst/>
              <a:cxnLst/>
              <a:rect l="l" t="t" r="r" b="b"/>
              <a:pathLst>
                <a:path w="11284" h="1776" extrusionOk="0">
                  <a:moveTo>
                    <a:pt x="11265" y="1"/>
                  </a:moveTo>
                  <a:cubicBezTo>
                    <a:pt x="11265" y="1"/>
                    <a:pt x="11264" y="1"/>
                    <a:pt x="11264" y="2"/>
                  </a:cubicBezTo>
                  <a:cubicBezTo>
                    <a:pt x="11068" y="658"/>
                    <a:pt x="8355" y="986"/>
                    <a:pt x="5642" y="986"/>
                  </a:cubicBezTo>
                  <a:cubicBezTo>
                    <a:pt x="2929" y="986"/>
                    <a:pt x="216" y="658"/>
                    <a:pt x="20" y="2"/>
                  </a:cubicBezTo>
                  <a:cubicBezTo>
                    <a:pt x="11" y="2"/>
                    <a:pt x="1" y="149"/>
                    <a:pt x="1" y="413"/>
                  </a:cubicBezTo>
                  <a:cubicBezTo>
                    <a:pt x="1" y="541"/>
                    <a:pt x="1" y="698"/>
                    <a:pt x="11" y="874"/>
                  </a:cubicBezTo>
                  <a:cubicBezTo>
                    <a:pt x="642" y="1194"/>
                    <a:pt x="2324" y="1775"/>
                    <a:pt x="6243" y="1775"/>
                  </a:cubicBezTo>
                  <a:cubicBezTo>
                    <a:pt x="6275" y="1775"/>
                    <a:pt x="6306" y="1775"/>
                    <a:pt x="6338" y="1775"/>
                  </a:cubicBezTo>
                  <a:cubicBezTo>
                    <a:pt x="9187" y="1765"/>
                    <a:pt x="10588" y="1383"/>
                    <a:pt x="11274" y="1001"/>
                  </a:cubicBezTo>
                  <a:cubicBezTo>
                    <a:pt x="11283" y="815"/>
                    <a:pt x="11283" y="649"/>
                    <a:pt x="11283" y="511"/>
                  </a:cubicBezTo>
                  <a:cubicBezTo>
                    <a:pt x="11283" y="194"/>
                    <a:pt x="11275" y="1"/>
                    <a:pt x="11265"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6" name="Google Shape;2556;p34"/>
            <p:cNvSpPr/>
            <p:nvPr/>
          </p:nvSpPr>
          <p:spPr>
            <a:xfrm>
              <a:off x="1134211" y="2788675"/>
              <a:ext cx="2213639" cy="262090"/>
            </a:xfrm>
            <a:custGeom>
              <a:avLst/>
              <a:gdLst/>
              <a:ahLst/>
              <a:cxnLst/>
              <a:rect l="l" t="t" r="r" b="b"/>
              <a:pathLst>
                <a:path w="11284" h="1336" extrusionOk="0">
                  <a:moveTo>
                    <a:pt x="11265" y="1"/>
                  </a:moveTo>
                  <a:cubicBezTo>
                    <a:pt x="11265" y="1"/>
                    <a:pt x="11264" y="1"/>
                    <a:pt x="11264" y="2"/>
                  </a:cubicBezTo>
                  <a:cubicBezTo>
                    <a:pt x="11068" y="658"/>
                    <a:pt x="8355" y="986"/>
                    <a:pt x="5642" y="986"/>
                  </a:cubicBezTo>
                  <a:cubicBezTo>
                    <a:pt x="2929" y="986"/>
                    <a:pt x="216" y="658"/>
                    <a:pt x="20" y="2"/>
                  </a:cubicBezTo>
                  <a:cubicBezTo>
                    <a:pt x="11" y="2"/>
                    <a:pt x="1" y="149"/>
                    <a:pt x="1" y="413"/>
                  </a:cubicBezTo>
                  <a:cubicBezTo>
                    <a:pt x="581" y="727"/>
                    <a:pt x="2193" y="1336"/>
                    <a:pt x="5966" y="1336"/>
                  </a:cubicBezTo>
                  <a:cubicBezTo>
                    <a:pt x="6082" y="1336"/>
                    <a:pt x="6199" y="1335"/>
                    <a:pt x="6318" y="1334"/>
                  </a:cubicBezTo>
                  <a:cubicBezTo>
                    <a:pt x="8913" y="1315"/>
                    <a:pt x="10421" y="913"/>
                    <a:pt x="11283" y="511"/>
                  </a:cubicBezTo>
                  <a:cubicBezTo>
                    <a:pt x="11283" y="194"/>
                    <a:pt x="11275" y="1"/>
                    <a:pt x="11265" y="1"/>
                  </a:cubicBezTo>
                  <a:close/>
                </a:path>
              </a:pathLst>
            </a:custGeom>
            <a:solidFill>
              <a:srgbClr val="FAD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7" name="Google Shape;2557;p34"/>
            <p:cNvSpPr/>
            <p:nvPr/>
          </p:nvSpPr>
          <p:spPr>
            <a:xfrm>
              <a:off x="1893220" y="4973694"/>
              <a:ext cx="780384" cy="246003"/>
            </a:xfrm>
            <a:custGeom>
              <a:avLst/>
              <a:gdLst/>
              <a:ahLst/>
              <a:cxnLst/>
              <a:rect l="l" t="t" r="r" b="b"/>
              <a:pathLst>
                <a:path w="3978" h="1254" extrusionOk="0">
                  <a:moveTo>
                    <a:pt x="1254" y="0"/>
                  </a:moveTo>
                  <a:cubicBezTo>
                    <a:pt x="1235" y="0"/>
                    <a:pt x="1176" y="40"/>
                    <a:pt x="1087" y="108"/>
                  </a:cubicBezTo>
                  <a:cubicBezTo>
                    <a:pt x="989" y="186"/>
                    <a:pt x="852" y="294"/>
                    <a:pt x="715" y="421"/>
                  </a:cubicBezTo>
                  <a:cubicBezTo>
                    <a:pt x="373" y="725"/>
                    <a:pt x="1" y="1107"/>
                    <a:pt x="40" y="1254"/>
                  </a:cubicBezTo>
                  <a:lnTo>
                    <a:pt x="3938" y="1254"/>
                  </a:lnTo>
                  <a:cubicBezTo>
                    <a:pt x="3977" y="1097"/>
                    <a:pt x="3575" y="706"/>
                    <a:pt x="3233" y="392"/>
                  </a:cubicBezTo>
                  <a:cubicBezTo>
                    <a:pt x="3105" y="284"/>
                    <a:pt x="2978" y="186"/>
                    <a:pt x="2890" y="108"/>
                  </a:cubicBezTo>
                  <a:cubicBezTo>
                    <a:pt x="2802" y="40"/>
                    <a:pt x="2733" y="0"/>
                    <a:pt x="2723" y="0"/>
                  </a:cubicBezTo>
                  <a:close/>
                </a:path>
              </a:pathLst>
            </a:custGeom>
            <a:solidFill>
              <a:srgbClr val="DBB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8" name="Google Shape;2558;p34"/>
            <p:cNvSpPr/>
            <p:nvPr/>
          </p:nvSpPr>
          <p:spPr>
            <a:xfrm>
              <a:off x="2033486" y="4973694"/>
              <a:ext cx="105935" cy="82786"/>
            </a:xfrm>
            <a:custGeom>
              <a:avLst/>
              <a:gdLst/>
              <a:ahLst/>
              <a:cxnLst/>
              <a:rect l="l" t="t" r="r" b="b"/>
              <a:pathLst>
                <a:path w="540" h="422" extrusionOk="0">
                  <a:moveTo>
                    <a:pt x="539" y="0"/>
                  </a:moveTo>
                  <a:cubicBezTo>
                    <a:pt x="520" y="0"/>
                    <a:pt x="461" y="40"/>
                    <a:pt x="372" y="108"/>
                  </a:cubicBezTo>
                  <a:cubicBezTo>
                    <a:pt x="274" y="186"/>
                    <a:pt x="137" y="294"/>
                    <a:pt x="0" y="421"/>
                  </a:cubicBezTo>
                  <a:cubicBezTo>
                    <a:pt x="265" y="186"/>
                    <a:pt x="500" y="10"/>
                    <a:pt x="539" y="0"/>
                  </a:cubicBezTo>
                  <a:close/>
                </a:path>
              </a:pathLst>
            </a:custGeom>
            <a:solidFill>
              <a:srgbClr val="DD5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9" name="Google Shape;2559;p34"/>
            <p:cNvSpPr/>
            <p:nvPr/>
          </p:nvSpPr>
          <p:spPr>
            <a:xfrm>
              <a:off x="2033486" y="4973694"/>
              <a:ext cx="493969" cy="82786"/>
            </a:xfrm>
            <a:custGeom>
              <a:avLst/>
              <a:gdLst/>
              <a:ahLst/>
              <a:cxnLst/>
              <a:rect l="l" t="t" r="r" b="b"/>
              <a:pathLst>
                <a:path w="2518" h="422" extrusionOk="0">
                  <a:moveTo>
                    <a:pt x="539" y="0"/>
                  </a:moveTo>
                  <a:cubicBezTo>
                    <a:pt x="520" y="0"/>
                    <a:pt x="461" y="40"/>
                    <a:pt x="372" y="108"/>
                  </a:cubicBezTo>
                  <a:cubicBezTo>
                    <a:pt x="274" y="186"/>
                    <a:pt x="137" y="294"/>
                    <a:pt x="0" y="421"/>
                  </a:cubicBezTo>
                  <a:cubicBezTo>
                    <a:pt x="696" y="412"/>
                    <a:pt x="2096" y="412"/>
                    <a:pt x="2518" y="392"/>
                  </a:cubicBezTo>
                  <a:cubicBezTo>
                    <a:pt x="2410" y="304"/>
                    <a:pt x="2312" y="225"/>
                    <a:pt x="2233" y="157"/>
                  </a:cubicBezTo>
                  <a:cubicBezTo>
                    <a:pt x="2185" y="127"/>
                    <a:pt x="2146" y="88"/>
                    <a:pt x="2116" y="69"/>
                  </a:cubicBezTo>
                  <a:cubicBezTo>
                    <a:pt x="2067" y="29"/>
                    <a:pt x="2028" y="10"/>
                    <a:pt x="2018" y="0"/>
                  </a:cubicBezTo>
                  <a:close/>
                </a:path>
              </a:pathLst>
            </a:custGeom>
            <a:solidFill>
              <a:srgbClr val="D1A3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0" name="Google Shape;2560;p34"/>
            <p:cNvSpPr/>
            <p:nvPr/>
          </p:nvSpPr>
          <p:spPr>
            <a:xfrm>
              <a:off x="2106464" y="4445193"/>
              <a:ext cx="353704" cy="551644"/>
            </a:xfrm>
            <a:custGeom>
              <a:avLst/>
              <a:gdLst/>
              <a:ahLst/>
              <a:cxnLst/>
              <a:rect l="l" t="t" r="r" b="b"/>
              <a:pathLst>
                <a:path w="1803" h="2812" extrusionOk="0">
                  <a:moveTo>
                    <a:pt x="0" y="1"/>
                  </a:moveTo>
                  <a:lnTo>
                    <a:pt x="0" y="2812"/>
                  </a:lnTo>
                  <a:lnTo>
                    <a:pt x="1803" y="2812"/>
                  </a:lnTo>
                  <a:lnTo>
                    <a:pt x="1803" y="1"/>
                  </a:lnTo>
                  <a:close/>
                </a:path>
              </a:pathLst>
            </a:custGeom>
            <a:solidFill>
              <a:srgbClr val="F7C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1" name="Google Shape;2561;p34"/>
            <p:cNvSpPr/>
            <p:nvPr/>
          </p:nvSpPr>
          <p:spPr>
            <a:xfrm>
              <a:off x="1724115" y="4343377"/>
              <a:ext cx="516921" cy="488868"/>
            </a:xfrm>
            <a:custGeom>
              <a:avLst/>
              <a:gdLst/>
              <a:ahLst/>
              <a:cxnLst/>
              <a:rect l="l" t="t" r="r" b="b"/>
              <a:pathLst>
                <a:path w="2635" h="2492" extrusionOk="0">
                  <a:moveTo>
                    <a:pt x="1264" y="1"/>
                  </a:moveTo>
                  <a:cubicBezTo>
                    <a:pt x="1264" y="1"/>
                    <a:pt x="1088" y="236"/>
                    <a:pt x="872" y="530"/>
                  </a:cubicBezTo>
                  <a:cubicBezTo>
                    <a:pt x="490" y="1039"/>
                    <a:pt x="1" y="1764"/>
                    <a:pt x="89" y="1832"/>
                  </a:cubicBezTo>
                  <a:cubicBezTo>
                    <a:pt x="105" y="1845"/>
                    <a:pt x="128" y="1851"/>
                    <a:pt x="156" y="1851"/>
                  </a:cubicBezTo>
                  <a:cubicBezTo>
                    <a:pt x="366" y="1851"/>
                    <a:pt x="857" y="1519"/>
                    <a:pt x="1042" y="1519"/>
                  </a:cubicBezTo>
                  <a:cubicBezTo>
                    <a:pt x="1066" y="1519"/>
                    <a:pt x="1085" y="1525"/>
                    <a:pt x="1098" y="1538"/>
                  </a:cubicBezTo>
                  <a:cubicBezTo>
                    <a:pt x="1221" y="1652"/>
                    <a:pt x="995" y="2491"/>
                    <a:pt x="1176" y="2491"/>
                  </a:cubicBezTo>
                  <a:cubicBezTo>
                    <a:pt x="1182" y="2491"/>
                    <a:pt x="1189" y="2490"/>
                    <a:pt x="1196" y="2489"/>
                  </a:cubicBezTo>
                  <a:cubicBezTo>
                    <a:pt x="1323" y="2459"/>
                    <a:pt x="1842" y="1803"/>
                    <a:pt x="2214" y="1303"/>
                  </a:cubicBezTo>
                  <a:cubicBezTo>
                    <a:pt x="2449" y="990"/>
                    <a:pt x="2635" y="735"/>
                    <a:pt x="2635" y="735"/>
                  </a:cubicBezTo>
                  <a:lnTo>
                    <a:pt x="1264" y="1"/>
                  </a:ln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2" name="Google Shape;2562;p34"/>
            <p:cNvSpPr/>
            <p:nvPr/>
          </p:nvSpPr>
          <p:spPr>
            <a:xfrm>
              <a:off x="1895182" y="4343377"/>
              <a:ext cx="345857" cy="255812"/>
            </a:xfrm>
            <a:custGeom>
              <a:avLst/>
              <a:gdLst/>
              <a:ahLst/>
              <a:cxnLst/>
              <a:rect l="l" t="t" r="r" b="b"/>
              <a:pathLst>
                <a:path w="1763" h="1304" extrusionOk="0">
                  <a:moveTo>
                    <a:pt x="392" y="1"/>
                  </a:moveTo>
                  <a:cubicBezTo>
                    <a:pt x="392" y="1"/>
                    <a:pt x="216" y="236"/>
                    <a:pt x="0" y="530"/>
                  </a:cubicBezTo>
                  <a:cubicBezTo>
                    <a:pt x="235" y="774"/>
                    <a:pt x="666" y="1107"/>
                    <a:pt x="1342" y="1303"/>
                  </a:cubicBezTo>
                  <a:cubicBezTo>
                    <a:pt x="1577" y="990"/>
                    <a:pt x="1763" y="735"/>
                    <a:pt x="1763" y="735"/>
                  </a:cubicBezTo>
                  <a:lnTo>
                    <a:pt x="392" y="1"/>
                  </a:ln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3" name="Google Shape;2563;p34"/>
            <p:cNvSpPr/>
            <p:nvPr/>
          </p:nvSpPr>
          <p:spPr>
            <a:xfrm>
              <a:off x="2325398" y="4343377"/>
              <a:ext cx="517117" cy="488868"/>
            </a:xfrm>
            <a:custGeom>
              <a:avLst/>
              <a:gdLst/>
              <a:ahLst/>
              <a:cxnLst/>
              <a:rect l="l" t="t" r="r" b="b"/>
              <a:pathLst>
                <a:path w="2636" h="2492" extrusionOk="0">
                  <a:moveTo>
                    <a:pt x="1372" y="1"/>
                  </a:moveTo>
                  <a:lnTo>
                    <a:pt x="1" y="735"/>
                  </a:lnTo>
                  <a:cubicBezTo>
                    <a:pt x="1" y="735"/>
                    <a:pt x="187" y="990"/>
                    <a:pt x="422" y="1303"/>
                  </a:cubicBezTo>
                  <a:cubicBezTo>
                    <a:pt x="795" y="1803"/>
                    <a:pt x="1313" y="2459"/>
                    <a:pt x="1441" y="2489"/>
                  </a:cubicBezTo>
                  <a:cubicBezTo>
                    <a:pt x="1448" y="2490"/>
                    <a:pt x="1455" y="2491"/>
                    <a:pt x="1461" y="2491"/>
                  </a:cubicBezTo>
                  <a:cubicBezTo>
                    <a:pt x="1651" y="2491"/>
                    <a:pt x="1425" y="1652"/>
                    <a:pt x="1539" y="1538"/>
                  </a:cubicBezTo>
                  <a:cubicBezTo>
                    <a:pt x="1552" y="1525"/>
                    <a:pt x="1572" y="1519"/>
                    <a:pt x="1597" y="1519"/>
                  </a:cubicBezTo>
                  <a:cubicBezTo>
                    <a:pt x="1787" y="1519"/>
                    <a:pt x="2272" y="1851"/>
                    <a:pt x="2480" y="1851"/>
                  </a:cubicBezTo>
                  <a:cubicBezTo>
                    <a:pt x="2508" y="1851"/>
                    <a:pt x="2531" y="1845"/>
                    <a:pt x="2547" y="1832"/>
                  </a:cubicBezTo>
                  <a:cubicBezTo>
                    <a:pt x="2636" y="1764"/>
                    <a:pt x="2146" y="1039"/>
                    <a:pt x="1764" y="530"/>
                  </a:cubicBezTo>
                  <a:cubicBezTo>
                    <a:pt x="1548" y="236"/>
                    <a:pt x="1372" y="1"/>
                    <a:pt x="137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4" name="Google Shape;2564;p34"/>
            <p:cNvSpPr/>
            <p:nvPr/>
          </p:nvSpPr>
          <p:spPr>
            <a:xfrm>
              <a:off x="2325398" y="4343377"/>
              <a:ext cx="346053" cy="255812"/>
            </a:xfrm>
            <a:custGeom>
              <a:avLst/>
              <a:gdLst/>
              <a:ahLst/>
              <a:cxnLst/>
              <a:rect l="l" t="t" r="r" b="b"/>
              <a:pathLst>
                <a:path w="1764" h="1304" extrusionOk="0">
                  <a:moveTo>
                    <a:pt x="1372" y="1"/>
                  </a:moveTo>
                  <a:lnTo>
                    <a:pt x="1" y="735"/>
                  </a:lnTo>
                  <a:cubicBezTo>
                    <a:pt x="1" y="735"/>
                    <a:pt x="187" y="990"/>
                    <a:pt x="422" y="1303"/>
                  </a:cubicBezTo>
                  <a:cubicBezTo>
                    <a:pt x="1108" y="1107"/>
                    <a:pt x="1529" y="774"/>
                    <a:pt x="1764" y="530"/>
                  </a:cubicBezTo>
                  <a:cubicBezTo>
                    <a:pt x="1548" y="236"/>
                    <a:pt x="1372" y="1"/>
                    <a:pt x="1372"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5" name="Google Shape;2565;p34"/>
            <p:cNvSpPr/>
            <p:nvPr/>
          </p:nvSpPr>
          <p:spPr>
            <a:xfrm>
              <a:off x="1843391" y="3709333"/>
              <a:ext cx="864739" cy="864936"/>
            </a:xfrm>
            <a:custGeom>
              <a:avLst/>
              <a:gdLst/>
              <a:ahLst/>
              <a:cxnLst/>
              <a:rect l="l" t="t" r="r" b="b"/>
              <a:pathLst>
                <a:path w="4408" h="4409" extrusionOk="0">
                  <a:moveTo>
                    <a:pt x="2203" y="1"/>
                  </a:moveTo>
                  <a:cubicBezTo>
                    <a:pt x="2037" y="1"/>
                    <a:pt x="1870" y="20"/>
                    <a:pt x="1704" y="60"/>
                  </a:cubicBezTo>
                  <a:cubicBezTo>
                    <a:pt x="1391" y="128"/>
                    <a:pt x="1097" y="275"/>
                    <a:pt x="852" y="471"/>
                  </a:cubicBezTo>
                  <a:cubicBezTo>
                    <a:pt x="333" y="872"/>
                    <a:pt x="0" y="1499"/>
                    <a:pt x="0" y="2204"/>
                  </a:cubicBezTo>
                  <a:cubicBezTo>
                    <a:pt x="0" y="3419"/>
                    <a:pt x="989" y="4408"/>
                    <a:pt x="2203" y="4408"/>
                  </a:cubicBezTo>
                  <a:cubicBezTo>
                    <a:pt x="3115" y="4408"/>
                    <a:pt x="3898" y="3850"/>
                    <a:pt x="4231" y="3057"/>
                  </a:cubicBezTo>
                  <a:cubicBezTo>
                    <a:pt x="4270" y="2959"/>
                    <a:pt x="4309" y="2851"/>
                    <a:pt x="4338" y="2743"/>
                  </a:cubicBezTo>
                  <a:cubicBezTo>
                    <a:pt x="4378" y="2576"/>
                    <a:pt x="4407" y="2391"/>
                    <a:pt x="4407" y="2204"/>
                  </a:cubicBezTo>
                  <a:cubicBezTo>
                    <a:pt x="4407" y="990"/>
                    <a:pt x="3418" y="1"/>
                    <a:pt x="2203"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6" name="Google Shape;2566;p34"/>
            <p:cNvSpPr/>
            <p:nvPr/>
          </p:nvSpPr>
          <p:spPr>
            <a:xfrm>
              <a:off x="1843391" y="3801537"/>
              <a:ext cx="830213" cy="772733"/>
            </a:xfrm>
            <a:custGeom>
              <a:avLst/>
              <a:gdLst/>
              <a:ahLst/>
              <a:cxnLst/>
              <a:rect l="l" t="t" r="r" b="b"/>
              <a:pathLst>
                <a:path w="4232" h="3939" extrusionOk="0">
                  <a:moveTo>
                    <a:pt x="852" y="1"/>
                  </a:moveTo>
                  <a:cubicBezTo>
                    <a:pt x="333" y="402"/>
                    <a:pt x="0" y="1029"/>
                    <a:pt x="0" y="1734"/>
                  </a:cubicBezTo>
                  <a:cubicBezTo>
                    <a:pt x="0" y="2949"/>
                    <a:pt x="989" y="3938"/>
                    <a:pt x="2203" y="3938"/>
                  </a:cubicBezTo>
                  <a:cubicBezTo>
                    <a:pt x="3115" y="3938"/>
                    <a:pt x="3898" y="3380"/>
                    <a:pt x="4231" y="2587"/>
                  </a:cubicBezTo>
                  <a:cubicBezTo>
                    <a:pt x="4211" y="2587"/>
                    <a:pt x="4182" y="2587"/>
                    <a:pt x="4153" y="2606"/>
                  </a:cubicBezTo>
                  <a:cubicBezTo>
                    <a:pt x="3731" y="2828"/>
                    <a:pt x="3331" y="2924"/>
                    <a:pt x="2963" y="2924"/>
                  </a:cubicBezTo>
                  <a:cubicBezTo>
                    <a:pt x="1381" y="2924"/>
                    <a:pt x="391" y="1153"/>
                    <a:pt x="852"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7" name="Google Shape;2567;p34"/>
            <p:cNvSpPr/>
            <p:nvPr/>
          </p:nvSpPr>
          <p:spPr>
            <a:xfrm>
              <a:off x="2148642" y="3709333"/>
              <a:ext cx="559491" cy="565180"/>
            </a:xfrm>
            <a:custGeom>
              <a:avLst/>
              <a:gdLst/>
              <a:ahLst/>
              <a:cxnLst/>
              <a:rect l="l" t="t" r="r" b="b"/>
              <a:pathLst>
                <a:path w="2852" h="2881" extrusionOk="0">
                  <a:moveTo>
                    <a:pt x="647" y="1"/>
                  </a:moveTo>
                  <a:cubicBezTo>
                    <a:pt x="481" y="1"/>
                    <a:pt x="314" y="20"/>
                    <a:pt x="148" y="60"/>
                  </a:cubicBezTo>
                  <a:cubicBezTo>
                    <a:pt x="60" y="295"/>
                    <a:pt x="1" y="559"/>
                    <a:pt x="1" y="824"/>
                  </a:cubicBezTo>
                  <a:cubicBezTo>
                    <a:pt x="1" y="1960"/>
                    <a:pt x="922" y="2880"/>
                    <a:pt x="2058" y="2880"/>
                  </a:cubicBezTo>
                  <a:cubicBezTo>
                    <a:pt x="2312" y="2880"/>
                    <a:pt x="2558" y="2831"/>
                    <a:pt x="2782" y="2743"/>
                  </a:cubicBezTo>
                  <a:cubicBezTo>
                    <a:pt x="2822" y="2576"/>
                    <a:pt x="2851" y="2391"/>
                    <a:pt x="2851" y="2204"/>
                  </a:cubicBezTo>
                  <a:cubicBezTo>
                    <a:pt x="2851" y="990"/>
                    <a:pt x="1862" y="1"/>
                    <a:pt x="647"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8" name="Google Shape;2568;p34"/>
            <p:cNvSpPr/>
            <p:nvPr/>
          </p:nvSpPr>
          <p:spPr>
            <a:xfrm>
              <a:off x="1925785" y="3793886"/>
              <a:ext cx="697794" cy="697598"/>
            </a:xfrm>
            <a:custGeom>
              <a:avLst/>
              <a:gdLst/>
              <a:ahLst/>
              <a:cxnLst/>
              <a:rect l="l" t="t" r="r" b="b"/>
              <a:pathLst>
                <a:path w="3557" h="3556" extrusionOk="0">
                  <a:moveTo>
                    <a:pt x="1783" y="197"/>
                  </a:moveTo>
                  <a:cubicBezTo>
                    <a:pt x="2518" y="197"/>
                    <a:pt x="3145" y="706"/>
                    <a:pt x="3311" y="1401"/>
                  </a:cubicBezTo>
                  <a:cubicBezTo>
                    <a:pt x="3341" y="1518"/>
                    <a:pt x="3361" y="1646"/>
                    <a:pt x="3361" y="1773"/>
                  </a:cubicBezTo>
                  <a:cubicBezTo>
                    <a:pt x="3361" y="1891"/>
                    <a:pt x="3350" y="1999"/>
                    <a:pt x="3321" y="2106"/>
                  </a:cubicBezTo>
                  <a:cubicBezTo>
                    <a:pt x="3302" y="2224"/>
                    <a:pt x="3263" y="2341"/>
                    <a:pt x="3204" y="2449"/>
                  </a:cubicBezTo>
                  <a:cubicBezTo>
                    <a:pt x="3115" y="2635"/>
                    <a:pt x="2998" y="2802"/>
                    <a:pt x="2841" y="2939"/>
                  </a:cubicBezTo>
                  <a:cubicBezTo>
                    <a:pt x="2636" y="3135"/>
                    <a:pt x="2371" y="3272"/>
                    <a:pt x="2077" y="3321"/>
                  </a:cubicBezTo>
                  <a:cubicBezTo>
                    <a:pt x="1979" y="3340"/>
                    <a:pt x="1881" y="3350"/>
                    <a:pt x="1783" y="3350"/>
                  </a:cubicBezTo>
                  <a:cubicBezTo>
                    <a:pt x="1685" y="3350"/>
                    <a:pt x="1578" y="3340"/>
                    <a:pt x="1489" y="3321"/>
                  </a:cubicBezTo>
                  <a:cubicBezTo>
                    <a:pt x="892" y="3213"/>
                    <a:pt x="412" y="2763"/>
                    <a:pt x="266" y="2184"/>
                  </a:cubicBezTo>
                  <a:cubicBezTo>
                    <a:pt x="255" y="2175"/>
                    <a:pt x="255" y="2155"/>
                    <a:pt x="246" y="2145"/>
                  </a:cubicBezTo>
                  <a:cubicBezTo>
                    <a:pt x="216" y="2028"/>
                    <a:pt x="207" y="1901"/>
                    <a:pt x="207" y="1773"/>
                  </a:cubicBezTo>
                  <a:cubicBezTo>
                    <a:pt x="207" y="1529"/>
                    <a:pt x="266" y="1294"/>
                    <a:pt x="364" y="1078"/>
                  </a:cubicBezTo>
                  <a:cubicBezTo>
                    <a:pt x="383" y="1048"/>
                    <a:pt x="403" y="1009"/>
                    <a:pt x="422" y="970"/>
                  </a:cubicBezTo>
                  <a:cubicBezTo>
                    <a:pt x="442" y="941"/>
                    <a:pt x="471" y="902"/>
                    <a:pt x="490" y="863"/>
                  </a:cubicBezTo>
                  <a:cubicBezTo>
                    <a:pt x="657" y="637"/>
                    <a:pt x="882" y="451"/>
                    <a:pt x="1147" y="334"/>
                  </a:cubicBezTo>
                  <a:cubicBezTo>
                    <a:pt x="1333" y="245"/>
                    <a:pt x="1558" y="197"/>
                    <a:pt x="1783" y="197"/>
                  </a:cubicBezTo>
                  <a:close/>
                  <a:moveTo>
                    <a:pt x="1783" y="1"/>
                  </a:moveTo>
                  <a:cubicBezTo>
                    <a:pt x="1568" y="1"/>
                    <a:pt x="1352" y="40"/>
                    <a:pt x="1156" y="108"/>
                  </a:cubicBezTo>
                  <a:cubicBezTo>
                    <a:pt x="823" y="236"/>
                    <a:pt x="530" y="461"/>
                    <a:pt x="324" y="755"/>
                  </a:cubicBezTo>
                  <a:cubicBezTo>
                    <a:pt x="314" y="774"/>
                    <a:pt x="305" y="784"/>
                    <a:pt x="295" y="794"/>
                  </a:cubicBezTo>
                  <a:cubicBezTo>
                    <a:pt x="275" y="833"/>
                    <a:pt x="246" y="872"/>
                    <a:pt x="226" y="911"/>
                  </a:cubicBezTo>
                  <a:cubicBezTo>
                    <a:pt x="89" y="1166"/>
                    <a:pt x="1" y="1460"/>
                    <a:pt x="1" y="1773"/>
                  </a:cubicBezTo>
                  <a:cubicBezTo>
                    <a:pt x="1" y="1901"/>
                    <a:pt x="20" y="2028"/>
                    <a:pt x="40" y="2145"/>
                  </a:cubicBezTo>
                  <a:cubicBezTo>
                    <a:pt x="99" y="2420"/>
                    <a:pt x="226" y="2674"/>
                    <a:pt x="403" y="2890"/>
                  </a:cubicBezTo>
                  <a:cubicBezTo>
                    <a:pt x="540" y="3066"/>
                    <a:pt x="716" y="3223"/>
                    <a:pt x="921" y="3331"/>
                  </a:cubicBezTo>
                  <a:cubicBezTo>
                    <a:pt x="1127" y="3448"/>
                    <a:pt x="1352" y="3516"/>
                    <a:pt x="1598" y="3546"/>
                  </a:cubicBezTo>
                  <a:cubicBezTo>
                    <a:pt x="1656" y="3546"/>
                    <a:pt x="1725" y="3556"/>
                    <a:pt x="1783" y="3556"/>
                  </a:cubicBezTo>
                  <a:cubicBezTo>
                    <a:pt x="1872" y="3556"/>
                    <a:pt x="1960" y="3546"/>
                    <a:pt x="2048" y="3536"/>
                  </a:cubicBezTo>
                  <a:cubicBezTo>
                    <a:pt x="2264" y="3497"/>
                    <a:pt x="2469" y="3429"/>
                    <a:pt x="2655" y="3321"/>
                  </a:cubicBezTo>
                  <a:cubicBezTo>
                    <a:pt x="2821" y="3233"/>
                    <a:pt x="2969" y="3115"/>
                    <a:pt x="3096" y="2968"/>
                  </a:cubicBezTo>
                  <a:cubicBezTo>
                    <a:pt x="3125" y="2939"/>
                    <a:pt x="3154" y="2900"/>
                    <a:pt x="3184" y="2861"/>
                  </a:cubicBezTo>
                  <a:cubicBezTo>
                    <a:pt x="3292" y="2733"/>
                    <a:pt x="3370" y="2586"/>
                    <a:pt x="3429" y="2430"/>
                  </a:cubicBezTo>
                  <a:cubicBezTo>
                    <a:pt x="3478" y="2312"/>
                    <a:pt x="3517" y="2184"/>
                    <a:pt x="3537" y="2047"/>
                  </a:cubicBezTo>
                  <a:cubicBezTo>
                    <a:pt x="3556" y="1960"/>
                    <a:pt x="3556" y="1871"/>
                    <a:pt x="3556" y="1773"/>
                  </a:cubicBezTo>
                  <a:cubicBezTo>
                    <a:pt x="3556" y="1656"/>
                    <a:pt x="3546" y="1529"/>
                    <a:pt x="3527" y="1411"/>
                  </a:cubicBezTo>
                  <a:cubicBezTo>
                    <a:pt x="3361" y="608"/>
                    <a:pt x="2636" y="1"/>
                    <a:pt x="178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2569" name="Google Shape;2569;p34"/>
          <p:cNvSpPr txBox="1">
            <a:spLocks noGrp="1"/>
          </p:cNvSpPr>
          <p:nvPr>
            <p:ph type="ctrTitle"/>
          </p:nvPr>
        </p:nvSpPr>
        <p:spPr>
          <a:xfrm>
            <a:off x="3722333" y="1475867"/>
            <a:ext cx="7536800" cy="85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9333">
                <a:solidFill>
                  <a:schemeClr val="accent5"/>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570" name="Google Shape;2570;p34"/>
          <p:cNvSpPr txBox="1">
            <a:spLocks noGrp="1"/>
          </p:cNvSpPr>
          <p:nvPr>
            <p:ph type="subTitle" idx="1"/>
          </p:nvPr>
        </p:nvSpPr>
        <p:spPr>
          <a:xfrm>
            <a:off x="4796200" y="2626567"/>
            <a:ext cx="64628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solidFill>
                  <a:srgbClr val="FFFFFF"/>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571" name="Google Shape;2571;p34"/>
          <p:cNvSpPr txBox="1">
            <a:spLocks noGrp="1"/>
          </p:cNvSpPr>
          <p:nvPr>
            <p:ph type="ctrTitle" idx="2"/>
          </p:nvPr>
        </p:nvSpPr>
        <p:spPr>
          <a:xfrm>
            <a:off x="4796200" y="3429000"/>
            <a:ext cx="6462800" cy="85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6933">
                <a:solidFill>
                  <a:schemeClr val="accen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572" name="Google Shape;2572;p34"/>
          <p:cNvSpPr txBox="1">
            <a:spLocks noGrp="1"/>
          </p:cNvSpPr>
          <p:nvPr>
            <p:ph type="ctrTitle" idx="3"/>
          </p:nvPr>
        </p:nvSpPr>
        <p:spPr>
          <a:xfrm>
            <a:off x="4796200" y="4691633"/>
            <a:ext cx="6462800" cy="57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Font typeface="Quicksand"/>
              <a:buNone/>
              <a:defRPr sz="2400">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2573" name="Google Shape;2573;p34"/>
          <p:cNvCxnSpPr/>
          <p:nvPr/>
        </p:nvCxnSpPr>
        <p:spPr>
          <a:xfrm>
            <a:off x="6317867" y="4420600"/>
            <a:ext cx="4931600" cy="0"/>
          </a:xfrm>
          <a:prstGeom prst="straightConnector1">
            <a:avLst/>
          </a:prstGeom>
          <a:noFill/>
          <a:ln w="28575"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3442914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5">
  <p:cSld name="Title and text 25">
    <p:spTree>
      <p:nvGrpSpPr>
        <p:cNvPr id="1" name="Shape 2824"/>
        <p:cNvGrpSpPr/>
        <p:nvPr/>
      </p:nvGrpSpPr>
      <p:grpSpPr>
        <a:xfrm>
          <a:off x="0" y="0"/>
          <a:ext cx="0" cy="0"/>
          <a:chOff x="0" y="0"/>
          <a:chExt cx="0" cy="0"/>
        </a:xfrm>
      </p:grpSpPr>
      <p:grpSp>
        <p:nvGrpSpPr>
          <p:cNvPr id="2825" name="Google Shape;2825;p38"/>
          <p:cNvGrpSpPr/>
          <p:nvPr/>
        </p:nvGrpSpPr>
        <p:grpSpPr>
          <a:xfrm>
            <a:off x="-1311167" y="-1348333"/>
            <a:ext cx="7428192" cy="8840948"/>
            <a:chOff x="-983375" y="-1011250"/>
            <a:chExt cx="5571144" cy="6630711"/>
          </a:xfrm>
        </p:grpSpPr>
        <p:sp>
          <p:nvSpPr>
            <p:cNvPr id="2826" name="Google Shape;2826;p38"/>
            <p:cNvSpPr/>
            <p:nvPr/>
          </p:nvSpPr>
          <p:spPr>
            <a:xfrm>
              <a:off x="2320181" y="3465457"/>
              <a:ext cx="456558" cy="990731"/>
            </a:xfrm>
            <a:custGeom>
              <a:avLst/>
              <a:gdLst/>
              <a:ahLst/>
              <a:cxnLst/>
              <a:rect l="l" t="t" r="r" b="b"/>
              <a:pathLst>
                <a:path w="2400" h="5208" extrusionOk="0">
                  <a:moveTo>
                    <a:pt x="1278" y="1"/>
                  </a:moveTo>
                  <a:cubicBezTo>
                    <a:pt x="1062" y="1"/>
                    <a:pt x="854" y="126"/>
                    <a:pt x="764" y="343"/>
                  </a:cubicBezTo>
                  <a:cubicBezTo>
                    <a:pt x="460" y="1087"/>
                    <a:pt x="235" y="1870"/>
                    <a:pt x="98" y="2663"/>
                  </a:cubicBezTo>
                  <a:cubicBezTo>
                    <a:pt x="39" y="3016"/>
                    <a:pt x="0" y="3388"/>
                    <a:pt x="107" y="3760"/>
                  </a:cubicBezTo>
                  <a:cubicBezTo>
                    <a:pt x="205" y="4113"/>
                    <a:pt x="421" y="4426"/>
                    <a:pt x="725" y="4691"/>
                  </a:cubicBezTo>
                  <a:cubicBezTo>
                    <a:pt x="832" y="4779"/>
                    <a:pt x="950" y="4857"/>
                    <a:pt x="1087" y="4936"/>
                  </a:cubicBezTo>
                  <a:cubicBezTo>
                    <a:pt x="1234" y="5024"/>
                    <a:pt x="1391" y="5092"/>
                    <a:pt x="1577" y="5171"/>
                  </a:cubicBezTo>
                  <a:cubicBezTo>
                    <a:pt x="1643" y="5196"/>
                    <a:pt x="1710" y="5208"/>
                    <a:pt x="1777" y="5208"/>
                  </a:cubicBezTo>
                  <a:cubicBezTo>
                    <a:pt x="1996" y="5208"/>
                    <a:pt x="2202" y="5078"/>
                    <a:pt x="2292" y="4867"/>
                  </a:cubicBezTo>
                  <a:cubicBezTo>
                    <a:pt x="2399" y="4583"/>
                    <a:pt x="2262" y="4260"/>
                    <a:pt x="1988" y="4143"/>
                  </a:cubicBezTo>
                  <a:cubicBezTo>
                    <a:pt x="1743" y="4054"/>
                    <a:pt x="1567" y="3956"/>
                    <a:pt x="1430" y="3839"/>
                  </a:cubicBezTo>
                  <a:cubicBezTo>
                    <a:pt x="1302" y="3731"/>
                    <a:pt x="1204" y="3594"/>
                    <a:pt x="1165" y="3466"/>
                  </a:cubicBezTo>
                  <a:cubicBezTo>
                    <a:pt x="1117" y="3290"/>
                    <a:pt x="1146" y="3055"/>
                    <a:pt x="1185" y="2850"/>
                  </a:cubicBezTo>
                  <a:cubicBezTo>
                    <a:pt x="1302" y="2134"/>
                    <a:pt x="1508" y="1429"/>
                    <a:pt x="1783" y="763"/>
                  </a:cubicBezTo>
                  <a:cubicBezTo>
                    <a:pt x="1900" y="480"/>
                    <a:pt x="1763" y="156"/>
                    <a:pt x="1479" y="39"/>
                  </a:cubicBezTo>
                  <a:cubicBezTo>
                    <a:pt x="1413" y="13"/>
                    <a:pt x="1345" y="1"/>
                    <a:pt x="1278"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27" name="Google Shape;2827;p38"/>
            <p:cNvSpPr/>
            <p:nvPr/>
          </p:nvSpPr>
          <p:spPr>
            <a:xfrm>
              <a:off x="2377821" y="3752135"/>
              <a:ext cx="210778" cy="104628"/>
            </a:xfrm>
            <a:custGeom>
              <a:avLst/>
              <a:gdLst/>
              <a:ahLst/>
              <a:cxnLst/>
              <a:rect l="l" t="t" r="r" b="b"/>
              <a:pathLst>
                <a:path w="1108" h="550" extrusionOk="0">
                  <a:moveTo>
                    <a:pt x="59" y="1"/>
                  </a:moveTo>
                  <a:cubicBezTo>
                    <a:pt x="40" y="79"/>
                    <a:pt x="20" y="148"/>
                    <a:pt x="0" y="216"/>
                  </a:cubicBezTo>
                  <a:cubicBezTo>
                    <a:pt x="363" y="285"/>
                    <a:pt x="716" y="403"/>
                    <a:pt x="1049" y="549"/>
                  </a:cubicBezTo>
                  <a:cubicBezTo>
                    <a:pt x="1068" y="481"/>
                    <a:pt x="1088" y="412"/>
                    <a:pt x="1107" y="334"/>
                  </a:cubicBezTo>
                  <a:cubicBezTo>
                    <a:pt x="774" y="187"/>
                    <a:pt x="422" y="79"/>
                    <a:pt x="5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28" name="Google Shape;2828;p38"/>
            <p:cNvSpPr/>
            <p:nvPr/>
          </p:nvSpPr>
          <p:spPr>
            <a:xfrm>
              <a:off x="2454294" y="3521195"/>
              <a:ext cx="199364" cy="145528"/>
            </a:xfrm>
            <a:custGeom>
              <a:avLst/>
              <a:gdLst/>
              <a:ahLst/>
              <a:cxnLst/>
              <a:rect l="l" t="t" r="r" b="b"/>
              <a:pathLst>
                <a:path w="1048" h="765" extrusionOk="0">
                  <a:moveTo>
                    <a:pt x="79" y="0"/>
                  </a:moveTo>
                  <a:cubicBezTo>
                    <a:pt x="68" y="20"/>
                    <a:pt x="68" y="30"/>
                    <a:pt x="59" y="50"/>
                  </a:cubicBezTo>
                  <a:cubicBezTo>
                    <a:pt x="39" y="98"/>
                    <a:pt x="20" y="157"/>
                    <a:pt x="0" y="206"/>
                  </a:cubicBezTo>
                  <a:cubicBezTo>
                    <a:pt x="59" y="226"/>
                    <a:pt x="127" y="235"/>
                    <a:pt x="186" y="255"/>
                  </a:cubicBezTo>
                  <a:cubicBezTo>
                    <a:pt x="519" y="363"/>
                    <a:pt x="784" y="539"/>
                    <a:pt x="960" y="764"/>
                  </a:cubicBezTo>
                  <a:cubicBezTo>
                    <a:pt x="989" y="686"/>
                    <a:pt x="1019" y="618"/>
                    <a:pt x="1048" y="539"/>
                  </a:cubicBezTo>
                  <a:cubicBezTo>
                    <a:pt x="852" y="324"/>
                    <a:pt x="578" y="157"/>
                    <a:pt x="255" y="50"/>
                  </a:cubicBezTo>
                  <a:cubicBezTo>
                    <a:pt x="196" y="30"/>
                    <a:pt x="137" y="10"/>
                    <a:pt x="7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29" name="Google Shape;2829;p38"/>
            <p:cNvSpPr/>
            <p:nvPr/>
          </p:nvSpPr>
          <p:spPr>
            <a:xfrm>
              <a:off x="2417009" y="3619925"/>
              <a:ext cx="208875" cy="121178"/>
            </a:xfrm>
            <a:custGeom>
              <a:avLst/>
              <a:gdLst/>
              <a:ahLst/>
              <a:cxnLst/>
              <a:rect l="l" t="t" r="r" b="b"/>
              <a:pathLst>
                <a:path w="1098" h="637" extrusionOk="0">
                  <a:moveTo>
                    <a:pt x="79" y="1"/>
                  </a:moveTo>
                  <a:cubicBezTo>
                    <a:pt x="49" y="69"/>
                    <a:pt x="29" y="138"/>
                    <a:pt x="0" y="206"/>
                  </a:cubicBezTo>
                  <a:cubicBezTo>
                    <a:pt x="79" y="216"/>
                    <a:pt x="147" y="236"/>
                    <a:pt x="216" y="255"/>
                  </a:cubicBezTo>
                  <a:cubicBezTo>
                    <a:pt x="529" y="334"/>
                    <a:pt x="804" y="471"/>
                    <a:pt x="1019" y="637"/>
                  </a:cubicBezTo>
                  <a:cubicBezTo>
                    <a:pt x="1048" y="569"/>
                    <a:pt x="1068" y="490"/>
                    <a:pt x="1097" y="421"/>
                  </a:cubicBezTo>
                  <a:cubicBezTo>
                    <a:pt x="862" y="255"/>
                    <a:pt x="588" y="118"/>
                    <a:pt x="275" y="40"/>
                  </a:cubicBezTo>
                  <a:cubicBezTo>
                    <a:pt x="206" y="20"/>
                    <a:pt x="138" y="10"/>
                    <a:pt x="7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0" name="Google Shape;2830;p38"/>
            <p:cNvSpPr/>
            <p:nvPr/>
          </p:nvSpPr>
          <p:spPr>
            <a:xfrm>
              <a:off x="2484160" y="3470974"/>
              <a:ext cx="184526" cy="128597"/>
            </a:xfrm>
            <a:custGeom>
              <a:avLst/>
              <a:gdLst/>
              <a:ahLst/>
              <a:cxnLst/>
              <a:rect l="l" t="t" r="r" b="b"/>
              <a:pathLst>
                <a:path w="970" h="676" extrusionOk="0">
                  <a:moveTo>
                    <a:pt x="235" y="0"/>
                  </a:moveTo>
                  <a:cubicBezTo>
                    <a:pt x="147" y="29"/>
                    <a:pt x="59" y="88"/>
                    <a:pt x="0" y="157"/>
                  </a:cubicBezTo>
                  <a:cubicBezTo>
                    <a:pt x="353" y="255"/>
                    <a:pt x="675" y="431"/>
                    <a:pt x="940" y="676"/>
                  </a:cubicBezTo>
                  <a:cubicBezTo>
                    <a:pt x="969" y="578"/>
                    <a:pt x="969" y="480"/>
                    <a:pt x="940" y="382"/>
                  </a:cubicBezTo>
                  <a:cubicBezTo>
                    <a:pt x="734" y="225"/>
                    <a:pt x="490" y="88"/>
                    <a:pt x="23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1" name="Google Shape;2831;p38"/>
            <p:cNvSpPr/>
            <p:nvPr/>
          </p:nvSpPr>
          <p:spPr>
            <a:xfrm>
              <a:off x="2329312" y="3999816"/>
              <a:ext cx="216294" cy="54406"/>
            </a:xfrm>
            <a:custGeom>
              <a:avLst/>
              <a:gdLst/>
              <a:ahLst/>
              <a:cxnLst/>
              <a:rect l="l" t="t" r="r" b="b"/>
              <a:pathLst>
                <a:path w="1137" h="286" extrusionOk="0">
                  <a:moveTo>
                    <a:pt x="559" y="0"/>
                  </a:moveTo>
                  <a:cubicBezTo>
                    <a:pt x="380" y="0"/>
                    <a:pt x="200" y="17"/>
                    <a:pt x="20" y="50"/>
                  </a:cubicBezTo>
                  <a:cubicBezTo>
                    <a:pt x="11" y="129"/>
                    <a:pt x="1" y="207"/>
                    <a:pt x="1" y="285"/>
                  </a:cubicBezTo>
                  <a:cubicBezTo>
                    <a:pt x="193" y="244"/>
                    <a:pt x="390" y="222"/>
                    <a:pt x="588" y="222"/>
                  </a:cubicBezTo>
                  <a:cubicBezTo>
                    <a:pt x="763" y="222"/>
                    <a:pt x="937" y="239"/>
                    <a:pt x="1108" y="276"/>
                  </a:cubicBezTo>
                  <a:cubicBezTo>
                    <a:pt x="1108" y="198"/>
                    <a:pt x="1127" y="129"/>
                    <a:pt x="1137" y="60"/>
                  </a:cubicBezTo>
                  <a:cubicBezTo>
                    <a:pt x="944" y="20"/>
                    <a:pt x="752" y="0"/>
                    <a:pt x="55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2" name="Google Shape;2832;p38"/>
            <p:cNvSpPr/>
            <p:nvPr/>
          </p:nvSpPr>
          <p:spPr>
            <a:xfrm>
              <a:off x="2331214" y="4093220"/>
              <a:ext cx="214392" cy="85795"/>
            </a:xfrm>
            <a:custGeom>
              <a:avLst/>
              <a:gdLst/>
              <a:ahLst/>
              <a:cxnLst/>
              <a:rect l="l" t="t" r="r" b="b"/>
              <a:pathLst>
                <a:path w="1127" h="451" extrusionOk="0">
                  <a:moveTo>
                    <a:pt x="1088" y="0"/>
                  </a:moveTo>
                  <a:cubicBezTo>
                    <a:pt x="715" y="0"/>
                    <a:pt x="343" y="79"/>
                    <a:pt x="1" y="235"/>
                  </a:cubicBezTo>
                  <a:cubicBezTo>
                    <a:pt x="10" y="304"/>
                    <a:pt x="20" y="382"/>
                    <a:pt x="49" y="451"/>
                  </a:cubicBezTo>
                  <a:cubicBezTo>
                    <a:pt x="382" y="294"/>
                    <a:pt x="755" y="216"/>
                    <a:pt x="1127" y="216"/>
                  </a:cubicBezTo>
                  <a:cubicBezTo>
                    <a:pt x="1117" y="196"/>
                    <a:pt x="1117" y="177"/>
                    <a:pt x="1107" y="166"/>
                  </a:cubicBezTo>
                  <a:cubicBezTo>
                    <a:pt x="1098" y="108"/>
                    <a:pt x="1088" y="59"/>
                    <a:pt x="108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3" name="Google Shape;2833;p38"/>
            <p:cNvSpPr/>
            <p:nvPr/>
          </p:nvSpPr>
          <p:spPr>
            <a:xfrm>
              <a:off x="2510222" y="4247687"/>
              <a:ext cx="216294" cy="167975"/>
            </a:xfrm>
            <a:custGeom>
              <a:avLst/>
              <a:gdLst/>
              <a:ahLst/>
              <a:cxnLst/>
              <a:rect l="l" t="t" r="r" b="b"/>
              <a:pathLst>
                <a:path w="1137" h="883" extrusionOk="0">
                  <a:moveTo>
                    <a:pt x="911" y="1"/>
                  </a:moveTo>
                  <a:cubicBezTo>
                    <a:pt x="558" y="197"/>
                    <a:pt x="255" y="462"/>
                    <a:pt x="0" y="775"/>
                  </a:cubicBezTo>
                  <a:cubicBezTo>
                    <a:pt x="29" y="784"/>
                    <a:pt x="59" y="804"/>
                    <a:pt x="88" y="824"/>
                  </a:cubicBezTo>
                  <a:cubicBezTo>
                    <a:pt x="118" y="843"/>
                    <a:pt x="157" y="863"/>
                    <a:pt x="196" y="882"/>
                  </a:cubicBezTo>
                  <a:cubicBezTo>
                    <a:pt x="451" y="569"/>
                    <a:pt x="773" y="314"/>
                    <a:pt x="1136" y="129"/>
                  </a:cubicBezTo>
                  <a:cubicBezTo>
                    <a:pt x="1097" y="89"/>
                    <a:pt x="1038" y="60"/>
                    <a:pt x="989" y="31"/>
                  </a:cubicBezTo>
                  <a:cubicBezTo>
                    <a:pt x="960" y="20"/>
                    <a:pt x="930" y="11"/>
                    <a:pt x="91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4" name="Google Shape;2834;p38"/>
            <p:cNvSpPr/>
            <p:nvPr/>
          </p:nvSpPr>
          <p:spPr>
            <a:xfrm>
              <a:off x="2400078" y="4191949"/>
              <a:ext cx="225806" cy="136206"/>
            </a:xfrm>
            <a:custGeom>
              <a:avLst/>
              <a:gdLst/>
              <a:ahLst/>
              <a:cxnLst/>
              <a:rect l="l" t="t" r="r" b="b"/>
              <a:pathLst>
                <a:path w="1187" h="716" extrusionOk="0">
                  <a:moveTo>
                    <a:pt x="980" y="0"/>
                  </a:moveTo>
                  <a:cubicBezTo>
                    <a:pt x="638" y="157"/>
                    <a:pt x="314" y="343"/>
                    <a:pt x="1" y="549"/>
                  </a:cubicBezTo>
                  <a:cubicBezTo>
                    <a:pt x="50" y="607"/>
                    <a:pt x="99" y="666"/>
                    <a:pt x="148" y="715"/>
                  </a:cubicBezTo>
                  <a:cubicBezTo>
                    <a:pt x="471" y="500"/>
                    <a:pt x="824" y="304"/>
                    <a:pt x="1186" y="147"/>
                  </a:cubicBezTo>
                  <a:cubicBezTo>
                    <a:pt x="1128" y="108"/>
                    <a:pt x="1069" y="69"/>
                    <a:pt x="1010" y="20"/>
                  </a:cubicBezTo>
                  <a:cubicBezTo>
                    <a:pt x="1000" y="10"/>
                    <a:pt x="990" y="0"/>
                    <a:pt x="98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5" name="Google Shape;2835;p38"/>
            <p:cNvSpPr/>
            <p:nvPr/>
          </p:nvSpPr>
          <p:spPr>
            <a:xfrm>
              <a:off x="2349857" y="3873312"/>
              <a:ext cx="214392" cy="80278"/>
            </a:xfrm>
            <a:custGeom>
              <a:avLst/>
              <a:gdLst/>
              <a:ahLst/>
              <a:cxnLst/>
              <a:rect l="l" t="t" r="r" b="b"/>
              <a:pathLst>
                <a:path w="1127" h="422" extrusionOk="0">
                  <a:moveTo>
                    <a:pt x="40" y="1"/>
                  </a:moveTo>
                  <a:cubicBezTo>
                    <a:pt x="30" y="79"/>
                    <a:pt x="10" y="147"/>
                    <a:pt x="1" y="226"/>
                  </a:cubicBezTo>
                  <a:lnTo>
                    <a:pt x="187" y="226"/>
                  </a:lnTo>
                  <a:cubicBezTo>
                    <a:pt x="471" y="245"/>
                    <a:pt x="804" y="284"/>
                    <a:pt x="1078" y="421"/>
                  </a:cubicBezTo>
                  <a:cubicBezTo>
                    <a:pt x="1098" y="353"/>
                    <a:pt x="1107" y="275"/>
                    <a:pt x="1127" y="206"/>
                  </a:cubicBezTo>
                  <a:cubicBezTo>
                    <a:pt x="833" y="69"/>
                    <a:pt x="491" y="30"/>
                    <a:pt x="197" y="10"/>
                  </a:cubicBezTo>
                  <a:cubicBezTo>
                    <a:pt x="147" y="10"/>
                    <a:pt x="99" y="1"/>
                    <a:pt x="4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6" name="Google Shape;2836;p38"/>
            <p:cNvSpPr/>
            <p:nvPr/>
          </p:nvSpPr>
          <p:spPr>
            <a:xfrm>
              <a:off x="2569764" y="4290679"/>
              <a:ext cx="191945" cy="154849"/>
            </a:xfrm>
            <a:custGeom>
              <a:avLst/>
              <a:gdLst/>
              <a:ahLst/>
              <a:cxnLst/>
              <a:rect l="l" t="t" r="r" b="b"/>
              <a:pathLst>
                <a:path w="1009" h="814" extrusionOk="0">
                  <a:moveTo>
                    <a:pt x="911" y="1"/>
                  </a:moveTo>
                  <a:cubicBezTo>
                    <a:pt x="588" y="196"/>
                    <a:pt x="275" y="441"/>
                    <a:pt x="1" y="715"/>
                  </a:cubicBezTo>
                  <a:cubicBezTo>
                    <a:pt x="69" y="754"/>
                    <a:pt x="138" y="784"/>
                    <a:pt x="216" y="813"/>
                  </a:cubicBezTo>
                  <a:cubicBezTo>
                    <a:pt x="460" y="578"/>
                    <a:pt x="725" y="373"/>
                    <a:pt x="1009" y="206"/>
                  </a:cubicBezTo>
                  <a:cubicBezTo>
                    <a:pt x="989" y="127"/>
                    <a:pt x="960" y="59"/>
                    <a:pt x="91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7" name="Google Shape;2837;p38"/>
            <p:cNvSpPr/>
            <p:nvPr/>
          </p:nvSpPr>
          <p:spPr>
            <a:xfrm>
              <a:off x="2903240" y="4153523"/>
              <a:ext cx="963528" cy="610646"/>
            </a:xfrm>
            <a:custGeom>
              <a:avLst/>
              <a:gdLst/>
              <a:ahLst/>
              <a:cxnLst/>
              <a:rect l="l" t="t" r="r" b="b"/>
              <a:pathLst>
                <a:path w="5065" h="3210" extrusionOk="0">
                  <a:moveTo>
                    <a:pt x="4444" y="0"/>
                  </a:moveTo>
                  <a:cubicBezTo>
                    <a:pt x="4278" y="0"/>
                    <a:pt x="4115" y="74"/>
                    <a:pt x="4006" y="212"/>
                  </a:cubicBezTo>
                  <a:cubicBezTo>
                    <a:pt x="3556" y="780"/>
                    <a:pt x="3047" y="1309"/>
                    <a:pt x="2488" y="1769"/>
                  </a:cubicBezTo>
                  <a:cubicBezTo>
                    <a:pt x="2331" y="1897"/>
                    <a:pt x="2146" y="2043"/>
                    <a:pt x="1969" y="2093"/>
                  </a:cubicBezTo>
                  <a:cubicBezTo>
                    <a:pt x="1930" y="2102"/>
                    <a:pt x="1887" y="2106"/>
                    <a:pt x="1842" y="2106"/>
                  </a:cubicBezTo>
                  <a:cubicBezTo>
                    <a:pt x="1739" y="2106"/>
                    <a:pt x="1624" y="2084"/>
                    <a:pt x="1509" y="2043"/>
                  </a:cubicBezTo>
                  <a:cubicBezTo>
                    <a:pt x="1342" y="1985"/>
                    <a:pt x="1176" y="1877"/>
                    <a:pt x="970" y="1721"/>
                  </a:cubicBezTo>
                  <a:cubicBezTo>
                    <a:pt x="866" y="1641"/>
                    <a:pt x="744" y="1603"/>
                    <a:pt x="624" y="1603"/>
                  </a:cubicBezTo>
                  <a:cubicBezTo>
                    <a:pt x="462" y="1603"/>
                    <a:pt x="303" y="1673"/>
                    <a:pt x="196" y="1808"/>
                  </a:cubicBezTo>
                  <a:cubicBezTo>
                    <a:pt x="0" y="2043"/>
                    <a:pt x="50" y="2396"/>
                    <a:pt x="285" y="2582"/>
                  </a:cubicBezTo>
                  <a:cubicBezTo>
                    <a:pt x="441" y="2709"/>
                    <a:pt x="588" y="2807"/>
                    <a:pt x="725" y="2886"/>
                  </a:cubicBezTo>
                  <a:cubicBezTo>
                    <a:pt x="862" y="2964"/>
                    <a:pt x="990" y="3033"/>
                    <a:pt x="1117" y="3072"/>
                  </a:cubicBezTo>
                  <a:cubicBezTo>
                    <a:pt x="1356" y="3164"/>
                    <a:pt x="1598" y="3210"/>
                    <a:pt x="1830" y="3210"/>
                  </a:cubicBezTo>
                  <a:cubicBezTo>
                    <a:pt x="1970" y="3210"/>
                    <a:pt x="2105" y="3193"/>
                    <a:pt x="2233" y="3160"/>
                  </a:cubicBezTo>
                  <a:cubicBezTo>
                    <a:pt x="2616" y="3062"/>
                    <a:pt x="2919" y="2846"/>
                    <a:pt x="3184" y="2622"/>
                  </a:cubicBezTo>
                  <a:cubicBezTo>
                    <a:pt x="3811" y="2112"/>
                    <a:pt x="4379" y="1525"/>
                    <a:pt x="4878" y="888"/>
                  </a:cubicBezTo>
                  <a:cubicBezTo>
                    <a:pt x="5064" y="653"/>
                    <a:pt x="5015" y="300"/>
                    <a:pt x="4780" y="114"/>
                  </a:cubicBezTo>
                  <a:cubicBezTo>
                    <a:pt x="4679" y="37"/>
                    <a:pt x="4561" y="0"/>
                    <a:pt x="444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8" name="Google Shape;2838;p38"/>
            <p:cNvSpPr/>
            <p:nvPr/>
          </p:nvSpPr>
          <p:spPr>
            <a:xfrm>
              <a:off x="3492006" y="4357831"/>
              <a:ext cx="184716" cy="171590"/>
            </a:xfrm>
            <a:custGeom>
              <a:avLst/>
              <a:gdLst/>
              <a:ahLst/>
              <a:cxnLst/>
              <a:rect l="l" t="t" r="r" b="b"/>
              <a:pathLst>
                <a:path w="971" h="902" extrusionOk="0">
                  <a:moveTo>
                    <a:pt x="157" y="0"/>
                  </a:moveTo>
                  <a:lnTo>
                    <a:pt x="0" y="157"/>
                  </a:lnTo>
                  <a:cubicBezTo>
                    <a:pt x="294" y="372"/>
                    <a:pt x="568" y="617"/>
                    <a:pt x="813" y="901"/>
                  </a:cubicBezTo>
                  <a:lnTo>
                    <a:pt x="970" y="744"/>
                  </a:lnTo>
                  <a:cubicBezTo>
                    <a:pt x="725" y="470"/>
                    <a:pt x="451" y="216"/>
                    <a:pt x="15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9" name="Google Shape;2839;p38"/>
            <p:cNvSpPr/>
            <p:nvPr/>
          </p:nvSpPr>
          <p:spPr>
            <a:xfrm>
              <a:off x="3626119" y="4205075"/>
              <a:ext cx="210778" cy="143435"/>
            </a:xfrm>
            <a:custGeom>
              <a:avLst/>
              <a:gdLst/>
              <a:ahLst/>
              <a:cxnLst/>
              <a:rect l="l" t="t" r="r" b="b"/>
              <a:pathLst>
                <a:path w="1108" h="754" extrusionOk="0">
                  <a:moveTo>
                    <a:pt x="167" y="0"/>
                  </a:moveTo>
                  <a:cubicBezTo>
                    <a:pt x="108" y="59"/>
                    <a:pt x="59" y="127"/>
                    <a:pt x="0" y="196"/>
                  </a:cubicBezTo>
                  <a:cubicBezTo>
                    <a:pt x="285" y="235"/>
                    <a:pt x="579" y="372"/>
                    <a:pt x="833" y="607"/>
                  </a:cubicBezTo>
                  <a:cubicBezTo>
                    <a:pt x="882" y="656"/>
                    <a:pt x="931" y="705"/>
                    <a:pt x="970" y="754"/>
                  </a:cubicBezTo>
                  <a:cubicBezTo>
                    <a:pt x="1010" y="705"/>
                    <a:pt x="1039" y="666"/>
                    <a:pt x="1078" y="617"/>
                  </a:cubicBezTo>
                  <a:cubicBezTo>
                    <a:pt x="1088" y="607"/>
                    <a:pt x="1097" y="588"/>
                    <a:pt x="1107" y="577"/>
                  </a:cubicBezTo>
                  <a:cubicBezTo>
                    <a:pt x="1068" y="529"/>
                    <a:pt x="1029" y="490"/>
                    <a:pt x="980" y="451"/>
                  </a:cubicBezTo>
                  <a:cubicBezTo>
                    <a:pt x="725" y="215"/>
                    <a:pt x="451" y="59"/>
                    <a:pt x="16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0" name="Google Shape;2840;p38"/>
            <p:cNvSpPr/>
            <p:nvPr/>
          </p:nvSpPr>
          <p:spPr>
            <a:xfrm>
              <a:off x="3575897" y="4268422"/>
              <a:ext cx="195749" cy="160366"/>
            </a:xfrm>
            <a:custGeom>
              <a:avLst/>
              <a:gdLst/>
              <a:ahLst/>
              <a:cxnLst/>
              <a:rect l="l" t="t" r="r" b="b"/>
              <a:pathLst>
                <a:path w="1029" h="843" extrusionOk="0">
                  <a:moveTo>
                    <a:pt x="147" y="0"/>
                  </a:moveTo>
                  <a:cubicBezTo>
                    <a:pt x="98" y="59"/>
                    <a:pt x="49" y="118"/>
                    <a:pt x="0" y="166"/>
                  </a:cubicBezTo>
                  <a:cubicBezTo>
                    <a:pt x="255" y="274"/>
                    <a:pt x="510" y="440"/>
                    <a:pt x="734" y="675"/>
                  </a:cubicBezTo>
                  <a:cubicBezTo>
                    <a:pt x="784" y="725"/>
                    <a:pt x="832" y="784"/>
                    <a:pt x="882" y="842"/>
                  </a:cubicBezTo>
                  <a:cubicBezTo>
                    <a:pt x="930" y="784"/>
                    <a:pt x="980" y="725"/>
                    <a:pt x="1028" y="675"/>
                  </a:cubicBezTo>
                  <a:cubicBezTo>
                    <a:pt x="980" y="617"/>
                    <a:pt x="941" y="568"/>
                    <a:pt x="891" y="519"/>
                  </a:cubicBezTo>
                  <a:cubicBezTo>
                    <a:pt x="666" y="294"/>
                    <a:pt x="412" y="107"/>
                    <a:pt x="14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1" name="Google Shape;2841;p38"/>
            <p:cNvSpPr/>
            <p:nvPr/>
          </p:nvSpPr>
          <p:spPr>
            <a:xfrm>
              <a:off x="3672725" y="4156567"/>
              <a:ext cx="180911" cy="136016"/>
            </a:xfrm>
            <a:custGeom>
              <a:avLst/>
              <a:gdLst/>
              <a:ahLst/>
              <a:cxnLst/>
              <a:rect l="l" t="t" r="r" b="b"/>
              <a:pathLst>
                <a:path w="951" h="715" extrusionOk="0">
                  <a:moveTo>
                    <a:pt x="255" y="0"/>
                  </a:moveTo>
                  <a:cubicBezTo>
                    <a:pt x="157" y="29"/>
                    <a:pt x="69" y="79"/>
                    <a:pt x="1" y="147"/>
                  </a:cubicBezTo>
                  <a:cubicBezTo>
                    <a:pt x="343" y="255"/>
                    <a:pt x="667" y="451"/>
                    <a:pt x="921" y="715"/>
                  </a:cubicBezTo>
                  <a:cubicBezTo>
                    <a:pt x="950" y="617"/>
                    <a:pt x="950" y="519"/>
                    <a:pt x="941" y="431"/>
                  </a:cubicBezTo>
                  <a:cubicBezTo>
                    <a:pt x="735" y="255"/>
                    <a:pt x="500" y="108"/>
                    <a:pt x="25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2" name="Google Shape;2842;p38"/>
            <p:cNvSpPr/>
            <p:nvPr/>
          </p:nvSpPr>
          <p:spPr>
            <a:xfrm>
              <a:off x="3341152" y="4491944"/>
              <a:ext cx="139821" cy="208875"/>
            </a:xfrm>
            <a:custGeom>
              <a:avLst/>
              <a:gdLst/>
              <a:ahLst/>
              <a:cxnLst/>
              <a:rect l="l" t="t" r="r" b="b"/>
              <a:pathLst>
                <a:path w="735" h="1098" extrusionOk="0">
                  <a:moveTo>
                    <a:pt x="177" y="0"/>
                  </a:moveTo>
                  <a:cubicBezTo>
                    <a:pt x="118" y="39"/>
                    <a:pt x="59" y="88"/>
                    <a:pt x="0" y="137"/>
                  </a:cubicBezTo>
                  <a:cubicBezTo>
                    <a:pt x="245" y="412"/>
                    <a:pt x="431" y="745"/>
                    <a:pt x="549" y="1097"/>
                  </a:cubicBezTo>
                  <a:cubicBezTo>
                    <a:pt x="608" y="1058"/>
                    <a:pt x="676" y="1009"/>
                    <a:pt x="734" y="960"/>
                  </a:cubicBezTo>
                  <a:cubicBezTo>
                    <a:pt x="608" y="608"/>
                    <a:pt x="421" y="284"/>
                    <a:pt x="17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3" name="Google Shape;2843;p38"/>
            <p:cNvSpPr/>
            <p:nvPr/>
          </p:nvSpPr>
          <p:spPr>
            <a:xfrm>
              <a:off x="3266581" y="4538360"/>
              <a:ext cx="104438" cy="216294"/>
            </a:xfrm>
            <a:custGeom>
              <a:avLst/>
              <a:gdLst/>
              <a:ahLst/>
              <a:cxnLst/>
              <a:rect l="l" t="t" r="r" b="b"/>
              <a:pathLst>
                <a:path w="549" h="1137" extrusionOk="0">
                  <a:moveTo>
                    <a:pt x="216" y="1"/>
                  </a:moveTo>
                  <a:cubicBezTo>
                    <a:pt x="167" y="31"/>
                    <a:pt x="108" y="50"/>
                    <a:pt x="59" y="70"/>
                  </a:cubicBezTo>
                  <a:cubicBezTo>
                    <a:pt x="40" y="70"/>
                    <a:pt x="20" y="70"/>
                    <a:pt x="1" y="79"/>
                  </a:cubicBezTo>
                  <a:cubicBezTo>
                    <a:pt x="186" y="403"/>
                    <a:pt x="304" y="765"/>
                    <a:pt x="334" y="1137"/>
                  </a:cubicBezTo>
                  <a:cubicBezTo>
                    <a:pt x="412" y="1117"/>
                    <a:pt x="480" y="1088"/>
                    <a:pt x="549" y="1059"/>
                  </a:cubicBezTo>
                  <a:cubicBezTo>
                    <a:pt x="510" y="686"/>
                    <a:pt x="392" y="334"/>
                    <a:pt x="21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4" name="Google Shape;2844;p38"/>
            <p:cNvSpPr/>
            <p:nvPr/>
          </p:nvSpPr>
          <p:spPr>
            <a:xfrm>
              <a:off x="3022515" y="4463980"/>
              <a:ext cx="78376" cy="247873"/>
            </a:xfrm>
            <a:custGeom>
              <a:avLst/>
              <a:gdLst/>
              <a:ahLst/>
              <a:cxnLst/>
              <a:rect l="l" t="t" r="r" b="b"/>
              <a:pathLst>
                <a:path w="412" h="1303" extrusionOk="0">
                  <a:moveTo>
                    <a:pt x="187" y="0"/>
                  </a:moveTo>
                  <a:lnTo>
                    <a:pt x="187" y="0"/>
                  </a:lnTo>
                  <a:cubicBezTo>
                    <a:pt x="206" y="402"/>
                    <a:pt x="137" y="813"/>
                    <a:pt x="0" y="1195"/>
                  </a:cubicBezTo>
                  <a:cubicBezTo>
                    <a:pt x="30" y="1214"/>
                    <a:pt x="69" y="1234"/>
                    <a:pt x="98" y="1254"/>
                  </a:cubicBezTo>
                  <a:cubicBezTo>
                    <a:pt x="128" y="1273"/>
                    <a:pt x="157" y="1293"/>
                    <a:pt x="187" y="1303"/>
                  </a:cubicBezTo>
                  <a:cubicBezTo>
                    <a:pt x="333" y="931"/>
                    <a:pt x="411" y="539"/>
                    <a:pt x="411" y="137"/>
                  </a:cubicBezTo>
                  <a:cubicBezTo>
                    <a:pt x="382" y="118"/>
                    <a:pt x="363" y="108"/>
                    <a:pt x="343" y="89"/>
                  </a:cubicBezTo>
                  <a:cubicBezTo>
                    <a:pt x="294" y="49"/>
                    <a:pt x="245" y="20"/>
                    <a:pt x="18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5" name="Google Shape;2845;p38"/>
            <p:cNvSpPr/>
            <p:nvPr/>
          </p:nvSpPr>
          <p:spPr>
            <a:xfrm>
              <a:off x="3152823" y="4525425"/>
              <a:ext cx="50602" cy="234937"/>
            </a:xfrm>
            <a:custGeom>
              <a:avLst/>
              <a:gdLst/>
              <a:ahLst/>
              <a:cxnLst/>
              <a:rect l="l" t="t" r="r" b="b"/>
              <a:pathLst>
                <a:path w="266" h="1235" extrusionOk="0">
                  <a:moveTo>
                    <a:pt x="1" y="1"/>
                  </a:moveTo>
                  <a:lnTo>
                    <a:pt x="1" y="1"/>
                  </a:lnTo>
                  <a:cubicBezTo>
                    <a:pt x="40" y="392"/>
                    <a:pt x="50" y="794"/>
                    <a:pt x="20" y="1185"/>
                  </a:cubicBezTo>
                  <a:cubicBezTo>
                    <a:pt x="89" y="1205"/>
                    <a:pt x="168" y="1224"/>
                    <a:pt x="236" y="1235"/>
                  </a:cubicBezTo>
                  <a:cubicBezTo>
                    <a:pt x="266" y="852"/>
                    <a:pt x="266" y="480"/>
                    <a:pt x="236" y="99"/>
                  </a:cubicBezTo>
                  <a:cubicBezTo>
                    <a:pt x="216" y="99"/>
                    <a:pt x="207" y="99"/>
                    <a:pt x="197" y="88"/>
                  </a:cubicBezTo>
                  <a:cubicBezTo>
                    <a:pt x="128" y="69"/>
                    <a:pt x="70" y="40"/>
                    <a:pt x="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6" name="Google Shape;2846;p38"/>
            <p:cNvSpPr/>
            <p:nvPr/>
          </p:nvSpPr>
          <p:spPr>
            <a:xfrm>
              <a:off x="3417435" y="4426695"/>
              <a:ext cx="169878" cy="188330"/>
            </a:xfrm>
            <a:custGeom>
              <a:avLst/>
              <a:gdLst/>
              <a:ahLst/>
              <a:cxnLst/>
              <a:rect l="l" t="t" r="r" b="b"/>
              <a:pathLst>
                <a:path w="893" h="990" extrusionOk="0">
                  <a:moveTo>
                    <a:pt x="177" y="0"/>
                  </a:moveTo>
                  <a:lnTo>
                    <a:pt x="0" y="147"/>
                  </a:lnTo>
                  <a:cubicBezTo>
                    <a:pt x="265" y="314"/>
                    <a:pt x="461" y="588"/>
                    <a:pt x="618" y="833"/>
                  </a:cubicBezTo>
                  <a:cubicBezTo>
                    <a:pt x="657" y="882"/>
                    <a:pt x="686" y="931"/>
                    <a:pt x="716" y="990"/>
                  </a:cubicBezTo>
                  <a:cubicBezTo>
                    <a:pt x="775" y="940"/>
                    <a:pt x="833" y="892"/>
                    <a:pt x="892" y="833"/>
                  </a:cubicBezTo>
                  <a:lnTo>
                    <a:pt x="804" y="715"/>
                  </a:lnTo>
                  <a:cubicBezTo>
                    <a:pt x="647" y="461"/>
                    <a:pt x="442" y="187"/>
                    <a:pt x="17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7" name="Google Shape;2847;p38"/>
            <p:cNvSpPr/>
            <p:nvPr/>
          </p:nvSpPr>
          <p:spPr>
            <a:xfrm>
              <a:off x="2964684" y="4457702"/>
              <a:ext cx="69054" cy="218767"/>
            </a:xfrm>
            <a:custGeom>
              <a:avLst/>
              <a:gdLst/>
              <a:ahLst/>
              <a:cxnLst/>
              <a:rect l="l" t="t" r="r" b="b"/>
              <a:pathLst>
                <a:path w="363" h="1150" extrusionOk="0">
                  <a:moveTo>
                    <a:pt x="300" y="0"/>
                  </a:moveTo>
                  <a:cubicBezTo>
                    <a:pt x="243" y="0"/>
                    <a:pt x="188" y="9"/>
                    <a:pt x="138" y="24"/>
                  </a:cubicBezTo>
                  <a:cubicBezTo>
                    <a:pt x="128" y="357"/>
                    <a:pt x="79" y="690"/>
                    <a:pt x="1" y="1012"/>
                  </a:cubicBezTo>
                  <a:cubicBezTo>
                    <a:pt x="60" y="1062"/>
                    <a:pt x="128" y="1110"/>
                    <a:pt x="187" y="1150"/>
                  </a:cubicBezTo>
                  <a:cubicBezTo>
                    <a:pt x="295" y="777"/>
                    <a:pt x="353" y="386"/>
                    <a:pt x="363" y="4"/>
                  </a:cubicBezTo>
                  <a:cubicBezTo>
                    <a:pt x="342" y="1"/>
                    <a:pt x="321" y="0"/>
                    <a:pt x="30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8" name="Google Shape;2848;p38"/>
            <p:cNvSpPr/>
            <p:nvPr/>
          </p:nvSpPr>
          <p:spPr>
            <a:xfrm>
              <a:off x="2733744" y="3550871"/>
              <a:ext cx="236649" cy="319781"/>
            </a:xfrm>
            <a:custGeom>
              <a:avLst/>
              <a:gdLst/>
              <a:ahLst/>
              <a:cxnLst/>
              <a:rect l="l" t="t" r="r" b="b"/>
              <a:pathLst>
                <a:path w="1244" h="1681" extrusionOk="0">
                  <a:moveTo>
                    <a:pt x="764" y="1"/>
                  </a:moveTo>
                  <a:cubicBezTo>
                    <a:pt x="402" y="295"/>
                    <a:pt x="147" y="706"/>
                    <a:pt x="40" y="1147"/>
                  </a:cubicBezTo>
                  <a:cubicBezTo>
                    <a:pt x="10" y="1265"/>
                    <a:pt x="0" y="1411"/>
                    <a:pt x="88" y="1490"/>
                  </a:cubicBezTo>
                  <a:cubicBezTo>
                    <a:pt x="127" y="1519"/>
                    <a:pt x="186" y="1539"/>
                    <a:pt x="245" y="1548"/>
                  </a:cubicBezTo>
                  <a:cubicBezTo>
                    <a:pt x="362" y="1588"/>
                    <a:pt x="480" y="1617"/>
                    <a:pt x="608" y="1646"/>
                  </a:cubicBezTo>
                  <a:cubicBezTo>
                    <a:pt x="677" y="1666"/>
                    <a:pt x="751" y="1681"/>
                    <a:pt x="824" y="1681"/>
                  </a:cubicBezTo>
                  <a:cubicBezTo>
                    <a:pt x="864" y="1681"/>
                    <a:pt x="903" y="1676"/>
                    <a:pt x="941" y="1666"/>
                  </a:cubicBezTo>
                  <a:cubicBezTo>
                    <a:pt x="1058" y="1646"/>
                    <a:pt x="1156" y="1539"/>
                    <a:pt x="1137" y="1421"/>
                  </a:cubicBezTo>
                  <a:lnTo>
                    <a:pt x="1146" y="1421"/>
                  </a:lnTo>
                  <a:cubicBezTo>
                    <a:pt x="1244" y="1245"/>
                    <a:pt x="1195" y="1010"/>
                    <a:pt x="1126" y="814"/>
                  </a:cubicBezTo>
                  <a:cubicBezTo>
                    <a:pt x="1039" y="530"/>
                    <a:pt x="911" y="266"/>
                    <a:pt x="764" y="1"/>
                  </a:cubicBezTo>
                  <a:close/>
                </a:path>
              </a:pathLst>
            </a:custGeom>
            <a:solidFill>
              <a:srgbClr val="F1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9" name="Google Shape;2849;p38"/>
            <p:cNvSpPr/>
            <p:nvPr/>
          </p:nvSpPr>
          <p:spPr>
            <a:xfrm>
              <a:off x="2767224" y="3608701"/>
              <a:ext cx="165883" cy="223523"/>
            </a:xfrm>
            <a:custGeom>
              <a:avLst/>
              <a:gdLst/>
              <a:ahLst/>
              <a:cxnLst/>
              <a:rect l="l" t="t" r="r" b="b"/>
              <a:pathLst>
                <a:path w="872" h="1175" extrusionOk="0">
                  <a:moveTo>
                    <a:pt x="539" y="1"/>
                  </a:moveTo>
                  <a:cubicBezTo>
                    <a:pt x="284" y="197"/>
                    <a:pt x="99" y="491"/>
                    <a:pt x="30" y="804"/>
                  </a:cubicBezTo>
                  <a:cubicBezTo>
                    <a:pt x="10" y="882"/>
                    <a:pt x="1" y="980"/>
                    <a:pt x="59" y="1039"/>
                  </a:cubicBezTo>
                  <a:cubicBezTo>
                    <a:pt x="88" y="1059"/>
                    <a:pt x="128" y="1068"/>
                    <a:pt x="167" y="1078"/>
                  </a:cubicBezTo>
                  <a:cubicBezTo>
                    <a:pt x="255" y="1107"/>
                    <a:pt x="343" y="1127"/>
                    <a:pt x="421" y="1146"/>
                  </a:cubicBezTo>
                  <a:cubicBezTo>
                    <a:pt x="477" y="1160"/>
                    <a:pt x="537" y="1174"/>
                    <a:pt x="596" y="1174"/>
                  </a:cubicBezTo>
                  <a:cubicBezTo>
                    <a:pt x="620" y="1174"/>
                    <a:pt x="644" y="1172"/>
                    <a:pt x="667" y="1166"/>
                  </a:cubicBezTo>
                  <a:cubicBezTo>
                    <a:pt x="745" y="1146"/>
                    <a:pt x="813" y="1068"/>
                    <a:pt x="794" y="990"/>
                  </a:cubicBezTo>
                  <a:lnTo>
                    <a:pt x="804" y="990"/>
                  </a:lnTo>
                  <a:cubicBezTo>
                    <a:pt x="872" y="863"/>
                    <a:pt x="843" y="706"/>
                    <a:pt x="794" y="569"/>
                  </a:cubicBezTo>
                  <a:cubicBezTo>
                    <a:pt x="725" y="363"/>
                    <a:pt x="637" y="177"/>
                    <a:pt x="539"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0" name="Google Shape;2850;p38"/>
            <p:cNvSpPr/>
            <p:nvPr/>
          </p:nvSpPr>
          <p:spPr>
            <a:xfrm>
              <a:off x="3307481" y="3972042"/>
              <a:ext cx="298475" cy="253770"/>
            </a:xfrm>
            <a:custGeom>
              <a:avLst/>
              <a:gdLst/>
              <a:ahLst/>
              <a:cxnLst/>
              <a:rect l="l" t="t" r="r" b="b"/>
              <a:pathLst>
                <a:path w="1569" h="1334" extrusionOk="0">
                  <a:moveTo>
                    <a:pt x="1568" y="0"/>
                  </a:moveTo>
                  <a:cubicBezTo>
                    <a:pt x="1264" y="0"/>
                    <a:pt x="970" y="30"/>
                    <a:pt x="676" y="89"/>
                  </a:cubicBezTo>
                  <a:cubicBezTo>
                    <a:pt x="471" y="128"/>
                    <a:pt x="256" y="196"/>
                    <a:pt x="147" y="383"/>
                  </a:cubicBezTo>
                  <a:cubicBezTo>
                    <a:pt x="40" y="422"/>
                    <a:pt x="1" y="568"/>
                    <a:pt x="30" y="677"/>
                  </a:cubicBezTo>
                  <a:cubicBezTo>
                    <a:pt x="60" y="784"/>
                    <a:pt x="138" y="872"/>
                    <a:pt x="216" y="960"/>
                  </a:cubicBezTo>
                  <a:lnTo>
                    <a:pt x="480" y="1225"/>
                  </a:lnTo>
                  <a:cubicBezTo>
                    <a:pt x="520" y="1264"/>
                    <a:pt x="559" y="1313"/>
                    <a:pt x="618" y="1323"/>
                  </a:cubicBezTo>
                  <a:cubicBezTo>
                    <a:pt x="637" y="1330"/>
                    <a:pt x="658" y="1333"/>
                    <a:pt x="678" y="1333"/>
                  </a:cubicBezTo>
                  <a:cubicBezTo>
                    <a:pt x="768" y="1333"/>
                    <a:pt x="859" y="1269"/>
                    <a:pt x="931" y="1205"/>
                  </a:cubicBezTo>
                  <a:cubicBezTo>
                    <a:pt x="1264" y="892"/>
                    <a:pt x="1490" y="461"/>
                    <a:pt x="1568" y="0"/>
                  </a:cubicBezTo>
                  <a:close/>
                </a:path>
              </a:pathLst>
            </a:custGeom>
            <a:solidFill>
              <a:srgbClr val="F1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1" name="Google Shape;2851;p38"/>
            <p:cNvSpPr/>
            <p:nvPr/>
          </p:nvSpPr>
          <p:spPr>
            <a:xfrm>
              <a:off x="3376345" y="4009328"/>
              <a:ext cx="186618" cy="158273"/>
            </a:xfrm>
            <a:custGeom>
              <a:avLst/>
              <a:gdLst/>
              <a:ahLst/>
              <a:cxnLst/>
              <a:rect l="l" t="t" r="r" b="b"/>
              <a:pathLst>
                <a:path w="981" h="832" extrusionOk="0">
                  <a:moveTo>
                    <a:pt x="980" y="0"/>
                  </a:moveTo>
                  <a:cubicBezTo>
                    <a:pt x="795" y="0"/>
                    <a:pt x="608" y="20"/>
                    <a:pt x="423" y="59"/>
                  </a:cubicBezTo>
                  <a:cubicBezTo>
                    <a:pt x="295" y="79"/>
                    <a:pt x="158" y="128"/>
                    <a:pt x="99" y="235"/>
                  </a:cubicBezTo>
                  <a:lnTo>
                    <a:pt x="99" y="245"/>
                  </a:lnTo>
                  <a:cubicBezTo>
                    <a:pt x="31" y="265"/>
                    <a:pt x="1" y="353"/>
                    <a:pt x="21" y="422"/>
                  </a:cubicBezTo>
                  <a:cubicBezTo>
                    <a:pt x="40" y="490"/>
                    <a:pt x="90" y="549"/>
                    <a:pt x="138" y="598"/>
                  </a:cubicBezTo>
                  <a:lnTo>
                    <a:pt x="305" y="764"/>
                  </a:lnTo>
                  <a:cubicBezTo>
                    <a:pt x="325" y="784"/>
                    <a:pt x="354" y="814"/>
                    <a:pt x="383" y="823"/>
                  </a:cubicBezTo>
                  <a:cubicBezTo>
                    <a:pt x="398" y="829"/>
                    <a:pt x="412" y="832"/>
                    <a:pt x="427" y="832"/>
                  </a:cubicBezTo>
                  <a:cubicBezTo>
                    <a:pt x="483" y="832"/>
                    <a:pt x="540" y="793"/>
                    <a:pt x="579" y="755"/>
                  </a:cubicBezTo>
                  <a:cubicBezTo>
                    <a:pt x="795" y="559"/>
                    <a:pt x="932" y="285"/>
                    <a:pt x="98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2" name="Google Shape;2852;p38"/>
            <p:cNvSpPr/>
            <p:nvPr/>
          </p:nvSpPr>
          <p:spPr>
            <a:xfrm>
              <a:off x="2513836" y="3738629"/>
              <a:ext cx="969044" cy="851100"/>
            </a:xfrm>
            <a:custGeom>
              <a:avLst/>
              <a:gdLst/>
              <a:ahLst/>
              <a:cxnLst/>
              <a:rect l="l" t="t" r="r" b="b"/>
              <a:pathLst>
                <a:path w="5094" h="4474" extrusionOk="0">
                  <a:moveTo>
                    <a:pt x="1862" y="0"/>
                  </a:moveTo>
                  <a:cubicBezTo>
                    <a:pt x="1525" y="0"/>
                    <a:pt x="1219" y="181"/>
                    <a:pt x="970" y="444"/>
                  </a:cubicBezTo>
                  <a:cubicBezTo>
                    <a:pt x="421" y="1031"/>
                    <a:pt x="1" y="1904"/>
                    <a:pt x="314" y="2707"/>
                  </a:cubicBezTo>
                  <a:cubicBezTo>
                    <a:pt x="510" y="3216"/>
                    <a:pt x="961" y="3558"/>
                    <a:pt x="1411" y="3852"/>
                  </a:cubicBezTo>
                  <a:cubicBezTo>
                    <a:pt x="1773" y="4087"/>
                    <a:pt x="2145" y="4303"/>
                    <a:pt x="2567" y="4411"/>
                  </a:cubicBezTo>
                  <a:cubicBezTo>
                    <a:pt x="2730" y="4453"/>
                    <a:pt x="2891" y="4474"/>
                    <a:pt x="3049" y="4474"/>
                  </a:cubicBezTo>
                  <a:cubicBezTo>
                    <a:pt x="3556" y="4474"/>
                    <a:pt x="4023" y="4259"/>
                    <a:pt x="4359" y="3833"/>
                  </a:cubicBezTo>
                  <a:cubicBezTo>
                    <a:pt x="4565" y="3578"/>
                    <a:pt x="4711" y="3284"/>
                    <a:pt x="4829" y="2981"/>
                  </a:cubicBezTo>
                  <a:cubicBezTo>
                    <a:pt x="4839" y="2961"/>
                    <a:pt x="4848" y="2932"/>
                    <a:pt x="4859" y="2912"/>
                  </a:cubicBezTo>
                  <a:cubicBezTo>
                    <a:pt x="4976" y="2628"/>
                    <a:pt x="5094" y="2354"/>
                    <a:pt x="5015" y="2041"/>
                  </a:cubicBezTo>
                  <a:cubicBezTo>
                    <a:pt x="4917" y="1668"/>
                    <a:pt x="4555" y="1433"/>
                    <a:pt x="4222" y="1238"/>
                  </a:cubicBezTo>
                  <a:cubicBezTo>
                    <a:pt x="3820" y="983"/>
                    <a:pt x="3418" y="738"/>
                    <a:pt x="3007" y="493"/>
                  </a:cubicBezTo>
                  <a:cubicBezTo>
                    <a:pt x="2763" y="346"/>
                    <a:pt x="2508" y="199"/>
                    <a:pt x="2253" y="82"/>
                  </a:cubicBezTo>
                  <a:cubicBezTo>
                    <a:pt x="2120" y="26"/>
                    <a:pt x="1989" y="0"/>
                    <a:pt x="186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3" name="Google Shape;2853;p38"/>
            <p:cNvSpPr/>
            <p:nvPr/>
          </p:nvSpPr>
          <p:spPr>
            <a:xfrm>
              <a:off x="3186304" y="3933045"/>
              <a:ext cx="140011" cy="197652"/>
            </a:xfrm>
            <a:custGeom>
              <a:avLst/>
              <a:gdLst/>
              <a:ahLst/>
              <a:cxnLst/>
              <a:rect l="l" t="t" r="r" b="b"/>
              <a:pathLst>
                <a:path w="736" h="1039" extrusionOk="0">
                  <a:moveTo>
                    <a:pt x="334" y="0"/>
                  </a:moveTo>
                  <a:cubicBezTo>
                    <a:pt x="216" y="245"/>
                    <a:pt x="119" y="509"/>
                    <a:pt x="40" y="773"/>
                  </a:cubicBezTo>
                  <a:cubicBezTo>
                    <a:pt x="21" y="852"/>
                    <a:pt x="1" y="950"/>
                    <a:pt x="60" y="999"/>
                  </a:cubicBezTo>
                  <a:cubicBezTo>
                    <a:pt x="82" y="1026"/>
                    <a:pt x="113" y="1038"/>
                    <a:pt x="147" y="1038"/>
                  </a:cubicBezTo>
                  <a:cubicBezTo>
                    <a:pt x="173" y="1038"/>
                    <a:pt x="201" y="1031"/>
                    <a:pt x="227" y="1019"/>
                  </a:cubicBezTo>
                  <a:cubicBezTo>
                    <a:pt x="275" y="999"/>
                    <a:pt x="325" y="950"/>
                    <a:pt x="364" y="901"/>
                  </a:cubicBezTo>
                  <a:cubicBezTo>
                    <a:pt x="530" y="705"/>
                    <a:pt x="658" y="480"/>
                    <a:pt x="736" y="235"/>
                  </a:cubicBezTo>
                  <a:cubicBezTo>
                    <a:pt x="716" y="225"/>
                    <a:pt x="706" y="216"/>
                    <a:pt x="687" y="216"/>
                  </a:cubicBezTo>
                  <a:cubicBezTo>
                    <a:pt x="569" y="137"/>
                    <a:pt x="452" y="68"/>
                    <a:pt x="334" y="0"/>
                  </a:cubicBezTo>
                  <a:close/>
                </a:path>
              </a:pathLst>
            </a:custGeom>
            <a:solidFill>
              <a:srgbClr val="F1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4" name="Google Shape;2854;p38"/>
            <p:cNvSpPr/>
            <p:nvPr/>
          </p:nvSpPr>
          <p:spPr>
            <a:xfrm>
              <a:off x="3009389" y="3848963"/>
              <a:ext cx="203359" cy="291246"/>
            </a:xfrm>
            <a:custGeom>
              <a:avLst/>
              <a:gdLst/>
              <a:ahLst/>
              <a:cxnLst/>
              <a:rect l="l" t="t" r="r" b="b"/>
              <a:pathLst>
                <a:path w="1069" h="1531" extrusionOk="0">
                  <a:moveTo>
                    <a:pt x="549" y="1"/>
                  </a:moveTo>
                  <a:cubicBezTo>
                    <a:pt x="334" y="344"/>
                    <a:pt x="167" y="706"/>
                    <a:pt x="50" y="1088"/>
                  </a:cubicBezTo>
                  <a:cubicBezTo>
                    <a:pt x="30" y="1167"/>
                    <a:pt x="1" y="1235"/>
                    <a:pt x="10" y="1313"/>
                  </a:cubicBezTo>
                  <a:cubicBezTo>
                    <a:pt x="10" y="1392"/>
                    <a:pt x="40" y="1470"/>
                    <a:pt x="99" y="1509"/>
                  </a:cubicBezTo>
                  <a:cubicBezTo>
                    <a:pt x="131" y="1523"/>
                    <a:pt x="165" y="1531"/>
                    <a:pt x="199" y="1531"/>
                  </a:cubicBezTo>
                  <a:cubicBezTo>
                    <a:pt x="238" y="1531"/>
                    <a:pt x="278" y="1521"/>
                    <a:pt x="314" y="1500"/>
                  </a:cubicBezTo>
                  <a:cubicBezTo>
                    <a:pt x="383" y="1470"/>
                    <a:pt x="432" y="1421"/>
                    <a:pt x="480" y="1363"/>
                  </a:cubicBezTo>
                  <a:cubicBezTo>
                    <a:pt x="745" y="1069"/>
                    <a:pt x="902" y="697"/>
                    <a:pt x="1059" y="334"/>
                  </a:cubicBezTo>
                  <a:cubicBezTo>
                    <a:pt x="1059" y="325"/>
                    <a:pt x="1059" y="325"/>
                    <a:pt x="1068" y="314"/>
                  </a:cubicBezTo>
                  <a:cubicBezTo>
                    <a:pt x="892" y="216"/>
                    <a:pt x="726" y="109"/>
                    <a:pt x="549" y="1"/>
                  </a:cubicBezTo>
                  <a:close/>
                </a:path>
              </a:pathLst>
            </a:custGeom>
            <a:solidFill>
              <a:srgbClr val="F1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5" name="Google Shape;2855;p38"/>
            <p:cNvSpPr/>
            <p:nvPr/>
          </p:nvSpPr>
          <p:spPr>
            <a:xfrm>
              <a:off x="2932916" y="3783904"/>
              <a:ext cx="153137" cy="177867"/>
            </a:xfrm>
            <a:custGeom>
              <a:avLst/>
              <a:gdLst/>
              <a:ahLst/>
              <a:cxnLst/>
              <a:rect l="l" t="t" r="r" b="b"/>
              <a:pathLst>
                <a:path w="805" h="935" extrusionOk="0">
                  <a:moveTo>
                    <a:pt x="364" y="1"/>
                  </a:moveTo>
                  <a:cubicBezTo>
                    <a:pt x="246" y="206"/>
                    <a:pt x="138" y="421"/>
                    <a:pt x="50" y="637"/>
                  </a:cubicBezTo>
                  <a:cubicBezTo>
                    <a:pt x="21" y="715"/>
                    <a:pt x="1" y="804"/>
                    <a:pt x="40" y="872"/>
                  </a:cubicBezTo>
                  <a:cubicBezTo>
                    <a:pt x="67" y="913"/>
                    <a:pt x="113" y="934"/>
                    <a:pt x="162" y="934"/>
                  </a:cubicBezTo>
                  <a:cubicBezTo>
                    <a:pt x="183" y="934"/>
                    <a:pt x="205" y="930"/>
                    <a:pt x="227" y="921"/>
                  </a:cubicBezTo>
                  <a:cubicBezTo>
                    <a:pt x="295" y="902"/>
                    <a:pt x="354" y="852"/>
                    <a:pt x="403" y="804"/>
                  </a:cubicBezTo>
                  <a:cubicBezTo>
                    <a:pt x="560" y="637"/>
                    <a:pt x="697" y="460"/>
                    <a:pt x="804" y="265"/>
                  </a:cubicBezTo>
                  <a:lnTo>
                    <a:pt x="804" y="255"/>
                  </a:lnTo>
                  <a:cubicBezTo>
                    <a:pt x="658" y="167"/>
                    <a:pt x="510" y="79"/>
                    <a:pt x="364" y="1"/>
                  </a:cubicBezTo>
                  <a:close/>
                </a:path>
              </a:pathLst>
            </a:custGeom>
            <a:solidFill>
              <a:srgbClr val="F1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6" name="Google Shape;2856;p38"/>
            <p:cNvSpPr/>
            <p:nvPr/>
          </p:nvSpPr>
          <p:spPr>
            <a:xfrm>
              <a:off x="2741163" y="4038053"/>
              <a:ext cx="126885" cy="85224"/>
            </a:xfrm>
            <a:custGeom>
              <a:avLst/>
              <a:gdLst/>
              <a:ahLst/>
              <a:cxnLst/>
              <a:rect l="l" t="t" r="r" b="b"/>
              <a:pathLst>
                <a:path w="667" h="448" extrusionOk="0">
                  <a:moveTo>
                    <a:pt x="255" y="0"/>
                  </a:moveTo>
                  <a:cubicBezTo>
                    <a:pt x="171" y="0"/>
                    <a:pt x="86" y="25"/>
                    <a:pt x="20" y="75"/>
                  </a:cubicBezTo>
                  <a:cubicBezTo>
                    <a:pt x="1" y="94"/>
                    <a:pt x="1" y="114"/>
                    <a:pt x="10" y="134"/>
                  </a:cubicBezTo>
                  <a:cubicBezTo>
                    <a:pt x="20" y="143"/>
                    <a:pt x="20" y="143"/>
                    <a:pt x="30" y="143"/>
                  </a:cubicBezTo>
                  <a:cubicBezTo>
                    <a:pt x="35" y="148"/>
                    <a:pt x="42" y="151"/>
                    <a:pt x="49" y="151"/>
                  </a:cubicBezTo>
                  <a:cubicBezTo>
                    <a:pt x="57" y="151"/>
                    <a:pt x="64" y="148"/>
                    <a:pt x="69" y="143"/>
                  </a:cubicBezTo>
                  <a:cubicBezTo>
                    <a:pt x="126" y="103"/>
                    <a:pt x="196" y="83"/>
                    <a:pt x="267" y="83"/>
                  </a:cubicBezTo>
                  <a:cubicBezTo>
                    <a:pt x="317" y="83"/>
                    <a:pt x="367" y="94"/>
                    <a:pt x="412" y="114"/>
                  </a:cubicBezTo>
                  <a:cubicBezTo>
                    <a:pt x="510" y="173"/>
                    <a:pt x="578" y="290"/>
                    <a:pt x="578" y="408"/>
                  </a:cubicBezTo>
                  <a:cubicBezTo>
                    <a:pt x="578" y="427"/>
                    <a:pt x="598" y="447"/>
                    <a:pt x="617" y="447"/>
                  </a:cubicBezTo>
                  <a:cubicBezTo>
                    <a:pt x="637" y="447"/>
                    <a:pt x="656" y="437"/>
                    <a:pt x="656" y="408"/>
                  </a:cubicBezTo>
                  <a:cubicBezTo>
                    <a:pt x="667" y="261"/>
                    <a:pt x="578" y="114"/>
                    <a:pt x="441" y="45"/>
                  </a:cubicBezTo>
                  <a:cubicBezTo>
                    <a:pt x="385" y="15"/>
                    <a:pt x="320" y="0"/>
                    <a:pt x="255"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7" name="Google Shape;2857;p38"/>
            <p:cNvSpPr/>
            <p:nvPr/>
          </p:nvSpPr>
          <p:spPr>
            <a:xfrm>
              <a:off x="3111923" y="4270895"/>
              <a:ext cx="123080" cy="98160"/>
            </a:xfrm>
            <a:custGeom>
              <a:avLst/>
              <a:gdLst/>
              <a:ahLst/>
              <a:cxnLst/>
              <a:rect l="l" t="t" r="r" b="b"/>
              <a:pathLst>
                <a:path w="647" h="516" extrusionOk="0">
                  <a:moveTo>
                    <a:pt x="224" y="1"/>
                  </a:moveTo>
                  <a:cubicBezTo>
                    <a:pt x="157" y="1"/>
                    <a:pt x="90" y="16"/>
                    <a:pt x="30" y="46"/>
                  </a:cubicBezTo>
                  <a:cubicBezTo>
                    <a:pt x="10" y="55"/>
                    <a:pt x="0" y="85"/>
                    <a:pt x="10" y="105"/>
                  </a:cubicBezTo>
                  <a:cubicBezTo>
                    <a:pt x="16" y="116"/>
                    <a:pt x="28" y="121"/>
                    <a:pt x="41" y="121"/>
                  </a:cubicBezTo>
                  <a:cubicBezTo>
                    <a:pt x="51" y="121"/>
                    <a:pt x="61" y="118"/>
                    <a:pt x="69" y="114"/>
                  </a:cubicBezTo>
                  <a:cubicBezTo>
                    <a:pt x="115" y="89"/>
                    <a:pt x="166" y="76"/>
                    <a:pt x="218" y="76"/>
                  </a:cubicBezTo>
                  <a:cubicBezTo>
                    <a:pt x="287" y="76"/>
                    <a:pt x="355" y="99"/>
                    <a:pt x="412" y="144"/>
                  </a:cubicBezTo>
                  <a:cubicBezTo>
                    <a:pt x="510" y="212"/>
                    <a:pt x="559" y="349"/>
                    <a:pt x="539" y="467"/>
                  </a:cubicBezTo>
                  <a:cubicBezTo>
                    <a:pt x="539" y="486"/>
                    <a:pt x="539" y="506"/>
                    <a:pt x="559" y="506"/>
                  </a:cubicBezTo>
                  <a:cubicBezTo>
                    <a:pt x="559" y="516"/>
                    <a:pt x="568" y="516"/>
                    <a:pt x="568" y="516"/>
                  </a:cubicBezTo>
                  <a:cubicBezTo>
                    <a:pt x="588" y="516"/>
                    <a:pt x="607" y="506"/>
                    <a:pt x="618" y="486"/>
                  </a:cubicBezTo>
                  <a:cubicBezTo>
                    <a:pt x="647" y="329"/>
                    <a:pt x="588" y="173"/>
                    <a:pt x="461" y="75"/>
                  </a:cubicBezTo>
                  <a:cubicBezTo>
                    <a:pt x="395" y="25"/>
                    <a:pt x="310" y="1"/>
                    <a:pt x="224"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8" name="Google Shape;2858;p38"/>
            <p:cNvSpPr/>
            <p:nvPr/>
          </p:nvSpPr>
          <p:spPr>
            <a:xfrm>
              <a:off x="2839893" y="4235893"/>
              <a:ext cx="166073" cy="143245"/>
            </a:xfrm>
            <a:custGeom>
              <a:avLst/>
              <a:gdLst/>
              <a:ahLst/>
              <a:cxnLst/>
              <a:rect l="l" t="t" r="r" b="b"/>
              <a:pathLst>
                <a:path w="873" h="753" extrusionOk="0">
                  <a:moveTo>
                    <a:pt x="656" y="0"/>
                  </a:moveTo>
                  <a:cubicBezTo>
                    <a:pt x="647" y="0"/>
                    <a:pt x="637" y="7"/>
                    <a:pt x="637" y="14"/>
                  </a:cubicBezTo>
                  <a:cubicBezTo>
                    <a:pt x="598" y="73"/>
                    <a:pt x="559" y="141"/>
                    <a:pt x="520" y="200"/>
                  </a:cubicBezTo>
                  <a:cubicBezTo>
                    <a:pt x="481" y="259"/>
                    <a:pt x="441" y="328"/>
                    <a:pt x="402" y="386"/>
                  </a:cubicBezTo>
                  <a:cubicBezTo>
                    <a:pt x="365" y="431"/>
                    <a:pt x="312" y="453"/>
                    <a:pt x="259" y="453"/>
                  </a:cubicBezTo>
                  <a:cubicBezTo>
                    <a:pt x="241" y="453"/>
                    <a:pt x="223" y="450"/>
                    <a:pt x="206" y="445"/>
                  </a:cubicBezTo>
                  <a:cubicBezTo>
                    <a:pt x="128" y="426"/>
                    <a:pt x="79" y="357"/>
                    <a:pt x="59" y="289"/>
                  </a:cubicBezTo>
                  <a:cubicBezTo>
                    <a:pt x="39" y="220"/>
                    <a:pt x="69" y="132"/>
                    <a:pt x="128" y="93"/>
                  </a:cubicBezTo>
                  <a:cubicBezTo>
                    <a:pt x="137" y="82"/>
                    <a:pt x="137" y="73"/>
                    <a:pt x="128" y="63"/>
                  </a:cubicBezTo>
                  <a:cubicBezTo>
                    <a:pt x="128" y="53"/>
                    <a:pt x="108" y="53"/>
                    <a:pt x="108" y="53"/>
                  </a:cubicBezTo>
                  <a:cubicBezTo>
                    <a:pt x="39" y="112"/>
                    <a:pt x="0" y="210"/>
                    <a:pt x="20" y="298"/>
                  </a:cubicBezTo>
                  <a:cubicBezTo>
                    <a:pt x="39" y="386"/>
                    <a:pt x="108" y="455"/>
                    <a:pt x="196" y="484"/>
                  </a:cubicBezTo>
                  <a:cubicBezTo>
                    <a:pt x="213" y="490"/>
                    <a:pt x="230" y="492"/>
                    <a:pt x="247" y="492"/>
                  </a:cubicBezTo>
                  <a:cubicBezTo>
                    <a:pt x="293" y="492"/>
                    <a:pt x="340" y="476"/>
                    <a:pt x="383" y="455"/>
                  </a:cubicBezTo>
                  <a:lnTo>
                    <a:pt x="383" y="455"/>
                  </a:lnTo>
                  <a:cubicBezTo>
                    <a:pt x="372" y="524"/>
                    <a:pt x="383" y="592"/>
                    <a:pt x="422" y="651"/>
                  </a:cubicBezTo>
                  <a:cubicBezTo>
                    <a:pt x="441" y="680"/>
                    <a:pt x="470" y="700"/>
                    <a:pt x="500" y="719"/>
                  </a:cubicBezTo>
                  <a:cubicBezTo>
                    <a:pt x="536" y="741"/>
                    <a:pt x="578" y="752"/>
                    <a:pt x="618" y="752"/>
                  </a:cubicBezTo>
                  <a:cubicBezTo>
                    <a:pt x="631" y="752"/>
                    <a:pt x="644" y="751"/>
                    <a:pt x="657" y="748"/>
                  </a:cubicBezTo>
                  <a:cubicBezTo>
                    <a:pt x="764" y="719"/>
                    <a:pt x="823" y="611"/>
                    <a:pt x="872" y="524"/>
                  </a:cubicBezTo>
                  <a:cubicBezTo>
                    <a:pt x="872" y="513"/>
                    <a:pt x="872" y="504"/>
                    <a:pt x="862" y="494"/>
                  </a:cubicBezTo>
                  <a:cubicBezTo>
                    <a:pt x="859" y="491"/>
                    <a:pt x="857" y="490"/>
                    <a:pt x="854" y="490"/>
                  </a:cubicBezTo>
                  <a:cubicBezTo>
                    <a:pt x="847" y="490"/>
                    <a:pt x="840" y="497"/>
                    <a:pt x="833" y="504"/>
                  </a:cubicBezTo>
                  <a:cubicBezTo>
                    <a:pt x="784" y="592"/>
                    <a:pt x="735" y="680"/>
                    <a:pt x="647" y="709"/>
                  </a:cubicBezTo>
                  <a:cubicBezTo>
                    <a:pt x="635" y="713"/>
                    <a:pt x="622" y="714"/>
                    <a:pt x="610" y="714"/>
                  </a:cubicBezTo>
                  <a:cubicBezTo>
                    <a:pt x="552" y="714"/>
                    <a:pt x="491" y="679"/>
                    <a:pt x="451" y="631"/>
                  </a:cubicBezTo>
                  <a:cubicBezTo>
                    <a:pt x="412" y="572"/>
                    <a:pt x="412" y="484"/>
                    <a:pt x="441" y="406"/>
                  </a:cubicBezTo>
                  <a:cubicBezTo>
                    <a:pt x="481" y="347"/>
                    <a:pt x="520" y="278"/>
                    <a:pt x="559" y="220"/>
                  </a:cubicBezTo>
                  <a:cubicBezTo>
                    <a:pt x="588" y="161"/>
                    <a:pt x="627" y="93"/>
                    <a:pt x="666" y="34"/>
                  </a:cubicBezTo>
                  <a:cubicBezTo>
                    <a:pt x="676" y="24"/>
                    <a:pt x="676" y="14"/>
                    <a:pt x="666" y="4"/>
                  </a:cubicBezTo>
                  <a:cubicBezTo>
                    <a:pt x="664" y="1"/>
                    <a:pt x="660" y="0"/>
                    <a:pt x="656"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9" name="Google Shape;2859;p38"/>
            <p:cNvSpPr/>
            <p:nvPr/>
          </p:nvSpPr>
          <p:spPr>
            <a:xfrm>
              <a:off x="2909708" y="4179394"/>
              <a:ext cx="133543" cy="95116"/>
            </a:xfrm>
            <a:custGeom>
              <a:avLst/>
              <a:gdLst/>
              <a:ahLst/>
              <a:cxnLst/>
              <a:rect l="l" t="t" r="r" b="b"/>
              <a:pathLst>
                <a:path w="702" h="500" extrusionOk="0">
                  <a:moveTo>
                    <a:pt x="195" y="1"/>
                  </a:moveTo>
                  <a:cubicBezTo>
                    <a:pt x="1" y="1"/>
                    <a:pt x="88" y="303"/>
                    <a:pt x="133" y="438"/>
                  </a:cubicBezTo>
                  <a:cubicBezTo>
                    <a:pt x="141" y="472"/>
                    <a:pt x="179" y="499"/>
                    <a:pt x="215" y="499"/>
                  </a:cubicBezTo>
                  <a:cubicBezTo>
                    <a:pt x="220" y="499"/>
                    <a:pt x="226" y="498"/>
                    <a:pt x="231" y="497"/>
                  </a:cubicBezTo>
                  <a:cubicBezTo>
                    <a:pt x="299" y="488"/>
                    <a:pt x="427" y="458"/>
                    <a:pt x="534" y="409"/>
                  </a:cubicBezTo>
                  <a:cubicBezTo>
                    <a:pt x="701" y="311"/>
                    <a:pt x="584" y="66"/>
                    <a:pt x="251" y="7"/>
                  </a:cubicBezTo>
                  <a:cubicBezTo>
                    <a:pt x="230" y="3"/>
                    <a:pt x="212" y="1"/>
                    <a:pt x="195"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0" name="Google Shape;2860;p38"/>
            <p:cNvSpPr/>
            <p:nvPr/>
          </p:nvSpPr>
          <p:spPr>
            <a:xfrm>
              <a:off x="2666592" y="4110150"/>
              <a:ext cx="121368" cy="88268"/>
            </a:xfrm>
            <a:custGeom>
              <a:avLst/>
              <a:gdLst/>
              <a:ahLst/>
              <a:cxnLst/>
              <a:rect l="l" t="t" r="r" b="b"/>
              <a:pathLst>
                <a:path w="638" h="464" extrusionOk="0">
                  <a:moveTo>
                    <a:pt x="103" y="1"/>
                  </a:moveTo>
                  <a:cubicBezTo>
                    <a:pt x="68" y="1"/>
                    <a:pt x="38" y="13"/>
                    <a:pt x="20" y="48"/>
                  </a:cubicBezTo>
                  <a:cubicBezTo>
                    <a:pt x="1" y="77"/>
                    <a:pt x="10" y="127"/>
                    <a:pt x="20" y="166"/>
                  </a:cubicBezTo>
                  <a:cubicBezTo>
                    <a:pt x="40" y="205"/>
                    <a:pt x="69" y="234"/>
                    <a:pt x="99" y="264"/>
                  </a:cubicBezTo>
                  <a:cubicBezTo>
                    <a:pt x="197" y="352"/>
                    <a:pt x="314" y="421"/>
                    <a:pt x="441" y="450"/>
                  </a:cubicBezTo>
                  <a:cubicBezTo>
                    <a:pt x="462" y="457"/>
                    <a:pt x="483" y="464"/>
                    <a:pt x="504" y="464"/>
                  </a:cubicBezTo>
                  <a:cubicBezTo>
                    <a:pt x="512" y="464"/>
                    <a:pt x="521" y="463"/>
                    <a:pt x="530" y="460"/>
                  </a:cubicBezTo>
                  <a:cubicBezTo>
                    <a:pt x="569" y="460"/>
                    <a:pt x="598" y="440"/>
                    <a:pt x="608" y="410"/>
                  </a:cubicBezTo>
                  <a:cubicBezTo>
                    <a:pt x="637" y="362"/>
                    <a:pt x="598" y="303"/>
                    <a:pt x="559" y="264"/>
                  </a:cubicBezTo>
                  <a:cubicBezTo>
                    <a:pt x="491" y="175"/>
                    <a:pt x="393" y="107"/>
                    <a:pt x="284" y="58"/>
                  </a:cubicBezTo>
                  <a:cubicBezTo>
                    <a:pt x="241" y="39"/>
                    <a:pt x="165" y="1"/>
                    <a:pt x="103"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1" name="Google Shape;2861;p38"/>
            <p:cNvSpPr/>
            <p:nvPr/>
          </p:nvSpPr>
          <p:spPr>
            <a:xfrm>
              <a:off x="3115538" y="4371147"/>
              <a:ext cx="132592" cy="80659"/>
            </a:xfrm>
            <a:custGeom>
              <a:avLst/>
              <a:gdLst/>
              <a:ahLst/>
              <a:cxnLst/>
              <a:rect l="l" t="t" r="r" b="b"/>
              <a:pathLst>
                <a:path w="697" h="424" extrusionOk="0">
                  <a:moveTo>
                    <a:pt x="104" y="0"/>
                  </a:moveTo>
                  <a:cubicBezTo>
                    <a:pt x="69" y="0"/>
                    <a:pt x="38" y="9"/>
                    <a:pt x="20" y="37"/>
                  </a:cubicBezTo>
                  <a:cubicBezTo>
                    <a:pt x="1" y="67"/>
                    <a:pt x="1" y="96"/>
                    <a:pt x="20" y="126"/>
                  </a:cubicBezTo>
                  <a:cubicBezTo>
                    <a:pt x="31" y="165"/>
                    <a:pt x="50" y="185"/>
                    <a:pt x="70" y="204"/>
                  </a:cubicBezTo>
                  <a:cubicBezTo>
                    <a:pt x="168" y="302"/>
                    <a:pt x="285" y="370"/>
                    <a:pt x="412" y="410"/>
                  </a:cubicBezTo>
                  <a:cubicBezTo>
                    <a:pt x="440" y="417"/>
                    <a:pt x="468" y="424"/>
                    <a:pt x="496" y="424"/>
                  </a:cubicBezTo>
                  <a:cubicBezTo>
                    <a:pt x="507" y="424"/>
                    <a:pt x="518" y="423"/>
                    <a:pt x="530" y="420"/>
                  </a:cubicBezTo>
                  <a:cubicBezTo>
                    <a:pt x="569" y="420"/>
                    <a:pt x="608" y="400"/>
                    <a:pt x="628" y="370"/>
                  </a:cubicBezTo>
                  <a:cubicBezTo>
                    <a:pt x="697" y="273"/>
                    <a:pt x="549" y="194"/>
                    <a:pt x="491" y="146"/>
                  </a:cubicBezTo>
                  <a:cubicBezTo>
                    <a:pt x="393" y="77"/>
                    <a:pt x="285" y="28"/>
                    <a:pt x="177" y="8"/>
                  </a:cubicBezTo>
                  <a:cubicBezTo>
                    <a:pt x="153" y="4"/>
                    <a:pt x="128" y="0"/>
                    <a:pt x="104"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2" name="Google Shape;2862;p38"/>
            <p:cNvSpPr/>
            <p:nvPr/>
          </p:nvSpPr>
          <p:spPr>
            <a:xfrm>
              <a:off x="2471034" y="3875595"/>
              <a:ext cx="188330" cy="187569"/>
            </a:xfrm>
            <a:custGeom>
              <a:avLst/>
              <a:gdLst/>
              <a:ahLst/>
              <a:cxnLst/>
              <a:rect l="l" t="t" r="r" b="b"/>
              <a:pathLst>
                <a:path w="990" h="986" extrusionOk="0">
                  <a:moveTo>
                    <a:pt x="25" y="1"/>
                  </a:moveTo>
                  <a:cubicBezTo>
                    <a:pt x="20" y="1"/>
                    <a:pt x="15" y="3"/>
                    <a:pt x="10" y="8"/>
                  </a:cubicBezTo>
                  <a:cubicBezTo>
                    <a:pt x="0" y="18"/>
                    <a:pt x="0" y="28"/>
                    <a:pt x="10" y="37"/>
                  </a:cubicBezTo>
                  <a:cubicBezTo>
                    <a:pt x="353" y="322"/>
                    <a:pt x="666" y="635"/>
                    <a:pt x="950" y="977"/>
                  </a:cubicBezTo>
                  <a:lnTo>
                    <a:pt x="960" y="977"/>
                  </a:lnTo>
                  <a:cubicBezTo>
                    <a:pt x="960" y="983"/>
                    <a:pt x="962" y="985"/>
                    <a:pt x="966" y="985"/>
                  </a:cubicBezTo>
                  <a:cubicBezTo>
                    <a:pt x="970" y="985"/>
                    <a:pt x="975" y="983"/>
                    <a:pt x="979" y="977"/>
                  </a:cubicBezTo>
                  <a:cubicBezTo>
                    <a:pt x="990" y="968"/>
                    <a:pt x="990" y="958"/>
                    <a:pt x="979" y="948"/>
                  </a:cubicBezTo>
                  <a:cubicBezTo>
                    <a:pt x="696" y="605"/>
                    <a:pt x="382" y="292"/>
                    <a:pt x="39" y="8"/>
                  </a:cubicBezTo>
                  <a:cubicBezTo>
                    <a:pt x="35" y="3"/>
                    <a:pt x="30" y="1"/>
                    <a:pt x="25"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3" name="Google Shape;2863;p38"/>
            <p:cNvSpPr/>
            <p:nvPr/>
          </p:nvSpPr>
          <p:spPr>
            <a:xfrm>
              <a:off x="2439266" y="3996392"/>
              <a:ext cx="199554" cy="115091"/>
            </a:xfrm>
            <a:custGeom>
              <a:avLst/>
              <a:gdLst/>
              <a:ahLst/>
              <a:cxnLst/>
              <a:rect l="l" t="t" r="r" b="b"/>
              <a:pathLst>
                <a:path w="1049" h="605" extrusionOk="0">
                  <a:moveTo>
                    <a:pt x="30" y="0"/>
                  </a:moveTo>
                  <a:cubicBezTo>
                    <a:pt x="21" y="0"/>
                    <a:pt x="10" y="0"/>
                    <a:pt x="1" y="9"/>
                  </a:cubicBezTo>
                  <a:cubicBezTo>
                    <a:pt x="1" y="20"/>
                    <a:pt x="1" y="29"/>
                    <a:pt x="10" y="39"/>
                  </a:cubicBezTo>
                  <a:lnTo>
                    <a:pt x="1020" y="597"/>
                  </a:lnTo>
                  <a:cubicBezTo>
                    <a:pt x="1024" y="602"/>
                    <a:pt x="1029" y="605"/>
                    <a:pt x="1034" y="605"/>
                  </a:cubicBezTo>
                  <a:cubicBezTo>
                    <a:pt x="1039" y="605"/>
                    <a:pt x="1044" y="602"/>
                    <a:pt x="1049" y="597"/>
                  </a:cubicBezTo>
                  <a:cubicBezTo>
                    <a:pt x="1049" y="588"/>
                    <a:pt x="1049" y="568"/>
                    <a:pt x="1039" y="568"/>
                  </a:cubicBezTo>
                  <a:lnTo>
                    <a:pt x="30" y="0"/>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4" name="Google Shape;2864;p38"/>
            <p:cNvSpPr/>
            <p:nvPr/>
          </p:nvSpPr>
          <p:spPr>
            <a:xfrm>
              <a:off x="2340536" y="4080094"/>
              <a:ext cx="283446" cy="59733"/>
            </a:xfrm>
            <a:custGeom>
              <a:avLst/>
              <a:gdLst/>
              <a:ahLst/>
              <a:cxnLst/>
              <a:rect l="l" t="t" r="r" b="b"/>
              <a:pathLst>
                <a:path w="1490" h="314" extrusionOk="0">
                  <a:moveTo>
                    <a:pt x="30" y="0"/>
                  </a:moveTo>
                  <a:cubicBezTo>
                    <a:pt x="20" y="0"/>
                    <a:pt x="11" y="11"/>
                    <a:pt x="11" y="20"/>
                  </a:cubicBezTo>
                  <a:cubicBezTo>
                    <a:pt x="0" y="30"/>
                    <a:pt x="11" y="40"/>
                    <a:pt x="11" y="40"/>
                  </a:cubicBezTo>
                  <a:lnTo>
                    <a:pt x="20" y="40"/>
                  </a:lnTo>
                  <a:cubicBezTo>
                    <a:pt x="490" y="177"/>
                    <a:pt x="980" y="265"/>
                    <a:pt x="1460" y="314"/>
                  </a:cubicBezTo>
                  <a:cubicBezTo>
                    <a:pt x="1470" y="314"/>
                    <a:pt x="1480" y="304"/>
                    <a:pt x="1489" y="294"/>
                  </a:cubicBezTo>
                  <a:cubicBezTo>
                    <a:pt x="1489" y="285"/>
                    <a:pt x="1480" y="275"/>
                    <a:pt x="1470" y="275"/>
                  </a:cubicBezTo>
                  <a:cubicBezTo>
                    <a:pt x="980" y="226"/>
                    <a:pt x="500" y="138"/>
                    <a:pt x="3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5" name="Google Shape;2865;p38"/>
            <p:cNvSpPr/>
            <p:nvPr/>
          </p:nvSpPr>
          <p:spPr>
            <a:xfrm>
              <a:off x="3286936" y="4434114"/>
              <a:ext cx="253580" cy="74761"/>
            </a:xfrm>
            <a:custGeom>
              <a:avLst/>
              <a:gdLst/>
              <a:ahLst/>
              <a:cxnLst/>
              <a:rect l="l" t="t" r="r" b="b"/>
              <a:pathLst>
                <a:path w="1333" h="393" extrusionOk="0">
                  <a:moveTo>
                    <a:pt x="31" y="0"/>
                  </a:moveTo>
                  <a:cubicBezTo>
                    <a:pt x="20" y="0"/>
                    <a:pt x="1" y="0"/>
                    <a:pt x="1" y="10"/>
                  </a:cubicBezTo>
                  <a:cubicBezTo>
                    <a:pt x="1" y="20"/>
                    <a:pt x="11" y="30"/>
                    <a:pt x="11" y="39"/>
                  </a:cubicBezTo>
                  <a:lnTo>
                    <a:pt x="20" y="39"/>
                  </a:lnTo>
                  <a:cubicBezTo>
                    <a:pt x="451" y="118"/>
                    <a:pt x="882" y="235"/>
                    <a:pt x="1304" y="392"/>
                  </a:cubicBezTo>
                  <a:cubicBezTo>
                    <a:pt x="1313" y="392"/>
                    <a:pt x="1323" y="383"/>
                    <a:pt x="1323" y="372"/>
                  </a:cubicBezTo>
                  <a:cubicBezTo>
                    <a:pt x="1333" y="363"/>
                    <a:pt x="1323" y="353"/>
                    <a:pt x="1313" y="353"/>
                  </a:cubicBezTo>
                  <a:cubicBezTo>
                    <a:pt x="902" y="196"/>
                    <a:pt x="462" y="79"/>
                    <a:pt x="31"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6" name="Google Shape;2866;p38"/>
            <p:cNvSpPr/>
            <p:nvPr/>
          </p:nvSpPr>
          <p:spPr>
            <a:xfrm>
              <a:off x="3255358" y="4475013"/>
              <a:ext cx="197652" cy="121368"/>
            </a:xfrm>
            <a:custGeom>
              <a:avLst/>
              <a:gdLst/>
              <a:ahLst/>
              <a:cxnLst/>
              <a:rect l="l" t="t" r="r" b="b"/>
              <a:pathLst>
                <a:path w="1039" h="638" extrusionOk="0">
                  <a:moveTo>
                    <a:pt x="30" y="1"/>
                  </a:moveTo>
                  <a:cubicBezTo>
                    <a:pt x="20" y="1"/>
                    <a:pt x="10" y="1"/>
                    <a:pt x="1" y="11"/>
                  </a:cubicBezTo>
                  <a:cubicBezTo>
                    <a:pt x="1" y="20"/>
                    <a:pt x="1" y="31"/>
                    <a:pt x="10" y="40"/>
                  </a:cubicBezTo>
                  <a:lnTo>
                    <a:pt x="1000" y="638"/>
                  </a:lnTo>
                  <a:cubicBezTo>
                    <a:pt x="1009" y="638"/>
                    <a:pt x="1019" y="638"/>
                    <a:pt x="1029" y="628"/>
                  </a:cubicBezTo>
                  <a:cubicBezTo>
                    <a:pt x="1039" y="618"/>
                    <a:pt x="1029" y="608"/>
                    <a:pt x="1019" y="599"/>
                  </a:cubicBezTo>
                  <a:lnTo>
                    <a:pt x="30"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7" name="Google Shape;2867;p38"/>
            <p:cNvSpPr/>
            <p:nvPr/>
          </p:nvSpPr>
          <p:spPr>
            <a:xfrm>
              <a:off x="3236715" y="4503167"/>
              <a:ext cx="190232" cy="219909"/>
            </a:xfrm>
            <a:custGeom>
              <a:avLst/>
              <a:gdLst/>
              <a:ahLst/>
              <a:cxnLst/>
              <a:rect l="l" t="t" r="r" b="b"/>
              <a:pathLst>
                <a:path w="1000" h="1156" extrusionOk="0">
                  <a:moveTo>
                    <a:pt x="20" y="0"/>
                  </a:moveTo>
                  <a:cubicBezTo>
                    <a:pt x="10" y="9"/>
                    <a:pt x="1" y="20"/>
                    <a:pt x="10" y="29"/>
                  </a:cubicBezTo>
                  <a:cubicBezTo>
                    <a:pt x="295" y="431"/>
                    <a:pt x="617" y="803"/>
                    <a:pt x="961" y="1146"/>
                  </a:cubicBezTo>
                  <a:cubicBezTo>
                    <a:pt x="970" y="1146"/>
                    <a:pt x="970" y="1156"/>
                    <a:pt x="970" y="1156"/>
                  </a:cubicBezTo>
                  <a:cubicBezTo>
                    <a:pt x="980" y="1156"/>
                    <a:pt x="990" y="1156"/>
                    <a:pt x="990" y="1146"/>
                  </a:cubicBezTo>
                  <a:cubicBezTo>
                    <a:pt x="1000" y="1146"/>
                    <a:pt x="1000" y="1126"/>
                    <a:pt x="990" y="1117"/>
                  </a:cubicBezTo>
                  <a:cubicBezTo>
                    <a:pt x="647" y="773"/>
                    <a:pt x="324" y="401"/>
                    <a:pt x="40" y="9"/>
                  </a:cubicBezTo>
                  <a:cubicBezTo>
                    <a:pt x="40" y="0"/>
                    <a:pt x="20" y="0"/>
                    <a:pt x="2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8" name="Google Shape;2868;p38"/>
            <p:cNvSpPr/>
            <p:nvPr/>
          </p:nvSpPr>
          <p:spPr>
            <a:xfrm>
              <a:off x="-983375" y="-1011250"/>
              <a:ext cx="5254412" cy="5411734"/>
            </a:xfrm>
            <a:custGeom>
              <a:avLst/>
              <a:gdLst/>
              <a:ahLst/>
              <a:cxnLst/>
              <a:rect l="l" t="t" r="r" b="b"/>
              <a:pathLst>
                <a:path w="27621" h="28448" extrusionOk="0">
                  <a:moveTo>
                    <a:pt x="15445" y="1"/>
                  </a:moveTo>
                  <a:cubicBezTo>
                    <a:pt x="12775" y="1"/>
                    <a:pt x="10107" y="416"/>
                    <a:pt x="7572" y="1261"/>
                  </a:cubicBezTo>
                  <a:cubicBezTo>
                    <a:pt x="5936" y="1800"/>
                    <a:pt x="4310" y="2554"/>
                    <a:pt x="3184" y="3857"/>
                  </a:cubicBezTo>
                  <a:cubicBezTo>
                    <a:pt x="2127" y="5091"/>
                    <a:pt x="1617" y="6706"/>
                    <a:pt x="1235" y="8293"/>
                  </a:cubicBezTo>
                  <a:cubicBezTo>
                    <a:pt x="275" y="12338"/>
                    <a:pt x="1" y="16559"/>
                    <a:pt x="432" y="20702"/>
                  </a:cubicBezTo>
                  <a:cubicBezTo>
                    <a:pt x="579" y="22083"/>
                    <a:pt x="804" y="23474"/>
                    <a:pt x="1343" y="24747"/>
                  </a:cubicBezTo>
                  <a:cubicBezTo>
                    <a:pt x="1892" y="26030"/>
                    <a:pt x="2773" y="27206"/>
                    <a:pt x="3997" y="27872"/>
                  </a:cubicBezTo>
                  <a:cubicBezTo>
                    <a:pt x="4707" y="28258"/>
                    <a:pt x="5513" y="28448"/>
                    <a:pt x="6321" y="28448"/>
                  </a:cubicBezTo>
                  <a:cubicBezTo>
                    <a:pt x="7397" y="28448"/>
                    <a:pt x="8474" y="28110"/>
                    <a:pt x="9325" y="27450"/>
                  </a:cubicBezTo>
                  <a:cubicBezTo>
                    <a:pt x="10824" y="26294"/>
                    <a:pt x="11538" y="24218"/>
                    <a:pt x="11068" y="22387"/>
                  </a:cubicBezTo>
                  <a:cubicBezTo>
                    <a:pt x="10618" y="20585"/>
                    <a:pt x="9149" y="19105"/>
                    <a:pt x="8953" y="17255"/>
                  </a:cubicBezTo>
                  <a:cubicBezTo>
                    <a:pt x="8747" y="15316"/>
                    <a:pt x="10050" y="13464"/>
                    <a:pt x="11715" y="12465"/>
                  </a:cubicBezTo>
                  <a:cubicBezTo>
                    <a:pt x="13380" y="11457"/>
                    <a:pt x="15358" y="11133"/>
                    <a:pt x="17288" y="10869"/>
                  </a:cubicBezTo>
                  <a:cubicBezTo>
                    <a:pt x="19217" y="10604"/>
                    <a:pt x="21186" y="10369"/>
                    <a:pt x="22939" y="9507"/>
                  </a:cubicBezTo>
                  <a:cubicBezTo>
                    <a:pt x="25417" y="8293"/>
                    <a:pt x="27209" y="5796"/>
                    <a:pt x="27620" y="3073"/>
                  </a:cubicBezTo>
                  <a:cubicBezTo>
                    <a:pt x="23909" y="1043"/>
                    <a:pt x="19676" y="1"/>
                    <a:pt x="15445"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9" name="Google Shape;2869;p38"/>
            <p:cNvSpPr/>
            <p:nvPr/>
          </p:nvSpPr>
          <p:spPr>
            <a:xfrm>
              <a:off x="4270812" y="-534721"/>
              <a:ext cx="140011" cy="188140"/>
            </a:xfrm>
            <a:custGeom>
              <a:avLst/>
              <a:gdLst/>
              <a:ahLst/>
              <a:cxnLst/>
              <a:rect l="l" t="t" r="r" b="b"/>
              <a:pathLst>
                <a:path w="736" h="989" extrusionOk="0">
                  <a:moveTo>
                    <a:pt x="69" y="0"/>
                  </a:moveTo>
                  <a:cubicBezTo>
                    <a:pt x="59" y="196"/>
                    <a:pt x="30" y="382"/>
                    <a:pt x="0" y="568"/>
                  </a:cubicBezTo>
                  <a:cubicBezTo>
                    <a:pt x="255" y="705"/>
                    <a:pt x="500" y="842"/>
                    <a:pt x="735" y="989"/>
                  </a:cubicBezTo>
                  <a:lnTo>
                    <a:pt x="69" y="0"/>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0" name="Google Shape;2870;p38"/>
            <p:cNvSpPr/>
            <p:nvPr/>
          </p:nvSpPr>
          <p:spPr>
            <a:xfrm>
              <a:off x="2199004" y="157910"/>
              <a:ext cx="33671" cy="91692"/>
            </a:xfrm>
            <a:custGeom>
              <a:avLst/>
              <a:gdLst/>
              <a:ahLst/>
              <a:cxnLst/>
              <a:rect l="l" t="t" r="r" b="b"/>
              <a:pathLst>
                <a:path w="177" h="482" extrusionOk="0">
                  <a:moveTo>
                    <a:pt x="91" y="1"/>
                  </a:moveTo>
                  <a:cubicBezTo>
                    <a:pt x="87" y="1"/>
                    <a:pt x="83" y="1"/>
                    <a:pt x="78" y="2"/>
                  </a:cubicBezTo>
                  <a:cubicBezTo>
                    <a:pt x="39" y="2"/>
                    <a:pt x="0" y="31"/>
                    <a:pt x="10" y="81"/>
                  </a:cubicBezTo>
                  <a:lnTo>
                    <a:pt x="30" y="414"/>
                  </a:lnTo>
                  <a:cubicBezTo>
                    <a:pt x="30" y="453"/>
                    <a:pt x="59" y="482"/>
                    <a:pt x="98" y="482"/>
                  </a:cubicBezTo>
                  <a:lnTo>
                    <a:pt x="108" y="482"/>
                  </a:lnTo>
                  <a:cubicBezTo>
                    <a:pt x="147" y="482"/>
                    <a:pt x="176" y="443"/>
                    <a:pt x="176" y="404"/>
                  </a:cubicBezTo>
                  <a:lnTo>
                    <a:pt x="157" y="71"/>
                  </a:lnTo>
                  <a:cubicBezTo>
                    <a:pt x="157" y="36"/>
                    <a:pt x="126" y="1"/>
                    <a:pt x="91"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1" name="Google Shape;2871;p38"/>
            <p:cNvSpPr/>
            <p:nvPr/>
          </p:nvSpPr>
          <p:spPr>
            <a:xfrm>
              <a:off x="2323795" y="80105"/>
              <a:ext cx="31769" cy="63538"/>
            </a:xfrm>
            <a:custGeom>
              <a:avLst/>
              <a:gdLst/>
              <a:ahLst/>
              <a:cxnLst/>
              <a:rect l="l" t="t" r="r" b="b"/>
              <a:pathLst>
                <a:path w="167" h="334" extrusionOk="0">
                  <a:moveTo>
                    <a:pt x="99" y="0"/>
                  </a:moveTo>
                  <a:cubicBezTo>
                    <a:pt x="59" y="0"/>
                    <a:pt x="20" y="29"/>
                    <a:pt x="20" y="68"/>
                  </a:cubicBezTo>
                  <a:lnTo>
                    <a:pt x="1" y="255"/>
                  </a:lnTo>
                  <a:cubicBezTo>
                    <a:pt x="1" y="294"/>
                    <a:pt x="30" y="333"/>
                    <a:pt x="69" y="333"/>
                  </a:cubicBezTo>
                  <a:lnTo>
                    <a:pt x="79" y="333"/>
                  </a:lnTo>
                  <a:cubicBezTo>
                    <a:pt x="108" y="333"/>
                    <a:pt x="147" y="303"/>
                    <a:pt x="147" y="264"/>
                  </a:cubicBezTo>
                  <a:lnTo>
                    <a:pt x="167" y="78"/>
                  </a:lnTo>
                  <a:cubicBezTo>
                    <a:pt x="167" y="39"/>
                    <a:pt x="138" y="9"/>
                    <a:pt x="9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2" name="Google Shape;2872;p38"/>
            <p:cNvSpPr/>
            <p:nvPr/>
          </p:nvSpPr>
          <p:spPr>
            <a:xfrm>
              <a:off x="2284608" y="257020"/>
              <a:ext cx="28154" cy="69054"/>
            </a:xfrm>
            <a:custGeom>
              <a:avLst/>
              <a:gdLst/>
              <a:ahLst/>
              <a:cxnLst/>
              <a:rect l="l" t="t" r="r" b="b"/>
              <a:pathLst>
                <a:path w="148" h="363" extrusionOk="0">
                  <a:moveTo>
                    <a:pt x="79" y="0"/>
                  </a:moveTo>
                  <a:cubicBezTo>
                    <a:pt x="40" y="0"/>
                    <a:pt x="1" y="30"/>
                    <a:pt x="1" y="69"/>
                  </a:cubicBezTo>
                  <a:lnTo>
                    <a:pt x="1" y="294"/>
                  </a:lnTo>
                  <a:cubicBezTo>
                    <a:pt x="1" y="333"/>
                    <a:pt x="40" y="363"/>
                    <a:pt x="79" y="363"/>
                  </a:cubicBezTo>
                  <a:cubicBezTo>
                    <a:pt x="118" y="363"/>
                    <a:pt x="148" y="333"/>
                    <a:pt x="148" y="294"/>
                  </a:cubicBezTo>
                  <a:lnTo>
                    <a:pt x="148" y="69"/>
                  </a:lnTo>
                  <a:cubicBezTo>
                    <a:pt x="148" y="30"/>
                    <a:pt x="118" y="0"/>
                    <a:pt x="7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3" name="Google Shape;2873;p38"/>
            <p:cNvSpPr/>
            <p:nvPr/>
          </p:nvSpPr>
          <p:spPr>
            <a:xfrm>
              <a:off x="2463425" y="217452"/>
              <a:ext cx="33861" cy="63918"/>
            </a:xfrm>
            <a:custGeom>
              <a:avLst/>
              <a:gdLst/>
              <a:ahLst/>
              <a:cxnLst/>
              <a:rect l="l" t="t" r="r" b="b"/>
              <a:pathLst>
                <a:path w="178" h="336" extrusionOk="0">
                  <a:moveTo>
                    <a:pt x="85" y="1"/>
                  </a:moveTo>
                  <a:cubicBezTo>
                    <a:pt x="80" y="1"/>
                    <a:pt x="75" y="1"/>
                    <a:pt x="70" y="3"/>
                  </a:cubicBezTo>
                  <a:cubicBezTo>
                    <a:pt x="31" y="3"/>
                    <a:pt x="1" y="42"/>
                    <a:pt x="11" y="81"/>
                  </a:cubicBezTo>
                  <a:lnTo>
                    <a:pt x="20" y="267"/>
                  </a:lnTo>
                  <a:cubicBezTo>
                    <a:pt x="31" y="306"/>
                    <a:pt x="60" y="336"/>
                    <a:pt x="99" y="336"/>
                  </a:cubicBezTo>
                  <a:lnTo>
                    <a:pt x="109" y="336"/>
                  </a:lnTo>
                  <a:cubicBezTo>
                    <a:pt x="148" y="326"/>
                    <a:pt x="177" y="297"/>
                    <a:pt x="168" y="247"/>
                  </a:cubicBezTo>
                  <a:lnTo>
                    <a:pt x="158" y="71"/>
                  </a:lnTo>
                  <a:cubicBezTo>
                    <a:pt x="149" y="29"/>
                    <a:pt x="119" y="1"/>
                    <a:pt x="8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4" name="Google Shape;2874;p38"/>
            <p:cNvSpPr/>
            <p:nvPr/>
          </p:nvSpPr>
          <p:spPr>
            <a:xfrm>
              <a:off x="2221261" y="510027"/>
              <a:ext cx="41280" cy="99301"/>
            </a:xfrm>
            <a:custGeom>
              <a:avLst/>
              <a:gdLst/>
              <a:ahLst/>
              <a:cxnLst/>
              <a:rect l="l" t="t" r="r" b="b"/>
              <a:pathLst>
                <a:path w="217" h="522" extrusionOk="0">
                  <a:moveTo>
                    <a:pt x="133" y="0"/>
                  </a:moveTo>
                  <a:cubicBezTo>
                    <a:pt x="99" y="0"/>
                    <a:pt x="70" y="27"/>
                    <a:pt x="70" y="61"/>
                  </a:cubicBezTo>
                  <a:lnTo>
                    <a:pt x="11" y="433"/>
                  </a:lnTo>
                  <a:cubicBezTo>
                    <a:pt x="1" y="472"/>
                    <a:pt x="30" y="511"/>
                    <a:pt x="70" y="511"/>
                  </a:cubicBezTo>
                  <a:lnTo>
                    <a:pt x="79" y="522"/>
                  </a:lnTo>
                  <a:cubicBezTo>
                    <a:pt x="118" y="522"/>
                    <a:pt x="148" y="492"/>
                    <a:pt x="157" y="453"/>
                  </a:cubicBezTo>
                  <a:lnTo>
                    <a:pt x="216" y="80"/>
                  </a:lnTo>
                  <a:cubicBezTo>
                    <a:pt x="216" y="41"/>
                    <a:pt x="187" y="2"/>
                    <a:pt x="148" y="2"/>
                  </a:cubicBezTo>
                  <a:cubicBezTo>
                    <a:pt x="143" y="1"/>
                    <a:pt x="138" y="0"/>
                    <a:pt x="133"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5" name="Google Shape;2875;p38"/>
            <p:cNvSpPr/>
            <p:nvPr/>
          </p:nvSpPr>
          <p:spPr>
            <a:xfrm>
              <a:off x="2374016" y="530953"/>
              <a:ext cx="35764" cy="123080"/>
            </a:xfrm>
            <a:custGeom>
              <a:avLst/>
              <a:gdLst/>
              <a:ahLst/>
              <a:cxnLst/>
              <a:rect l="l" t="t" r="r" b="b"/>
              <a:pathLst>
                <a:path w="188" h="647" extrusionOk="0">
                  <a:moveTo>
                    <a:pt x="70" y="0"/>
                  </a:moveTo>
                  <a:cubicBezTo>
                    <a:pt x="31" y="0"/>
                    <a:pt x="1" y="39"/>
                    <a:pt x="1" y="79"/>
                  </a:cubicBezTo>
                  <a:lnTo>
                    <a:pt x="40" y="578"/>
                  </a:lnTo>
                  <a:cubicBezTo>
                    <a:pt x="40" y="617"/>
                    <a:pt x="70" y="647"/>
                    <a:pt x="109" y="647"/>
                  </a:cubicBezTo>
                  <a:lnTo>
                    <a:pt x="118" y="647"/>
                  </a:lnTo>
                  <a:cubicBezTo>
                    <a:pt x="157" y="647"/>
                    <a:pt x="187" y="607"/>
                    <a:pt x="187" y="568"/>
                  </a:cubicBezTo>
                  <a:lnTo>
                    <a:pt x="148" y="68"/>
                  </a:lnTo>
                  <a:cubicBezTo>
                    <a:pt x="148" y="29"/>
                    <a:pt x="109" y="0"/>
                    <a:pt x="7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6" name="Google Shape;2876;p38"/>
            <p:cNvSpPr/>
            <p:nvPr/>
          </p:nvSpPr>
          <p:spPr>
            <a:xfrm>
              <a:off x="2098371" y="728032"/>
              <a:ext cx="35573" cy="116042"/>
            </a:xfrm>
            <a:custGeom>
              <a:avLst/>
              <a:gdLst/>
              <a:ahLst/>
              <a:cxnLst/>
              <a:rect l="l" t="t" r="r" b="b"/>
              <a:pathLst>
                <a:path w="187" h="610" extrusionOk="0">
                  <a:moveTo>
                    <a:pt x="102" y="0"/>
                  </a:moveTo>
                  <a:cubicBezTo>
                    <a:pt x="69" y="0"/>
                    <a:pt x="39" y="28"/>
                    <a:pt x="39" y="71"/>
                  </a:cubicBezTo>
                  <a:lnTo>
                    <a:pt x="0" y="531"/>
                  </a:lnTo>
                  <a:cubicBezTo>
                    <a:pt x="0" y="570"/>
                    <a:pt x="30" y="610"/>
                    <a:pt x="69" y="610"/>
                  </a:cubicBezTo>
                  <a:lnTo>
                    <a:pt x="79" y="610"/>
                  </a:lnTo>
                  <a:cubicBezTo>
                    <a:pt x="118" y="610"/>
                    <a:pt x="148" y="580"/>
                    <a:pt x="148" y="541"/>
                  </a:cubicBezTo>
                  <a:lnTo>
                    <a:pt x="187" y="81"/>
                  </a:lnTo>
                  <a:cubicBezTo>
                    <a:pt x="187" y="42"/>
                    <a:pt x="157" y="2"/>
                    <a:pt x="118" y="2"/>
                  </a:cubicBezTo>
                  <a:cubicBezTo>
                    <a:pt x="113" y="1"/>
                    <a:pt x="107" y="0"/>
                    <a:pt x="102"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7" name="Google Shape;2877;p38"/>
            <p:cNvSpPr/>
            <p:nvPr/>
          </p:nvSpPr>
          <p:spPr>
            <a:xfrm>
              <a:off x="1932490" y="783770"/>
              <a:ext cx="41280" cy="64108"/>
            </a:xfrm>
            <a:custGeom>
              <a:avLst/>
              <a:gdLst/>
              <a:ahLst/>
              <a:cxnLst/>
              <a:rect l="l" t="t" r="r" b="b"/>
              <a:pathLst>
                <a:path w="217" h="337" extrusionOk="0">
                  <a:moveTo>
                    <a:pt x="138" y="1"/>
                  </a:moveTo>
                  <a:cubicBezTo>
                    <a:pt x="106" y="1"/>
                    <a:pt x="76" y="21"/>
                    <a:pt x="60" y="62"/>
                  </a:cubicBezTo>
                  <a:lnTo>
                    <a:pt x="10" y="248"/>
                  </a:lnTo>
                  <a:cubicBezTo>
                    <a:pt x="1" y="287"/>
                    <a:pt x="30" y="326"/>
                    <a:pt x="69" y="336"/>
                  </a:cubicBezTo>
                  <a:lnTo>
                    <a:pt x="89" y="336"/>
                  </a:lnTo>
                  <a:cubicBezTo>
                    <a:pt x="119" y="336"/>
                    <a:pt x="148" y="317"/>
                    <a:pt x="158" y="287"/>
                  </a:cubicBezTo>
                  <a:lnTo>
                    <a:pt x="206" y="91"/>
                  </a:lnTo>
                  <a:cubicBezTo>
                    <a:pt x="216" y="52"/>
                    <a:pt x="197" y="13"/>
                    <a:pt x="158" y="3"/>
                  </a:cubicBezTo>
                  <a:cubicBezTo>
                    <a:pt x="151" y="1"/>
                    <a:pt x="144" y="1"/>
                    <a:pt x="13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8" name="Google Shape;2878;p38"/>
            <p:cNvSpPr/>
            <p:nvPr/>
          </p:nvSpPr>
          <p:spPr>
            <a:xfrm>
              <a:off x="2409590" y="808500"/>
              <a:ext cx="35383" cy="106340"/>
            </a:xfrm>
            <a:custGeom>
              <a:avLst/>
              <a:gdLst/>
              <a:ahLst/>
              <a:cxnLst/>
              <a:rect l="l" t="t" r="r" b="b"/>
              <a:pathLst>
                <a:path w="186" h="559" extrusionOk="0">
                  <a:moveTo>
                    <a:pt x="79" y="0"/>
                  </a:moveTo>
                  <a:cubicBezTo>
                    <a:pt x="29" y="0"/>
                    <a:pt x="0" y="39"/>
                    <a:pt x="10" y="78"/>
                  </a:cubicBezTo>
                  <a:lnTo>
                    <a:pt x="39" y="490"/>
                  </a:lnTo>
                  <a:cubicBezTo>
                    <a:pt x="39" y="529"/>
                    <a:pt x="68" y="559"/>
                    <a:pt x="108" y="559"/>
                  </a:cubicBezTo>
                  <a:lnTo>
                    <a:pt x="118" y="559"/>
                  </a:lnTo>
                  <a:cubicBezTo>
                    <a:pt x="157" y="549"/>
                    <a:pt x="186" y="520"/>
                    <a:pt x="186" y="480"/>
                  </a:cubicBezTo>
                  <a:lnTo>
                    <a:pt x="157" y="69"/>
                  </a:lnTo>
                  <a:cubicBezTo>
                    <a:pt x="147" y="30"/>
                    <a:pt x="118" y="0"/>
                    <a:pt x="7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9" name="Google Shape;2879;p38"/>
            <p:cNvSpPr/>
            <p:nvPr/>
          </p:nvSpPr>
          <p:spPr>
            <a:xfrm>
              <a:off x="2616371" y="499184"/>
              <a:ext cx="28154" cy="108242"/>
            </a:xfrm>
            <a:custGeom>
              <a:avLst/>
              <a:gdLst/>
              <a:ahLst/>
              <a:cxnLst/>
              <a:rect l="l" t="t" r="r" b="b"/>
              <a:pathLst>
                <a:path w="148" h="569" extrusionOk="0">
                  <a:moveTo>
                    <a:pt x="69" y="0"/>
                  </a:moveTo>
                  <a:cubicBezTo>
                    <a:pt x="30" y="0"/>
                    <a:pt x="0" y="30"/>
                    <a:pt x="0" y="69"/>
                  </a:cubicBezTo>
                  <a:lnTo>
                    <a:pt x="0" y="500"/>
                  </a:lnTo>
                  <a:cubicBezTo>
                    <a:pt x="0" y="539"/>
                    <a:pt x="30" y="568"/>
                    <a:pt x="69" y="568"/>
                  </a:cubicBezTo>
                  <a:cubicBezTo>
                    <a:pt x="108" y="568"/>
                    <a:pt x="147" y="539"/>
                    <a:pt x="147" y="500"/>
                  </a:cubicBezTo>
                  <a:lnTo>
                    <a:pt x="147" y="69"/>
                  </a:lnTo>
                  <a:cubicBezTo>
                    <a:pt x="147" y="30"/>
                    <a:pt x="108" y="0"/>
                    <a:pt x="6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0" name="Google Shape;2880;p38"/>
            <p:cNvSpPr/>
            <p:nvPr/>
          </p:nvSpPr>
          <p:spPr>
            <a:xfrm>
              <a:off x="2597728" y="776922"/>
              <a:ext cx="28154" cy="70957"/>
            </a:xfrm>
            <a:custGeom>
              <a:avLst/>
              <a:gdLst/>
              <a:ahLst/>
              <a:cxnLst/>
              <a:rect l="l" t="t" r="r" b="b"/>
              <a:pathLst>
                <a:path w="148" h="373" extrusionOk="0">
                  <a:moveTo>
                    <a:pt x="78" y="0"/>
                  </a:moveTo>
                  <a:cubicBezTo>
                    <a:pt x="39" y="0"/>
                    <a:pt x="0" y="29"/>
                    <a:pt x="0" y="78"/>
                  </a:cubicBezTo>
                  <a:lnTo>
                    <a:pt x="0" y="294"/>
                  </a:lnTo>
                  <a:cubicBezTo>
                    <a:pt x="0" y="333"/>
                    <a:pt x="39" y="372"/>
                    <a:pt x="78" y="372"/>
                  </a:cubicBezTo>
                  <a:cubicBezTo>
                    <a:pt x="118" y="372"/>
                    <a:pt x="147" y="333"/>
                    <a:pt x="147" y="294"/>
                  </a:cubicBezTo>
                  <a:lnTo>
                    <a:pt x="147" y="78"/>
                  </a:lnTo>
                  <a:cubicBezTo>
                    <a:pt x="147" y="29"/>
                    <a:pt x="118" y="0"/>
                    <a:pt x="7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1" name="Google Shape;2881;p38"/>
            <p:cNvSpPr/>
            <p:nvPr/>
          </p:nvSpPr>
          <p:spPr>
            <a:xfrm>
              <a:off x="2776546" y="446681"/>
              <a:ext cx="35573" cy="91882"/>
            </a:xfrm>
            <a:custGeom>
              <a:avLst/>
              <a:gdLst/>
              <a:ahLst/>
              <a:cxnLst/>
              <a:rect l="l" t="t" r="r" b="b"/>
              <a:pathLst>
                <a:path w="187" h="483" extrusionOk="0">
                  <a:moveTo>
                    <a:pt x="84" y="0"/>
                  </a:moveTo>
                  <a:cubicBezTo>
                    <a:pt x="79" y="0"/>
                    <a:pt x="74" y="1"/>
                    <a:pt x="69" y="2"/>
                  </a:cubicBezTo>
                  <a:cubicBezTo>
                    <a:pt x="20" y="2"/>
                    <a:pt x="0" y="41"/>
                    <a:pt x="0" y="80"/>
                  </a:cubicBezTo>
                  <a:lnTo>
                    <a:pt x="39" y="413"/>
                  </a:lnTo>
                  <a:cubicBezTo>
                    <a:pt x="39" y="453"/>
                    <a:pt x="79" y="482"/>
                    <a:pt x="108" y="482"/>
                  </a:cubicBezTo>
                  <a:lnTo>
                    <a:pt x="118" y="482"/>
                  </a:lnTo>
                  <a:cubicBezTo>
                    <a:pt x="157" y="472"/>
                    <a:pt x="187" y="433"/>
                    <a:pt x="187" y="394"/>
                  </a:cubicBezTo>
                  <a:lnTo>
                    <a:pt x="148" y="61"/>
                  </a:lnTo>
                  <a:cubicBezTo>
                    <a:pt x="148" y="27"/>
                    <a:pt x="118" y="0"/>
                    <a:pt x="8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2" name="Google Shape;2882;p38"/>
            <p:cNvSpPr/>
            <p:nvPr/>
          </p:nvSpPr>
          <p:spPr>
            <a:xfrm>
              <a:off x="2677816" y="135843"/>
              <a:ext cx="35573" cy="85985"/>
            </a:xfrm>
            <a:custGeom>
              <a:avLst/>
              <a:gdLst/>
              <a:ahLst/>
              <a:cxnLst/>
              <a:rect l="l" t="t" r="r" b="b"/>
              <a:pathLst>
                <a:path w="187" h="452" extrusionOk="0">
                  <a:moveTo>
                    <a:pt x="118" y="1"/>
                  </a:moveTo>
                  <a:cubicBezTo>
                    <a:pt x="79" y="1"/>
                    <a:pt x="40" y="30"/>
                    <a:pt x="30" y="69"/>
                  </a:cubicBezTo>
                  <a:lnTo>
                    <a:pt x="1" y="363"/>
                  </a:lnTo>
                  <a:cubicBezTo>
                    <a:pt x="1" y="402"/>
                    <a:pt x="30" y="441"/>
                    <a:pt x="69" y="451"/>
                  </a:cubicBezTo>
                  <a:lnTo>
                    <a:pt x="79" y="451"/>
                  </a:lnTo>
                  <a:cubicBezTo>
                    <a:pt x="108" y="451"/>
                    <a:pt x="147" y="422"/>
                    <a:pt x="147" y="382"/>
                  </a:cubicBezTo>
                  <a:lnTo>
                    <a:pt x="177" y="89"/>
                  </a:lnTo>
                  <a:cubicBezTo>
                    <a:pt x="186" y="40"/>
                    <a:pt x="157" y="10"/>
                    <a:pt x="11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3" name="Google Shape;2883;p38"/>
            <p:cNvSpPr/>
            <p:nvPr/>
          </p:nvSpPr>
          <p:spPr>
            <a:xfrm>
              <a:off x="2847312" y="104074"/>
              <a:ext cx="33671" cy="50602"/>
            </a:xfrm>
            <a:custGeom>
              <a:avLst/>
              <a:gdLst/>
              <a:ahLst/>
              <a:cxnLst/>
              <a:rect l="l" t="t" r="r" b="b"/>
              <a:pathLst>
                <a:path w="177" h="266" extrusionOk="0">
                  <a:moveTo>
                    <a:pt x="69" y="1"/>
                  </a:moveTo>
                  <a:cubicBezTo>
                    <a:pt x="30" y="11"/>
                    <a:pt x="0" y="50"/>
                    <a:pt x="0" y="90"/>
                  </a:cubicBezTo>
                  <a:lnTo>
                    <a:pt x="20" y="197"/>
                  </a:lnTo>
                  <a:cubicBezTo>
                    <a:pt x="30" y="236"/>
                    <a:pt x="59" y="266"/>
                    <a:pt x="98" y="266"/>
                  </a:cubicBezTo>
                  <a:lnTo>
                    <a:pt x="109" y="266"/>
                  </a:lnTo>
                  <a:cubicBezTo>
                    <a:pt x="148" y="256"/>
                    <a:pt x="177" y="216"/>
                    <a:pt x="167" y="177"/>
                  </a:cubicBezTo>
                  <a:lnTo>
                    <a:pt x="148" y="70"/>
                  </a:lnTo>
                  <a:cubicBezTo>
                    <a:pt x="148" y="31"/>
                    <a:pt x="109" y="1"/>
                    <a:pt x="6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4" name="Google Shape;2884;p38"/>
            <p:cNvSpPr/>
            <p:nvPr/>
          </p:nvSpPr>
          <p:spPr>
            <a:xfrm>
              <a:off x="2839893" y="258923"/>
              <a:ext cx="31959" cy="85795"/>
            </a:xfrm>
            <a:custGeom>
              <a:avLst/>
              <a:gdLst/>
              <a:ahLst/>
              <a:cxnLst/>
              <a:rect l="l" t="t" r="r" b="b"/>
              <a:pathLst>
                <a:path w="168" h="451" extrusionOk="0">
                  <a:moveTo>
                    <a:pt x="98" y="0"/>
                  </a:moveTo>
                  <a:cubicBezTo>
                    <a:pt x="59" y="0"/>
                    <a:pt x="20" y="29"/>
                    <a:pt x="20" y="79"/>
                  </a:cubicBezTo>
                  <a:lnTo>
                    <a:pt x="0" y="372"/>
                  </a:lnTo>
                  <a:cubicBezTo>
                    <a:pt x="0" y="412"/>
                    <a:pt x="30" y="441"/>
                    <a:pt x="69" y="451"/>
                  </a:cubicBezTo>
                  <a:lnTo>
                    <a:pt x="79" y="451"/>
                  </a:lnTo>
                  <a:cubicBezTo>
                    <a:pt x="118" y="451"/>
                    <a:pt x="148" y="421"/>
                    <a:pt x="148" y="382"/>
                  </a:cubicBezTo>
                  <a:lnTo>
                    <a:pt x="167" y="79"/>
                  </a:lnTo>
                  <a:cubicBezTo>
                    <a:pt x="167" y="39"/>
                    <a:pt x="137" y="10"/>
                    <a:pt x="9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5" name="Google Shape;2885;p38"/>
            <p:cNvSpPr/>
            <p:nvPr/>
          </p:nvSpPr>
          <p:spPr>
            <a:xfrm>
              <a:off x="2879080" y="558727"/>
              <a:ext cx="31769" cy="67342"/>
            </a:xfrm>
            <a:custGeom>
              <a:avLst/>
              <a:gdLst/>
              <a:ahLst/>
              <a:cxnLst/>
              <a:rect l="l" t="t" r="r" b="b"/>
              <a:pathLst>
                <a:path w="167" h="354" extrusionOk="0">
                  <a:moveTo>
                    <a:pt x="98" y="1"/>
                  </a:moveTo>
                  <a:cubicBezTo>
                    <a:pt x="59" y="1"/>
                    <a:pt x="20" y="30"/>
                    <a:pt x="20" y="70"/>
                  </a:cubicBezTo>
                  <a:lnTo>
                    <a:pt x="0" y="275"/>
                  </a:lnTo>
                  <a:cubicBezTo>
                    <a:pt x="0" y="314"/>
                    <a:pt x="29" y="344"/>
                    <a:pt x="69" y="353"/>
                  </a:cubicBezTo>
                  <a:lnTo>
                    <a:pt x="79" y="353"/>
                  </a:lnTo>
                  <a:cubicBezTo>
                    <a:pt x="108" y="353"/>
                    <a:pt x="147" y="324"/>
                    <a:pt x="147" y="285"/>
                  </a:cubicBezTo>
                  <a:lnTo>
                    <a:pt x="166" y="79"/>
                  </a:lnTo>
                  <a:cubicBezTo>
                    <a:pt x="166" y="40"/>
                    <a:pt x="137" y="1"/>
                    <a:pt x="9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6" name="Google Shape;2886;p38"/>
            <p:cNvSpPr/>
            <p:nvPr/>
          </p:nvSpPr>
          <p:spPr>
            <a:xfrm>
              <a:off x="2720618" y="741348"/>
              <a:ext cx="33671" cy="70957"/>
            </a:xfrm>
            <a:custGeom>
              <a:avLst/>
              <a:gdLst/>
              <a:ahLst/>
              <a:cxnLst/>
              <a:rect l="l" t="t" r="r" b="b"/>
              <a:pathLst>
                <a:path w="177" h="373" extrusionOk="0">
                  <a:moveTo>
                    <a:pt x="98" y="1"/>
                  </a:moveTo>
                  <a:cubicBezTo>
                    <a:pt x="59" y="1"/>
                    <a:pt x="30" y="30"/>
                    <a:pt x="20" y="69"/>
                  </a:cubicBezTo>
                  <a:lnTo>
                    <a:pt x="0" y="294"/>
                  </a:lnTo>
                  <a:cubicBezTo>
                    <a:pt x="0" y="334"/>
                    <a:pt x="30" y="373"/>
                    <a:pt x="69" y="373"/>
                  </a:cubicBezTo>
                  <a:lnTo>
                    <a:pt x="79" y="373"/>
                  </a:lnTo>
                  <a:cubicBezTo>
                    <a:pt x="118" y="373"/>
                    <a:pt x="148" y="344"/>
                    <a:pt x="148" y="305"/>
                  </a:cubicBezTo>
                  <a:lnTo>
                    <a:pt x="167" y="79"/>
                  </a:lnTo>
                  <a:cubicBezTo>
                    <a:pt x="177" y="40"/>
                    <a:pt x="148" y="11"/>
                    <a:pt x="9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7" name="Google Shape;2887;p38"/>
            <p:cNvSpPr/>
            <p:nvPr/>
          </p:nvSpPr>
          <p:spPr>
            <a:xfrm>
              <a:off x="3139887" y="586881"/>
              <a:ext cx="28154" cy="109954"/>
            </a:xfrm>
            <a:custGeom>
              <a:avLst/>
              <a:gdLst/>
              <a:ahLst/>
              <a:cxnLst/>
              <a:rect l="l" t="t" r="r" b="b"/>
              <a:pathLst>
                <a:path w="148" h="578" extrusionOk="0">
                  <a:moveTo>
                    <a:pt x="79" y="0"/>
                  </a:moveTo>
                  <a:cubicBezTo>
                    <a:pt x="40" y="0"/>
                    <a:pt x="1" y="29"/>
                    <a:pt x="1" y="78"/>
                  </a:cubicBezTo>
                  <a:lnTo>
                    <a:pt x="1" y="499"/>
                  </a:lnTo>
                  <a:cubicBezTo>
                    <a:pt x="1" y="538"/>
                    <a:pt x="40" y="577"/>
                    <a:pt x="79" y="577"/>
                  </a:cubicBezTo>
                  <a:cubicBezTo>
                    <a:pt x="118" y="577"/>
                    <a:pt x="147" y="538"/>
                    <a:pt x="147" y="499"/>
                  </a:cubicBezTo>
                  <a:lnTo>
                    <a:pt x="147" y="78"/>
                  </a:lnTo>
                  <a:cubicBezTo>
                    <a:pt x="147" y="29"/>
                    <a:pt x="118" y="0"/>
                    <a:pt x="7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8" name="Google Shape;2888;p38"/>
            <p:cNvSpPr/>
            <p:nvPr/>
          </p:nvSpPr>
          <p:spPr>
            <a:xfrm>
              <a:off x="3026129" y="361267"/>
              <a:ext cx="33671" cy="85985"/>
            </a:xfrm>
            <a:custGeom>
              <a:avLst/>
              <a:gdLst/>
              <a:ahLst/>
              <a:cxnLst/>
              <a:rect l="l" t="t" r="r" b="b"/>
              <a:pathLst>
                <a:path w="177" h="452" extrusionOk="0">
                  <a:moveTo>
                    <a:pt x="79" y="1"/>
                  </a:moveTo>
                  <a:cubicBezTo>
                    <a:pt x="30" y="1"/>
                    <a:pt x="1" y="40"/>
                    <a:pt x="1" y="79"/>
                  </a:cubicBezTo>
                  <a:lnTo>
                    <a:pt x="20" y="373"/>
                  </a:lnTo>
                  <a:cubicBezTo>
                    <a:pt x="20" y="412"/>
                    <a:pt x="59" y="451"/>
                    <a:pt x="99" y="451"/>
                  </a:cubicBezTo>
                  <a:cubicBezTo>
                    <a:pt x="138" y="442"/>
                    <a:pt x="177" y="412"/>
                    <a:pt x="168" y="373"/>
                  </a:cubicBezTo>
                  <a:lnTo>
                    <a:pt x="157" y="69"/>
                  </a:lnTo>
                  <a:cubicBezTo>
                    <a:pt x="148" y="30"/>
                    <a:pt x="118" y="1"/>
                    <a:pt x="7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9" name="Google Shape;2889;p38"/>
            <p:cNvSpPr/>
            <p:nvPr/>
          </p:nvSpPr>
          <p:spPr>
            <a:xfrm>
              <a:off x="2974006" y="732027"/>
              <a:ext cx="28154" cy="76664"/>
            </a:xfrm>
            <a:custGeom>
              <a:avLst/>
              <a:gdLst/>
              <a:ahLst/>
              <a:cxnLst/>
              <a:rect l="l" t="t" r="r" b="b"/>
              <a:pathLst>
                <a:path w="148" h="403" extrusionOk="0">
                  <a:moveTo>
                    <a:pt x="79" y="1"/>
                  </a:moveTo>
                  <a:cubicBezTo>
                    <a:pt x="40" y="1"/>
                    <a:pt x="0" y="30"/>
                    <a:pt x="0" y="69"/>
                  </a:cubicBezTo>
                  <a:lnTo>
                    <a:pt x="0" y="334"/>
                  </a:lnTo>
                  <a:cubicBezTo>
                    <a:pt x="0" y="373"/>
                    <a:pt x="40" y="402"/>
                    <a:pt x="79" y="402"/>
                  </a:cubicBezTo>
                  <a:cubicBezTo>
                    <a:pt x="118" y="402"/>
                    <a:pt x="148" y="373"/>
                    <a:pt x="148" y="334"/>
                  </a:cubicBezTo>
                  <a:lnTo>
                    <a:pt x="148" y="69"/>
                  </a:lnTo>
                  <a:cubicBezTo>
                    <a:pt x="148" y="30"/>
                    <a:pt x="118" y="1"/>
                    <a:pt x="7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0" name="Google Shape;2890;p38"/>
            <p:cNvSpPr/>
            <p:nvPr/>
          </p:nvSpPr>
          <p:spPr>
            <a:xfrm>
              <a:off x="3223589" y="372490"/>
              <a:ext cx="30057" cy="102726"/>
            </a:xfrm>
            <a:custGeom>
              <a:avLst/>
              <a:gdLst/>
              <a:ahLst/>
              <a:cxnLst/>
              <a:rect l="l" t="t" r="r" b="b"/>
              <a:pathLst>
                <a:path w="158" h="540" extrusionOk="0">
                  <a:moveTo>
                    <a:pt x="79" y="0"/>
                  </a:moveTo>
                  <a:cubicBezTo>
                    <a:pt x="40" y="0"/>
                    <a:pt x="1" y="30"/>
                    <a:pt x="1" y="69"/>
                  </a:cubicBezTo>
                  <a:lnTo>
                    <a:pt x="1" y="461"/>
                  </a:lnTo>
                  <a:cubicBezTo>
                    <a:pt x="1" y="500"/>
                    <a:pt x="40" y="539"/>
                    <a:pt x="79" y="539"/>
                  </a:cubicBezTo>
                  <a:cubicBezTo>
                    <a:pt x="118" y="539"/>
                    <a:pt x="158" y="500"/>
                    <a:pt x="158" y="461"/>
                  </a:cubicBezTo>
                  <a:lnTo>
                    <a:pt x="158" y="69"/>
                  </a:lnTo>
                  <a:cubicBezTo>
                    <a:pt x="158" y="30"/>
                    <a:pt x="118" y="0"/>
                    <a:pt x="7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1" name="Google Shape;2891;p38"/>
            <p:cNvSpPr/>
            <p:nvPr/>
          </p:nvSpPr>
          <p:spPr>
            <a:xfrm>
              <a:off x="3098988" y="150871"/>
              <a:ext cx="31769" cy="74571"/>
            </a:xfrm>
            <a:custGeom>
              <a:avLst/>
              <a:gdLst/>
              <a:ahLst/>
              <a:cxnLst/>
              <a:rect l="l" t="t" r="r" b="b"/>
              <a:pathLst>
                <a:path w="167" h="392" extrusionOk="0">
                  <a:moveTo>
                    <a:pt x="98" y="0"/>
                  </a:moveTo>
                  <a:cubicBezTo>
                    <a:pt x="59" y="0"/>
                    <a:pt x="20" y="29"/>
                    <a:pt x="20" y="68"/>
                  </a:cubicBezTo>
                  <a:lnTo>
                    <a:pt x="0" y="303"/>
                  </a:lnTo>
                  <a:cubicBezTo>
                    <a:pt x="0" y="353"/>
                    <a:pt x="29" y="382"/>
                    <a:pt x="68" y="392"/>
                  </a:cubicBezTo>
                  <a:lnTo>
                    <a:pt x="78" y="392"/>
                  </a:lnTo>
                  <a:cubicBezTo>
                    <a:pt x="107" y="392"/>
                    <a:pt x="147" y="362"/>
                    <a:pt x="147" y="323"/>
                  </a:cubicBezTo>
                  <a:lnTo>
                    <a:pt x="166" y="79"/>
                  </a:lnTo>
                  <a:cubicBezTo>
                    <a:pt x="166" y="39"/>
                    <a:pt x="137" y="0"/>
                    <a:pt x="9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2" name="Google Shape;2892;p38"/>
            <p:cNvSpPr/>
            <p:nvPr/>
          </p:nvSpPr>
          <p:spPr>
            <a:xfrm>
              <a:off x="3219975" y="51571"/>
              <a:ext cx="41090" cy="88268"/>
            </a:xfrm>
            <a:custGeom>
              <a:avLst/>
              <a:gdLst/>
              <a:ahLst/>
              <a:cxnLst/>
              <a:rect l="l" t="t" r="r" b="b"/>
              <a:pathLst>
                <a:path w="216" h="464" extrusionOk="0">
                  <a:moveTo>
                    <a:pt x="84" y="1"/>
                  </a:moveTo>
                  <a:cubicBezTo>
                    <a:pt x="79" y="1"/>
                    <a:pt x="74" y="2"/>
                    <a:pt x="69" y="3"/>
                  </a:cubicBezTo>
                  <a:cubicBezTo>
                    <a:pt x="30" y="13"/>
                    <a:pt x="0" y="52"/>
                    <a:pt x="10" y="91"/>
                  </a:cubicBezTo>
                  <a:lnTo>
                    <a:pt x="59" y="405"/>
                  </a:lnTo>
                  <a:cubicBezTo>
                    <a:pt x="69" y="444"/>
                    <a:pt x="98" y="463"/>
                    <a:pt x="137" y="463"/>
                  </a:cubicBezTo>
                  <a:lnTo>
                    <a:pt x="148" y="463"/>
                  </a:lnTo>
                  <a:cubicBezTo>
                    <a:pt x="187" y="453"/>
                    <a:pt x="216" y="414"/>
                    <a:pt x="206" y="375"/>
                  </a:cubicBezTo>
                  <a:lnTo>
                    <a:pt x="157" y="61"/>
                  </a:lnTo>
                  <a:cubicBezTo>
                    <a:pt x="149" y="27"/>
                    <a:pt x="118" y="1"/>
                    <a:pt x="8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3" name="Google Shape;2893;p38"/>
            <p:cNvSpPr/>
            <p:nvPr/>
          </p:nvSpPr>
          <p:spPr>
            <a:xfrm>
              <a:off x="3382052" y="329688"/>
              <a:ext cx="44895" cy="95116"/>
            </a:xfrm>
            <a:custGeom>
              <a:avLst/>
              <a:gdLst/>
              <a:ahLst/>
              <a:cxnLst/>
              <a:rect l="l" t="t" r="r" b="b"/>
              <a:pathLst>
                <a:path w="236" h="500" extrusionOk="0">
                  <a:moveTo>
                    <a:pt x="60" y="0"/>
                  </a:moveTo>
                  <a:cubicBezTo>
                    <a:pt x="20" y="10"/>
                    <a:pt x="1" y="49"/>
                    <a:pt x="10" y="88"/>
                  </a:cubicBezTo>
                  <a:lnTo>
                    <a:pt x="79" y="441"/>
                  </a:lnTo>
                  <a:cubicBezTo>
                    <a:pt x="88" y="480"/>
                    <a:pt x="118" y="500"/>
                    <a:pt x="157" y="500"/>
                  </a:cubicBezTo>
                  <a:lnTo>
                    <a:pt x="167" y="500"/>
                  </a:lnTo>
                  <a:cubicBezTo>
                    <a:pt x="206" y="490"/>
                    <a:pt x="236" y="451"/>
                    <a:pt x="226" y="412"/>
                  </a:cubicBezTo>
                  <a:lnTo>
                    <a:pt x="147" y="59"/>
                  </a:lnTo>
                  <a:cubicBezTo>
                    <a:pt x="147" y="20"/>
                    <a:pt x="108" y="0"/>
                    <a:pt x="6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4" name="Google Shape;2894;p38"/>
            <p:cNvSpPr/>
            <p:nvPr/>
          </p:nvSpPr>
          <p:spPr>
            <a:xfrm>
              <a:off x="3337347" y="605333"/>
              <a:ext cx="28154" cy="84083"/>
            </a:xfrm>
            <a:custGeom>
              <a:avLst/>
              <a:gdLst/>
              <a:ahLst/>
              <a:cxnLst/>
              <a:rect l="l" t="t" r="r" b="b"/>
              <a:pathLst>
                <a:path w="148" h="442" extrusionOk="0">
                  <a:moveTo>
                    <a:pt x="69" y="1"/>
                  </a:moveTo>
                  <a:cubicBezTo>
                    <a:pt x="30" y="1"/>
                    <a:pt x="1" y="30"/>
                    <a:pt x="1" y="69"/>
                  </a:cubicBezTo>
                  <a:lnTo>
                    <a:pt x="1" y="363"/>
                  </a:lnTo>
                  <a:cubicBezTo>
                    <a:pt x="1" y="402"/>
                    <a:pt x="30" y="441"/>
                    <a:pt x="69" y="441"/>
                  </a:cubicBezTo>
                  <a:cubicBezTo>
                    <a:pt x="118" y="441"/>
                    <a:pt x="147" y="402"/>
                    <a:pt x="147" y="363"/>
                  </a:cubicBezTo>
                  <a:lnTo>
                    <a:pt x="147" y="69"/>
                  </a:lnTo>
                  <a:cubicBezTo>
                    <a:pt x="147" y="30"/>
                    <a:pt x="118" y="1"/>
                    <a:pt x="6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5" name="Google Shape;2895;p38"/>
            <p:cNvSpPr/>
            <p:nvPr/>
          </p:nvSpPr>
          <p:spPr>
            <a:xfrm>
              <a:off x="3523774" y="495380"/>
              <a:ext cx="31769" cy="63538"/>
            </a:xfrm>
            <a:custGeom>
              <a:avLst/>
              <a:gdLst/>
              <a:ahLst/>
              <a:cxnLst/>
              <a:rect l="l" t="t" r="r" b="b"/>
              <a:pathLst>
                <a:path w="167" h="334" extrusionOk="0">
                  <a:moveTo>
                    <a:pt x="68" y="1"/>
                  </a:moveTo>
                  <a:cubicBezTo>
                    <a:pt x="29" y="1"/>
                    <a:pt x="0" y="40"/>
                    <a:pt x="0" y="79"/>
                  </a:cubicBezTo>
                  <a:lnTo>
                    <a:pt x="20" y="266"/>
                  </a:lnTo>
                  <a:cubicBezTo>
                    <a:pt x="20" y="305"/>
                    <a:pt x="59" y="334"/>
                    <a:pt x="88" y="334"/>
                  </a:cubicBezTo>
                  <a:lnTo>
                    <a:pt x="98" y="334"/>
                  </a:lnTo>
                  <a:cubicBezTo>
                    <a:pt x="137" y="334"/>
                    <a:pt x="166" y="295"/>
                    <a:pt x="166" y="255"/>
                  </a:cubicBezTo>
                  <a:lnTo>
                    <a:pt x="147" y="70"/>
                  </a:lnTo>
                  <a:cubicBezTo>
                    <a:pt x="147" y="30"/>
                    <a:pt x="107" y="1"/>
                    <a:pt x="6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6" name="Google Shape;2896;p38"/>
            <p:cNvSpPr/>
            <p:nvPr/>
          </p:nvSpPr>
          <p:spPr>
            <a:xfrm>
              <a:off x="-139129" y="3321833"/>
              <a:ext cx="4726897" cy="2297628"/>
            </a:xfrm>
            <a:custGeom>
              <a:avLst/>
              <a:gdLst/>
              <a:ahLst/>
              <a:cxnLst/>
              <a:rect l="l" t="t" r="r" b="b"/>
              <a:pathLst>
                <a:path w="24848" h="12078" extrusionOk="0">
                  <a:moveTo>
                    <a:pt x="0" y="1"/>
                  </a:moveTo>
                  <a:lnTo>
                    <a:pt x="127" y="255"/>
                  </a:lnTo>
                  <a:cubicBezTo>
                    <a:pt x="107" y="3849"/>
                    <a:pt x="78" y="7434"/>
                    <a:pt x="49" y="11029"/>
                  </a:cubicBezTo>
                  <a:cubicBezTo>
                    <a:pt x="3986" y="11293"/>
                    <a:pt x="7923" y="11558"/>
                    <a:pt x="11851" y="11832"/>
                  </a:cubicBezTo>
                  <a:cubicBezTo>
                    <a:pt x="13688" y="11956"/>
                    <a:pt x="15546" y="12078"/>
                    <a:pt x="17392" y="12078"/>
                  </a:cubicBezTo>
                  <a:cubicBezTo>
                    <a:pt x="19926" y="12078"/>
                    <a:pt x="22439" y="11848"/>
                    <a:pt x="24847" y="11077"/>
                  </a:cubicBezTo>
                  <a:cubicBezTo>
                    <a:pt x="24455" y="8805"/>
                    <a:pt x="22370" y="6935"/>
                    <a:pt x="20058" y="6778"/>
                  </a:cubicBezTo>
                  <a:cubicBezTo>
                    <a:pt x="19914" y="6771"/>
                    <a:pt x="19771" y="6767"/>
                    <a:pt x="19627" y="6767"/>
                  </a:cubicBezTo>
                  <a:cubicBezTo>
                    <a:pt x="19399" y="6767"/>
                    <a:pt x="19170" y="6776"/>
                    <a:pt x="18942" y="6788"/>
                  </a:cubicBezTo>
                  <a:cubicBezTo>
                    <a:pt x="18714" y="6794"/>
                    <a:pt x="18488" y="6803"/>
                    <a:pt x="18264" y="6803"/>
                  </a:cubicBezTo>
                  <a:cubicBezTo>
                    <a:pt x="17850" y="6803"/>
                    <a:pt x="17441" y="6775"/>
                    <a:pt x="17042" y="6661"/>
                  </a:cubicBezTo>
                  <a:cubicBezTo>
                    <a:pt x="15993" y="6357"/>
                    <a:pt x="15200" y="5505"/>
                    <a:pt x="14524" y="4652"/>
                  </a:cubicBezTo>
                  <a:cubicBezTo>
                    <a:pt x="13858" y="3791"/>
                    <a:pt x="13231" y="2861"/>
                    <a:pt x="12321" y="2253"/>
                  </a:cubicBezTo>
                  <a:cubicBezTo>
                    <a:pt x="11362" y="1616"/>
                    <a:pt x="10195" y="1422"/>
                    <a:pt x="9025" y="1422"/>
                  </a:cubicBezTo>
                  <a:cubicBezTo>
                    <a:pt x="8629" y="1422"/>
                    <a:pt x="8233" y="1445"/>
                    <a:pt x="7845" y="1479"/>
                  </a:cubicBezTo>
                  <a:cubicBezTo>
                    <a:pt x="6656" y="1594"/>
                    <a:pt x="5455" y="1815"/>
                    <a:pt x="4260" y="1815"/>
                  </a:cubicBezTo>
                  <a:cubicBezTo>
                    <a:pt x="3920" y="1815"/>
                    <a:pt x="3580" y="1797"/>
                    <a:pt x="3241" y="1753"/>
                  </a:cubicBezTo>
                  <a:cubicBezTo>
                    <a:pt x="1988" y="1597"/>
                    <a:pt x="705" y="1009"/>
                    <a:pt x="0"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7" name="Google Shape;2897;p38"/>
            <p:cNvSpPr/>
            <p:nvPr/>
          </p:nvSpPr>
          <p:spPr>
            <a:xfrm>
              <a:off x="132711" y="1479064"/>
              <a:ext cx="201456" cy="317118"/>
            </a:xfrm>
            <a:custGeom>
              <a:avLst/>
              <a:gdLst/>
              <a:ahLst/>
              <a:cxnLst/>
              <a:rect l="l" t="t" r="r" b="b"/>
              <a:pathLst>
                <a:path w="1059" h="1667" extrusionOk="0">
                  <a:moveTo>
                    <a:pt x="978" y="1"/>
                  </a:moveTo>
                  <a:cubicBezTo>
                    <a:pt x="955" y="1"/>
                    <a:pt x="934" y="12"/>
                    <a:pt x="922" y="31"/>
                  </a:cubicBezTo>
                  <a:lnTo>
                    <a:pt x="10" y="1568"/>
                  </a:lnTo>
                  <a:cubicBezTo>
                    <a:pt x="1" y="1588"/>
                    <a:pt x="1" y="1627"/>
                    <a:pt x="30" y="1646"/>
                  </a:cubicBezTo>
                  <a:cubicBezTo>
                    <a:pt x="30" y="1646"/>
                    <a:pt x="30" y="1657"/>
                    <a:pt x="40" y="1657"/>
                  </a:cubicBezTo>
                  <a:cubicBezTo>
                    <a:pt x="50" y="1663"/>
                    <a:pt x="60" y="1666"/>
                    <a:pt x="71" y="1666"/>
                  </a:cubicBezTo>
                  <a:cubicBezTo>
                    <a:pt x="93" y="1666"/>
                    <a:pt x="115" y="1653"/>
                    <a:pt x="128" y="1627"/>
                  </a:cubicBezTo>
                  <a:lnTo>
                    <a:pt x="1039" y="99"/>
                  </a:lnTo>
                  <a:cubicBezTo>
                    <a:pt x="1059" y="70"/>
                    <a:pt x="1049" y="31"/>
                    <a:pt x="1020" y="11"/>
                  </a:cubicBezTo>
                  <a:cubicBezTo>
                    <a:pt x="1006" y="4"/>
                    <a:pt x="992" y="1"/>
                    <a:pt x="97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8" name="Google Shape;2898;p38"/>
            <p:cNvSpPr/>
            <p:nvPr/>
          </p:nvSpPr>
          <p:spPr>
            <a:xfrm>
              <a:off x="442028" y="1705820"/>
              <a:ext cx="242356" cy="282876"/>
            </a:xfrm>
            <a:custGeom>
              <a:avLst/>
              <a:gdLst/>
              <a:ahLst/>
              <a:cxnLst/>
              <a:rect l="l" t="t" r="r" b="b"/>
              <a:pathLst>
                <a:path w="1274" h="1487" extrusionOk="0">
                  <a:moveTo>
                    <a:pt x="1201" y="0"/>
                  </a:moveTo>
                  <a:cubicBezTo>
                    <a:pt x="1182" y="0"/>
                    <a:pt x="1163" y="8"/>
                    <a:pt x="1146" y="23"/>
                  </a:cubicBezTo>
                  <a:lnTo>
                    <a:pt x="20" y="1385"/>
                  </a:lnTo>
                  <a:cubicBezTo>
                    <a:pt x="1" y="1405"/>
                    <a:pt x="1" y="1453"/>
                    <a:pt x="30" y="1473"/>
                  </a:cubicBezTo>
                  <a:lnTo>
                    <a:pt x="40" y="1473"/>
                  </a:lnTo>
                  <a:cubicBezTo>
                    <a:pt x="53" y="1482"/>
                    <a:pt x="66" y="1487"/>
                    <a:pt x="80" y="1487"/>
                  </a:cubicBezTo>
                  <a:cubicBezTo>
                    <a:pt x="96" y="1487"/>
                    <a:pt x="112" y="1479"/>
                    <a:pt x="128" y="1464"/>
                  </a:cubicBezTo>
                  <a:lnTo>
                    <a:pt x="1244" y="102"/>
                  </a:lnTo>
                  <a:cubicBezTo>
                    <a:pt x="1274" y="73"/>
                    <a:pt x="1264" y="34"/>
                    <a:pt x="1244" y="14"/>
                  </a:cubicBezTo>
                  <a:cubicBezTo>
                    <a:pt x="1231" y="5"/>
                    <a:pt x="1216" y="0"/>
                    <a:pt x="1201"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9" name="Google Shape;2899;p38"/>
            <p:cNvSpPr/>
            <p:nvPr/>
          </p:nvSpPr>
          <p:spPr>
            <a:xfrm>
              <a:off x="279950" y="1618884"/>
              <a:ext cx="208875" cy="304562"/>
            </a:xfrm>
            <a:custGeom>
              <a:avLst/>
              <a:gdLst/>
              <a:ahLst/>
              <a:cxnLst/>
              <a:rect l="l" t="t" r="r" b="b"/>
              <a:pathLst>
                <a:path w="1098" h="1601" extrusionOk="0">
                  <a:moveTo>
                    <a:pt x="1025" y="0"/>
                  </a:moveTo>
                  <a:cubicBezTo>
                    <a:pt x="1004" y="0"/>
                    <a:pt x="983" y="11"/>
                    <a:pt x="970" y="30"/>
                  </a:cubicBezTo>
                  <a:lnTo>
                    <a:pt x="20" y="1499"/>
                  </a:lnTo>
                  <a:cubicBezTo>
                    <a:pt x="0" y="1529"/>
                    <a:pt x="10" y="1568"/>
                    <a:pt x="39" y="1588"/>
                  </a:cubicBezTo>
                  <a:cubicBezTo>
                    <a:pt x="52" y="1596"/>
                    <a:pt x="66" y="1600"/>
                    <a:pt x="79" y="1600"/>
                  </a:cubicBezTo>
                  <a:cubicBezTo>
                    <a:pt x="98" y="1600"/>
                    <a:pt x="117" y="1591"/>
                    <a:pt x="128" y="1568"/>
                  </a:cubicBezTo>
                  <a:lnTo>
                    <a:pt x="1078" y="99"/>
                  </a:lnTo>
                  <a:cubicBezTo>
                    <a:pt x="1097" y="69"/>
                    <a:pt x="1088" y="30"/>
                    <a:pt x="1058" y="10"/>
                  </a:cubicBezTo>
                  <a:cubicBezTo>
                    <a:pt x="1048" y="3"/>
                    <a:pt x="1036" y="0"/>
                    <a:pt x="102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0" name="Google Shape;2900;p38"/>
            <p:cNvSpPr/>
            <p:nvPr/>
          </p:nvSpPr>
          <p:spPr>
            <a:xfrm>
              <a:off x="160675" y="1373106"/>
              <a:ext cx="598281" cy="382558"/>
            </a:xfrm>
            <a:custGeom>
              <a:avLst/>
              <a:gdLst/>
              <a:ahLst/>
              <a:cxnLst/>
              <a:rect l="l" t="t" r="r" b="b"/>
              <a:pathLst>
                <a:path w="3145" h="2011" extrusionOk="0">
                  <a:moveTo>
                    <a:pt x="862" y="0"/>
                  </a:moveTo>
                  <a:lnTo>
                    <a:pt x="862" y="0"/>
                  </a:lnTo>
                  <a:cubicBezTo>
                    <a:pt x="862" y="0"/>
                    <a:pt x="1" y="558"/>
                    <a:pt x="1489" y="1557"/>
                  </a:cubicBezTo>
                  <a:cubicBezTo>
                    <a:pt x="1999" y="1897"/>
                    <a:pt x="2352" y="2011"/>
                    <a:pt x="2597" y="2011"/>
                  </a:cubicBezTo>
                  <a:cubicBezTo>
                    <a:pt x="3100" y="2011"/>
                    <a:pt x="3145" y="1528"/>
                    <a:pt x="3145" y="1528"/>
                  </a:cubicBezTo>
                  <a:lnTo>
                    <a:pt x="862" y="0"/>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1" name="Google Shape;2901;p38"/>
            <p:cNvSpPr/>
            <p:nvPr/>
          </p:nvSpPr>
          <p:spPr>
            <a:xfrm>
              <a:off x="311719" y="1373106"/>
              <a:ext cx="411853" cy="301899"/>
            </a:xfrm>
            <a:custGeom>
              <a:avLst/>
              <a:gdLst/>
              <a:ahLst/>
              <a:cxnLst/>
              <a:rect l="l" t="t" r="r" b="b"/>
              <a:pathLst>
                <a:path w="2165" h="1587" extrusionOk="0">
                  <a:moveTo>
                    <a:pt x="68" y="0"/>
                  </a:moveTo>
                  <a:cubicBezTo>
                    <a:pt x="59" y="0"/>
                    <a:pt x="39" y="20"/>
                    <a:pt x="0" y="59"/>
                  </a:cubicBezTo>
                  <a:cubicBezTo>
                    <a:pt x="216" y="499"/>
                    <a:pt x="529" y="882"/>
                    <a:pt x="960" y="1165"/>
                  </a:cubicBezTo>
                  <a:cubicBezTo>
                    <a:pt x="1313" y="1400"/>
                    <a:pt x="1714" y="1537"/>
                    <a:pt x="2125" y="1587"/>
                  </a:cubicBezTo>
                  <a:cubicBezTo>
                    <a:pt x="2135" y="1557"/>
                    <a:pt x="2145" y="1537"/>
                    <a:pt x="2164" y="1508"/>
                  </a:cubicBezTo>
                  <a:cubicBezTo>
                    <a:pt x="1753" y="1450"/>
                    <a:pt x="1361" y="1322"/>
                    <a:pt x="1019" y="1087"/>
                  </a:cubicBezTo>
                  <a:lnTo>
                    <a:pt x="1009" y="1087"/>
                  </a:lnTo>
                  <a:lnTo>
                    <a:pt x="1009" y="1077"/>
                  </a:lnTo>
                  <a:lnTo>
                    <a:pt x="999" y="1077"/>
                  </a:lnTo>
                  <a:lnTo>
                    <a:pt x="989" y="1067"/>
                  </a:lnTo>
                  <a:lnTo>
                    <a:pt x="980" y="1067"/>
                  </a:lnTo>
                  <a:lnTo>
                    <a:pt x="980" y="1058"/>
                  </a:lnTo>
                  <a:cubicBezTo>
                    <a:pt x="969" y="1058"/>
                    <a:pt x="969" y="1058"/>
                    <a:pt x="969" y="1048"/>
                  </a:cubicBezTo>
                  <a:lnTo>
                    <a:pt x="950" y="1048"/>
                  </a:lnTo>
                  <a:lnTo>
                    <a:pt x="950" y="1038"/>
                  </a:lnTo>
                  <a:lnTo>
                    <a:pt x="940" y="1038"/>
                  </a:lnTo>
                  <a:cubicBezTo>
                    <a:pt x="930" y="1028"/>
                    <a:pt x="921" y="1019"/>
                    <a:pt x="911" y="1019"/>
                  </a:cubicBezTo>
                  <a:cubicBezTo>
                    <a:pt x="538" y="744"/>
                    <a:pt x="264" y="392"/>
                    <a:pt x="68" y="0"/>
                  </a:cubicBezTo>
                  <a:close/>
                </a:path>
              </a:pathLst>
            </a:custGeom>
            <a:solidFill>
              <a:srgbClr val="00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2" name="Google Shape;2902;p38"/>
            <p:cNvSpPr/>
            <p:nvPr/>
          </p:nvSpPr>
          <p:spPr>
            <a:xfrm>
              <a:off x="287369" y="1449579"/>
              <a:ext cx="61635" cy="42802"/>
            </a:xfrm>
            <a:custGeom>
              <a:avLst/>
              <a:gdLst/>
              <a:ahLst/>
              <a:cxnLst/>
              <a:rect l="l" t="t" r="r" b="b"/>
              <a:pathLst>
                <a:path w="324" h="225" extrusionOk="0">
                  <a:moveTo>
                    <a:pt x="164" y="0"/>
                  </a:moveTo>
                  <a:cubicBezTo>
                    <a:pt x="66" y="0"/>
                    <a:pt x="1" y="140"/>
                    <a:pt x="98" y="205"/>
                  </a:cubicBezTo>
                  <a:cubicBezTo>
                    <a:pt x="118" y="218"/>
                    <a:pt x="138" y="224"/>
                    <a:pt x="157" y="224"/>
                  </a:cubicBezTo>
                  <a:cubicBezTo>
                    <a:pt x="252" y="224"/>
                    <a:pt x="324" y="84"/>
                    <a:pt x="226" y="19"/>
                  </a:cubicBezTo>
                  <a:cubicBezTo>
                    <a:pt x="205" y="6"/>
                    <a:pt x="184" y="0"/>
                    <a:pt x="16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3" name="Google Shape;2903;p38"/>
            <p:cNvSpPr/>
            <p:nvPr/>
          </p:nvSpPr>
          <p:spPr>
            <a:xfrm>
              <a:off x="369740" y="1550021"/>
              <a:ext cx="61255" cy="42993"/>
            </a:xfrm>
            <a:custGeom>
              <a:avLst/>
              <a:gdLst/>
              <a:ahLst/>
              <a:cxnLst/>
              <a:rect l="l" t="t" r="r" b="b"/>
              <a:pathLst>
                <a:path w="322" h="226" extrusionOk="0">
                  <a:moveTo>
                    <a:pt x="165" y="1"/>
                  </a:moveTo>
                  <a:cubicBezTo>
                    <a:pt x="71" y="1"/>
                    <a:pt x="0" y="141"/>
                    <a:pt x="107" y="206"/>
                  </a:cubicBezTo>
                  <a:cubicBezTo>
                    <a:pt x="126" y="219"/>
                    <a:pt x="146" y="225"/>
                    <a:pt x="165" y="225"/>
                  </a:cubicBezTo>
                  <a:cubicBezTo>
                    <a:pt x="257" y="225"/>
                    <a:pt x="322" y="85"/>
                    <a:pt x="224" y="20"/>
                  </a:cubicBezTo>
                  <a:cubicBezTo>
                    <a:pt x="204" y="7"/>
                    <a:pt x="184" y="1"/>
                    <a:pt x="16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4" name="Google Shape;2904;p38"/>
            <p:cNvSpPr/>
            <p:nvPr/>
          </p:nvSpPr>
          <p:spPr>
            <a:xfrm>
              <a:off x="460860" y="1620787"/>
              <a:ext cx="61255" cy="41090"/>
            </a:xfrm>
            <a:custGeom>
              <a:avLst/>
              <a:gdLst/>
              <a:ahLst/>
              <a:cxnLst/>
              <a:rect l="l" t="t" r="r" b="b"/>
              <a:pathLst>
                <a:path w="322" h="216" extrusionOk="0">
                  <a:moveTo>
                    <a:pt x="160" y="0"/>
                  </a:moveTo>
                  <a:cubicBezTo>
                    <a:pt x="64" y="0"/>
                    <a:pt x="1" y="132"/>
                    <a:pt x="98" y="196"/>
                  </a:cubicBezTo>
                  <a:cubicBezTo>
                    <a:pt x="118" y="210"/>
                    <a:pt x="139" y="216"/>
                    <a:pt x="159" y="216"/>
                  </a:cubicBezTo>
                  <a:cubicBezTo>
                    <a:pt x="252" y="216"/>
                    <a:pt x="322" y="85"/>
                    <a:pt x="225" y="20"/>
                  </a:cubicBezTo>
                  <a:cubicBezTo>
                    <a:pt x="202" y="6"/>
                    <a:pt x="180" y="0"/>
                    <a:pt x="16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5" name="Google Shape;2905;p38"/>
            <p:cNvSpPr/>
            <p:nvPr/>
          </p:nvSpPr>
          <p:spPr>
            <a:xfrm>
              <a:off x="559590" y="1669105"/>
              <a:ext cx="60684" cy="42041"/>
            </a:xfrm>
            <a:custGeom>
              <a:avLst/>
              <a:gdLst/>
              <a:ahLst/>
              <a:cxnLst/>
              <a:rect l="l" t="t" r="r" b="b"/>
              <a:pathLst>
                <a:path w="319" h="221" extrusionOk="0">
                  <a:moveTo>
                    <a:pt x="154" y="1"/>
                  </a:moveTo>
                  <a:cubicBezTo>
                    <a:pt x="63" y="1"/>
                    <a:pt x="0" y="132"/>
                    <a:pt x="97" y="197"/>
                  </a:cubicBezTo>
                  <a:cubicBezTo>
                    <a:pt x="119" y="213"/>
                    <a:pt x="141" y="220"/>
                    <a:pt x="162" y="220"/>
                  </a:cubicBezTo>
                  <a:cubicBezTo>
                    <a:pt x="253" y="220"/>
                    <a:pt x="319" y="84"/>
                    <a:pt x="215" y="21"/>
                  </a:cubicBezTo>
                  <a:cubicBezTo>
                    <a:pt x="194" y="7"/>
                    <a:pt x="174" y="1"/>
                    <a:pt x="15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6" name="Google Shape;2906;p38"/>
            <p:cNvSpPr/>
            <p:nvPr/>
          </p:nvSpPr>
          <p:spPr>
            <a:xfrm>
              <a:off x="658130" y="1687938"/>
              <a:ext cx="59923" cy="42802"/>
            </a:xfrm>
            <a:custGeom>
              <a:avLst/>
              <a:gdLst/>
              <a:ahLst/>
              <a:cxnLst/>
              <a:rect l="l" t="t" r="r" b="b"/>
              <a:pathLst>
                <a:path w="315" h="225" extrusionOk="0">
                  <a:moveTo>
                    <a:pt x="158" y="1"/>
                  </a:moveTo>
                  <a:cubicBezTo>
                    <a:pt x="66" y="1"/>
                    <a:pt x="1" y="141"/>
                    <a:pt x="99" y="206"/>
                  </a:cubicBezTo>
                  <a:cubicBezTo>
                    <a:pt x="119" y="219"/>
                    <a:pt x="138" y="225"/>
                    <a:pt x="157" y="225"/>
                  </a:cubicBezTo>
                  <a:cubicBezTo>
                    <a:pt x="249" y="225"/>
                    <a:pt x="314" y="85"/>
                    <a:pt x="216" y="19"/>
                  </a:cubicBezTo>
                  <a:cubicBezTo>
                    <a:pt x="197" y="6"/>
                    <a:pt x="177" y="1"/>
                    <a:pt x="15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7" name="Google Shape;2907;p38"/>
            <p:cNvSpPr/>
            <p:nvPr/>
          </p:nvSpPr>
          <p:spPr>
            <a:xfrm>
              <a:off x="197961" y="238568"/>
              <a:ext cx="1451664" cy="1427124"/>
            </a:xfrm>
            <a:custGeom>
              <a:avLst/>
              <a:gdLst/>
              <a:ahLst/>
              <a:cxnLst/>
              <a:rect l="l" t="t" r="r" b="b"/>
              <a:pathLst>
                <a:path w="7631" h="7502" extrusionOk="0">
                  <a:moveTo>
                    <a:pt x="3759" y="0"/>
                  </a:moveTo>
                  <a:cubicBezTo>
                    <a:pt x="2525" y="0"/>
                    <a:pt x="1363" y="658"/>
                    <a:pt x="755" y="1949"/>
                  </a:cubicBezTo>
                  <a:cubicBezTo>
                    <a:pt x="0" y="3535"/>
                    <a:pt x="0" y="5973"/>
                    <a:pt x="1617" y="7051"/>
                  </a:cubicBezTo>
                  <a:cubicBezTo>
                    <a:pt x="2089" y="7367"/>
                    <a:pt x="2640" y="7501"/>
                    <a:pt x="3205" y="7501"/>
                  </a:cubicBezTo>
                  <a:cubicBezTo>
                    <a:pt x="4165" y="7501"/>
                    <a:pt x="5165" y="7114"/>
                    <a:pt x="5887" y="6571"/>
                  </a:cubicBezTo>
                  <a:cubicBezTo>
                    <a:pt x="6337" y="6238"/>
                    <a:pt x="6739" y="5817"/>
                    <a:pt x="7032" y="5347"/>
                  </a:cubicBezTo>
                  <a:cubicBezTo>
                    <a:pt x="7415" y="4739"/>
                    <a:pt x="7630" y="4034"/>
                    <a:pt x="7552" y="3310"/>
                  </a:cubicBezTo>
                  <a:cubicBezTo>
                    <a:pt x="7444" y="2223"/>
                    <a:pt x="6768" y="1263"/>
                    <a:pt x="5877" y="665"/>
                  </a:cubicBezTo>
                  <a:cubicBezTo>
                    <a:pt x="5209" y="220"/>
                    <a:pt x="4472" y="0"/>
                    <a:pt x="3759"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8" name="Google Shape;2908;p38"/>
            <p:cNvSpPr/>
            <p:nvPr/>
          </p:nvSpPr>
          <p:spPr>
            <a:xfrm>
              <a:off x="264922" y="284033"/>
              <a:ext cx="1272846" cy="1348748"/>
            </a:xfrm>
            <a:custGeom>
              <a:avLst/>
              <a:gdLst/>
              <a:ahLst/>
              <a:cxnLst/>
              <a:rect l="l" t="t" r="r" b="b"/>
              <a:pathLst>
                <a:path w="6691" h="7090" extrusionOk="0">
                  <a:moveTo>
                    <a:pt x="4115" y="0"/>
                  </a:moveTo>
                  <a:cubicBezTo>
                    <a:pt x="2968" y="0"/>
                    <a:pt x="1760" y="746"/>
                    <a:pt x="1049" y="2140"/>
                  </a:cubicBezTo>
                  <a:cubicBezTo>
                    <a:pt x="256" y="3697"/>
                    <a:pt x="1" y="5970"/>
                    <a:pt x="1255" y="6812"/>
                  </a:cubicBezTo>
                  <a:cubicBezTo>
                    <a:pt x="1544" y="7005"/>
                    <a:pt x="1886" y="7089"/>
                    <a:pt x="2251" y="7089"/>
                  </a:cubicBezTo>
                  <a:cubicBezTo>
                    <a:pt x="3145" y="7089"/>
                    <a:pt x="4180" y="6584"/>
                    <a:pt x="4937" y="5930"/>
                  </a:cubicBezTo>
                  <a:cubicBezTo>
                    <a:pt x="5339" y="5578"/>
                    <a:pt x="5731" y="5147"/>
                    <a:pt x="6025" y="4667"/>
                  </a:cubicBezTo>
                  <a:cubicBezTo>
                    <a:pt x="6416" y="4060"/>
                    <a:pt x="6671" y="3384"/>
                    <a:pt x="6680" y="2718"/>
                  </a:cubicBezTo>
                  <a:cubicBezTo>
                    <a:pt x="6691" y="1719"/>
                    <a:pt x="6221" y="896"/>
                    <a:pt x="5525" y="426"/>
                  </a:cubicBezTo>
                  <a:cubicBezTo>
                    <a:pt x="5096" y="139"/>
                    <a:pt x="4611" y="0"/>
                    <a:pt x="411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9" name="Google Shape;2909;p38"/>
            <p:cNvSpPr/>
            <p:nvPr/>
          </p:nvSpPr>
          <p:spPr>
            <a:xfrm>
              <a:off x="360038" y="334064"/>
              <a:ext cx="1069677" cy="1264475"/>
            </a:xfrm>
            <a:custGeom>
              <a:avLst/>
              <a:gdLst/>
              <a:ahLst/>
              <a:cxnLst/>
              <a:rect l="l" t="t" r="r" b="b"/>
              <a:pathLst>
                <a:path w="5623" h="6647" extrusionOk="0">
                  <a:moveTo>
                    <a:pt x="4451" y="0"/>
                  </a:moveTo>
                  <a:cubicBezTo>
                    <a:pt x="3574" y="0"/>
                    <a:pt x="2362" y="922"/>
                    <a:pt x="1470" y="2494"/>
                  </a:cubicBezTo>
                  <a:cubicBezTo>
                    <a:pt x="598" y="4002"/>
                    <a:pt x="1" y="6040"/>
                    <a:pt x="755" y="6549"/>
                  </a:cubicBezTo>
                  <a:cubicBezTo>
                    <a:pt x="857" y="6616"/>
                    <a:pt x="980" y="6647"/>
                    <a:pt x="1117" y="6647"/>
                  </a:cubicBezTo>
                  <a:cubicBezTo>
                    <a:pt x="1782" y="6647"/>
                    <a:pt x="2796" y="5925"/>
                    <a:pt x="3575" y="5090"/>
                  </a:cubicBezTo>
                  <a:cubicBezTo>
                    <a:pt x="3938" y="4708"/>
                    <a:pt x="4291" y="4257"/>
                    <a:pt x="4604" y="3787"/>
                  </a:cubicBezTo>
                  <a:cubicBezTo>
                    <a:pt x="4996" y="3180"/>
                    <a:pt x="5299" y="2543"/>
                    <a:pt x="5436" y="1956"/>
                  </a:cubicBezTo>
                  <a:cubicBezTo>
                    <a:pt x="5623" y="1074"/>
                    <a:pt x="5436" y="437"/>
                    <a:pt x="5015" y="163"/>
                  </a:cubicBezTo>
                  <a:cubicBezTo>
                    <a:pt x="4852" y="53"/>
                    <a:pt x="4661" y="0"/>
                    <a:pt x="4451"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0" name="Google Shape;2910;p38"/>
            <p:cNvSpPr/>
            <p:nvPr/>
          </p:nvSpPr>
          <p:spPr>
            <a:xfrm>
              <a:off x="451349" y="360696"/>
              <a:ext cx="890669" cy="1220151"/>
            </a:xfrm>
            <a:custGeom>
              <a:avLst/>
              <a:gdLst/>
              <a:ahLst/>
              <a:cxnLst/>
              <a:rect l="l" t="t" r="r" b="b"/>
              <a:pathLst>
                <a:path w="4682" h="6414" extrusionOk="0">
                  <a:moveTo>
                    <a:pt x="4456" y="1"/>
                  </a:moveTo>
                  <a:cubicBezTo>
                    <a:pt x="4060" y="1"/>
                    <a:pt x="2970" y="1189"/>
                    <a:pt x="1871" y="2942"/>
                  </a:cubicBezTo>
                  <a:cubicBezTo>
                    <a:pt x="941" y="4411"/>
                    <a:pt x="0" y="6223"/>
                    <a:pt x="275" y="6399"/>
                  </a:cubicBezTo>
                  <a:cubicBezTo>
                    <a:pt x="288" y="6409"/>
                    <a:pt x="303" y="6413"/>
                    <a:pt x="322" y="6413"/>
                  </a:cubicBezTo>
                  <a:cubicBezTo>
                    <a:pt x="602" y="6413"/>
                    <a:pt x="1501" y="5420"/>
                    <a:pt x="2273" y="4401"/>
                  </a:cubicBezTo>
                  <a:cubicBezTo>
                    <a:pt x="2586" y="3980"/>
                    <a:pt x="2919" y="3520"/>
                    <a:pt x="3232" y="3050"/>
                  </a:cubicBezTo>
                  <a:cubicBezTo>
                    <a:pt x="3624" y="2452"/>
                    <a:pt x="3987" y="1845"/>
                    <a:pt x="4231" y="1336"/>
                  </a:cubicBezTo>
                  <a:cubicBezTo>
                    <a:pt x="4604" y="572"/>
                    <a:pt x="4682" y="121"/>
                    <a:pt x="4535" y="23"/>
                  </a:cubicBezTo>
                  <a:cubicBezTo>
                    <a:pt x="4513" y="8"/>
                    <a:pt x="4487" y="1"/>
                    <a:pt x="445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1" name="Google Shape;2911;p38"/>
            <p:cNvSpPr/>
            <p:nvPr/>
          </p:nvSpPr>
          <p:spPr>
            <a:xfrm>
              <a:off x="1198577" y="1488576"/>
              <a:ext cx="119276" cy="74761"/>
            </a:xfrm>
            <a:custGeom>
              <a:avLst/>
              <a:gdLst/>
              <a:ahLst/>
              <a:cxnLst/>
              <a:rect l="l" t="t" r="r" b="b"/>
              <a:pathLst>
                <a:path w="627" h="393" extrusionOk="0">
                  <a:moveTo>
                    <a:pt x="597" y="29"/>
                  </a:moveTo>
                  <a:cubicBezTo>
                    <a:pt x="411" y="157"/>
                    <a:pt x="216" y="284"/>
                    <a:pt x="0" y="392"/>
                  </a:cubicBezTo>
                  <a:lnTo>
                    <a:pt x="0" y="392"/>
                  </a:lnTo>
                  <a:cubicBezTo>
                    <a:pt x="216" y="284"/>
                    <a:pt x="411" y="157"/>
                    <a:pt x="597" y="29"/>
                  </a:cubicBezTo>
                  <a:close/>
                  <a:moveTo>
                    <a:pt x="627" y="0"/>
                  </a:moveTo>
                  <a:lnTo>
                    <a:pt x="617" y="10"/>
                  </a:lnTo>
                  <a:close/>
                </a:path>
              </a:pathLst>
            </a:custGeom>
            <a:solidFill>
              <a:srgbClr val="BAD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2" name="Google Shape;2912;p38"/>
            <p:cNvSpPr/>
            <p:nvPr/>
          </p:nvSpPr>
          <p:spPr>
            <a:xfrm>
              <a:off x="1077400" y="791760"/>
              <a:ext cx="560996" cy="782617"/>
            </a:xfrm>
            <a:custGeom>
              <a:avLst/>
              <a:gdLst/>
              <a:ahLst/>
              <a:cxnLst/>
              <a:rect l="l" t="t" r="r" b="b"/>
              <a:pathLst>
                <a:path w="2949" h="4114" extrusionOk="0">
                  <a:moveTo>
                    <a:pt x="2870" y="0"/>
                  </a:moveTo>
                  <a:cubicBezTo>
                    <a:pt x="2772" y="843"/>
                    <a:pt x="2478" y="1665"/>
                    <a:pt x="1969" y="2341"/>
                  </a:cubicBezTo>
                  <a:cubicBezTo>
                    <a:pt x="1508" y="2958"/>
                    <a:pt x="862" y="3438"/>
                    <a:pt x="137" y="3683"/>
                  </a:cubicBezTo>
                  <a:cubicBezTo>
                    <a:pt x="147" y="3742"/>
                    <a:pt x="137" y="3810"/>
                    <a:pt x="118" y="3869"/>
                  </a:cubicBezTo>
                  <a:cubicBezTo>
                    <a:pt x="89" y="3938"/>
                    <a:pt x="49" y="4025"/>
                    <a:pt x="0" y="4114"/>
                  </a:cubicBezTo>
                  <a:cubicBezTo>
                    <a:pt x="118" y="4035"/>
                    <a:pt x="255" y="3996"/>
                    <a:pt x="382" y="3996"/>
                  </a:cubicBezTo>
                  <a:lnTo>
                    <a:pt x="470" y="3996"/>
                  </a:lnTo>
                  <a:cubicBezTo>
                    <a:pt x="529" y="4006"/>
                    <a:pt x="588" y="4025"/>
                    <a:pt x="637" y="4055"/>
                  </a:cubicBezTo>
                  <a:cubicBezTo>
                    <a:pt x="853" y="3947"/>
                    <a:pt x="1048" y="3820"/>
                    <a:pt x="1234" y="3692"/>
                  </a:cubicBezTo>
                  <a:cubicBezTo>
                    <a:pt x="1234" y="3683"/>
                    <a:pt x="1244" y="3683"/>
                    <a:pt x="1254" y="3673"/>
                  </a:cubicBezTo>
                  <a:lnTo>
                    <a:pt x="1264" y="3663"/>
                  </a:lnTo>
                  <a:cubicBezTo>
                    <a:pt x="1714" y="3330"/>
                    <a:pt x="2116" y="2909"/>
                    <a:pt x="2409" y="2439"/>
                  </a:cubicBezTo>
                  <a:cubicBezTo>
                    <a:pt x="2742" y="1910"/>
                    <a:pt x="2949" y="1313"/>
                    <a:pt x="2949" y="695"/>
                  </a:cubicBezTo>
                  <a:cubicBezTo>
                    <a:pt x="2949" y="597"/>
                    <a:pt x="2938" y="499"/>
                    <a:pt x="2929" y="402"/>
                  </a:cubicBezTo>
                  <a:cubicBezTo>
                    <a:pt x="2919" y="264"/>
                    <a:pt x="2899" y="137"/>
                    <a:pt x="2870" y="0"/>
                  </a:cubicBezTo>
                  <a:close/>
                </a:path>
              </a:pathLst>
            </a:custGeom>
            <a:solidFill>
              <a:srgbClr val="00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3" name="Google Shape;2913;p38"/>
            <p:cNvSpPr/>
            <p:nvPr/>
          </p:nvSpPr>
          <p:spPr>
            <a:xfrm>
              <a:off x="484830" y="1566761"/>
              <a:ext cx="20735" cy="13126"/>
            </a:xfrm>
            <a:custGeom>
              <a:avLst/>
              <a:gdLst/>
              <a:ahLst/>
              <a:cxnLst/>
              <a:rect l="l" t="t" r="r" b="b"/>
              <a:pathLst>
                <a:path w="109" h="69" extrusionOk="0">
                  <a:moveTo>
                    <a:pt x="99" y="69"/>
                  </a:moveTo>
                  <a:lnTo>
                    <a:pt x="109" y="69"/>
                  </a:lnTo>
                  <a:lnTo>
                    <a:pt x="99" y="69"/>
                  </a:lnTo>
                  <a:lnTo>
                    <a:pt x="99" y="69"/>
                  </a:lnTo>
                  <a:close/>
                  <a:moveTo>
                    <a:pt x="89" y="59"/>
                  </a:moveTo>
                  <a:lnTo>
                    <a:pt x="89" y="59"/>
                  </a:lnTo>
                  <a:lnTo>
                    <a:pt x="89" y="59"/>
                  </a:lnTo>
                  <a:lnTo>
                    <a:pt x="89" y="59"/>
                  </a:lnTo>
                  <a:close/>
                  <a:moveTo>
                    <a:pt x="89" y="59"/>
                  </a:moveTo>
                  <a:lnTo>
                    <a:pt x="89" y="59"/>
                  </a:lnTo>
                  <a:lnTo>
                    <a:pt x="89" y="59"/>
                  </a:lnTo>
                  <a:close/>
                  <a:moveTo>
                    <a:pt x="79" y="49"/>
                  </a:moveTo>
                  <a:lnTo>
                    <a:pt x="89" y="59"/>
                  </a:lnTo>
                  <a:lnTo>
                    <a:pt x="79" y="49"/>
                  </a:lnTo>
                  <a:close/>
                  <a:moveTo>
                    <a:pt x="79" y="49"/>
                  </a:moveTo>
                  <a:lnTo>
                    <a:pt x="79" y="49"/>
                  </a:lnTo>
                  <a:lnTo>
                    <a:pt x="79" y="49"/>
                  </a:lnTo>
                  <a:close/>
                  <a:moveTo>
                    <a:pt x="70" y="49"/>
                  </a:moveTo>
                  <a:lnTo>
                    <a:pt x="79" y="49"/>
                  </a:lnTo>
                  <a:lnTo>
                    <a:pt x="70" y="49"/>
                  </a:lnTo>
                  <a:close/>
                  <a:moveTo>
                    <a:pt x="70" y="40"/>
                  </a:moveTo>
                  <a:lnTo>
                    <a:pt x="70" y="49"/>
                  </a:lnTo>
                  <a:lnTo>
                    <a:pt x="70" y="40"/>
                  </a:lnTo>
                  <a:close/>
                  <a:moveTo>
                    <a:pt x="70" y="40"/>
                  </a:moveTo>
                  <a:lnTo>
                    <a:pt x="70" y="40"/>
                  </a:lnTo>
                  <a:lnTo>
                    <a:pt x="70" y="40"/>
                  </a:lnTo>
                  <a:close/>
                  <a:moveTo>
                    <a:pt x="50" y="30"/>
                  </a:moveTo>
                  <a:lnTo>
                    <a:pt x="59" y="30"/>
                  </a:lnTo>
                  <a:lnTo>
                    <a:pt x="50" y="30"/>
                  </a:lnTo>
                  <a:close/>
                  <a:moveTo>
                    <a:pt x="50" y="30"/>
                  </a:moveTo>
                  <a:lnTo>
                    <a:pt x="50" y="30"/>
                  </a:lnTo>
                  <a:lnTo>
                    <a:pt x="50" y="30"/>
                  </a:lnTo>
                  <a:close/>
                  <a:moveTo>
                    <a:pt x="50" y="30"/>
                  </a:moveTo>
                  <a:lnTo>
                    <a:pt x="50" y="30"/>
                  </a:lnTo>
                  <a:lnTo>
                    <a:pt x="50" y="30"/>
                  </a:lnTo>
                  <a:close/>
                  <a:moveTo>
                    <a:pt x="40" y="20"/>
                  </a:moveTo>
                  <a:lnTo>
                    <a:pt x="40" y="30"/>
                  </a:lnTo>
                  <a:lnTo>
                    <a:pt x="40" y="20"/>
                  </a:lnTo>
                  <a:close/>
                  <a:moveTo>
                    <a:pt x="40" y="20"/>
                  </a:moveTo>
                  <a:lnTo>
                    <a:pt x="40" y="20"/>
                  </a:lnTo>
                  <a:lnTo>
                    <a:pt x="40" y="20"/>
                  </a:lnTo>
                  <a:close/>
                  <a:moveTo>
                    <a:pt x="30" y="20"/>
                  </a:moveTo>
                  <a:lnTo>
                    <a:pt x="30" y="20"/>
                  </a:lnTo>
                  <a:lnTo>
                    <a:pt x="30" y="20"/>
                  </a:lnTo>
                  <a:close/>
                  <a:moveTo>
                    <a:pt x="1" y="1"/>
                  </a:moveTo>
                  <a:lnTo>
                    <a:pt x="1" y="1"/>
                  </a:lnTo>
                  <a:close/>
                </a:path>
              </a:pathLst>
            </a:custGeom>
            <a:solidFill>
              <a:srgbClr val="008A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4" name="Google Shape;2914;p38"/>
            <p:cNvSpPr/>
            <p:nvPr/>
          </p:nvSpPr>
          <p:spPr>
            <a:xfrm>
              <a:off x="261308" y="1183065"/>
              <a:ext cx="603798" cy="477103"/>
            </a:xfrm>
            <a:custGeom>
              <a:avLst/>
              <a:gdLst/>
              <a:ahLst/>
              <a:cxnLst/>
              <a:rect l="l" t="t" r="r" b="b"/>
              <a:pathLst>
                <a:path w="3174" h="2508" extrusionOk="0">
                  <a:moveTo>
                    <a:pt x="0" y="0"/>
                  </a:moveTo>
                  <a:lnTo>
                    <a:pt x="0" y="0"/>
                  </a:lnTo>
                  <a:cubicBezTo>
                    <a:pt x="148" y="803"/>
                    <a:pt x="520" y="1528"/>
                    <a:pt x="1176" y="2018"/>
                  </a:cubicBezTo>
                  <a:cubicBezTo>
                    <a:pt x="1186" y="2018"/>
                    <a:pt x="1195" y="2027"/>
                    <a:pt x="1205" y="2037"/>
                  </a:cubicBezTo>
                  <a:lnTo>
                    <a:pt x="1210" y="2037"/>
                  </a:lnTo>
                  <a:cubicBezTo>
                    <a:pt x="737" y="1682"/>
                    <a:pt x="497" y="1121"/>
                    <a:pt x="422" y="460"/>
                  </a:cubicBezTo>
                  <a:cubicBezTo>
                    <a:pt x="275" y="314"/>
                    <a:pt x="137" y="166"/>
                    <a:pt x="0" y="0"/>
                  </a:cubicBezTo>
                  <a:close/>
                  <a:moveTo>
                    <a:pt x="1210" y="2037"/>
                  </a:moveTo>
                  <a:lnTo>
                    <a:pt x="1210" y="2037"/>
                  </a:lnTo>
                  <a:cubicBezTo>
                    <a:pt x="1212" y="2038"/>
                    <a:pt x="1213" y="2040"/>
                    <a:pt x="1215" y="2041"/>
                  </a:cubicBezTo>
                  <a:lnTo>
                    <a:pt x="1215" y="2041"/>
                  </a:lnTo>
                  <a:lnTo>
                    <a:pt x="1215" y="2037"/>
                  </a:lnTo>
                  <a:close/>
                  <a:moveTo>
                    <a:pt x="1215" y="2041"/>
                  </a:moveTo>
                  <a:lnTo>
                    <a:pt x="1215" y="2047"/>
                  </a:lnTo>
                  <a:lnTo>
                    <a:pt x="1222" y="2047"/>
                  </a:lnTo>
                  <a:cubicBezTo>
                    <a:pt x="1220" y="2045"/>
                    <a:pt x="1217" y="2043"/>
                    <a:pt x="1215" y="2041"/>
                  </a:cubicBezTo>
                  <a:close/>
                  <a:moveTo>
                    <a:pt x="1222" y="2047"/>
                  </a:moveTo>
                  <a:lnTo>
                    <a:pt x="1222" y="2047"/>
                  </a:lnTo>
                  <a:cubicBezTo>
                    <a:pt x="1230" y="2052"/>
                    <a:pt x="1237" y="2057"/>
                    <a:pt x="1245" y="2063"/>
                  </a:cubicBezTo>
                  <a:lnTo>
                    <a:pt x="1245" y="2063"/>
                  </a:lnTo>
                  <a:lnTo>
                    <a:pt x="1245" y="2057"/>
                  </a:lnTo>
                  <a:cubicBezTo>
                    <a:pt x="1234" y="2057"/>
                    <a:pt x="1234" y="2057"/>
                    <a:pt x="1234" y="2047"/>
                  </a:cubicBezTo>
                  <a:close/>
                  <a:moveTo>
                    <a:pt x="1245" y="2063"/>
                  </a:moveTo>
                  <a:lnTo>
                    <a:pt x="1245" y="2066"/>
                  </a:lnTo>
                  <a:lnTo>
                    <a:pt x="1250" y="2066"/>
                  </a:lnTo>
                  <a:cubicBezTo>
                    <a:pt x="1248" y="2065"/>
                    <a:pt x="1246" y="2064"/>
                    <a:pt x="1245" y="2063"/>
                  </a:cubicBezTo>
                  <a:close/>
                  <a:moveTo>
                    <a:pt x="1250" y="2066"/>
                  </a:moveTo>
                  <a:cubicBezTo>
                    <a:pt x="1254" y="2070"/>
                    <a:pt x="1259" y="2073"/>
                    <a:pt x="1264" y="2076"/>
                  </a:cubicBezTo>
                  <a:lnTo>
                    <a:pt x="1254" y="2066"/>
                  </a:lnTo>
                  <a:close/>
                  <a:moveTo>
                    <a:pt x="1274" y="2086"/>
                  </a:moveTo>
                  <a:cubicBezTo>
                    <a:pt x="1307" y="2107"/>
                    <a:pt x="1341" y="2127"/>
                    <a:pt x="1375" y="2145"/>
                  </a:cubicBezTo>
                  <a:lnTo>
                    <a:pt x="1375" y="2145"/>
                  </a:lnTo>
                  <a:cubicBezTo>
                    <a:pt x="1344" y="2126"/>
                    <a:pt x="1314" y="2107"/>
                    <a:pt x="1284" y="2086"/>
                  </a:cubicBezTo>
                  <a:close/>
                  <a:moveTo>
                    <a:pt x="3037" y="2253"/>
                  </a:moveTo>
                  <a:cubicBezTo>
                    <a:pt x="2988" y="2262"/>
                    <a:pt x="2939" y="2272"/>
                    <a:pt x="2899" y="2282"/>
                  </a:cubicBezTo>
                  <a:cubicBezTo>
                    <a:pt x="2988" y="2292"/>
                    <a:pt x="3086" y="2321"/>
                    <a:pt x="3174" y="2351"/>
                  </a:cubicBezTo>
                  <a:cubicBezTo>
                    <a:pt x="3125" y="2321"/>
                    <a:pt x="3076" y="2292"/>
                    <a:pt x="3037" y="2253"/>
                  </a:cubicBezTo>
                  <a:close/>
                  <a:moveTo>
                    <a:pt x="1375" y="2145"/>
                  </a:moveTo>
                  <a:cubicBezTo>
                    <a:pt x="1695" y="2343"/>
                    <a:pt x="2054" y="2454"/>
                    <a:pt x="2429" y="2507"/>
                  </a:cubicBezTo>
                  <a:cubicBezTo>
                    <a:pt x="2479" y="2438"/>
                    <a:pt x="2547" y="2370"/>
                    <a:pt x="2625" y="2331"/>
                  </a:cubicBezTo>
                  <a:lnTo>
                    <a:pt x="2625" y="2331"/>
                  </a:lnTo>
                  <a:cubicBezTo>
                    <a:pt x="2508" y="2351"/>
                    <a:pt x="2390" y="2360"/>
                    <a:pt x="2273" y="2360"/>
                  </a:cubicBezTo>
                  <a:cubicBezTo>
                    <a:pt x="1952" y="2360"/>
                    <a:pt x="1645" y="2291"/>
                    <a:pt x="1375" y="2145"/>
                  </a:cubicBezTo>
                  <a:close/>
                </a:path>
              </a:pathLst>
            </a:custGeom>
            <a:solidFill>
              <a:srgbClr val="00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5" name="Google Shape;2915;p38"/>
            <p:cNvSpPr/>
            <p:nvPr/>
          </p:nvSpPr>
          <p:spPr>
            <a:xfrm>
              <a:off x="341395" y="1270571"/>
              <a:ext cx="497648" cy="361632"/>
            </a:xfrm>
            <a:custGeom>
              <a:avLst/>
              <a:gdLst/>
              <a:ahLst/>
              <a:cxnLst/>
              <a:rect l="l" t="t" r="r" b="b"/>
              <a:pathLst>
                <a:path w="2616" h="1901" extrusionOk="0">
                  <a:moveTo>
                    <a:pt x="1" y="0"/>
                  </a:moveTo>
                  <a:lnTo>
                    <a:pt x="1" y="0"/>
                  </a:lnTo>
                  <a:cubicBezTo>
                    <a:pt x="79" y="684"/>
                    <a:pt x="333" y="1261"/>
                    <a:pt x="839" y="1614"/>
                  </a:cubicBezTo>
                  <a:lnTo>
                    <a:pt x="839" y="1614"/>
                  </a:lnTo>
                  <a:cubicBezTo>
                    <a:pt x="558" y="1417"/>
                    <a:pt x="471" y="997"/>
                    <a:pt x="520" y="461"/>
                  </a:cubicBezTo>
                  <a:cubicBezTo>
                    <a:pt x="343" y="324"/>
                    <a:pt x="167" y="167"/>
                    <a:pt x="1" y="0"/>
                  </a:cubicBezTo>
                  <a:close/>
                  <a:moveTo>
                    <a:pt x="839" y="1614"/>
                  </a:moveTo>
                  <a:cubicBezTo>
                    <a:pt x="841" y="1615"/>
                    <a:pt x="842" y="1616"/>
                    <a:pt x="843" y="1616"/>
                  </a:cubicBezTo>
                  <a:cubicBezTo>
                    <a:pt x="842" y="1616"/>
                    <a:pt x="841" y="1615"/>
                    <a:pt x="839" y="1614"/>
                  </a:cubicBezTo>
                  <a:close/>
                  <a:moveTo>
                    <a:pt x="853" y="1626"/>
                  </a:moveTo>
                  <a:cubicBezTo>
                    <a:pt x="854" y="1627"/>
                    <a:pt x="855" y="1627"/>
                    <a:pt x="856" y="1628"/>
                  </a:cubicBezTo>
                  <a:lnTo>
                    <a:pt x="856" y="1628"/>
                  </a:lnTo>
                  <a:cubicBezTo>
                    <a:pt x="855" y="1627"/>
                    <a:pt x="854" y="1627"/>
                    <a:pt x="853" y="1626"/>
                  </a:cubicBezTo>
                  <a:close/>
                  <a:moveTo>
                    <a:pt x="2293" y="1332"/>
                  </a:moveTo>
                  <a:cubicBezTo>
                    <a:pt x="1901" y="1577"/>
                    <a:pt x="1519" y="1724"/>
                    <a:pt x="1215" y="1724"/>
                  </a:cubicBezTo>
                  <a:cubicBezTo>
                    <a:pt x="1080" y="1724"/>
                    <a:pt x="963" y="1695"/>
                    <a:pt x="856" y="1628"/>
                  </a:cubicBezTo>
                  <a:lnTo>
                    <a:pt x="856" y="1628"/>
                  </a:lnTo>
                  <a:cubicBezTo>
                    <a:pt x="1149" y="1813"/>
                    <a:pt x="1491" y="1900"/>
                    <a:pt x="1852" y="1900"/>
                  </a:cubicBezTo>
                  <a:cubicBezTo>
                    <a:pt x="1969" y="1900"/>
                    <a:pt x="2087" y="1891"/>
                    <a:pt x="2204" y="1871"/>
                  </a:cubicBezTo>
                  <a:cubicBezTo>
                    <a:pt x="2263" y="1851"/>
                    <a:pt x="2332" y="1832"/>
                    <a:pt x="2391" y="1822"/>
                  </a:cubicBezTo>
                  <a:lnTo>
                    <a:pt x="2478" y="1822"/>
                  </a:lnTo>
                  <a:cubicBezTo>
                    <a:pt x="2518" y="1812"/>
                    <a:pt x="2567" y="1802"/>
                    <a:pt x="2616" y="1793"/>
                  </a:cubicBezTo>
                  <a:cubicBezTo>
                    <a:pt x="2547" y="1734"/>
                    <a:pt x="2478" y="1675"/>
                    <a:pt x="2420" y="1606"/>
                  </a:cubicBezTo>
                  <a:cubicBezTo>
                    <a:pt x="2351" y="1528"/>
                    <a:pt x="2293" y="1430"/>
                    <a:pt x="2293" y="1332"/>
                  </a:cubicBezTo>
                  <a:close/>
                </a:path>
              </a:pathLst>
            </a:custGeom>
            <a:solidFill>
              <a:srgbClr val="90C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6" name="Google Shape;2916;p38"/>
            <p:cNvSpPr/>
            <p:nvPr/>
          </p:nvSpPr>
          <p:spPr>
            <a:xfrm>
              <a:off x="430994" y="1358078"/>
              <a:ext cx="346604" cy="240454"/>
            </a:xfrm>
            <a:custGeom>
              <a:avLst/>
              <a:gdLst/>
              <a:ahLst/>
              <a:cxnLst/>
              <a:rect l="l" t="t" r="r" b="b"/>
              <a:pathLst>
                <a:path w="1822" h="1264" extrusionOk="0">
                  <a:moveTo>
                    <a:pt x="49" y="1"/>
                  </a:moveTo>
                  <a:lnTo>
                    <a:pt x="49" y="1"/>
                  </a:lnTo>
                  <a:cubicBezTo>
                    <a:pt x="0" y="539"/>
                    <a:pt x="88" y="961"/>
                    <a:pt x="372" y="1156"/>
                  </a:cubicBezTo>
                  <a:cubicBezTo>
                    <a:pt x="274" y="1087"/>
                    <a:pt x="353" y="774"/>
                    <a:pt x="538" y="334"/>
                  </a:cubicBezTo>
                  <a:cubicBezTo>
                    <a:pt x="470" y="295"/>
                    <a:pt x="411" y="255"/>
                    <a:pt x="353" y="216"/>
                  </a:cubicBezTo>
                  <a:cubicBezTo>
                    <a:pt x="244" y="147"/>
                    <a:pt x="147" y="79"/>
                    <a:pt x="49" y="1"/>
                  </a:cubicBezTo>
                  <a:close/>
                  <a:moveTo>
                    <a:pt x="1136" y="628"/>
                  </a:moveTo>
                  <a:cubicBezTo>
                    <a:pt x="823" y="961"/>
                    <a:pt x="558" y="1176"/>
                    <a:pt x="421" y="1176"/>
                  </a:cubicBezTo>
                  <a:cubicBezTo>
                    <a:pt x="411" y="1176"/>
                    <a:pt x="392" y="1166"/>
                    <a:pt x="382" y="1156"/>
                  </a:cubicBezTo>
                  <a:lnTo>
                    <a:pt x="382" y="1166"/>
                  </a:lnTo>
                  <a:cubicBezTo>
                    <a:pt x="490" y="1235"/>
                    <a:pt x="607" y="1264"/>
                    <a:pt x="744" y="1264"/>
                  </a:cubicBezTo>
                  <a:cubicBezTo>
                    <a:pt x="1048" y="1264"/>
                    <a:pt x="1430" y="1117"/>
                    <a:pt x="1822" y="872"/>
                  </a:cubicBezTo>
                  <a:lnTo>
                    <a:pt x="1822" y="833"/>
                  </a:lnTo>
                  <a:cubicBezTo>
                    <a:pt x="1587" y="784"/>
                    <a:pt x="1361" y="715"/>
                    <a:pt x="1136" y="628"/>
                  </a:cubicBezTo>
                  <a:close/>
                </a:path>
              </a:pathLst>
            </a:custGeom>
            <a:solidFill>
              <a:srgbClr val="00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7" name="Google Shape;2917;p38"/>
            <p:cNvSpPr/>
            <p:nvPr/>
          </p:nvSpPr>
          <p:spPr>
            <a:xfrm>
              <a:off x="483117" y="1421424"/>
              <a:ext cx="164171" cy="160556"/>
            </a:xfrm>
            <a:custGeom>
              <a:avLst/>
              <a:gdLst/>
              <a:ahLst/>
              <a:cxnLst/>
              <a:rect l="l" t="t" r="r" b="b"/>
              <a:pathLst>
                <a:path w="863" h="844" extrusionOk="0">
                  <a:moveTo>
                    <a:pt x="264" y="1"/>
                  </a:moveTo>
                  <a:cubicBezTo>
                    <a:pt x="79" y="441"/>
                    <a:pt x="0" y="754"/>
                    <a:pt x="98" y="823"/>
                  </a:cubicBezTo>
                  <a:lnTo>
                    <a:pt x="108" y="823"/>
                  </a:lnTo>
                  <a:cubicBezTo>
                    <a:pt x="118" y="833"/>
                    <a:pt x="137" y="843"/>
                    <a:pt x="147" y="843"/>
                  </a:cubicBezTo>
                  <a:cubicBezTo>
                    <a:pt x="284" y="843"/>
                    <a:pt x="549" y="628"/>
                    <a:pt x="862" y="295"/>
                  </a:cubicBezTo>
                  <a:cubicBezTo>
                    <a:pt x="656" y="216"/>
                    <a:pt x="451" y="118"/>
                    <a:pt x="264" y="1"/>
                  </a:cubicBezTo>
                  <a:close/>
                </a:path>
              </a:pathLst>
            </a:custGeom>
            <a:solidFill>
              <a:srgbClr val="90C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8" name="Google Shape;2918;p38"/>
            <p:cNvSpPr/>
            <p:nvPr/>
          </p:nvSpPr>
          <p:spPr>
            <a:xfrm>
              <a:off x="926547" y="1525861"/>
              <a:ext cx="20545" cy="27964"/>
            </a:xfrm>
            <a:custGeom>
              <a:avLst/>
              <a:gdLst/>
              <a:ahLst/>
              <a:cxnLst/>
              <a:rect l="l" t="t" r="r" b="b"/>
              <a:pathLst>
                <a:path w="108" h="147" extrusionOk="0">
                  <a:moveTo>
                    <a:pt x="88" y="0"/>
                  </a:moveTo>
                  <a:cubicBezTo>
                    <a:pt x="59" y="10"/>
                    <a:pt x="29" y="10"/>
                    <a:pt x="0" y="10"/>
                  </a:cubicBezTo>
                  <a:cubicBezTo>
                    <a:pt x="39" y="49"/>
                    <a:pt x="79" y="98"/>
                    <a:pt x="108" y="147"/>
                  </a:cubicBezTo>
                  <a:cubicBezTo>
                    <a:pt x="98" y="98"/>
                    <a:pt x="88" y="49"/>
                    <a:pt x="88" y="0"/>
                  </a:cubicBezTo>
                  <a:close/>
                </a:path>
              </a:pathLst>
            </a:custGeom>
            <a:solidFill>
              <a:srgbClr val="90C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9" name="Google Shape;2919;p38"/>
            <p:cNvSpPr/>
            <p:nvPr/>
          </p:nvSpPr>
          <p:spPr>
            <a:xfrm>
              <a:off x="-25561" y="1693455"/>
              <a:ext cx="553577" cy="385221"/>
            </a:xfrm>
            <a:custGeom>
              <a:avLst/>
              <a:gdLst/>
              <a:ahLst/>
              <a:cxnLst/>
              <a:rect l="l" t="t" r="r" b="b"/>
              <a:pathLst>
                <a:path w="2910" h="2025" extrusionOk="0">
                  <a:moveTo>
                    <a:pt x="979" y="1"/>
                  </a:moveTo>
                  <a:cubicBezTo>
                    <a:pt x="979" y="1"/>
                    <a:pt x="0" y="961"/>
                    <a:pt x="1175" y="1744"/>
                  </a:cubicBezTo>
                  <a:cubicBezTo>
                    <a:pt x="1480" y="1948"/>
                    <a:pt x="1740" y="2025"/>
                    <a:pt x="1958" y="2025"/>
                  </a:cubicBezTo>
                  <a:cubicBezTo>
                    <a:pt x="2630" y="2025"/>
                    <a:pt x="2909" y="1293"/>
                    <a:pt x="2909" y="1293"/>
                  </a:cubicBezTo>
                  <a:lnTo>
                    <a:pt x="979"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0" name="Google Shape;2920;p38"/>
            <p:cNvSpPr/>
            <p:nvPr/>
          </p:nvSpPr>
          <p:spPr>
            <a:xfrm>
              <a:off x="169997" y="1700874"/>
              <a:ext cx="192135" cy="126885"/>
            </a:xfrm>
            <a:custGeom>
              <a:avLst/>
              <a:gdLst/>
              <a:ahLst/>
              <a:cxnLst/>
              <a:rect l="l" t="t" r="r" b="b"/>
              <a:pathLst>
                <a:path w="1010" h="667" extrusionOk="0">
                  <a:moveTo>
                    <a:pt x="1009" y="667"/>
                  </a:moveTo>
                  <a:lnTo>
                    <a:pt x="1009" y="667"/>
                  </a:lnTo>
                  <a:lnTo>
                    <a:pt x="1009" y="667"/>
                  </a:lnTo>
                  <a:lnTo>
                    <a:pt x="1009" y="667"/>
                  </a:lnTo>
                  <a:lnTo>
                    <a:pt x="1009" y="667"/>
                  </a:lnTo>
                  <a:close/>
                  <a:moveTo>
                    <a:pt x="147" y="99"/>
                  </a:moveTo>
                  <a:lnTo>
                    <a:pt x="147" y="99"/>
                  </a:lnTo>
                  <a:lnTo>
                    <a:pt x="902" y="598"/>
                  </a:lnTo>
                  <a:lnTo>
                    <a:pt x="902" y="598"/>
                  </a:lnTo>
                  <a:lnTo>
                    <a:pt x="147" y="99"/>
                  </a:lnTo>
                  <a:close/>
                  <a:moveTo>
                    <a:pt x="1" y="1"/>
                  </a:moveTo>
                  <a:lnTo>
                    <a:pt x="40" y="20"/>
                  </a:lnTo>
                  <a:lnTo>
                    <a:pt x="40" y="20"/>
                  </a:lnTo>
                  <a:lnTo>
                    <a:pt x="1" y="1"/>
                  </a:lnTo>
                  <a:close/>
                </a:path>
              </a:pathLst>
            </a:custGeom>
            <a:solidFill>
              <a:srgbClr val="E565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1" name="Google Shape;2921;p38"/>
            <p:cNvSpPr/>
            <p:nvPr/>
          </p:nvSpPr>
          <p:spPr>
            <a:xfrm>
              <a:off x="177606" y="1704678"/>
              <a:ext cx="20545" cy="15028"/>
            </a:xfrm>
            <a:custGeom>
              <a:avLst/>
              <a:gdLst/>
              <a:ahLst/>
              <a:cxnLst/>
              <a:rect l="l" t="t" r="r" b="b"/>
              <a:pathLst>
                <a:path w="108" h="79" extrusionOk="0">
                  <a:moveTo>
                    <a:pt x="0" y="0"/>
                  </a:moveTo>
                  <a:lnTo>
                    <a:pt x="0" y="0"/>
                  </a:lnTo>
                  <a:lnTo>
                    <a:pt x="107" y="79"/>
                  </a:lnTo>
                  <a:lnTo>
                    <a:pt x="107" y="79"/>
                  </a:lnTo>
                  <a:close/>
                </a:path>
              </a:pathLst>
            </a:custGeom>
            <a:solidFill>
              <a:srgbClr val="CBB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2" name="Google Shape;2922;p38"/>
            <p:cNvSpPr/>
            <p:nvPr/>
          </p:nvSpPr>
          <p:spPr>
            <a:xfrm>
              <a:off x="341395" y="1814442"/>
              <a:ext cx="20735" cy="13316"/>
            </a:xfrm>
            <a:custGeom>
              <a:avLst/>
              <a:gdLst/>
              <a:ahLst/>
              <a:cxnLst/>
              <a:rect l="l" t="t" r="r" b="b"/>
              <a:pathLst>
                <a:path w="109" h="70" extrusionOk="0">
                  <a:moveTo>
                    <a:pt x="1" y="1"/>
                  </a:moveTo>
                  <a:lnTo>
                    <a:pt x="1" y="1"/>
                  </a:lnTo>
                  <a:lnTo>
                    <a:pt x="108" y="70"/>
                  </a:lnTo>
                  <a:lnTo>
                    <a:pt x="108" y="70"/>
                  </a:lnTo>
                  <a:close/>
                </a:path>
              </a:pathLst>
            </a:custGeom>
            <a:solidFill>
              <a:srgbClr val="CBB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3" name="Google Shape;2923;p38"/>
            <p:cNvSpPr/>
            <p:nvPr/>
          </p:nvSpPr>
          <p:spPr>
            <a:xfrm>
              <a:off x="114259" y="1697259"/>
              <a:ext cx="402532" cy="367149"/>
            </a:xfrm>
            <a:custGeom>
              <a:avLst/>
              <a:gdLst/>
              <a:ahLst/>
              <a:cxnLst/>
              <a:rect l="l" t="t" r="r" b="b"/>
              <a:pathLst>
                <a:path w="2116" h="1930" extrusionOk="0">
                  <a:moveTo>
                    <a:pt x="225" y="0"/>
                  </a:moveTo>
                  <a:cubicBezTo>
                    <a:pt x="186" y="49"/>
                    <a:pt x="78" y="166"/>
                    <a:pt x="0" y="323"/>
                  </a:cubicBezTo>
                  <a:cubicBezTo>
                    <a:pt x="303" y="490"/>
                    <a:pt x="577" y="695"/>
                    <a:pt x="852" y="921"/>
                  </a:cubicBezTo>
                  <a:cubicBezTo>
                    <a:pt x="1067" y="1087"/>
                    <a:pt x="1283" y="1273"/>
                    <a:pt x="1430" y="1518"/>
                  </a:cubicBezTo>
                  <a:cubicBezTo>
                    <a:pt x="1498" y="1646"/>
                    <a:pt x="1557" y="1783"/>
                    <a:pt x="1567" y="1929"/>
                  </a:cubicBezTo>
                  <a:cubicBezTo>
                    <a:pt x="1861" y="1802"/>
                    <a:pt x="2037" y="1538"/>
                    <a:pt x="2116" y="1381"/>
                  </a:cubicBezTo>
                  <a:cubicBezTo>
                    <a:pt x="2076" y="1313"/>
                    <a:pt x="2007" y="1254"/>
                    <a:pt x="1949" y="1205"/>
                  </a:cubicBezTo>
                  <a:cubicBezTo>
                    <a:pt x="1743" y="1019"/>
                    <a:pt x="1528" y="852"/>
                    <a:pt x="1302" y="686"/>
                  </a:cubicBezTo>
                  <a:lnTo>
                    <a:pt x="1195" y="617"/>
                  </a:lnTo>
                  <a:lnTo>
                    <a:pt x="440" y="118"/>
                  </a:lnTo>
                  <a:lnTo>
                    <a:pt x="333" y="39"/>
                  </a:lnTo>
                  <a:lnTo>
                    <a:pt x="294" y="20"/>
                  </a:lnTo>
                  <a:cubicBezTo>
                    <a:pt x="274" y="10"/>
                    <a:pt x="255" y="10"/>
                    <a:pt x="235" y="0"/>
                  </a:cubicBezTo>
                  <a:close/>
                </a:path>
              </a:pathLst>
            </a:custGeom>
            <a:solidFill>
              <a:srgbClr val="153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4" name="Google Shape;2924;p38"/>
            <p:cNvSpPr/>
            <p:nvPr/>
          </p:nvSpPr>
          <p:spPr>
            <a:xfrm>
              <a:off x="114259" y="1651033"/>
              <a:ext cx="458460" cy="338233"/>
            </a:xfrm>
            <a:custGeom>
              <a:avLst/>
              <a:gdLst/>
              <a:ahLst/>
              <a:cxnLst/>
              <a:rect l="l" t="t" r="r" b="b"/>
              <a:pathLst>
                <a:path w="2410" h="1778" extrusionOk="0">
                  <a:moveTo>
                    <a:pt x="255" y="0"/>
                  </a:moveTo>
                  <a:cubicBezTo>
                    <a:pt x="235" y="0"/>
                    <a:pt x="216" y="8"/>
                    <a:pt x="196" y="28"/>
                  </a:cubicBezTo>
                  <a:cubicBezTo>
                    <a:pt x="147" y="76"/>
                    <a:pt x="88" y="145"/>
                    <a:pt x="59" y="174"/>
                  </a:cubicBezTo>
                  <a:cubicBezTo>
                    <a:pt x="20" y="233"/>
                    <a:pt x="0" y="302"/>
                    <a:pt x="9" y="370"/>
                  </a:cubicBezTo>
                  <a:cubicBezTo>
                    <a:pt x="29" y="459"/>
                    <a:pt x="107" y="517"/>
                    <a:pt x="186" y="566"/>
                  </a:cubicBezTo>
                  <a:cubicBezTo>
                    <a:pt x="784" y="968"/>
                    <a:pt x="1381" y="1369"/>
                    <a:pt x="1988" y="1752"/>
                  </a:cubicBezTo>
                  <a:cubicBezTo>
                    <a:pt x="2016" y="1769"/>
                    <a:pt x="2050" y="1778"/>
                    <a:pt x="2085" y="1778"/>
                  </a:cubicBezTo>
                  <a:cubicBezTo>
                    <a:pt x="2144" y="1778"/>
                    <a:pt x="2205" y="1752"/>
                    <a:pt x="2242" y="1702"/>
                  </a:cubicBezTo>
                  <a:cubicBezTo>
                    <a:pt x="2282" y="1654"/>
                    <a:pt x="2340" y="1565"/>
                    <a:pt x="2380" y="1506"/>
                  </a:cubicBezTo>
                  <a:cubicBezTo>
                    <a:pt x="2409" y="1467"/>
                    <a:pt x="2399" y="1408"/>
                    <a:pt x="2360" y="1379"/>
                  </a:cubicBezTo>
                  <a:cubicBezTo>
                    <a:pt x="2096" y="1203"/>
                    <a:pt x="1822" y="1027"/>
                    <a:pt x="1547" y="840"/>
                  </a:cubicBezTo>
                  <a:cubicBezTo>
                    <a:pt x="1498" y="811"/>
                    <a:pt x="1450" y="772"/>
                    <a:pt x="1391" y="742"/>
                  </a:cubicBezTo>
                  <a:lnTo>
                    <a:pt x="509" y="155"/>
                  </a:lnTo>
                  <a:cubicBezTo>
                    <a:pt x="460" y="116"/>
                    <a:pt x="421" y="87"/>
                    <a:pt x="372" y="57"/>
                  </a:cubicBezTo>
                  <a:cubicBezTo>
                    <a:pt x="333" y="31"/>
                    <a:pt x="294" y="0"/>
                    <a:pt x="255"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5" name="Google Shape;2925;p38"/>
            <p:cNvSpPr/>
            <p:nvPr/>
          </p:nvSpPr>
          <p:spPr>
            <a:xfrm>
              <a:off x="117873" y="1693455"/>
              <a:ext cx="428784" cy="279642"/>
            </a:xfrm>
            <a:custGeom>
              <a:avLst/>
              <a:gdLst/>
              <a:ahLst/>
              <a:cxnLst/>
              <a:rect l="l" t="t" r="r" b="b"/>
              <a:pathLst>
                <a:path w="2254" h="1470" extrusionOk="0">
                  <a:moveTo>
                    <a:pt x="20" y="1"/>
                  </a:moveTo>
                  <a:cubicBezTo>
                    <a:pt x="10" y="10"/>
                    <a:pt x="1" y="30"/>
                    <a:pt x="1" y="40"/>
                  </a:cubicBezTo>
                  <a:cubicBezTo>
                    <a:pt x="30" y="69"/>
                    <a:pt x="59" y="99"/>
                    <a:pt x="99" y="118"/>
                  </a:cubicBezTo>
                  <a:cubicBezTo>
                    <a:pt x="222" y="203"/>
                    <a:pt x="363" y="245"/>
                    <a:pt x="509" y="245"/>
                  </a:cubicBezTo>
                  <a:cubicBezTo>
                    <a:pt x="548" y="245"/>
                    <a:pt x="588" y="242"/>
                    <a:pt x="627" y="236"/>
                  </a:cubicBezTo>
                  <a:cubicBezTo>
                    <a:pt x="656" y="412"/>
                    <a:pt x="765" y="559"/>
                    <a:pt x="911" y="647"/>
                  </a:cubicBezTo>
                  <a:cubicBezTo>
                    <a:pt x="1011" y="706"/>
                    <a:pt x="1123" y="734"/>
                    <a:pt x="1237" y="734"/>
                  </a:cubicBezTo>
                  <a:cubicBezTo>
                    <a:pt x="1292" y="734"/>
                    <a:pt x="1347" y="728"/>
                    <a:pt x="1401" y="715"/>
                  </a:cubicBezTo>
                  <a:lnTo>
                    <a:pt x="1401" y="715"/>
                  </a:lnTo>
                  <a:cubicBezTo>
                    <a:pt x="1381" y="852"/>
                    <a:pt x="1450" y="1000"/>
                    <a:pt x="1568" y="1087"/>
                  </a:cubicBezTo>
                  <a:cubicBezTo>
                    <a:pt x="1627" y="1131"/>
                    <a:pt x="1707" y="1153"/>
                    <a:pt x="1790" y="1153"/>
                  </a:cubicBezTo>
                  <a:cubicBezTo>
                    <a:pt x="1857" y="1153"/>
                    <a:pt x="1927" y="1138"/>
                    <a:pt x="1988" y="1107"/>
                  </a:cubicBezTo>
                  <a:cubicBezTo>
                    <a:pt x="2038" y="1254"/>
                    <a:pt x="2116" y="1372"/>
                    <a:pt x="2223" y="1470"/>
                  </a:cubicBezTo>
                  <a:lnTo>
                    <a:pt x="2253" y="1440"/>
                  </a:lnTo>
                  <a:cubicBezTo>
                    <a:pt x="2145" y="1342"/>
                    <a:pt x="2067" y="1215"/>
                    <a:pt x="2028" y="1078"/>
                  </a:cubicBezTo>
                  <a:cubicBezTo>
                    <a:pt x="2018" y="1068"/>
                    <a:pt x="2018" y="1058"/>
                    <a:pt x="2008" y="1058"/>
                  </a:cubicBezTo>
                  <a:lnTo>
                    <a:pt x="1988" y="1058"/>
                  </a:lnTo>
                  <a:cubicBezTo>
                    <a:pt x="1927" y="1091"/>
                    <a:pt x="1857" y="1108"/>
                    <a:pt x="1788" y="1108"/>
                  </a:cubicBezTo>
                  <a:cubicBezTo>
                    <a:pt x="1714" y="1108"/>
                    <a:pt x="1643" y="1089"/>
                    <a:pt x="1587" y="1048"/>
                  </a:cubicBezTo>
                  <a:cubicBezTo>
                    <a:pt x="1479" y="970"/>
                    <a:pt x="1420" y="823"/>
                    <a:pt x="1440" y="686"/>
                  </a:cubicBezTo>
                  <a:lnTo>
                    <a:pt x="1440" y="667"/>
                  </a:lnTo>
                  <a:cubicBezTo>
                    <a:pt x="1434" y="667"/>
                    <a:pt x="1427" y="662"/>
                    <a:pt x="1421" y="662"/>
                  </a:cubicBezTo>
                  <a:cubicBezTo>
                    <a:pt x="1417" y="662"/>
                    <a:pt x="1414" y="663"/>
                    <a:pt x="1411" y="667"/>
                  </a:cubicBezTo>
                  <a:cubicBezTo>
                    <a:pt x="1355" y="684"/>
                    <a:pt x="1297" y="693"/>
                    <a:pt x="1238" y="693"/>
                  </a:cubicBezTo>
                  <a:cubicBezTo>
                    <a:pt x="1132" y="693"/>
                    <a:pt x="1025" y="664"/>
                    <a:pt x="931" y="608"/>
                  </a:cubicBezTo>
                  <a:cubicBezTo>
                    <a:pt x="794" y="530"/>
                    <a:pt x="686" y="373"/>
                    <a:pt x="667" y="206"/>
                  </a:cubicBezTo>
                  <a:cubicBezTo>
                    <a:pt x="656" y="206"/>
                    <a:pt x="656" y="197"/>
                    <a:pt x="656" y="197"/>
                  </a:cubicBezTo>
                  <a:lnTo>
                    <a:pt x="637" y="197"/>
                  </a:lnTo>
                  <a:cubicBezTo>
                    <a:pt x="598" y="203"/>
                    <a:pt x="559" y="207"/>
                    <a:pt x="521" y="207"/>
                  </a:cubicBezTo>
                  <a:cubicBezTo>
                    <a:pt x="334" y="207"/>
                    <a:pt x="150" y="130"/>
                    <a:pt x="2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6" name="Google Shape;2926;p38"/>
            <p:cNvSpPr/>
            <p:nvPr/>
          </p:nvSpPr>
          <p:spPr>
            <a:xfrm>
              <a:off x="704737" y="1404874"/>
              <a:ext cx="540451" cy="518384"/>
            </a:xfrm>
            <a:custGeom>
              <a:avLst/>
              <a:gdLst/>
              <a:ahLst/>
              <a:cxnLst/>
              <a:rect l="l" t="t" r="r" b="b"/>
              <a:pathLst>
                <a:path w="2841" h="2725" extrusionOk="0">
                  <a:moveTo>
                    <a:pt x="1723" y="0"/>
                  </a:moveTo>
                  <a:cubicBezTo>
                    <a:pt x="1499" y="0"/>
                    <a:pt x="1299" y="212"/>
                    <a:pt x="1264" y="440"/>
                  </a:cubicBezTo>
                  <a:cubicBezTo>
                    <a:pt x="1245" y="558"/>
                    <a:pt x="1254" y="675"/>
                    <a:pt x="1274" y="783"/>
                  </a:cubicBezTo>
                  <a:cubicBezTo>
                    <a:pt x="1186" y="646"/>
                    <a:pt x="1068" y="519"/>
                    <a:pt x="912" y="440"/>
                  </a:cubicBezTo>
                  <a:cubicBezTo>
                    <a:pt x="839" y="408"/>
                    <a:pt x="754" y="376"/>
                    <a:pt x="672" y="376"/>
                  </a:cubicBezTo>
                  <a:cubicBezTo>
                    <a:pt x="654" y="376"/>
                    <a:pt x="636" y="378"/>
                    <a:pt x="618" y="382"/>
                  </a:cubicBezTo>
                  <a:cubicBezTo>
                    <a:pt x="510" y="401"/>
                    <a:pt x="412" y="469"/>
                    <a:pt x="383" y="567"/>
                  </a:cubicBezTo>
                  <a:cubicBezTo>
                    <a:pt x="353" y="685"/>
                    <a:pt x="431" y="802"/>
                    <a:pt x="510" y="900"/>
                  </a:cubicBezTo>
                  <a:cubicBezTo>
                    <a:pt x="608" y="1008"/>
                    <a:pt x="716" y="1106"/>
                    <a:pt x="843" y="1185"/>
                  </a:cubicBezTo>
                  <a:cubicBezTo>
                    <a:pt x="725" y="1145"/>
                    <a:pt x="608" y="1116"/>
                    <a:pt x="481" y="1116"/>
                  </a:cubicBezTo>
                  <a:cubicBezTo>
                    <a:pt x="246" y="1135"/>
                    <a:pt x="0" y="1341"/>
                    <a:pt x="40" y="1576"/>
                  </a:cubicBezTo>
                  <a:cubicBezTo>
                    <a:pt x="89" y="1811"/>
                    <a:pt x="363" y="1919"/>
                    <a:pt x="598" y="1919"/>
                  </a:cubicBezTo>
                  <a:cubicBezTo>
                    <a:pt x="615" y="1920"/>
                    <a:pt x="632" y="1920"/>
                    <a:pt x="648" y="1920"/>
                  </a:cubicBezTo>
                  <a:cubicBezTo>
                    <a:pt x="858" y="1920"/>
                    <a:pt x="1073" y="1862"/>
                    <a:pt x="1254" y="1753"/>
                  </a:cubicBezTo>
                  <a:lnTo>
                    <a:pt x="1254" y="1753"/>
                  </a:lnTo>
                  <a:cubicBezTo>
                    <a:pt x="1078" y="1880"/>
                    <a:pt x="892" y="2007"/>
                    <a:pt x="814" y="2213"/>
                  </a:cubicBezTo>
                  <a:cubicBezTo>
                    <a:pt x="735" y="2409"/>
                    <a:pt x="833" y="2693"/>
                    <a:pt x="1038" y="2722"/>
                  </a:cubicBezTo>
                  <a:cubicBezTo>
                    <a:pt x="1052" y="2724"/>
                    <a:pt x="1065" y="2725"/>
                    <a:pt x="1079" y="2725"/>
                  </a:cubicBezTo>
                  <a:cubicBezTo>
                    <a:pt x="1191" y="2725"/>
                    <a:pt x="1294" y="2655"/>
                    <a:pt x="1382" y="2585"/>
                  </a:cubicBezTo>
                  <a:cubicBezTo>
                    <a:pt x="1450" y="2517"/>
                    <a:pt x="1519" y="2428"/>
                    <a:pt x="1567" y="2340"/>
                  </a:cubicBezTo>
                  <a:cubicBezTo>
                    <a:pt x="1578" y="2389"/>
                    <a:pt x="1597" y="2428"/>
                    <a:pt x="1626" y="2467"/>
                  </a:cubicBezTo>
                  <a:cubicBezTo>
                    <a:pt x="1701" y="2583"/>
                    <a:pt x="1837" y="2640"/>
                    <a:pt x="1975" y="2640"/>
                  </a:cubicBezTo>
                  <a:cubicBezTo>
                    <a:pt x="2070" y="2640"/>
                    <a:pt x="2167" y="2612"/>
                    <a:pt x="2244" y="2556"/>
                  </a:cubicBezTo>
                  <a:cubicBezTo>
                    <a:pt x="2429" y="2419"/>
                    <a:pt x="2488" y="2144"/>
                    <a:pt x="2410" y="1919"/>
                  </a:cubicBezTo>
                  <a:cubicBezTo>
                    <a:pt x="2361" y="1782"/>
                    <a:pt x="2253" y="1674"/>
                    <a:pt x="2135" y="1586"/>
                  </a:cubicBezTo>
                  <a:lnTo>
                    <a:pt x="2135" y="1586"/>
                  </a:lnTo>
                  <a:cubicBezTo>
                    <a:pt x="2199" y="1607"/>
                    <a:pt x="2262" y="1617"/>
                    <a:pt x="2325" y="1617"/>
                  </a:cubicBezTo>
                  <a:cubicBezTo>
                    <a:pt x="2379" y="1617"/>
                    <a:pt x="2434" y="1609"/>
                    <a:pt x="2488" y="1596"/>
                  </a:cubicBezTo>
                  <a:cubicBezTo>
                    <a:pt x="2684" y="1527"/>
                    <a:pt x="2841" y="1331"/>
                    <a:pt x="2812" y="1126"/>
                  </a:cubicBezTo>
                  <a:cubicBezTo>
                    <a:pt x="2782" y="939"/>
                    <a:pt x="2606" y="802"/>
                    <a:pt x="2429" y="773"/>
                  </a:cubicBezTo>
                  <a:cubicBezTo>
                    <a:pt x="2405" y="770"/>
                    <a:pt x="2380" y="769"/>
                    <a:pt x="2355" y="769"/>
                  </a:cubicBezTo>
                  <a:cubicBezTo>
                    <a:pt x="2214" y="769"/>
                    <a:pt x="2076" y="815"/>
                    <a:pt x="1959" y="891"/>
                  </a:cubicBezTo>
                  <a:cubicBezTo>
                    <a:pt x="2008" y="802"/>
                    <a:pt x="2048" y="715"/>
                    <a:pt x="2077" y="646"/>
                  </a:cubicBezTo>
                  <a:cubicBezTo>
                    <a:pt x="2155" y="401"/>
                    <a:pt x="2048" y="78"/>
                    <a:pt x="1802" y="9"/>
                  </a:cubicBezTo>
                  <a:cubicBezTo>
                    <a:pt x="1776" y="3"/>
                    <a:pt x="1749" y="0"/>
                    <a:pt x="172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7" name="Google Shape;2927;p38"/>
            <p:cNvSpPr/>
            <p:nvPr/>
          </p:nvSpPr>
          <p:spPr>
            <a:xfrm>
              <a:off x="777405" y="1678617"/>
              <a:ext cx="169687" cy="30057"/>
            </a:xfrm>
            <a:custGeom>
              <a:avLst/>
              <a:gdLst/>
              <a:ahLst/>
              <a:cxnLst/>
              <a:rect l="l" t="t" r="r" b="b"/>
              <a:pathLst>
                <a:path w="892" h="158" extrusionOk="0">
                  <a:moveTo>
                    <a:pt x="40" y="0"/>
                  </a:moveTo>
                  <a:cubicBezTo>
                    <a:pt x="30" y="0"/>
                    <a:pt x="20" y="10"/>
                    <a:pt x="10" y="20"/>
                  </a:cubicBezTo>
                  <a:cubicBezTo>
                    <a:pt x="1" y="29"/>
                    <a:pt x="10" y="49"/>
                    <a:pt x="20" y="49"/>
                  </a:cubicBezTo>
                  <a:lnTo>
                    <a:pt x="20" y="59"/>
                  </a:lnTo>
                  <a:cubicBezTo>
                    <a:pt x="167" y="118"/>
                    <a:pt x="314" y="157"/>
                    <a:pt x="471" y="157"/>
                  </a:cubicBezTo>
                  <a:cubicBezTo>
                    <a:pt x="608" y="157"/>
                    <a:pt x="745" y="127"/>
                    <a:pt x="872" y="79"/>
                  </a:cubicBezTo>
                  <a:cubicBezTo>
                    <a:pt x="882" y="68"/>
                    <a:pt x="892" y="59"/>
                    <a:pt x="892" y="39"/>
                  </a:cubicBezTo>
                  <a:cubicBezTo>
                    <a:pt x="882" y="29"/>
                    <a:pt x="872" y="20"/>
                    <a:pt x="863" y="20"/>
                  </a:cubicBezTo>
                  <a:lnTo>
                    <a:pt x="852" y="20"/>
                  </a:lnTo>
                  <a:cubicBezTo>
                    <a:pt x="735" y="68"/>
                    <a:pt x="598" y="98"/>
                    <a:pt x="471" y="98"/>
                  </a:cubicBezTo>
                  <a:cubicBezTo>
                    <a:pt x="324" y="98"/>
                    <a:pt x="177" y="68"/>
                    <a:pt x="49" y="0"/>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8" name="Google Shape;2928;p38"/>
            <p:cNvSpPr/>
            <p:nvPr/>
          </p:nvSpPr>
          <p:spPr>
            <a:xfrm>
              <a:off x="898392" y="1728838"/>
              <a:ext cx="87887" cy="113949"/>
            </a:xfrm>
            <a:custGeom>
              <a:avLst/>
              <a:gdLst/>
              <a:ahLst/>
              <a:cxnLst/>
              <a:rect l="l" t="t" r="r" b="b"/>
              <a:pathLst>
                <a:path w="462" h="599" extrusionOk="0">
                  <a:moveTo>
                    <a:pt x="422" y="0"/>
                  </a:moveTo>
                  <a:cubicBezTo>
                    <a:pt x="412" y="0"/>
                    <a:pt x="403" y="0"/>
                    <a:pt x="403" y="11"/>
                  </a:cubicBezTo>
                  <a:lnTo>
                    <a:pt x="11" y="549"/>
                  </a:lnTo>
                  <a:cubicBezTo>
                    <a:pt x="1" y="568"/>
                    <a:pt x="1" y="579"/>
                    <a:pt x="11" y="588"/>
                  </a:cubicBezTo>
                  <a:lnTo>
                    <a:pt x="20" y="588"/>
                  </a:lnTo>
                  <a:cubicBezTo>
                    <a:pt x="20" y="598"/>
                    <a:pt x="31" y="598"/>
                    <a:pt x="31" y="598"/>
                  </a:cubicBezTo>
                  <a:cubicBezTo>
                    <a:pt x="40" y="598"/>
                    <a:pt x="50" y="598"/>
                    <a:pt x="60" y="588"/>
                  </a:cubicBezTo>
                  <a:lnTo>
                    <a:pt x="451" y="40"/>
                  </a:lnTo>
                  <a:cubicBezTo>
                    <a:pt x="462" y="30"/>
                    <a:pt x="451" y="11"/>
                    <a:pt x="442" y="0"/>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9" name="Google Shape;2929;p38"/>
            <p:cNvSpPr/>
            <p:nvPr/>
          </p:nvSpPr>
          <p:spPr>
            <a:xfrm>
              <a:off x="1000927" y="1704678"/>
              <a:ext cx="97209" cy="115661"/>
            </a:xfrm>
            <a:custGeom>
              <a:avLst/>
              <a:gdLst/>
              <a:ahLst/>
              <a:cxnLst/>
              <a:rect l="l" t="t" r="r" b="b"/>
              <a:pathLst>
                <a:path w="511" h="608" extrusionOk="0">
                  <a:moveTo>
                    <a:pt x="10" y="0"/>
                  </a:moveTo>
                  <a:cubicBezTo>
                    <a:pt x="1" y="20"/>
                    <a:pt x="1" y="29"/>
                    <a:pt x="10" y="49"/>
                  </a:cubicBezTo>
                  <a:cubicBezTo>
                    <a:pt x="177" y="216"/>
                    <a:pt x="324" y="392"/>
                    <a:pt x="451" y="588"/>
                  </a:cubicBezTo>
                  <a:lnTo>
                    <a:pt x="451" y="597"/>
                  </a:lnTo>
                  <a:cubicBezTo>
                    <a:pt x="461" y="597"/>
                    <a:pt x="461" y="608"/>
                    <a:pt x="471" y="608"/>
                  </a:cubicBezTo>
                  <a:cubicBezTo>
                    <a:pt x="480" y="608"/>
                    <a:pt x="480" y="608"/>
                    <a:pt x="491" y="597"/>
                  </a:cubicBezTo>
                  <a:cubicBezTo>
                    <a:pt x="500" y="588"/>
                    <a:pt x="510" y="578"/>
                    <a:pt x="500" y="558"/>
                  </a:cubicBezTo>
                  <a:cubicBezTo>
                    <a:pt x="373" y="362"/>
                    <a:pt x="226" y="177"/>
                    <a:pt x="60" y="0"/>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0" name="Google Shape;2930;p38"/>
            <p:cNvSpPr/>
            <p:nvPr/>
          </p:nvSpPr>
          <p:spPr>
            <a:xfrm>
              <a:off x="1045822" y="1624401"/>
              <a:ext cx="121178" cy="46987"/>
            </a:xfrm>
            <a:custGeom>
              <a:avLst/>
              <a:gdLst/>
              <a:ahLst/>
              <a:cxnLst/>
              <a:rect l="l" t="t" r="r" b="b"/>
              <a:pathLst>
                <a:path w="637" h="247" extrusionOk="0">
                  <a:moveTo>
                    <a:pt x="597" y="1"/>
                  </a:moveTo>
                  <a:cubicBezTo>
                    <a:pt x="411" y="79"/>
                    <a:pt x="215" y="148"/>
                    <a:pt x="20" y="187"/>
                  </a:cubicBezTo>
                  <a:cubicBezTo>
                    <a:pt x="9" y="187"/>
                    <a:pt x="0" y="207"/>
                    <a:pt x="0" y="227"/>
                  </a:cubicBezTo>
                  <a:cubicBezTo>
                    <a:pt x="0" y="227"/>
                    <a:pt x="0" y="236"/>
                    <a:pt x="9" y="236"/>
                  </a:cubicBezTo>
                  <a:cubicBezTo>
                    <a:pt x="9" y="246"/>
                    <a:pt x="20" y="246"/>
                    <a:pt x="29" y="246"/>
                  </a:cubicBezTo>
                  <a:cubicBezTo>
                    <a:pt x="235" y="197"/>
                    <a:pt x="431" y="138"/>
                    <a:pt x="617" y="50"/>
                  </a:cubicBezTo>
                  <a:cubicBezTo>
                    <a:pt x="636" y="50"/>
                    <a:pt x="636" y="31"/>
                    <a:pt x="636" y="20"/>
                  </a:cubicBezTo>
                  <a:cubicBezTo>
                    <a:pt x="627" y="1"/>
                    <a:pt x="617" y="1"/>
                    <a:pt x="607" y="1"/>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1" name="Google Shape;2931;p38"/>
            <p:cNvSpPr/>
            <p:nvPr/>
          </p:nvSpPr>
          <p:spPr>
            <a:xfrm>
              <a:off x="993508" y="1490288"/>
              <a:ext cx="63538" cy="164171"/>
            </a:xfrm>
            <a:custGeom>
              <a:avLst/>
              <a:gdLst/>
              <a:ahLst/>
              <a:cxnLst/>
              <a:rect l="l" t="t" r="r" b="b"/>
              <a:pathLst>
                <a:path w="334" h="863" extrusionOk="0">
                  <a:moveTo>
                    <a:pt x="304" y="1"/>
                  </a:moveTo>
                  <a:cubicBezTo>
                    <a:pt x="295" y="1"/>
                    <a:pt x="275" y="11"/>
                    <a:pt x="275" y="20"/>
                  </a:cubicBezTo>
                  <a:cubicBezTo>
                    <a:pt x="226" y="295"/>
                    <a:pt x="128" y="569"/>
                    <a:pt x="10" y="823"/>
                  </a:cubicBezTo>
                  <a:cubicBezTo>
                    <a:pt x="1" y="834"/>
                    <a:pt x="1" y="853"/>
                    <a:pt x="10" y="853"/>
                  </a:cubicBezTo>
                  <a:lnTo>
                    <a:pt x="20" y="863"/>
                  </a:lnTo>
                  <a:lnTo>
                    <a:pt x="30" y="863"/>
                  </a:lnTo>
                  <a:cubicBezTo>
                    <a:pt x="40" y="863"/>
                    <a:pt x="49" y="853"/>
                    <a:pt x="60" y="843"/>
                  </a:cubicBezTo>
                  <a:cubicBezTo>
                    <a:pt x="186" y="588"/>
                    <a:pt x="275" y="314"/>
                    <a:pt x="334" y="30"/>
                  </a:cubicBezTo>
                  <a:cubicBezTo>
                    <a:pt x="334" y="20"/>
                    <a:pt x="324" y="1"/>
                    <a:pt x="314" y="1"/>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2" name="Google Shape;2932;p38"/>
            <p:cNvSpPr/>
            <p:nvPr/>
          </p:nvSpPr>
          <p:spPr>
            <a:xfrm>
              <a:off x="848171" y="1531378"/>
              <a:ext cx="136206" cy="136206"/>
            </a:xfrm>
            <a:custGeom>
              <a:avLst/>
              <a:gdLst/>
              <a:ahLst/>
              <a:cxnLst/>
              <a:rect l="l" t="t" r="r" b="b"/>
              <a:pathLst>
                <a:path w="716" h="716" extrusionOk="0">
                  <a:moveTo>
                    <a:pt x="40" y="0"/>
                  </a:moveTo>
                  <a:cubicBezTo>
                    <a:pt x="30" y="0"/>
                    <a:pt x="20" y="0"/>
                    <a:pt x="20" y="10"/>
                  </a:cubicBezTo>
                  <a:cubicBezTo>
                    <a:pt x="1" y="20"/>
                    <a:pt x="1" y="39"/>
                    <a:pt x="20" y="50"/>
                  </a:cubicBezTo>
                  <a:lnTo>
                    <a:pt x="667" y="705"/>
                  </a:lnTo>
                  <a:cubicBezTo>
                    <a:pt x="676" y="716"/>
                    <a:pt x="686" y="716"/>
                    <a:pt x="686" y="716"/>
                  </a:cubicBezTo>
                  <a:cubicBezTo>
                    <a:pt x="696" y="716"/>
                    <a:pt x="706" y="716"/>
                    <a:pt x="706" y="705"/>
                  </a:cubicBezTo>
                  <a:cubicBezTo>
                    <a:pt x="715" y="696"/>
                    <a:pt x="715" y="676"/>
                    <a:pt x="706" y="666"/>
                  </a:cubicBezTo>
                  <a:lnTo>
                    <a:pt x="60" y="10"/>
                  </a:lnTo>
                  <a:cubicBezTo>
                    <a:pt x="49" y="0"/>
                    <a:pt x="40" y="0"/>
                    <a:pt x="40" y="0"/>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3" name="Google Shape;2933;p38"/>
            <p:cNvSpPr/>
            <p:nvPr/>
          </p:nvSpPr>
          <p:spPr>
            <a:xfrm>
              <a:off x="906002" y="1610324"/>
              <a:ext cx="180911" cy="141153"/>
            </a:xfrm>
            <a:custGeom>
              <a:avLst/>
              <a:gdLst/>
              <a:ahLst/>
              <a:cxnLst/>
              <a:rect l="l" t="t" r="r" b="b"/>
              <a:pathLst>
                <a:path w="951" h="742" extrusionOk="0">
                  <a:moveTo>
                    <a:pt x="495" y="0"/>
                  </a:moveTo>
                  <a:cubicBezTo>
                    <a:pt x="378" y="0"/>
                    <a:pt x="259" y="32"/>
                    <a:pt x="187" y="85"/>
                  </a:cubicBezTo>
                  <a:cubicBezTo>
                    <a:pt x="108" y="134"/>
                    <a:pt x="49" y="203"/>
                    <a:pt x="20" y="290"/>
                  </a:cubicBezTo>
                  <a:cubicBezTo>
                    <a:pt x="0" y="379"/>
                    <a:pt x="10" y="477"/>
                    <a:pt x="49" y="555"/>
                  </a:cubicBezTo>
                  <a:cubicBezTo>
                    <a:pt x="78" y="604"/>
                    <a:pt x="128" y="643"/>
                    <a:pt x="176" y="673"/>
                  </a:cubicBezTo>
                  <a:cubicBezTo>
                    <a:pt x="246" y="719"/>
                    <a:pt x="331" y="742"/>
                    <a:pt x="414" y="742"/>
                  </a:cubicBezTo>
                  <a:cubicBezTo>
                    <a:pt x="471" y="742"/>
                    <a:pt x="527" y="732"/>
                    <a:pt x="578" y="712"/>
                  </a:cubicBezTo>
                  <a:cubicBezTo>
                    <a:pt x="784" y="623"/>
                    <a:pt x="950" y="320"/>
                    <a:pt x="794" y="114"/>
                  </a:cubicBezTo>
                  <a:cubicBezTo>
                    <a:pt x="734" y="34"/>
                    <a:pt x="616" y="0"/>
                    <a:pt x="49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4" name="Google Shape;2934;p38"/>
            <p:cNvSpPr/>
            <p:nvPr/>
          </p:nvSpPr>
          <p:spPr>
            <a:xfrm>
              <a:off x="1025086" y="3229761"/>
              <a:ext cx="169878" cy="863656"/>
            </a:xfrm>
            <a:custGeom>
              <a:avLst/>
              <a:gdLst/>
              <a:ahLst/>
              <a:cxnLst/>
              <a:rect l="l" t="t" r="r" b="b"/>
              <a:pathLst>
                <a:path w="893" h="4540" extrusionOk="0">
                  <a:moveTo>
                    <a:pt x="482" y="0"/>
                  </a:moveTo>
                  <a:cubicBezTo>
                    <a:pt x="478" y="0"/>
                    <a:pt x="474" y="2"/>
                    <a:pt x="471" y="4"/>
                  </a:cubicBezTo>
                  <a:cubicBezTo>
                    <a:pt x="451" y="15"/>
                    <a:pt x="451" y="34"/>
                    <a:pt x="462" y="44"/>
                  </a:cubicBezTo>
                  <a:cubicBezTo>
                    <a:pt x="608" y="289"/>
                    <a:pt x="647" y="622"/>
                    <a:pt x="560" y="984"/>
                  </a:cubicBezTo>
                  <a:cubicBezTo>
                    <a:pt x="510" y="1209"/>
                    <a:pt x="422" y="1425"/>
                    <a:pt x="334" y="1640"/>
                  </a:cubicBezTo>
                  <a:cubicBezTo>
                    <a:pt x="305" y="1728"/>
                    <a:pt x="266" y="1817"/>
                    <a:pt x="236" y="1904"/>
                  </a:cubicBezTo>
                  <a:cubicBezTo>
                    <a:pt x="60" y="2365"/>
                    <a:pt x="1" y="2727"/>
                    <a:pt x="50" y="3060"/>
                  </a:cubicBezTo>
                  <a:cubicBezTo>
                    <a:pt x="129" y="3638"/>
                    <a:pt x="520" y="4128"/>
                    <a:pt x="843" y="4529"/>
                  </a:cubicBezTo>
                  <a:cubicBezTo>
                    <a:pt x="843" y="4539"/>
                    <a:pt x="863" y="4539"/>
                    <a:pt x="873" y="4539"/>
                  </a:cubicBezTo>
                  <a:lnTo>
                    <a:pt x="882" y="4529"/>
                  </a:lnTo>
                  <a:cubicBezTo>
                    <a:pt x="893" y="4520"/>
                    <a:pt x="893" y="4510"/>
                    <a:pt x="882" y="4490"/>
                  </a:cubicBezTo>
                  <a:cubicBezTo>
                    <a:pt x="569" y="4098"/>
                    <a:pt x="177" y="3619"/>
                    <a:pt x="109" y="3051"/>
                  </a:cubicBezTo>
                  <a:cubicBezTo>
                    <a:pt x="60" y="2727"/>
                    <a:pt x="118" y="2375"/>
                    <a:pt x="285" y="1924"/>
                  </a:cubicBezTo>
                  <a:cubicBezTo>
                    <a:pt x="324" y="1836"/>
                    <a:pt x="353" y="1748"/>
                    <a:pt x="393" y="1669"/>
                  </a:cubicBezTo>
                  <a:cubicBezTo>
                    <a:pt x="481" y="1444"/>
                    <a:pt x="569" y="1229"/>
                    <a:pt x="618" y="994"/>
                  </a:cubicBezTo>
                  <a:cubicBezTo>
                    <a:pt x="706" y="612"/>
                    <a:pt x="667" y="269"/>
                    <a:pt x="510" y="15"/>
                  </a:cubicBezTo>
                  <a:cubicBezTo>
                    <a:pt x="504" y="7"/>
                    <a:pt x="492" y="0"/>
                    <a:pt x="482"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5" name="Google Shape;2935;p38"/>
            <p:cNvSpPr/>
            <p:nvPr/>
          </p:nvSpPr>
          <p:spPr>
            <a:xfrm>
              <a:off x="1069791" y="3192856"/>
              <a:ext cx="105579" cy="88268"/>
            </a:xfrm>
            <a:custGeom>
              <a:avLst/>
              <a:gdLst/>
              <a:ahLst/>
              <a:cxnLst/>
              <a:rect l="l" t="t" r="r" b="b"/>
              <a:pathLst>
                <a:path w="555" h="464" extrusionOk="0">
                  <a:moveTo>
                    <a:pt x="310" y="1"/>
                  </a:moveTo>
                  <a:cubicBezTo>
                    <a:pt x="302" y="1"/>
                    <a:pt x="294" y="1"/>
                    <a:pt x="285" y="2"/>
                  </a:cubicBezTo>
                  <a:cubicBezTo>
                    <a:pt x="158" y="13"/>
                    <a:pt x="1" y="140"/>
                    <a:pt x="11" y="277"/>
                  </a:cubicBezTo>
                  <a:cubicBezTo>
                    <a:pt x="21" y="316"/>
                    <a:pt x="40" y="355"/>
                    <a:pt x="70" y="375"/>
                  </a:cubicBezTo>
                  <a:cubicBezTo>
                    <a:pt x="86" y="379"/>
                    <a:pt x="103" y="381"/>
                    <a:pt x="118" y="381"/>
                  </a:cubicBezTo>
                  <a:cubicBezTo>
                    <a:pt x="140" y="381"/>
                    <a:pt x="160" y="377"/>
                    <a:pt x="177" y="365"/>
                  </a:cubicBezTo>
                  <a:cubicBezTo>
                    <a:pt x="187" y="355"/>
                    <a:pt x="197" y="346"/>
                    <a:pt x="197" y="326"/>
                  </a:cubicBezTo>
                  <a:cubicBezTo>
                    <a:pt x="197" y="346"/>
                    <a:pt x="197" y="365"/>
                    <a:pt x="207" y="394"/>
                  </a:cubicBezTo>
                  <a:cubicBezTo>
                    <a:pt x="216" y="433"/>
                    <a:pt x="256" y="463"/>
                    <a:pt x="295" y="463"/>
                  </a:cubicBezTo>
                  <a:cubicBezTo>
                    <a:pt x="325" y="463"/>
                    <a:pt x="354" y="433"/>
                    <a:pt x="364" y="394"/>
                  </a:cubicBezTo>
                  <a:cubicBezTo>
                    <a:pt x="373" y="365"/>
                    <a:pt x="373" y="326"/>
                    <a:pt x="373" y="296"/>
                  </a:cubicBezTo>
                  <a:cubicBezTo>
                    <a:pt x="393" y="316"/>
                    <a:pt x="412" y="346"/>
                    <a:pt x="432" y="355"/>
                  </a:cubicBezTo>
                  <a:cubicBezTo>
                    <a:pt x="449" y="364"/>
                    <a:pt x="464" y="368"/>
                    <a:pt x="477" y="368"/>
                  </a:cubicBezTo>
                  <a:cubicBezTo>
                    <a:pt x="538" y="368"/>
                    <a:pt x="554" y="284"/>
                    <a:pt x="530" y="228"/>
                  </a:cubicBezTo>
                  <a:cubicBezTo>
                    <a:pt x="493" y="127"/>
                    <a:pt x="422" y="1"/>
                    <a:pt x="310"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6" name="Google Shape;2936;p38"/>
            <p:cNvSpPr/>
            <p:nvPr/>
          </p:nvSpPr>
          <p:spPr>
            <a:xfrm>
              <a:off x="820207" y="2486148"/>
              <a:ext cx="549962" cy="722693"/>
            </a:xfrm>
            <a:custGeom>
              <a:avLst/>
              <a:gdLst/>
              <a:ahLst/>
              <a:cxnLst/>
              <a:rect l="l" t="t" r="r" b="b"/>
              <a:pathLst>
                <a:path w="2891" h="3799" extrusionOk="0">
                  <a:moveTo>
                    <a:pt x="1598" y="1"/>
                  </a:moveTo>
                  <a:cubicBezTo>
                    <a:pt x="1100" y="1"/>
                    <a:pt x="569" y="176"/>
                    <a:pt x="294" y="554"/>
                  </a:cubicBezTo>
                  <a:cubicBezTo>
                    <a:pt x="1" y="975"/>
                    <a:pt x="50" y="1543"/>
                    <a:pt x="148" y="2043"/>
                  </a:cubicBezTo>
                  <a:cubicBezTo>
                    <a:pt x="246" y="2542"/>
                    <a:pt x="392" y="3042"/>
                    <a:pt x="745" y="3404"/>
                  </a:cubicBezTo>
                  <a:cubicBezTo>
                    <a:pt x="972" y="3644"/>
                    <a:pt x="1311" y="3798"/>
                    <a:pt x="1636" y="3798"/>
                  </a:cubicBezTo>
                  <a:cubicBezTo>
                    <a:pt x="1802" y="3798"/>
                    <a:pt x="1964" y="3758"/>
                    <a:pt x="2107" y="3669"/>
                  </a:cubicBezTo>
                  <a:cubicBezTo>
                    <a:pt x="2312" y="3532"/>
                    <a:pt x="2449" y="3316"/>
                    <a:pt x="2567" y="3101"/>
                  </a:cubicBezTo>
                  <a:cubicBezTo>
                    <a:pt x="2773" y="2670"/>
                    <a:pt x="2880" y="2190"/>
                    <a:pt x="2890" y="1700"/>
                  </a:cubicBezTo>
                  <a:cubicBezTo>
                    <a:pt x="2890" y="1162"/>
                    <a:pt x="2812" y="300"/>
                    <a:pt x="2194" y="94"/>
                  </a:cubicBezTo>
                  <a:cubicBezTo>
                    <a:pt x="2016" y="32"/>
                    <a:pt x="1810" y="1"/>
                    <a:pt x="1598"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7" name="Google Shape;2937;p38"/>
            <p:cNvSpPr/>
            <p:nvPr/>
          </p:nvSpPr>
          <p:spPr>
            <a:xfrm>
              <a:off x="864912" y="2589633"/>
              <a:ext cx="13316" cy="18833"/>
            </a:xfrm>
            <a:custGeom>
              <a:avLst/>
              <a:gdLst/>
              <a:ahLst/>
              <a:cxnLst/>
              <a:rect l="l" t="t" r="r" b="b"/>
              <a:pathLst>
                <a:path w="70" h="99" extrusionOk="0">
                  <a:moveTo>
                    <a:pt x="70" y="0"/>
                  </a:moveTo>
                  <a:cubicBezTo>
                    <a:pt x="70" y="10"/>
                    <a:pt x="70" y="10"/>
                    <a:pt x="59" y="10"/>
                  </a:cubicBezTo>
                  <a:lnTo>
                    <a:pt x="1" y="98"/>
                  </a:lnTo>
                  <a:lnTo>
                    <a:pt x="1" y="98"/>
                  </a:lnTo>
                  <a:lnTo>
                    <a:pt x="59" y="10"/>
                  </a:lnTo>
                  <a:cubicBezTo>
                    <a:pt x="70" y="10"/>
                    <a:pt x="70" y="10"/>
                    <a:pt x="70" y="0"/>
                  </a:cubicBezTo>
                  <a:close/>
                  <a:moveTo>
                    <a:pt x="70" y="0"/>
                  </a:moveTo>
                  <a:lnTo>
                    <a:pt x="70" y="0"/>
                  </a:lnTo>
                  <a:lnTo>
                    <a:pt x="70" y="0"/>
                  </a:lnTo>
                  <a:close/>
                  <a:moveTo>
                    <a:pt x="70" y="0"/>
                  </a:moveTo>
                  <a:lnTo>
                    <a:pt x="70" y="0"/>
                  </a:lnTo>
                  <a:close/>
                </a:path>
              </a:pathLst>
            </a:custGeom>
            <a:solidFill>
              <a:srgbClr val="F7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8" name="Google Shape;2938;p38"/>
            <p:cNvSpPr/>
            <p:nvPr/>
          </p:nvSpPr>
          <p:spPr>
            <a:xfrm>
              <a:off x="961739" y="3133694"/>
              <a:ext cx="132592" cy="70957"/>
            </a:xfrm>
            <a:custGeom>
              <a:avLst/>
              <a:gdLst/>
              <a:ahLst/>
              <a:cxnLst/>
              <a:rect l="l" t="t" r="r" b="b"/>
              <a:pathLst>
                <a:path w="697" h="373" extrusionOk="0">
                  <a:moveTo>
                    <a:pt x="1" y="0"/>
                  </a:moveTo>
                  <a:cubicBezTo>
                    <a:pt x="187" y="196"/>
                    <a:pt x="432" y="333"/>
                    <a:pt x="697" y="372"/>
                  </a:cubicBezTo>
                  <a:lnTo>
                    <a:pt x="697" y="372"/>
                  </a:lnTo>
                  <a:cubicBezTo>
                    <a:pt x="432" y="333"/>
                    <a:pt x="187" y="196"/>
                    <a:pt x="1" y="0"/>
                  </a:cubicBezTo>
                  <a:close/>
                </a:path>
              </a:pathLst>
            </a:custGeom>
            <a:solidFill>
              <a:srgbClr val="E46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9" name="Google Shape;2939;p38"/>
            <p:cNvSpPr/>
            <p:nvPr/>
          </p:nvSpPr>
          <p:spPr>
            <a:xfrm>
              <a:off x="1094140" y="3204460"/>
              <a:ext cx="37476" cy="3805"/>
            </a:xfrm>
            <a:custGeom>
              <a:avLst/>
              <a:gdLst/>
              <a:ahLst/>
              <a:cxnLst/>
              <a:rect l="l" t="t" r="r" b="b"/>
              <a:pathLst>
                <a:path w="197" h="20" extrusionOk="0">
                  <a:moveTo>
                    <a:pt x="1" y="0"/>
                  </a:moveTo>
                  <a:lnTo>
                    <a:pt x="1" y="0"/>
                  </a:lnTo>
                  <a:cubicBezTo>
                    <a:pt x="59" y="20"/>
                    <a:pt x="128" y="20"/>
                    <a:pt x="197" y="20"/>
                  </a:cubicBezTo>
                  <a:lnTo>
                    <a:pt x="197" y="20"/>
                  </a:lnTo>
                  <a:cubicBezTo>
                    <a:pt x="128" y="20"/>
                    <a:pt x="59" y="20"/>
                    <a:pt x="1" y="0"/>
                  </a:cubicBezTo>
                  <a:close/>
                </a:path>
              </a:pathLst>
            </a:custGeom>
            <a:solidFill>
              <a:srgbClr val="E348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0" name="Google Shape;2940;p38"/>
            <p:cNvSpPr/>
            <p:nvPr/>
          </p:nvSpPr>
          <p:spPr>
            <a:xfrm>
              <a:off x="1220834" y="3182013"/>
              <a:ext cx="2093" cy="2093"/>
            </a:xfrm>
            <a:custGeom>
              <a:avLst/>
              <a:gdLst/>
              <a:ahLst/>
              <a:cxnLst/>
              <a:rect l="l" t="t" r="r" b="b"/>
              <a:pathLst>
                <a:path w="11" h="11" extrusionOk="0">
                  <a:moveTo>
                    <a:pt x="1" y="11"/>
                  </a:moveTo>
                  <a:lnTo>
                    <a:pt x="1" y="11"/>
                  </a:lnTo>
                  <a:lnTo>
                    <a:pt x="1" y="11"/>
                  </a:lnTo>
                  <a:close/>
                  <a:moveTo>
                    <a:pt x="10" y="1"/>
                  </a:moveTo>
                  <a:lnTo>
                    <a:pt x="10" y="1"/>
                  </a:lnTo>
                  <a:close/>
                </a:path>
              </a:pathLst>
            </a:custGeom>
            <a:solidFill>
              <a:srgbClr val="F7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1" name="Google Shape;2941;p38"/>
            <p:cNvSpPr/>
            <p:nvPr/>
          </p:nvSpPr>
          <p:spPr>
            <a:xfrm>
              <a:off x="864912" y="2546831"/>
              <a:ext cx="438105" cy="661438"/>
            </a:xfrm>
            <a:custGeom>
              <a:avLst/>
              <a:gdLst/>
              <a:ahLst/>
              <a:cxnLst/>
              <a:rect l="l" t="t" r="r" b="b"/>
              <a:pathLst>
                <a:path w="2303" h="3477" extrusionOk="0">
                  <a:moveTo>
                    <a:pt x="294" y="0"/>
                  </a:moveTo>
                  <a:lnTo>
                    <a:pt x="294" y="0"/>
                  </a:lnTo>
                  <a:cubicBezTo>
                    <a:pt x="207" y="68"/>
                    <a:pt x="138" y="137"/>
                    <a:pt x="70" y="225"/>
                  </a:cubicBezTo>
                  <a:cubicBezTo>
                    <a:pt x="70" y="235"/>
                    <a:pt x="70" y="235"/>
                    <a:pt x="59" y="235"/>
                  </a:cubicBezTo>
                  <a:lnTo>
                    <a:pt x="1" y="323"/>
                  </a:lnTo>
                  <a:cubicBezTo>
                    <a:pt x="59" y="480"/>
                    <a:pt x="109" y="637"/>
                    <a:pt x="148" y="803"/>
                  </a:cubicBezTo>
                  <a:cubicBezTo>
                    <a:pt x="168" y="529"/>
                    <a:pt x="216" y="264"/>
                    <a:pt x="294" y="0"/>
                  </a:cubicBezTo>
                  <a:close/>
                  <a:moveTo>
                    <a:pt x="236" y="1596"/>
                  </a:moveTo>
                  <a:cubicBezTo>
                    <a:pt x="226" y="1842"/>
                    <a:pt x="187" y="2106"/>
                    <a:pt x="70" y="2312"/>
                  </a:cubicBezTo>
                  <a:cubicBezTo>
                    <a:pt x="168" y="2606"/>
                    <a:pt x="305" y="2870"/>
                    <a:pt x="510" y="3085"/>
                  </a:cubicBezTo>
                  <a:cubicBezTo>
                    <a:pt x="696" y="3281"/>
                    <a:pt x="941" y="3418"/>
                    <a:pt x="1206" y="3457"/>
                  </a:cubicBezTo>
                  <a:cubicBezTo>
                    <a:pt x="1264" y="3477"/>
                    <a:pt x="1333" y="3477"/>
                    <a:pt x="1402" y="3477"/>
                  </a:cubicBezTo>
                  <a:cubicBezTo>
                    <a:pt x="1568" y="3477"/>
                    <a:pt x="1724" y="3438"/>
                    <a:pt x="1872" y="3350"/>
                  </a:cubicBezTo>
                  <a:lnTo>
                    <a:pt x="1881" y="3340"/>
                  </a:lnTo>
                  <a:cubicBezTo>
                    <a:pt x="2068" y="3222"/>
                    <a:pt x="2194" y="3036"/>
                    <a:pt x="2303" y="2830"/>
                  </a:cubicBezTo>
                  <a:lnTo>
                    <a:pt x="2303" y="2830"/>
                  </a:lnTo>
                  <a:cubicBezTo>
                    <a:pt x="2185" y="2860"/>
                    <a:pt x="2057" y="2870"/>
                    <a:pt x="1940" y="2870"/>
                  </a:cubicBezTo>
                  <a:cubicBezTo>
                    <a:pt x="1705" y="2870"/>
                    <a:pt x="1470" y="2821"/>
                    <a:pt x="1254" y="2732"/>
                  </a:cubicBezTo>
                  <a:cubicBezTo>
                    <a:pt x="834" y="2556"/>
                    <a:pt x="481" y="2204"/>
                    <a:pt x="294" y="1783"/>
                  </a:cubicBezTo>
                  <a:cubicBezTo>
                    <a:pt x="275" y="1724"/>
                    <a:pt x="255" y="1665"/>
                    <a:pt x="236" y="1596"/>
                  </a:cubicBezTo>
                  <a:close/>
                </a:path>
              </a:pathLst>
            </a:custGeom>
            <a:solidFill>
              <a:srgbClr val="E348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2" name="Google Shape;2942;p38"/>
            <p:cNvSpPr/>
            <p:nvPr/>
          </p:nvSpPr>
          <p:spPr>
            <a:xfrm>
              <a:off x="1204094" y="2548543"/>
              <a:ext cx="123080" cy="285349"/>
            </a:xfrm>
            <a:custGeom>
              <a:avLst/>
              <a:gdLst/>
              <a:ahLst/>
              <a:cxnLst/>
              <a:rect l="l" t="t" r="r" b="b"/>
              <a:pathLst>
                <a:path w="647" h="1500" extrusionOk="0">
                  <a:moveTo>
                    <a:pt x="194" y="0"/>
                  </a:moveTo>
                  <a:cubicBezTo>
                    <a:pt x="103" y="0"/>
                    <a:pt x="34" y="124"/>
                    <a:pt x="20" y="226"/>
                  </a:cubicBezTo>
                  <a:cubicBezTo>
                    <a:pt x="0" y="344"/>
                    <a:pt x="20" y="461"/>
                    <a:pt x="49" y="579"/>
                  </a:cubicBezTo>
                  <a:cubicBezTo>
                    <a:pt x="89" y="804"/>
                    <a:pt x="137" y="1019"/>
                    <a:pt x="176" y="1245"/>
                  </a:cubicBezTo>
                  <a:cubicBezTo>
                    <a:pt x="187" y="1304"/>
                    <a:pt x="206" y="1352"/>
                    <a:pt x="235" y="1402"/>
                  </a:cubicBezTo>
                  <a:cubicBezTo>
                    <a:pt x="265" y="1450"/>
                    <a:pt x="314" y="1489"/>
                    <a:pt x="372" y="1500"/>
                  </a:cubicBezTo>
                  <a:cubicBezTo>
                    <a:pt x="461" y="1500"/>
                    <a:pt x="520" y="1391"/>
                    <a:pt x="549" y="1304"/>
                  </a:cubicBezTo>
                  <a:cubicBezTo>
                    <a:pt x="647" y="1019"/>
                    <a:pt x="637" y="706"/>
                    <a:pt x="520" y="422"/>
                  </a:cubicBezTo>
                  <a:cubicBezTo>
                    <a:pt x="470" y="295"/>
                    <a:pt x="402" y="148"/>
                    <a:pt x="294" y="50"/>
                  </a:cubicBezTo>
                  <a:cubicBezTo>
                    <a:pt x="259" y="15"/>
                    <a:pt x="225" y="0"/>
                    <a:pt x="194"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3" name="Google Shape;2943;p38"/>
            <p:cNvSpPr/>
            <p:nvPr/>
          </p:nvSpPr>
          <p:spPr>
            <a:xfrm>
              <a:off x="1267441" y="2849679"/>
              <a:ext cx="44895" cy="49080"/>
            </a:xfrm>
            <a:custGeom>
              <a:avLst/>
              <a:gdLst/>
              <a:ahLst/>
              <a:cxnLst/>
              <a:rect l="l" t="t" r="r" b="b"/>
              <a:pathLst>
                <a:path w="236" h="258" extrusionOk="0">
                  <a:moveTo>
                    <a:pt x="110" y="0"/>
                  </a:moveTo>
                  <a:cubicBezTo>
                    <a:pt x="94" y="0"/>
                    <a:pt x="77" y="5"/>
                    <a:pt x="59" y="15"/>
                  </a:cubicBezTo>
                  <a:cubicBezTo>
                    <a:pt x="30" y="34"/>
                    <a:pt x="0" y="73"/>
                    <a:pt x="0" y="112"/>
                  </a:cubicBezTo>
                  <a:cubicBezTo>
                    <a:pt x="0" y="152"/>
                    <a:pt x="10" y="191"/>
                    <a:pt x="39" y="210"/>
                  </a:cubicBezTo>
                  <a:cubicBezTo>
                    <a:pt x="61" y="239"/>
                    <a:pt x="98" y="257"/>
                    <a:pt x="136" y="257"/>
                  </a:cubicBezTo>
                  <a:cubicBezTo>
                    <a:pt x="150" y="257"/>
                    <a:pt x="163" y="255"/>
                    <a:pt x="176" y="250"/>
                  </a:cubicBezTo>
                  <a:cubicBezTo>
                    <a:pt x="216" y="230"/>
                    <a:pt x="235" y="181"/>
                    <a:pt x="226" y="132"/>
                  </a:cubicBezTo>
                  <a:cubicBezTo>
                    <a:pt x="226" y="69"/>
                    <a:pt x="176" y="0"/>
                    <a:pt x="11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4" name="Google Shape;2944;p38"/>
            <p:cNvSpPr/>
            <p:nvPr/>
          </p:nvSpPr>
          <p:spPr>
            <a:xfrm>
              <a:off x="786727" y="3072630"/>
              <a:ext cx="430686" cy="1037528"/>
            </a:xfrm>
            <a:custGeom>
              <a:avLst/>
              <a:gdLst/>
              <a:ahLst/>
              <a:cxnLst/>
              <a:rect l="l" t="t" r="r" b="b"/>
              <a:pathLst>
                <a:path w="2264" h="5454" extrusionOk="0">
                  <a:moveTo>
                    <a:pt x="30" y="1"/>
                  </a:moveTo>
                  <a:cubicBezTo>
                    <a:pt x="22" y="1"/>
                    <a:pt x="15" y="3"/>
                    <a:pt x="10" y="8"/>
                  </a:cubicBezTo>
                  <a:cubicBezTo>
                    <a:pt x="0" y="18"/>
                    <a:pt x="0" y="27"/>
                    <a:pt x="0" y="47"/>
                  </a:cubicBezTo>
                  <a:cubicBezTo>
                    <a:pt x="333" y="497"/>
                    <a:pt x="520" y="1056"/>
                    <a:pt x="539" y="1614"/>
                  </a:cubicBezTo>
                  <a:cubicBezTo>
                    <a:pt x="549" y="1829"/>
                    <a:pt x="529" y="2064"/>
                    <a:pt x="510" y="2280"/>
                  </a:cubicBezTo>
                  <a:cubicBezTo>
                    <a:pt x="490" y="2515"/>
                    <a:pt x="470" y="2750"/>
                    <a:pt x="481" y="2985"/>
                  </a:cubicBezTo>
                  <a:cubicBezTo>
                    <a:pt x="500" y="3514"/>
                    <a:pt x="676" y="4043"/>
                    <a:pt x="980" y="4474"/>
                  </a:cubicBezTo>
                  <a:cubicBezTo>
                    <a:pt x="1293" y="4905"/>
                    <a:pt x="1724" y="5257"/>
                    <a:pt x="2214" y="5453"/>
                  </a:cubicBezTo>
                  <a:lnTo>
                    <a:pt x="2233" y="5453"/>
                  </a:lnTo>
                  <a:cubicBezTo>
                    <a:pt x="2243" y="5453"/>
                    <a:pt x="2253" y="5444"/>
                    <a:pt x="2253" y="5434"/>
                  </a:cubicBezTo>
                  <a:cubicBezTo>
                    <a:pt x="2263" y="5424"/>
                    <a:pt x="2253" y="5405"/>
                    <a:pt x="2243" y="5394"/>
                  </a:cubicBezTo>
                  <a:lnTo>
                    <a:pt x="2155" y="5355"/>
                  </a:lnTo>
                  <a:lnTo>
                    <a:pt x="2146" y="5355"/>
                  </a:lnTo>
                  <a:cubicBezTo>
                    <a:pt x="1704" y="5159"/>
                    <a:pt x="1313" y="4837"/>
                    <a:pt x="1029" y="4445"/>
                  </a:cubicBezTo>
                  <a:cubicBezTo>
                    <a:pt x="735" y="4023"/>
                    <a:pt x="559" y="3505"/>
                    <a:pt x="529" y="2985"/>
                  </a:cubicBezTo>
                  <a:cubicBezTo>
                    <a:pt x="520" y="2750"/>
                    <a:pt x="539" y="2515"/>
                    <a:pt x="559" y="2290"/>
                  </a:cubicBezTo>
                  <a:cubicBezTo>
                    <a:pt x="579" y="2064"/>
                    <a:pt x="598" y="1829"/>
                    <a:pt x="598" y="1604"/>
                  </a:cubicBezTo>
                  <a:cubicBezTo>
                    <a:pt x="579" y="1036"/>
                    <a:pt x="383" y="468"/>
                    <a:pt x="50" y="8"/>
                  </a:cubicBezTo>
                  <a:cubicBezTo>
                    <a:pt x="45" y="3"/>
                    <a:pt x="37" y="1"/>
                    <a:pt x="30"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5" name="Google Shape;2945;p38"/>
            <p:cNvSpPr/>
            <p:nvPr/>
          </p:nvSpPr>
          <p:spPr>
            <a:xfrm>
              <a:off x="747539" y="3026594"/>
              <a:ext cx="123271" cy="94165"/>
            </a:xfrm>
            <a:custGeom>
              <a:avLst/>
              <a:gdLst/>
              <a:ahLst/>
              <a:cxnLst/>
              <a:rect l="l" t="t" r="r" b="b"/>
              <a:pathLst>
                <a:path w="648" h="495" extrusionOk="0">
                  <a:moveTo>
                    <a:pt x="309" y="0"/>
                  </a:moveTo>
                  <a:cubicBezTo>
                    <a:pt x="277" y="0"/>
                    <a:pt x="246" y="8"/>
                    <a:pt x="216" y="25"/>
                  </a:cubicBezTo>
                  <a:cubicBezTo>
                    <a:pt x="89" y="103"/>
                    <a:pt x="1" y="299"/>
                    <a:pt x="79" y="436"/>
                  </a:cubicBezTo>
                  <a:cubicBezTo>
                    <a:pt x="108" y="465"/>
                    <a:pt x="148" y="495"/>
                    <a:pt x="187" y="495"/>
                  </a:cubicBezTo>
                  <a:cubicBezTo>
                    <a:pt x="226" y="495"/>
                    <a:pt x="265" y="475"/>
                    <a:pt x="275" y="436"/>
                  </a:cubicBezTo>
                  <a:cubicBezTo>
                    <a:pt x="285" y="426"/>
                    <a:pt x="285" y="406"/>
                    <a:pt x="285" y="387"/>
                  </a:cubicBezTo>
                  <a:cubicBezTo>
                    <a:pt x="295" y="417"/>
                    <a:pt x="304" y="436"/>
                    <a:pt x="324" y="446"/>
                  </a:cubicBezTo>
                  <a:cubicBezTo>
                    <a:pt x="344" y="472"/>
                    <a:pt x="372" y="489"/>
                    <a:pt x="400" y="489"/>
                  </a:cubicBezTo>
                  <a:cubicBezTo>
                    <a:pt x="414" y="489"/>
                    <a:pt x="428" y="485"/>
                    <a:pt x="441" y="475"/>
                  </a:cubicBezTo>
                  <a:cubicBezTo>
                    <a:pt x="471" y="465"/>
                    <a:pt x="491" y="417"/>
                    <a:pt x="481" y="377"/>
                  </a:cubicBezTo>
                  <a:cubicBezTo>
                    <a:pt x="481" y="348"/>
                    <a:pt x="461" y="308"/>
                    <a:pt x="441" y="279"/>
                  </a:cubicBezTo>
                  <a:lnTo>
                    <a:pt x="441" y="279"/>
                  </a:lnTo>
                  <a:cubicBezTo>
                    <a:pt x="471" y="289"/>
                    <a:pt x="500" y="308"/>
                    <a:pt x="530" y="308"/>
                  </a:cubicBezTo>
                  <a:cubicBezTo>
                    <a:pt x="647" y="308"/>
                    <a:pt x="618" y="191"/>
                    <a:pt x="569" y="132"/>
                  </a:cubicBezTo>
                  <a:cubicBezTo>
                    <a:pt x="503" y="66"/>
                    <a:pt x="404" y="0"/>
                    <a:pt x="309"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6" name="Google Shape;2946;p38"/>
            <p:cNvSpPr/>
            <p:nvPr/>
          </p:nvSpPr>
          <p:spPr>
            <a:xfrm>
              <a:off x="302208" y="2330539"/>
              <a:ext cx="607603" cy="741336"/>
            </a:xfrm>
            <a:custGeom>
              <a:avLst/>
              <a:gdLst/>
              <a:ahLst/>
              <a:cxnLst/>
              <a:rect l="l" t="t" r="r" b="b"/>
              <a:pathLst>
                <a:path w="3194" h="3897" extrusionOk="0">
                  <a:moveTo>
                    <a:pt x="1432" y="1"/>
                  </a:moveTo>
                  <a:cubicBezTo>
                    <a:pt x="1353" y="1"/>
                    <a:pt x="1271" y="10"/>
                    <a:pt x="1186" y="30"/>
                  </a:cubicBezTo>
                  <a:cubicBezTo>
                    <a:pt x="305" y="236"/>
                    <a:pt x="1" y="1205"/>
                    <a:pt x="216" y="1921"/>
                  </a:cubicBezTo>
                  <a:cubicBezTo>
                    <a:pt x="334" y="2322"/>
                    <a:pt x="569" y="2685"/>
                    <a:pt x="834" y="3018"/>
                  </a:cubicBezTo>
                  <a:cubicBezTo>
                    <a:pt x="1069" y="3331"/>
                    <a:pt x="1333" y="3634"/>
                    <a:pt x="1705" y="3791"/>
                  </a:cubicBezTo>
                  <a:cubicBezTo>
                    <a:pt x="1857" y="3859"/>
                    <a:pt x="2028" y="3896"/>
                    <a:pt x="2199" y="3896"/>
                  </a:cubicBezTo>
                  <a:cubicBezTo>
                    <a:pt x="2446" y="3896"/>
                    <a:pt x="2691" y="3818"/>
                    <a:pt x="2871" y="3645"/>
                  </a:cubicBezTo>
                  <a:cubicBezTo>
                    <a:pt x="3126" y="3410"/>
                    <a:pt x="3184" y="3047"/>
                    <a:pt x="3194" y="2724"/>
                  </a:cubicBezTo>
                  <a:cubicBezTo>
                    <a:pt x="3194" y="2165"/>
                    <a:pt x="3067" y="1627"/>
                    <a:pt x="2822" y="1147"/>
                  </a:cubicBezTo>
                  <a:cubicBezTo>
                    <a:pt x="2568" y="640"/>
                    <a:pt x="2089" y="1"/>
                    <a:pt x="1432"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7" name="Google Shape;2947;p38"/>
            <p:cNvSpPr/>
            <p:nvPr/>
          </p:nvSpPr>
          <p:spPr>
            <a:xfrm>
              <a:off x="339493" y="2682656"/>
              <a:ext cx="510774" cy="341277"/>
            </a:xfrm>
            <a:custGeom>
              <a:avLst/>
              <a:gdLst/>
              <a:ahLst/>
              <a:cxnLst/>
              <a:rect l="l" t="t" r="r" b="b"/>
              <a:pathLst>
                <a:path w="2685" h="1794" extrusionOk="0">
                  <a:moveTo>
                    <a:pt x="2675" y="1794"/>
                  </a:moveTo>
                  <a:lnTo>
                    <a:pt x="2675" y="1794"/>
                  </a:lnTo>
                  <a:lnTo>
                    <a:pt x="2675" y="1794"/>
                  </a:lnTo>
                  <a:close/>
                  <a:moveTo>
                    <a:pt x="2675" y="1794"/>
                  </a:moveTo>
                  <a:lnTo>
                    <a:pt x="2675" y="1794"/>
                  </a:lnTo>
                  <a:lnTo>
                    <a:pt x="2675" y="1794"/>
                  </a:lnTo>
                  <a:close/>
                  <a:moveTo>
                    <a:pt x="2684" y="1794"/>
                  </a:moveTo>
                  <a:lnTo>
                    <a:pt x="2684" y="1794"/>
                  </a:lnTo>
                  <a:lnTo>
                    <a:pt x="2684" y="1794"/>
                  </a:lnTo>
                  <a:close/>
                  <a:moveTo>
                    <a:pt x="70" y="236"/>
                  </a:moveTo>
                  <a:cubicBezTo>
                    <a:pt x="89" y="275"/>
                    <a:pt x="99" y="314"/>
                    <a:pt x="118" y="353"/>
                  </a:cubicBezTo>
                  <a:lnTo>
                    <a:pt x="118" y="353"/>
                  </a:lnTo>
                  <a:cubicBezTo>
                    <a:pt x="99" y="314"/>
                    <a:pt x="89" y="275"/>
                    <a:pt x="70" y="236"/>
                  </a:cubicBezTo>
                  <a:close/>
                  <a:moveTo>
                    <a:pt x="11" y="60"/>
                  </a:moveTo>
                  <a:cubicBezTo>
                    <a:pt x="11" y="60"/>
                    <a:pt x="11" y="70"/>
                    <a:pt x="20" y="70"/>
                  </a:cubicBezTo>
                  <a:cubicBezTo>
                    <a:pt x="11" y="70"/>
                    <a:pt x="11" y="60"/>
                    <a:pt x="11" y="60"/>
                  </a:cubicBezTo>
                  <a:close/>
                  <a:moveTo>
                    <a:pt x="11" y="60"/>
                  </a:moveTo>
                  <a:lnTo>
                    <a:pt x="11" y="60"/>
                  </a:lnTo>
                  <a:lnTo>
                    <a:pt x="11" y="60"/>
                  </a:lnTo>
                  <a:close/>
                  <a:moveTo>
                    <a:pt x="11" y="50"/>
                  </a:moveTo>
                  <a:lnTo>
                    <a:pt x="11" y="60"/>
                  </a:lnTo>
                  <a:lnTo>
                    <a:pt x="11" y="50"/>
                  </a:lnTo>
                  <a:close/>
                  <a:moveTo>
                    <a:pt x="11" y="50"/>
                  </a:moveTo>
                  <a:lnTo>
                    <a:pt x="11" y="50"/>
                  </a:lnTo>
                  <a:lnTo>
                    <a:pt x="11" y="50"/>
                  </a:lnTo>
                  <a:close/>
                  <a:moveTo>
                    <a:pt x="11" y="40"/>
                  </a:moveTo>
                  <a:lnTo>
                    <a:pt x="11" y="50"/>
                  </a:lnTo>
                  <a:lnTo>
                    <a:pt x="11" y="40"/>
                  </a:lnTo>
                  <a:close/>
                  <a:moveTo>
                    <a:pt x="11" y="40"/>
                  </a:moveTo>
                  <a:lnTo>
                    <a:pt x="11" y="40"/>
                  </a:lnTo>
                  <a:lnTo>
                    <a:pt x="11" y="40"/>
                  </a:lnTo>
                  <a:close/>
                  <a:moveTo>
                    <a:pt x="11" y="40"/>
                  </a:moveTo>
                  <a:lnTo>
                    <a:pt x="11" y="40"/>
                  </a:lnTo>
                  <a:lnTo>
                    <a:pt x="11" y="40"/>
                  </a:lnTo>
                  <a:close/>
                  <a:moveTo>
                    <a:pt x="1" y="31"/>
                  </a:moveTo>
                  <a:lnTo>
                    <a:pt x="11" y="31"/>
                  </a:lnTo>
                  <a:lnTo>
                    <a:pt x="1" y="31"/>
                  </a:lnTo>
                  <a:close/>
                  <a:moveTo>
                    <a:pt x="1" y="31"/>
                  </a:moveTo>
                  <a:lnTo>
                    <a:pt x="1" y="31"/>
                  </a:lnTo>
                  <a:lnTo>
                    <a:pt x="1" y="31"/>
                  </a:lnTo>
                  <a:close/>
                  <a:moveTo>
                    <a:pt x="1" y="20"/>
                  </a:moveTo>
                  <a:lnTo>
                    <a:pt x="1" y="31"/>
                  </a:lnTo>
                  <a:lnTo>
                    <a:pt x="1" y="20"/>
                  </a:lnTo>
                  <a:close/>
                  <a:moveTo>
                    <a:pt x="1" y="20"/>
                  </a:moveTo>
                  <a:lnTo>
                    <a:pt x="1" y="20"/>
                  </a:lnTo>
                  <a:lnTo>
                    <a:pt x="1" y="20"/>
                  </a:lnTo>
                  <a:close/>
                  <a:moveTo>
                    <a:pt x="1" y="11"/>
                  </a:moveTo>
                  <a:lnTo>
                    <a:pt x="1" y="20"/>
                  </a:lnTo>
                  <a:lnTo>
                    <a:pt x="1" y="11"/>
                  </a:lnTo>
                  <a:close/>
                  <a:moveTo>
                    <a:pt x="1" y="11"/>
                  </a:moveTo>
                  <a:lnTo>
                    <a:pt x="1" y="11"/>
                  </a:lnTo>
                  <a:lnTo>
                    <a:pt x="1" y="11"/>
                  </a:lnTo>
                  <a:close/>
                  <a:moveTo>
                    <a:pt x="1" y="11"/>
                  </a:moveTo>
                  <a:lnTo>
                    <a:pt x="1" y="11"/>
                  </a:lnTo>
                  <a:lnTo>
                    <a:pt x="1" y="11"/>
                  </a:lnTo>
                  <a:close/>
                  <a:moveTo>
                    <a:pt x="1" y="1"/>
                  </a:moveTo>
                  <a:lnTo>
                    <a:pt x="1" y="1"/>
                  </a:lnTo>
                  <a:close/>
                </a:path>
              </a:pathLst>
            </a:custGeom>
            <a:solidFill>
              <a:srgbClr val="C36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8" name="Google Shape;2948;p38"/>
            <p:cNvSpPr/>
            <p:nvPr/>
          </p:nvSpPr>
          <p:spPr>
            <a:xfrm>
              <a:off x="324655" y="2487099"/>
              <a:ext cx="564800" cy="583443"/>
            </a:xfrm>
            <a:custGeom>
              <a:avLst/>
              <a:gdLst/>
              <a:ahLst/>
              <a:cxnLst/>
              <a:rect l="l" t="t" r="r" b="b"/>
              <a:pathLst>
                <a:path w="2969" h="3067" extrusionOk="0">
                  <a:moveTo>
                    <a:pt x="157" y="1"/>
                  </a:moveTo>
                  <a:cubicBezTo>
                    <a:pt x="20" y="324"/>
                    <a:pt x="0" y="706"/>
                    <a:pt x="79" y="1029"/>
                  </a:cubicBezTo>
                  <a:lnTo>
                    <a:pt x="79" y="1039"/>
                  </a:lnTo>
                  <a:lnTo>
                    <a:pt x="79" y="1048"/>
                  </a:lnTo>
                  <a:lnTo>
                    <a:pt x="79" y="1059"/>
                  </a:lnTo>
                  <a:lnTo>
                    <a:pt x="89" y="1059"/>
                  </a:lnTo>
                  <a:lnTo>
                    <a:pt x="89" y="1068"/>
                  </a:lnTo>
                  <a:lnTo>
                    <a:pt x="89" y="1078"/>
                  </a:lnTo>
                  <a:lnTo>
                    <a:pt x="89" y="1088"/>
                  </a:lnTo>
                  <a:cubicBezTo>
                    <a:pt x="89" y="1088"/>
                    <a:pt x="89" y="1098"/>
                    <a:pt x="98" y="1098"/>
                  </a:cubicBezTo>
                  <a:cubicBezTo>
                    <a:pt x="108" y="1157"/>
                    <a:pt x="128" y="1205"/>
                    <a:pt x="148" y="1264"/>
                  </a:cubicBezTo>
                  <a:cubicBezTo>
                    <a:pt x="167" y="1303"/>
                    <a:pt x="177" y="1342"/>
                    <a:pt x="196" y="1381"/>
                  </a:cubicBezTo>
                  <a:cubicBezTo>
                    <a:pt x="373" y="1440"/>
                    <a:pt x="539" y="1529"/>
                    <a:pt x="686" y="1607"/>
                  </a:cubicBezTo>
                  <a:cubicBezTo>
                    <a:pt x="696" y="1607"/>
                    <a:pt x="706" y="1617"/>
                    <a:pt x="716" y="1617"/>
                  </a:cubicBezTo>
                  <a:cubicBezTo>
                    <a:pt x="627" y="1490"/>
                    <a:pt x="549" y="1342"/>
                    <a:pt x="481" y="1196"/>
                  </a:cubicBezTo>
                  <a:cubicBezTo>
                    <a:pt x="383" y="990"/>
                    <a:pt x="314" y="784"/>
                    <a:pt x="265" y="569"/>
                  </a:cubicBezTo>
                  <a:cubicBezTo>
                    <a:pt x="216" y="382"/>
                    <a:pt x="187" y="187"/>
                    <a:pt x="157" y="1"/>
                  </a:cubicBezTo>
                  <a:close/>
                  <a:moveTo>
                    <a:pt x="1548" y="2391"/>
                  </a:moveTo>
                  <a:lnTo>
                    <a:pt x="1548" y="2391"/>
                  </a:lnTo>
                  <a:cubicBezTo>
                    <a:pt x="1676" y="2576"/>
                    <a:pt x="1783" y="2782"/>
                    <a:pt x="1861" y="2998"/>
                  </a:cubicBezTo>
                  <a:cubicBezTo>
                    <a:pt x="1861" y="3017"/>
                    <a:pt x="1871" y="3037"/>
                    <a:pt x="1871" y="3057"/>
                  </a:cubicBezTo>
                  <a:cubicBezTo>
                    <a:pt x="1940" y="3066"/>
                    <a:pt x="2009" y="3066"/>
                    <a:pt x="2077" y="3066"/>
                  </a:cubicBezTo>
                  <a:cubicBezTo>
                    <a:pt x="2322" y="3066"/>
                    <a:pt x="2566" y="2998"/>
                    <a:pt x="2753" y="2822"/>
                  </a:cubicBezTo>
                  <a:lnTo>
                    <a:pt x="2762" y="2822"/>
                  </a:lnTo>
                  <a:cubicBezTo>
                    <a:pt x="2851" y="2724"/>
                    <a:pt x="2919" y="2616"/>
                    <a:pt x="2968" y="2498"/>
                  </a:cubicBezTo>
                  <a:lnTo>
                    <a:pt x="2968" y="2498"/>
                  </a:lnTo>
                  <a:cubicBezTo>
                    <a:pt x="2782" y="2567"/>
                    <a:pt x="2586" y="2596"/>
                    <a:pt x="2381" y="2596"/>
                  </a:cubicBezTo>
                  <a:cubicBezTo>
                    <a:pt x="2165" y="2596"/>
                    <a:pt x="1959" y="2557"/>
                    <a:pt x="1763" y="2489"/>
                  </a:cubicBezTo>
                  <a:cubicBezTo>
                    <a:pt x="1685" y="2459"/>
                    <a:pt x="1617" y="2430"/>
                    <a:pt x="1548" y="2391"/>
                  </a:cubicBezTo>
                  <a:close/>
                </a:path>
              </a:pathLst>
            </a:custGeom>
            <a:solidFill>
              <a:srgbClr val="0B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9" name="Google Shape;2949;p38"/>
            <p:cNvSpPr/>
            <p:nvPr/>
          </p:nvSpPr>
          <p:spPr>
            <a:xfrm>
              <a:off x="632069" y="2419757"/>
              <a:ext cx="184526" cy="284017"/>
            </a:xfrm>
            <a:custGeom>
              <a:avLst/>
              <a:gdLst/>
              <a:ahLst/>
              <a:cxnLst/>
              <a:rect l="l" t="t" r="r" b="b"/>
              <a:pathLst>
                <a:path w="970" h="1493" extrusionOk="0">
                  <a:moveTo>
                    <a:pt x="183" y="1"/>
                  </a:moveTo>
                  <a:cubicBezTo>
                    <a:pt x="150" y="1"/>
                    <a:pt x="118" y="15"/>
                    <a:pt x="89" y="51"/>
                  </a:cubicBezTo>
                  <a:cubicBezTo>
                    <a:pt x="1" y="168"/>
                    <a:pt x="79" y="316"/>
                    <a:pt x="138" y="423"/>
                  </a:cubicBezTo>
                  <a:lnTo>
                    <a:pt x="667" y="1363"/>
                  </a:lnTo>
                  <a:cubicBezTo>
                    <a:pt x="706" y="1422"/>
                    <a:pt x="745" y="1481"/>
                    <a:pt x="813" y="1491"/>
                  </a:cubicBezTo>
                  <a:cubicBezTo>
                    <a:pt x="817" y="1492"/>
                    <a:pt x="822" y="1492"/>
                    <a:pt x="826" y="1492"/>
                  </a:cubicBezTo>
                  <a:cubicBezTo>
                    <a:pt x="880" y="1492"/>
                    <a:pt x="932" y="1438"/>
                    <a:pt x="950" y="1393"/>
                  </a:cubicBezTo>
                  <a:cubicBezTo>
                    <a:pt x="970" y="1334"/>
                    <a:pt x="961" y="1265"/>
                    <a:pt x="950" y="1207"/>
                  </a:cubicBezTo>
                  <a:cubicBezTo>
                    <a:pt x="921" y="1060"/>
                    <a:pt x="882" y="913"/>
                    <a:pt x="823" y="776"/>
                  </a:cubicBezTo>
                  <a:cubicBezTo>
                    <a:pt x="715" y="521"/>
                    <a:pt x="559" y="296"/>
                    <a:pt x="363" y="100"/>
                  </a:cubicBezTo>
                  <a:cubicBezTo>
                    <a:pt x="311" y="55"/>
                    <a:pt x="246" y="1"/>
                    <a:pt x="18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0" name="Google Shape;2950;p38"/>
            <p:cNvSpPr/>
            <p:nvPr/>
          </p:nvSpPr>
          <p:spPr>
            <a:xfrm>
              <a:off x="790341" y="2735541"/>
              <a:ext cx="54597" cy="50602"/>
            </a:xfrm>
            <a:custGeom>
              <a:avLst/>
              <a:gdLst/>
              <a:ahLst/>
              <a:cxnLst/>
              <a:rect l="l" t="t" r="r" b="b"/>
              <a:pathLst>
                <a:path w="287" h="266" extrusionOk="0">
                  <a:moveTo>
                    <a:pt x="147" y="0"/>
                  </a:moveTo>
                  <a:cubicBezTo>
                    <a:pt x="92" y="0"/>
                    <a:pt x="38" y="31"/>
                    <a:pt x="20" y="95"/>
                  </a:cubicBezTo>
                  <a:cubicBezTo>
                    <a:pt x="1" y="164"/>
                    <a:pt x="31" y="232"/>
                    <a:pt x="89" y="252"/>
                  </a:cubicBezTo>
                  <a:cubicBezTo>
                    <a:pt x="108" y="261"/>
                    <a:pt x="128" y="266"/>
                    <a:pt x="148" y="266"/>
                  </a:cubicBezTo>
                  <a:cubicBezTo>
                    <a:pt x="189" y="266"/>
                    <a:pt x="229" y="246"/>
                    <a:pt x="256" y="213"/>
                  </a:cubicBezTo>
                  <a:cubicBezTo>
                    <a:pt x="266" y="193"/>
                    <a:pt x="275" y="164"/>
                    <a:pt x="275" y="144"/>
                  </a:cubicBezTo>
                  <a:cubicBezTo>
                    <a:pt x="286" y="51"/>
                    <a:pt x="217" y="0"/>
                    <a:pt x="147"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1" name="Google Shape;2951;p38"/>
            <p:cNvSpPr/>
            <p:nvPr/>
          </p:nvSpPr>
          <p:spPr>
            <a:xfrm>
              <a:off x="594783" y="3343329"/>
              <a:ext cx="635567" cy="768730"/>
            </a:xfrm>
            <a:custGeom>
              <a:avLst/>
              <a:gdLst/>
              <a:ahLst/>
              <a:cxnLst/>
              <a:rect l="l" t="t" r="r" b="b"/>
              <a:pathLst>
                <a:path w="3341" h="4041" extrusionOk="0">
                  <a:moveTo>
                    <a:pt x="34" y="1"/>
                  </a:moveTo>
                  <a:cubicBezTo>
                    <a:pt x="24" y="1"/>
                    <a:pt x="17" y="8"/>
                    <a:pt x="10" y="15"/>
                  </a:cubicBezTo>
                  <a:cubicBezTo>
                    <a:pt x="1" y="25"/>
                    <a:pt x="1" y="44"/>
                    <a:pt x="10" y="54"/>
                  </a:cubicBezTo>
                  <a:cubicBezTo>
                    <a:pt x="363" y="358"/>
                    <a:pt x="539" y="828"/>
                    <a:pt x="637" y="1209"/>
                  </a:cubicBezTo>
                  <a:cubicBezTo>
                    <a:pt x="667" y="1298"/>
                    <a:pt x="686" y="1386"/>
                    <a:pt x="706" y="1464"/>
                  </a:cubicBezTo>
                  <a:cubicBezTo>
                    <a:pt x="804" y="1817"/>
                    <a:pt x="892" y="2179"/>
                    <a:pt x="1088" y="2502"/>
                  </a:cubicBezTo>
                  <a:cubicBezTo>
                    <a:pt x="1372" y="2972"/>
                    <a:pt x="1832" y="3316"/>
                    <a:pt x="2254" y="3590"/>
                  </a:cubicBezTo>
                  <a:cubicBezTo>
                    <a:pt x="2576" y="3805"/>
                    <a:pt x="2919" y="4011"/>
                    <a:pt x="3311" y="4040"/>
                  </a:cubicBezTo>
                  <a:cubicBezTo>
                    <a:pt x="3331" y="4040"/>
                    <a:pt x="3340" y="4030"/>
                    <a:pt x="3340" y="4021"/>
                  </a:cubicBezTo>
                  <a:cubicBezTo>
                    <a:pt x="3340" y="4001"/>
                    <a:pt x="3331" y="3991"/>
                    <a:pt x="3311" y="3991"/>
                  </a:cubicBezTo>
                  <a:cubicBezTo>
                    <a:pt x="2939" y="3962"/>
                    <a:pt x="2596" y="3756"/>
                    <a:pt x="2282" y="3540"/>
                  </a:cubicBezTo>
                  <a:cubicBezTo>
                    <a:pt x="1871" y="3266"/>
                    <a:pt x="1411" y="2933"/>
                    <a:pt x="1137" y="2473"/>
                  </a:cubicBezTo>
                  <a:cubicBezTo>
                    <a:pt x="951" y="2160"/>
                    <a:pt x="853" y="1797"/>
                    <a:pt x="765" y="1455"/>
                  </a:cubicBezTo>
                  <a:cubicBezTo>
                    <a:pt x="745" y="1366"/>
                    <a:pt x="715" y="1278"/>
                    <a:pt x="696" y="1200"/>
                  </a:cubicBezTo>
                  <a:cubicBezTo>
                    <a:pt x="589" y="808"/>
                    <a:pt x="412" y="319"/>
                    <a:pt x="49" y="5"/>
                  </a:cubicBezTo>
                  <a:cubicBezTo>
                    <a:pt x="44" y="2"/>
                    <a:pt x="39" y="1"/>
                    <a:pt x="34"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2" name="Google Shape;2952;p38"/>
            <p:cNvSpPr/>
            <p:nvPr/>
          </p:nvSpPr>
          <p:spPr>
            <a:xfrm>
              <a:off x="555596" y="3300907"/>
              <a:ext cx="121368" cy="97399"/>
            </a:xfrm>
            <a:custGeom>
              <a:avLst/>
              <a:gdLst/>
              <a:ahLst/>
              <a:cxnLst/>
              <a:rect l="l" t="t" r="r" b="b"/>
              <a:pathLst>
                <a:path w="638" h="512" extrusionOk="0">
                  <a:moveTo>
                    <a:pt x="282" y="0"/>
                  </a:moveTo>
                  <a:cubicBezTo>
                    <a:pt x="237" y="0"/>
                    <a:pt x="194" y="12"/>
                    <a:pt x="158" y="42"/>
                  </a:cubicBezTo>
                  <a:cubicBezTo>
                    <a:pt x="60" y="140"/>
                    <a:pt x="1" y="346"/>
                    <a:pt x="99" y="463"/>
                  </a:cubicBezTo>
                  <a:cubicBezTo>
                    <a:pt x="129" y="492"/>
                    <a:pt x="177" y="512"/>
                    <a:pt x="216" y="512"/>
                  </a:cubicBezTo>
                  <a:cubicBezTo>
                    <a:pt x="255" y="502"/>
                    <a:pt x="285" y="473"/>
                    <a:pt x="295" y="433"/>
                  </a:cubicBezTo>
                  <a:cubicBezTo>
                    <a:pt x="305" y="424"/>
                    <a:pt x="305" y="404"/>
                    <a:pt x="295" y="385"/>
                  </a:cubicBezTo>
                  <a:lnTo>
                    <a:pt x="295" y="385"/>
                  </a:lnTo>
                  <a:cubicBezTo>
                    <a:pt x="314" y="404"/>
                    <a:pt x="324" y="424"/>
                    <a:pt x="344" y="444"/>
                  </a:cubicBezTo>
                  <a:cubicBezTo>
                    <a:pt x="362" y="456"/>
                    <a:pt x="391" y="464"/>
                    <a:pt x="417" y="464"/>
                  </a:cubicBezTo>
                  <a:cubicBezTo>
                    <a:pt x="434" y="464"/>
                    <a:pt x="450" y="461"/>
                    <a:pt x="462" y="453"/>
                  </a:cubicBezTo>
                  <a:cubicBezTo>
                    <a:pt x="491" y="424"/>
                    <a:pt x="501" y="385"/>
                    <a:pt x="491" y="346"/>
                  </a:cubicBezTo>
                  <a:cubicBezTo>
                    <a:pt x="481" y="307"/>
                    <a:pt x="451" y="277"/>
                    <a:pt x="432" y="248"/>
                  </a:cubicBezTo>
                  <a:lnTo>
                    <a:pt x="432" y="248"/>
                  </a:lnTo>
                  <a:cubicBezTo>
                    <a:pt x="453" y="254"/>
                    <a:pt x="473" y="261"/>
                    <a:pt x="494" y="261"/>
                  </a:cubicBezTo>
                  <a:cubicBezTo>
                    <a:pt x="503" y="261"/>
                    <a:pt x="511" y="260"/>
                    <a:pt x="520" y="257"/>
                  </a:cubicBezTo>
                  <a:cubicBezTo>
                    <a:pt x="638" y="238"/>
                    <a:pt x="588" y="130"/>
                    <a:pt x="530" y="91"/>
                  </a:cubicBezTo>
                  <a:cubicBezTo>
                    <a:pt x="465" y="45"/>
                    <a:pt x="370" y="0"/>
                    <a:pt x="282"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3" name="Google Shape;2953;p38"/>
            <p:cNvSpPr/>
            <p:nvPr/>
          </p:nvSpPr>
          <p:spPr>
            <a:xfrm>
              <a:off x="82490" y="2730975"/>
              <a:ext cx="618636" cy="636137"/>
            </a:xfrm>
            <a:custGeom>
              <a:avLst/>
              <a:gdLst/>
              <a:ahLst/>
              <a:cxnLst/>
              <a:rect l="l" t="t" r="r" b="b"/>
              <a:pathLst>
                <a:path w="3252" h="3344" extrusionOk="0">
                  <a:moveTo>
                    <a:pt x="949" y="1"/>
                  </a:moveTo>
                  <a:cubicBezTo>
                    <a:pt x="748" y="1"/>
                    <a:pt x="555" y="53"/>
                    <a:pt x="392" y="188"/>
                  </a:cubicBezTo>
                  <a:cubicBezTo>
                    <a:pt x="176" y="364"/>
                    <a:pt x="69" y="639"/>
                    <a:pt x="39" y="913"/>
                  </a:cubicBezTo>
                  <a:cubicBezTo>
                    <a:pt x="0" y="1246"/>
                    <a:pt x="78" y="1588"/>
                    <a:pt x="206" y="1892"/>
                  </a:cubicBezTo>
                  <a:cubicBezTo>
                    <a:pt x="500" y="2539"/>
                    <a:pt x="1077" y="3185"/>
                    <a:pt x="1802" y="3322"/>
                  </a:cubicBezTo>
                  <a:cubicBezTo>
                    <a:pt x="1880" y="3337"/>
                    <a:pt x="1960" y="3344"/>
                    <a:pt x="2039" y="3344"/>
                  </a:cubicBezTo>
                  <a:cubicBezTo>
                    <a:pt x="2607" y="3344"/>
                    <a:pt x="3171" y="2983"/>
                    <a:pt x="3223" y="2382"/>
                  </a:cubicBezTo>
                  <a:cubicBezTo>
                    <a:pt x="3252" y="2156"/>
                    <a:pt x="3203" y="1931"/>
                    <a:pt x="3134" y="1716"/>
                  </a:cubicBezTo>
                  <a:cubicBezTo>
                    <a:pt x="2949" y="1196"/>
                    <a:pt x="2605" y="746"/>
                    <a:pt x="2155" y="443"/>
                  </a:cubicBezTo>
                  <a:cubicBezTo>
                    <a:pt x="2087" y="403"/>
                    <a:pt x="2028" y="364"/>
                    <a:pt x="1959" y="325"/>
                  </a:cubicBezTo>
                  <a:cubicBezTo>
                    <a:pt x="1678" y="163"/>
                    <a:pt x="1302" y="1"/>
                    <a:pt x="949"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4" name="Google Shape;2954;p38"/>
            <p:cNvSpPr/>
            <p:nvPr/>
          </p:nvSpPr>
          <p:spPr>
            <a:xfrm>
              <a:off x="89909" y="2897047"/>
              <a:ext cx="190" cy="7609"/>
            </a:xfrm>
            <a:custGeom>
              <a:avLst/>
              <a:gdLst/>
              <a:ahLst/>
              <a:cxnLst/>
              <a:rect l="l" t="t" r="r" b="b"/>
              <a:pathLst>
                <a:path w="1" h="40" extrusionOk="0">
                  <a:moveTo>
                    <a:pt x="0" y="40"/>
                  </a:moveTo>
                  <a:lnTo>
                    <a:pt x="0" y="40"/>
                  </a:lnTo>
                  <a:lnTo>
                    <a:pt x="0" y="40"/>
                  </a:lnTo>
                  <a:close/>
                  <a:moveTo>
                    <a:pt x="0" y="30"/>
                  </a:moveTo>
                  <a:lnTo>
                    <a:pt x="0" y="40"/>
                  </a:lnTo>
                  <a:lnTo>
                    <a:pt x="0" y="30"/>
                  </a:lnTo>
                  <a:close/>
                  <a:moveTo>
                    <a:pt x="0" y="30"/>
                  </a:moveTo>
                  <a:lnTo>
                    <a:pt x="0" y="30"/>
                  </a:lnTo>
                  <a:lnTo>
                    <a:pt x="0" y="30"/>
                  </a:lnTo>
                  <a:close/>
                  <a:moveTo>
                    <a:pt x="0" y="20"/>
                  </a:moveTo>
                  <a:lnTo>
                    <a:pt x="0" y="30"/>
                  </a:lnTo>
                  <a:lnTo>
                    <a:pt x="0" y="20"/>
                  </a:lnTo>
                  <a:close/>
                  <a:moveTo>
                    <a:pt x="0" y="20"/>
                  </a:moveTo>
                  <a:lnTo>
                    <a:pt x="0" y="20"/>
                  </a:lnTo>
                  <a:lnTo>
                    <a:pt x="0" y="20"/>
                  </a:lnTo>
                  <a:close/>
                  <a:moveTo>
                    <a:pt x="0" y="20"/>
                  </a:moveTo>
                  <a:lnTo>
                    <a:pt x="0" y="20"/>
                  </a:lnTo>
                  <a:lnTo>
                    <a:pt x="0" y="20"/>
                  </a:lnTo>
                  <a:close/>
                  <a:moveTo>
                    <a:pt x="0" y="10"/>
                  </a:moveTo>
                  <a:lnTo>
                    <a:pt x="0" y="10"/>
                  </a:lnTo>
                  <a:lnTo>
                    <a:pt x="0" y="10"/>
                  </a:lnTo>
                  <a:close/>
                  <a:moveTo>
                    <a:pt x="0" y="10"/>
                  </a:moveTo>
                  <a:lnTo>
                    <a:pt x="0" y="10"/>
                  </a:lnTo>
                  <a:lnTo>
                    <a:pt x="0" y="10"/>
                  </a:lnTo>
                  <a:close/>
                  <a:moveTo>
                    <a:pt x="0" y="1"/>
                  </a:moveTo>
                  <a:lnTo>
                    <a:pt x="0" y="1"/>
                  </a:lnTo>
                  <a:close/>
                </a:path>
              </a:pathLst>
            </a:custGeom>
            <a:solidFill>
              <a:srgbClr val="B27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5" name="Google Shape;2955;p38"/>
            <p:cNvSpPr/>
            <p:nvPr/>
          </p:nvSpPr>
          <p:spPr>
            <a:xfrm>
              <a:off x="88007" y="2796414"/>
              <a:ext cx="605700" cy="572219"/>
            </a:xfrm>
            <a:custGeom>
              <a:avLst/>
              <a:gdLst/>
              <a:ahLst/>
              <a:cxnLst/>
              <a:rect l="l" t="t" r="r" b="b"/>
              <a:pathLst>
                <a:path w="3184" h="3008" extrusionOk="0">
                  <a:moveTo>
                    <a:pt x="216" y="1"/>
                  </a:moveTo>
                  <a:cubicBezTo>
                    <a:pt x="108" y="157"/>
                    <a:pt x="40" y="343"/>
                    <a:pt x="10" y="530"/>
                  </a:cubicBezTo>
                  <a:lnTo>
                    <a:pt x="10" y="539"/>
                  </a:lnTo>
                  <a:lnTo>
                    <a:pt x="10" y="549"/>
                  </a:lnTo>
                  <a:lnTo>
                    <a:pt x="10" y="559"/>
                  </a:lnTo>
                  <a:lnTo>
                    <a:pt x="10" y="569"/>
                  </a:lnTo>
                  <a:cubicBezTo>
                    <a:pt x="1" y="628"/>
                    <a:pt x="1" y="686"/>
                    <a:pt x="1" y="745"/>
                  </a:cubicBezTo>
                  <a:cubicBezTo>
                    <a:pt x="1" y="1019"/>
                    <a:pt x="69" y="1294"/>
                    <a:pt x="177" y="1548"/>
                  </a:cubicBezTo>
                  <a:cubicBezTo>
                    <a:pt x="471" y="2195"/>
                    <a:pt x="1048" y="2841"/>
                    <a:pt x="1773" y="2978"/>
                  </a:cubicBezTo>
                  <a:cubicBezTo>
                    <a:pt x="1852" y="2998"/>
                    <a:pt x="1930" y="3007"/>
                    <a:pt x="2008" y="3007"/>
                  </a:cubicBezTo>
                  <a:cubicBezTo>
                    <a:pt x="2547" y="3007"/>
                    <a:pt x="3096" y="2665"/>
                    <a:pt x="3184" y="2106"/>
                  </a:cubicBezTo>
                  <a:lnTo>
                    <a:pt x="3184" y="2106"/>
                  </a:lnTo>
                  <a:cubicBezTo>
                    <a:pt x="3076" y="2195"/>
                    <a:pt x="2949" y="2273"/>
                    <a:pt x="2822" y="2341"/>
                  </a:cubicBezTo>
                  <a:cubicBezTo>
                    <a:pt x="2587" y="2449"/>
                    <a:pt x="2322" y="2517"/>
                    <a:pt x="2058" y="2517"/>
                  </a:cubicBezTo>
                  <a:cubicBezTo>
                    <a:pt x="1910" y="2517"/>
                    <a:pt x="1764" y="2498"/>
                    <a:pt x="1617" y="2449"/>
                  </a:cubicBezTo>
                  <a:cubicBezTo>
                    <a:pt x="1196" y="2312"/>
                    <a:pt x="872" y="1969"/>
                    <a:pt x="637" y="1587"/>
                  </a:cubicBezTo>
                  <a:cubicBezTo>
                    <a:pt x="451" y="1264"/>
                    <a:pt x="324" y="921"/>
                    <a:pt x="245" y="559"/>
                  </a:cubicBezTo>
                  <a:cubicBezTo>
                    <a:pt x="226" y="451"/>
                    <a:pt x="245" y="197"/>
                    <a:pt x="216" y="1"/>
                  </a:cubicBezTo>
                  <a:close/>
                </a:path>
              </a:pathLst>
            </a:custGeom>
            <a:solidFill>
              <a:srgbClr val="00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6" name="Google Shape;2956;p38"/>
            <p:cNvSpPr/>
            <p:nvPr/>
          </p:nvSpPr>
          <p:spPr>
            <a:xfrm>
              <a:off x="238861" y="2757988"/>
              <a:ext cx="246161" cy="140962"/>
            </a:xfrm>
            <a:custGeom>
              <a:avLst/>
              <a:gdLst/>
              <a:ahLst/>
              <a:cxnLst/>
              <a:rect l="l" t="t" r="r" b="b"/>
              <a:pathLst>
                <a:path w="1294" h="741" extrusionOk="0">
                  <a:moveTo>
                    <a:pt x="166" y="0"/>
                  </a:moveTo>
                  <a:cubicBezTo>
                    <a:pt x="142" y="0"/>
                    <a:pt x="120" y="2"/>
                    <a:pt x="99" y="7"/>
                  </a:cubicBezTo>
                  <a:cubicBezTo>
                    <a:pt x="1" y="26"/>
                    <a:pt x="20" y="164"/>
                    <a:pt x="60" y="232"/>
                  </a:cubicBezTo>
                  <a:cubicBezTo>
                    <a:pt x="109" y="290"/>
                    <a:pt x="168" y="320"/>
                    <a:pt x="236" y="359"/>
                  </a:cubicBezTo>
                  <a:cubicBezTo>
                    <a:pt x="364" y="428"/>
                    <a:pt x="491" y="477"/>
                    <a:pt x="628" y="536"/>
                  </a:cubicBezTo>
                  <a:cubicBezTo>
                    <a:pt x="745" y="584"/>
                    <a:pt x="873" y="643"/>
                    <a:pt x="1000" y="692"/>
                  </a:cubicBezTo>
                  <a:cubicBezTo>
                    <a:pt x="1049" y="712"/>
                    <a:pt x="1098" y="732"/>
                    <a:pt x="1147" y="741"/>
                  </a:cubicBezTo>
                  <a:cubicBezTo>
                    <a:pt x="1196" y="741"/>
                    <a:pt x="1254" y="712"/>
                    <a:pt x="1274" y="673"/>
                  </a:cubicBezTo>
                  <a:cubicBezTo>
                    <a:pt x="1294" y="634"/>
                    <a:pt x="1294" y="584"/>
                    <a:pt x="1274" y="555"/>
                  </a:cubicBezTo>
                  <a:cubicBezTo>
                    <a:pt x="1254" y="516"/>
                    <a:pt x="1225" y="486"/>
                    <a:pt x="1196" y="457"/>
                  </a:cubicBezTo>
                  <a:cubicBezTo>
                    <a:pt x="1117" y="379"/>
                    <a:pt x="1039" y="310"/>
                    <a:pt x="941" y="261"/>
                  </a:cubicBezTo>
                  <a:cubicBezTo>
                    <a:pt x="775" y="153"/>
                    <a:pt x="588" y="75"/>
                    <a:pt x="393" y="36"/>
                  </a:cubicBezTo>
                  <a:cubicBezTo>
                    <a:pt x="333" y="21"/>
                    <a:pt x="244" y="0"/>
                    <a:pt x="166"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7" name="Google Shape;2957;p38"/>
            <p:cNvSpPr/>
            <p:nvPr/>
          </p:nvSpPr>
          <p:spPr>
            <a:xfrm>
              <a:off x="492249" y="2900851"/>
              <a:ext cx="74761" cy="49651"/>
            </a:xfrm>
            <a:custGeom>
              <a:avLst/>
              <a:gdLst/>
              <a:ahLst/>
              <a:cxnLst/>
              <a:rect l="l" t="t" r="r" b="b"/>
              <a:pathLst>
                <a:path w="393" h="261" extrusionOk="0">
                  <a:moveTo>
                    <a:pt x="158" y="0"/>
                  </a:moveTo>
                  <a:cubicBezTo>
                    <a:pt x="1" y="10"/>
                    <a:pt x="11" y="196"/>
                    <a:pt x="138" y="245"/>
                  </a:cubicBezTo>
                  <a:cubicBezTo>
                    <a:pt x="156" y="256"/>
                    <a:pt x="176" y="261"/>
                    <a:pt x="199" y="261"/>
                  </a:cubicBezTo>
                  <a:cubicBezTo>
                    <a:pt x="214" y="261"/>
                    <a:pt x="230" y="259"/>
                    <a:pt x="246" y="255"/>
                  </a:cubicBezTo>
                  <a:cubicBezTo>
                    <a:pt x="393" y="205"/>
                    <a:pt x="275" y="0"/>
                    <a:pt x="158"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8" name="Google Shape;2958;p38"/>
            <p:cNvSpPr/>
            <p:nvPr/>
          </p:nvSpPr>
          <p:spPr>
            <a:xfrm>
              <a:off x="1478027" y="4261764"/>
              <a:ext cx="797645" cy="970376"/>
            </a:xfrm>
            <a:custGeom>
              <a:avLst/>
              <a:gdLst/>
              <a:ahLst/>
              <a:cxnLst/>
              <a:rect l="l" t="t" r="r" b="b"/>
              <a:pathLst>
                <a:path w="4193" h="5101" extrusionOk="0">
                  <a:moveTo>
                    <a:pt x="1228" y="0"/>
                  </a:moveTo>
                  <a:cubicBezTo>
                    <a:pt x="1067" y="0"/>
                    <a:pt x="922" y="95"/>
                    <a:pt x="862" y="250"/>
                  </a:cubicBezTo>
                  <a:cubicBezTo>
                    <a:pt x="314" y="1700"/>
                    <a:pt x="88" y="3443"/>
                    <a:pt x="20" y="4090"/>
                  </a:cubicBezTo>
                  <a:cubicBezTo>
                    <a:pt x="0" y="4256"/>
                    <a:pt x="88" y="4413"/>
                    <a:pt x="245" y="4482"/>
                  </a:cubicBezTo>
                  <a:cubicBezTo>
                    <a:pt x="1097" y="4873"/>
                    <a:pt x="2321" y="5039"/>
                    <a:pt x="2889" y="5098"/>
                  </a:cubicBezTo>
                  <a:cubicBezTo>
                    <a:pt x="2904" y="5100"/>
                    <a:pt x="2918" y="5100"/>
                    <a:pt x="2933" y="5100"/>
                  </a:cubicBezTo>
                  <a:cubicBezTo>
                    <a:pt x="3101" y="5100"/>
                    <a:pt x="3246" y="4997"/>
                    <a:pt x="3300" y="4834"/>
                  </a:cubicBezTo>
                  <a:cubicBezTo>
                    <a:pt x="3947" y="2758"/>
                    <a:pt x="4123" y="1582"/>
                    <a:pt x="4173" y="1073"/>
                  </a:cubicBezTo>
                  <a:cubicBezTo>
                    <a:pt x="4192" y="897"/>
                    <a:pt x="4084" y="740"/>
                    <a:pt x="3918" y="681"/>
                  </a:cubicBezTo>
                  <a:cubicBezTo>
                    <a:pt x="2978" y="338"/>
                    <a:pt x="1831" y="113"/>
                    <a:pt x="1293" y="5"/>
                  </a:cubicBezTo>
                  <a:cubicBezTo>
                    <a:pt x="1271" y="2"/>
                    <a:pt x="1250" y="0"/>
                    <a:pt x="1228"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9" name="Google Shape;2959;p38"/>
            <p:cNvSpPr/>
            <p:nvPr/>
          </p:nvSpPr>
          <p:spPr>
            <a:xfrm>
              <a:off x="1478027" y="4261764"/>
              <a:ext cx="290865" cy="869363"/>
            </a:xfrm>
            <a:custGeom>
              <a:avLst/>
              <a:gdLst/>
              <a:ahLst/>
              <a:cxnLst/>
              <a:rect l="l" t="t" r="r" b="b"/>
              <a:pathLst>
                <a:path w="1529" h="4570" extrusionOk="0">
                  <a:moveTo>
                    <a:pt x="1228" y="0"/>
                  </a:moveTo>
                  <a:cubicBezTo>
                    <a:pt x="1067" y="0"/>
                    <a:pt x="922" y="95"/>
                    <a:pt x="862" y="250"/>
                  </a:cubicBezTo>
                  <a:cubicBezTo>
                    <a:pt x="314" y="1700"/>
                    <a:pt x="88" y="3443"/>
                    <a:pt x="20" y="4090"/>
                  </a:cubicBezTo>
                  <a:cubicBezTo>
                    <a:pt x="0" y="4256"/>
                    <a:pt x="88" y="4413"/>
                    <a:pt x="245" y="4482"/>
                  </a:cubicBezTo>
                  <a:cubicBezTo>
                    <a:pt x="314" y="4511"/>
                    <a:pt x="382" y="4540"/>
                    <a:pt x="460" y="4569"/>
                  </a:cubicBezTo>
                  <a:cubicBezTo>
                    <a:pt x="784" y="2954"/>
                    <a:pt x="1293" y="936"/>
                    <a:pt x="1528" y="55"/>
                  </a:cubicBezTo>
                  <a:cubicBezTo>
                    <a:pt x="1440" y="35"/>
                    <a:pt x="1361" y="25"/>
                    <a:pt x="1293" y="5"/>
                  </a:cubicBezTo>
                  <a:cubicBezTo>
                    <a:pt x="1271" y="2"/>
                    <a:pt x="1250" y="0"/>
                    <a:pt x="1228"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0" name="Google Shape;2960;p38"/>
            <p:cNvSpPr/>
            <p:nvPr/>
          </p:nvSpPr>
          <p:spPr>
            <a:xfrm>
              <a:off x="1777832" y="4425934"/>
              <a:ext cx="369051" cy="278691"/>
            </a:xfrm>
            <a:custGeom>
              <a:avLst/>
              <a:gdLst/>
              <a:ahLst/>
              <a:cxnLst/>
              <a:rect l="l" t="t" r="r" b="b"/>
              <a:pathLst>
                <a:path w="1940" h="1465" extrusionOk="0">
                  <a:moveTo>
                    <a:pt x="358" y="0"/>
                  </a:moveTo>
                  <a:cubicBezTo>
                    <a:pt x="281" y="0"/>
                    <a:pt x="204" y="55"/>
                    <a:pt x="187" y="132"/>
                  </a:cubicBezTo>
                  <a:cubicBezTo>
                    <a:pt x="128" y="318"/>
                    <a:pt x="40" y="651"/>
                    <a:pt x="11" y="955"/>
                  </a:cubicBezTo>
                  <a:cubicBezTo>
                    <a:pt x="1" y="1042"/>
                    <a:pt x="50" y="1121"/>
                    <a:pt x="128" y="1150"/>
                  </a:cubicBezTo>
                  <a:cubicBezTo>
                    <a:pt x="406" y="1246"/>
                    <a:pt x="1051" y="1464"/>
                    <a:pt x="1501" y="1464"/>
                  </a:cubicBezTo>
                  <a:cubicBezTo>
                    <a:pt x="1510" y="1464"/>
                    <a:pt x="1519" y="1464"/>
                    <a:pt x="1529" y="1464"/>
                  </a:cubicBezTo>
                  <a:cubicBezTo>
                    <a:pt x="1598" y="1464"/>
                    <a:pt x="1666" y="1425"/>
                    <a:pt x="1695" y="1356"/>
                  </a:cubicBezTo>
                  <a:cubicBezTo>
                    <a:pt x="1764" y="1179"/>
                    <a:pt x="1891" y="827"/>
                    <a:pt x="1931" y="533"/>
                  </a:cubicBezTo>
                  <a:cubicBezTo>
                    <a:pt x="1940" y="445"/>
                    <a:pt x="1881" y="367"/>
                    <a:pt x="1793" y="337"/>
                  </a:cubicBezTo>
                  <a:cubicBezTo>
                    <a:pt x="1558" y="269"/>
                    <a:pt x="1039" y="122"/>
                    <a:pt x="392" y="4"/>
                  </a:cubicBezTo>
                  <a:cubicBezTo>
                    <a:pt x="381" y="2"/>
                    <a:pt x="369" y="0"/>
                    <a:pt x="35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1" name="Google Shape;2961;p38"/>
            <p:cNvSpPr/>
            <p:nvPr/>
          </p:nvSpPr>
          <p:spPr>
            <a:xfrm>
              <a:off x="1696603" y="4886293"/>
              <a:ext cx="349838" cy="104628"/>
            </a:xfrm>
            <a:custGeom>
              <a:avLst/>
              <a:gdLst/>
              <a:ahLst/>
              <a:cxnLst/>
              <a:rect l="l" t="t" r="r" b="b"/>
              <a:pathLst>
                <a:path w="1839" h="550" extrusionOk="0">
                  <a:moveTo>
                    <a:pt x="101" y="0"/>
                  </a:moveTo>
                  <a:cubicBezTo>
                    <a:pt x="43" y="0"/>
                    <a:pt x="0" y="60"/>
                    <a:pt x="27" y="121"/>
                  </a:cubicBezTo>
                  <a:cubicBezTo>
                    <a:pt x="27" y="131"/>
                    <a:pt x="27" y="141"/>
                    <a:pt x="36" y="141"/>
                  </a:cubicBezTo>
                  <a:cubicBezTo>
                    <a:pt x="75" y="189"/>
                    <a:pt x="134" y="209"/>
                    <a:pt x="193" y="219"/>
                  </a:cubicBezTo>
                  <a:cubicBezTo>
                    <a:pt x="673" y="326"/>
                    <a:pt x="1163" y="435"/>
                    <a:pt x="1642" y="542"/>
                  </a:cubicBezTo>
                  <a:cubicBezTo>
                    <a:pt x="1667" y="546"/>
                    <a:pt x="1693" y="549"/>
                    <a:pt x="1719" y="549"/>
                  </a:cubicBezTo>
                  <a:cubicBezTo>
                    <a:pt x="1765" y="549"/>
                    <a:pt x="1806" y="537"/>
                    <a:pt x="1818" y="493"/>
                  </a:cubicBezTo>
                  <a:cubicBezTo>
                    <a:pt x="1838" y="464"/>
                    <a:pt x="1829" y="435"/>
                    <a:pt x="1809" y="405"/>
                  </a:cubicBezTo>
                  <a:cubicBezTo>
                    <a:pt x="1770" y="356"/>
                    <a:pt x="1711" y="346"/>
                    <a:pt x="1662" y="337"/>
                  </a:cubicBezTo>
                  <a:cubicBezTo>
                    <a:pt x="1152" y="229"/>
                    <a:pt x="643" y="111"/>
                    <a:pt x="124" y="4"/>
                  </a:cubicBezTo>
                  <a:cubicBezTo>
                    <a:pt x="116" y="1"/>
                    <a:pt x="108" y="0"/>
                    <a:pt x="10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2" name="Google Shape;2962;p38"/>
            <p:cNvSpPr/>
            <p:nvPr/>
          </p:nvSpPr>
          <p:spPr>
            <a:xfrm>
              <a:off x="1677960" y="4955156"/>
              <a:ext cx="349838" cy="103677"/>
            </a:xfrm>
            <a:custGeom>
              <a:avLst/>
              <a:gdLst/>
              <a:ahLst/>
              <a:cxnLst/>
              <a:rect l="l" t="t" r="r" b="b"/>
              <a:pathLst>
                <a:path w="1839" h="545" extrusionOk="0">
                  <a:moveTo>
                    <a:pt x="110" y="0"/>
                  </a:moveTo>
                  <a:cubicBezTo>
                    <a:pt x="51" y="0"/>
                    <a:pt x="0" y="61"/>
                    <a:pt x="27" y="121"/>
                  </a:cubicBezTo>
                  <a:cubicBezTo>
                    <a:pt x="36" y="131"/>
                    <a:pt x="36" y="131"/>
                    <a:pt x="36" y="141"/>
                  </a:cubicBezTo>
                  <a:cubicBezTo>
                    <a:pt x="75" y="190"/>
                    <a:pt x="144" y="200"/>
                    <a:pt x="203" y="219"/>
                  </a:cubicBezTo>
                  <a:cubicBezTo>
                    <a:pt x="682" y="327"/>
                    <a:pt x="1172" y="425"/>
                    <a:pt x="1652" y="533"/>
                  </a:cubicBezTo>
                  <a:cubicBezTo>
                    <a:pt x="1677" y="540"/>
                    <a:pt x="1704" y="544"/>
                    <a:pt x="1728" y="544"/>
                  </a:cubicBezTo>
                  <a:cubicBezTo>
                    <a:pt x="1771" y="544"/>
                    <a:pt x="1810" y="531"/>
                    <a:pt x="1829" y="493"/>
                  </a:cubicBezTo>
                  <a:cubicBezTo>
                    <a:pt x="1838" y="464"/>
                    <a:pt x="1829" y="425"/>
                    <a:pt x="1809" y="406"/>
                  </a:cubicBezTo>
                  <a:cubicBezTo>
                    <a:pt x="1779" y="356"/>
                    <a:pt x="1721" y="347"/>
                    <a:pt x="1672" y="337"/>
                  </a:cubicBezTo>
                  <a:cubicBezTo>
                    <a:pt x="1153" y="219"/>
                    <a:pt x="643" y="112"/>
                    <a:pt x="134" y="4"/>
                  </a:cubicBezTo>
                  <a:cubicBezTo>
                    <a:pt x="126" y="1"/>
                    <a:pt x="118" y="0"/>
                    <a:pt x="11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3" name="Google Shape;2963;p38"/>
            <p:cNvSpPr/>
            <p:nvPr/>
          </p:nvSpPr>
          <p:spPr>
            <a:xfrm>
              <a:off x="1580371" y="4493656"/>
              <a:ext cx="123080" cy="37476"/>
            </a:xfrm>
            <a:custGeom>
              <a:avLst/>
              <a:gdLst/>
              <a:ahLst/>
              <a:cxnLst/>
              <a:rect l="l" t="t" r="r" b="b"/>
              <a:pathLst>
                <a:path w="647" h="197" extrusionOk="0">
                  <a:moveTo>
                    <a:pt x="11" y="1"/>
                  </a:moveTo>
                  <a:cubicBezTo>
                    <a:pt x="11" y="11"/>
                    <a:pt x="1" y="30"/>
                    <a:pt x="1" y="40"/>
                  </a:cubicBezTo>
                  <a:cubicBezTo>
                    <a:pt x="226" y="50"/>
                    <a:pt x="442" y="99"/>
                    <a:pt x="638" y="197"/>
                  </a:cubicBezTo>
                  <a:cubicBezTo>
                    <a:pt x="647" y="187"/>
                    <a:pt x="647" y="177"/>
                    <a:pt x="647" y="168"/>
                  </a:cubicBezTo>
                  <a:cubicBezTo>
                    <a:pt x="451" y="59"/>
                    <a:pt x="236" y="11"/>
                    <a:pt x="1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4" name="Google Shape;2964;p38"/>
            <p:cNvSpPr/>
            <p:nvPr/>
          </p:nvSpPr>
          <p:spPr>
            <a:xfrm>
              <a:off x="1615945" y="4375142"/>
              <a:ext cx="123080" cy="21877"/>
            </a:xfrm>
            <a:custGeom>
              <a:avLst/>
              <a:gdLst/>
              <a:ahLst/>
              <a:cxnLst/>
              <a:rect l="l" t="t" r="r" b="b"/>
              <a:pathLst>
                <a:path w="647" h="115" extrusionOk="0">
                  <a:moveTo>
                    <a:pt x="145" y="1"/>
                  </a:moveTo>
                  <a:cubicBezTo>
                    <a:pt x="100" y="1"/>
                    <a:pt x="55" y="3"/>
                    <a:pt x="9" y="7"/>
                  </a:cubicBezTo>
                  <a:cubicBezTo>
                    <a:pt x="9" y="27"/>
                    <a:pt x="0" y="36"/>
                    <a:pt x="0" y="46"/>
                  </a:cubicBezTo>
                  <a:cubicBezTo>
                    <a:pt x="45" y="42"/>
                    <a:pt x="91" y="40"/>
                    <a:pt x="136" y="40"/>
                  </a:cubicBezTo>
                  <a:cubicBezTo>
                    <a:pt x="306" y="40"/>
                    <a:pt x="474" y="68"/>
                    <a:pt x="636" y="114"/>
                  </a:cubicBezTo>
                  <a:cubicBezTo>
                    <a:pt x="636" y="105"/>
                    <a:pt x="636" y="85"/>
                    <a:pt x="646" y="75"/>
                  </a:cubicBezTo>
                  <a:cubicBezTo>
                    <a:pt x="484" y="29"/>
                    <a:pt x="315" y="1"/>
                    <a:pt x="145"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5" name="Google Shape;2965;p38"/>
            <p:cNvSpPr/>
            <p:nvPr/>
          </p:nvSpPr>
          <p:spPr>
            <a:xfrm>
              <a:off x="1591595" y="4450854"/>
              <a:ext cx="123080" cy="41280"/>
            </a:xfrm>
            <a:custGeom>
              <a:avLst/>
              <a:gdLst/>
              <a:ahLst/>
              <a:cxnLst/>
              <a:rect l="l" t="t" r="r" b="b"/>
              <a:pathLst>
                <a:path w="647" h="217" extrusionOk="0">
                  <a:moveTo>
                    <a:pt x="10" y="1"/>
                  </a:moveTo>
                  <a:cubicBezTo>
                    <a:pt x="10" y="20"/>
                    <a:pt x="10" y="30"/>
                    <a:pt x="0" y="40"/>
                  </a:cubicBezTo>
                  <a:cubicBezTo>
                    <a:pt x="216" y="69"/>
                    <a:pt x="431" y="128"/>
                    <a:pt x="637" y="216"/>
                  </a:cubicBezTo>
                  <a:cubicBezTo>
                    <a:pt x="637" y="206"/>
                    <a:pt x="637" y="197"/>
                    <a:pt x="647" y="177"/>
                  </a:cubicBezTo>
                  <a:cubicBezTo>
                    <a:pt x="441" y="89"/>
                    <a:pt x="235" y="30"/>
                    <a:pt x="1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6" name="Google Shape;2966;p38"/>
            <p:cNvSpPr/>
            <p:nvPr/>
          </p:nvSpPr>
          <p:spPr>
            <a:xfrm>
              <a:off x="1602819" y="4413569"/>
              <a:ext cx="124983" cy="22638"/>
            </a:xfrm>
            <a:custGeom>
              <a:avLst/>
              <a:gdLst/>
              <a:ahLst/>
              <a:cxnLst/>
              <a:rect l="l" t="t" r="r" b="b"/>
              <a:pathLst>
                <a:path w="657" h="119" extrusionOk="0">
                  <a:moveTo>
                    <a:pt x="20" y="1"/>
                  </a:moveTo>
                  <a:cubicBezTo>
                    <a:pt x="10" y="10"/>
                    <a:pt x="10" y="30"/>
                    <a:pt x="0" y="40"/>
                  </a:cubicBezTo>
                  <a:cubicBezTo>
                    <a:pt x="226" y="40"/>
                    <a:pt x="441" y="60"/>
                    <a:pt x="646" y="118"/>
                  </a:cubicBezTo>
                  <a:cubicBezTo>
                    <a:pt x="646" y="108"/>
                    <a:pt x="657" y="99"/>
                    <a:pt x="657" y="79"/>
                  </a:cubicBezTo>
                  <a:cubicBezTo>
                    <a:pt x="451" y="30"/>
                    <a:pt x="235" y="1"/>
                    <a:pt x="2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7" name="Google Shape;2967;p38"/>
            <p:cNvSpPr/>
            <p:nvPr/>
          </p:nvSpPr>
          <p:spPr>
            <a:xfrm>
              <a:off x="1241379" y="4525425"/>
              <a:ext cx="290675" cy="423077"/>
            </a:xfrm>
            <a:custGeom>
              <a:avLst/>
              <a:gdLst/>
              <a:ahLst/>
              <a:cxnLst/>
              <a:rect l="l" t="t" r="r" b="b"/>
              <a:pathLst>
                <a:path w="1528" h="2224" extrusionOk="0">
                  <a:moveTo>
                    <a:pt x="480" y="1"/>
                  </a:moveTo>
                  <a:lnTo>
                    <a:pt x="0" y="353"/>
                  </a:lnTo>
                  <a:cubicBezTo>
                    <a:pt x="0" y="353"/>
                    <a:pt x="500" y="1890"/>
                    <a:pt x="69" y="2223"/>
                  </a:cubicBezTo>
                  <a:lnTo>
                    <a:pt x="1528" y="1675"/>
                  </a:lnTo>
                  <a:cubicBezTo>
                    <a:pt x="1528" y="1675"/>
                    <a:pt x="862" y="1587"/>
                    <a:pt x="48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8" name="Google Shape;2968;p38"/>
            <p:cNvSpPr/>
            <p:nvPr/>
          </p:nvSpPr>
          <p:spPr>
            <a:xfrm>
              <a:off x="1189066" y="4817810"/>
              <a:ext cx="434301" cy="186808"/>
            </a:xfrm>
            <a:custGeom>
              <a:avLst/>
              <a:gdLst/>
              <a:ahLst/>
              <a:cxnLst/>
              <a:rect l="l" t="t" r="r" b="b"/>
              <a:pathLst>
                <a:path w="2283" h="982" extrusionOk="0">
                  <a:moveTo>
                    <a:pt x="2074" y="0"/>
                  </a:moveTo>
                  <a:cubicBezTo>
                    <a:pt x="2056" y="0"/>
                    <a:pt x="2038" y="3"/>
                    <a:pt x="2018" y="11"/>
                  </a:cubicBezTo>
                  <a:cubicBezTo>
                    <a:pt x="1392" y="236"/>
                    <a:pt x="775" y="471"/>
                    <a:pt x="157" y="697"/>
                  </a:cubicBezTo>
                  <a:cubicBezTo>
                    <a:pt x="0" y="757"/>
                    <a:pt x="61" y="982"/>
                    <a:pt x="208" y="982"/>
                  </a:cubicBezTo>
                  <a:cubicBezTo>
                    <a:pt x="226" y="982"/>
                    <a:pt x="245" y="978"/>
                    <a:pt x="266" y="971"/>
                  </a:cubicBezTo>
                  <a:cubicBezTo>
                    <a:pt x="882" y="745"/>
                    <a:pt x="1500" y="520"/>
                    <a:pt x="2116" y="285"/>
                  </a:cubicBezTo>
                  <a:cubicBezTo>
                    <a:pt x="2282" y="224"/>
                    <a:pt x="2215" y="0"/>
                    <a:pt x="207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9" name="Google Shape;2969;p38"/>
            <p:cNvSpPr/>
            <p:nvPr/>
          </p:nvSpPr>
          <p:spPr>
            <a:xfrm>
              <a:off x="1157487" y="4835311"/>
              <a:ext cx="568415" cy="350408"/>
            </a:xfrm>
            <a:custGeom>
              <a:avLst/>
              <a:gdLst/>
              <a:ahLst/>
              <a:cxnLst/>
              <a:rect l="l" t="t" r="r" b="b"/>
              <a:pathLst>
                <a:path w="2988" h="1842" extrusionOk="0">
                  <a:moveTo>
                    <a:pt x="2525" y="1"/>
                  </a:moveTo>
                  <a:cubicBezTo>
                    <a:pt x="2496" y="1"/>
                    <a:pt x="2467" y="6"/>
                    <a:pt x="2439" y="17"/>
                  </a:cubicBezTo>
                  <a:lnTo>
                    <a:pt x="206" y="859"/>
                  </a:lnTo>
                  <a:cubicBezTo>
                    <a:pt x="69" y="908"/>
                    <a:pt x="1" y="1055"/>
                    <a:pt x="49" y="1192"/>
                  </a:cubicBezTo>
                  <a:lnTo>
                    <a:pt x="236" y="1682"/>
                  </a:lnTo>
                  <a:cubicBezTo>
                    <a:pt x="279" y="1777"/>
                    <a:pt x="368" y="1842"/>
                    <a:pt x="477" y="1842"/>
                  </a:cubicBezTo>
                  <a:cubicBezTo>
                    <a:pt x="491" y="1842"/>
                    <a:pt x="505" y="1841"/>
                    <a:pt x="519" y="1839"/>
                  </a:cubicBezTo>
                  <a:cubicBezTo>
                    <a:pt x="1362" y="1711"/>
                    <a:pt x="2410" y="1182"/>
                    <a:pt x="2831" y="947"/>
                  </a:cubicBezTo>
                  <a:cubicBezTo>
                    <a:pt x="2939" y="888"/>
                    <a:pt x="2987" y="751"/>
                    <a:pt x="2948" y="634"/>
                  </a:cubicBezTo>
                  <a:lnTo>
                    <a:pt x="2763" y="164"/>
                  </a:lnTo>
                  <a:cubicBezTo>
                    <a:pt x="2724" y="65"/>
                    <a:pt x="2627" y="1"/>
                    <a:pt x="2525"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0" name="Google Shape;2970;p38"/>
            <p:cNvSpPr/>
            <p:nvPr/>
          </p:nvSpPr>
          <p:spPr>
            <a:xfrm>
              <a:off x="1258120" y="4912354"/>
              <a:ext cx="372856" cy="204880"/>
            </a:xfrm>
            <a:custGeom>
              <a:avLst/>
              <a:gdLst/>
              <a:ahLst/>
              <a:cxnLst/>
              <a:rect l="l" t="t" r="r" b="b"/>
              <a:pathLst>
                <a:path w="1960" h="1077" extrusionOk="0">
                  <a:moveTo>
                    <a:pt x="1723" y="0"/>
                  </a:moveTo>
                  <a:cubicBezTo>
                    <a:pt x="1698" y="0"/>
                    <a:pt x="1672" y="5"/>
                    <a:pt x="1646" y="13"/>
                  </a:cubicBezTo>
                  <a:lnTo>
                    <a:pt x="138" y="581"/>
                  </a:lnTo>
                  <a:cubicBezTo>
                    <a:pt x="49" y="620"/>
                    <a:pt x="1" y="699"/>
                    <a:pt x="20" y="758"/>
                  </a:cubicBezTo>
                  <a:lnTo>
                    <a:pt x="118" y="1003"/>
                  </a:lnTo>
                  <a:cubicBezTo>
                    <a:pt x="134" y="1049"/>
                    <a:pt x="179" y="1077"/>
                    <a:pt x="236" y="1077"/>
                  </a:cubicBezTo>
                  <a:cubicBezTo>
                    <a:pt x="252" y="1077"/>
                    <a:pt x="268" y="1075"/>
                    <a:pt x="284" y="1071"/>
                  </a:cubicBezTo>
                  <a:cubicBezTo>
                    <a:pt x="843" y="953"/>
                    <a:pt x="1557" y="620"/>
                    <a:pt x="1842" y="474"/>
                  </a:cubicBezTo>
                  <a:cubicBezTo>
                    <a:pt x="1920" y="435"/>
                    <a:pt x="1959" y="356"/>
                    <a:pt x="1940" y="307"/>
                  </a:cubicBezTo>
                  <a:lnTo>
                    <a:pt x="1851" y="72"/>
                  </a:lnTo>
                  <a:cubicBezTo>
                    <a:pt x="1831" y="24"/>
                    <a:pt x="1781" y="0"/>
                    <a:pt x="172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1" name="Google Shape;2971;p38"/>
            <p:cNvSpPr/>
            <p:nvPr/>
          </p:nvSpPr>
          <p:spPr>
            <a:xfrm>
              <a:off x="1254315" y="4594288"/>
              <a:ext cx="255482" cy="240644"/>
            </a:xfrm>
            <a:custGeom>
              <a:avLst/>
              <a:gdLst/>
              <a:ahLst/>
              <a:cxnLst/>
              <a:rect l="l" t="t" r="r" b="b"/>
              <a:pathLst>
                <a:path w="1343" h="1265" extrusionOk="0">
                  <a:moveTo>
                    <a:pt x="1" y="226"/>
                  </a:moveTo>
                  <a:lnTo>
                    <a:pt x="1" y="226"/>
                  </a:lnTo>
                  <a:cubicBezTo>
                    <a:pt x="21" y="305"/>
                    <a:pt x="40" y="392"/>
                    <a:pt x="60" y="481"/>
                  </a:cubicBezTo>
                  <a:lnTo>
                    <a:pt x="60" y="481"/>
                  </a:lnTo>
                  <a:cubicBezTo>
                    <a:pt x="40" y="392"/>
                    <a:pt x="21" y="305"/>
                    <a:pt x="1" y="226"/>
                  </a:cubicBezTo>
                  <a:close/>
                  <a:moveTo>
                    <a:pt x="510" y="1"/>
                  </a:moveTo>
                  <a:lnTo>
                    <a:pt x="510" y="1"/>
                  </a:lnTo>
                  <a:cubicBezTo>
                    <a:pt x="784" y="882"/>
                    <a:pt x="1146" y="1166"/>
                    <a:pt x="1342" y="1264"/>
                  </a:cubicBezTo>
                  <a:lnTo>
                    <a:pt x="1342" y="1264"/>
                  </a:lnTo>
                  <a:cubicBezTo>
                    <a:pt x="1146" y="1166"/>
                    <a:pt x="784" y="882"/>
                    <a:pt x="510" y="1"/>
                  </a:cubicBezTo>
                  <a:close/>
                </a:path>
              </a:pathLst>
            </a:custGeom>
            <a:solidFill>
              <a:srgbClr val="397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2" name="Google Shape;2972;p38"/>
            <p:cNvSpPr/>
            <p:nvPr/>
          </p:nvSpPr>
          <p:spPr>
            <a:xfrm>
              <a:off x="1509605" y="4834740"/>
              <a:ext cx="9512" cy="5707"/>
            </a:xfrm>
            <a:custGeom>
              <a:avLst/>
              <a:gdLst/>
              <a:ahLst/>
              <a:cxnLst/>
              <a:rect l="l" t="t" r="r" b="b"/>
              <a:pathLst>
                <a:path w="50" h="30" extrusionOk="0">
                  <a:moveTo>
                    <a:pt x="0" y="0"/>
                  </a:moveTo>
                  <a:lnTo>
                    <a:pt x="0" y="0"/>
                  </a:lnTo>
                  <a:cubicBezTo>
                    <a:pt x="20" y="10"/>
                    <a:pt x="30" y="20"/>
                    <a:pt x="50" y="29"/>
                  </a:cubicBezTo>
                  <a:lnTo>
                    <a:pt x="50" y="29"/>
                  </a:lnTo>
                  <a:cubicBezTo>
                    <a:pt x="30" y="20"/>
                    <a:pt x="20" y="10"/>
                    <a:pt x="0" y="0"/>
                  </a:cubicBezTo>
                  <a:close/>
                </a:path>
              </a:pathLst>
            </a:custGeom>
            <a:solidFill>
              <a:srgbClr val="CE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3" name="Google Shape;2973;p38"/>
            <p:cNvSpPr/>
            <p:nvPr/>
          </p:nvSpPr>
          <p:spPr>
            <a:xfrm>
              <a:off x="1254315" y="4594288"/>
              <a:ext cx="264804" cy="264804"/>
            </a:xfrm>
            <a:custGeom>
              <a:avLst/>
              <a:gdLst/>
              <a:ahLst/>
              <a:cxnLst/>
              <a:rect l="l" t="t" r="r" b="b"/>
              <a:pathLst>
                <a:path w="1392" h="1392" extrusionOk="0">
                  <a:moveTo>
                    <a:pt x="510" y="1"/>
                  </a:moveTo>
                  <a:cubicBezTo>
                    <a:pt x="412" y="70"/>
                    <a:pt x="304" y="128"/>
                    <a:pt x="177" y="177"/>
                  </a:cubicBezTo>
                  <a:cubicBezTo>
                    <a:pt x="118" y="196"/>
                    <a:pt x="60" y="216"/>
                    <a:pt x="1" y="226"/>
                  </a:cubicBezTo>
                  <a:cubicBezTo>
                    <a:pt x="21" y="305"/>
                    <a:pt x="40" y="392"/>
                    <a:pt x="60" y="481"/>
                  </a:cubicBezTo>
                  <a:cubicBezTo>
                    <a:pt x="187" y="490"/>
                    <a:pt x="304" y="529"/>
                    <a:pt x="412" y="598"/>
                  </a:cubicBezTo>
                  <a:cubicBezTo>
                    <a:pt x="589" y="706"/>
                    <a:pt x="716" y="882"/>
                    <a:pt x="843" y="1049"/>
                  </a:cubicBezTo>
                  <a:cubicBezTo>
                    <a:pt x="941" y="1156"/>
                    <a:pt x="1029" y="1274"/>
                    <a:pt x="1117" y="1391"/>
                  </a:cubicBezTo>
                  <a:cubicBezTo>
                    <a:pt x="1205" y="1352"/>
                    <a:pt x="1303" y="1323"/>
                    <a:pt x="1392" y="1293"/>
                  </a:cubicBezTo>
                  <a:cubicBezTo>
                    <a:pt x="1372" y="1284"/>
                    <a:pt x="1362" y="1274"/>
                    <a:pt x="1342" y="1264"/>
                  </a:cubicBezTo>
                  <a:cubicBezTo>
                    <a:pt x="1146" y="1166"/>
                    <a:pt x="784" y="882"/>
                    <a:pt x="510" y="1"/>
                  </a:cubicBezTo>
                  <a:close/>
                </a:path>
              </a:pathLst>
            </a:custGeom>
            <a:solidFill>
              <a:srgbClr val="DA9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4" name="Google Shape;2974;p38"/>
            <p:cNvSpPr/>
            <p:nvPr/>
          </p:nvSpPr>
          <p:spPr>
            <a:xfrm>
              <a:off x="1466803" y="4840257"/>
              <a:ext cx="65250" cy="26252"/>
            </a:xfrm>
            <a:custGeom>
              <a:avLst/>
              <a:gdLst/>
              <a:ahLst/>
              <a:cxnLst/>
              <a:rect l="l" t="t" r="r" b="b"/>
              <a:pathLst>
                <a:path w="343" h="138" extrusionOk="0">
                  <a:moveTo>
                    <a:pt x="275" y="0"/>
                  </a:moveTo>
                  <a:cubicBezTo>
                    <a:pt x="186" y="30"/>
                    <a:pt x="88" y="59"/>
                    <a:pt x="0" y="98"/>
                  </a:cubicBezTo>
                  <a:cubicBezTo>
                    <a:pt x="10" y="109"/>
                    <a:pt x="20" y="128"/>
                    <a:pt x="29" y="138"/>
                  </a:cubicBezTo>
                  <a:lnTo>
                    <a:pt x="343" y="20"/>
                  </a:lnTo>
                  <a:cubicBezTo>
                    <a:pt x="343" y="20"/>
                    <a:pt x="323" y="11"/>
                    <a:pt x="275" y="0"/>
                  </a:cubicBezTo>
                  <a:close/>
                </a:path>
              </a:pathLst>
            </a:custGeom>
            <a:solidFill>
              <a:srgbClr val="DA9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5" name="Google Shape;2975;p38"/>
            <p:cNvSpPr/>
            <p:nvPr/>
          </p:nvSpPr>
          <p:spPr>
            <a:xfrm>
              <a:off x="568722" y="3614218"/>
              <a:ext cx="1151668" cy="1030680"/>
            </a:xfrm>
            <a:custGeom>
              <a:avLst/>
              <a:gdLst/>
              <a:ahLst/>
              <a:cxnLst/>
              <a:rect l="l" t="t" r="r" b="b"/>
              <a:pathLst>
                <a:path w="6054" h="5418" extrusionOk="0">
                  <a:moveTo>
                    <a:pt x="4408" y="1"/>
                  </a:moveTo>
                  <a:lnTo>
                    <a:pt x="1" y="1676"/>
                  </a:lnTo>
                  <a:cubicBezTo>
                    <a:pt x="1" y="1676"/>
                    <a:pt x="1486" y="5418"/>
                    <a:pt x="3303" y="5418"/>
                  </a:cubicBezTo>
                  <a:cubicBezTo>
                    <a:pt x="3460" y="5418"/>
                    <a:pt x="3620" y="5390"/>
                    <a:pt x="3781" y="5329"/>
                  </a:cubicBezTo>
                  <a:cubicBezTo>
                    <a:pt x="6053" y="4467"/>
                    <a:pt x="4408" y="1"/>
                    <a:pt x="440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6" name="Google Shape;2976;p38"/>
            <p:cNvSpPr/>
            <p:nvPr/>
          </p:nvSpPr>
          <p:spPr>
            <a:xfrm>
              <a:off x="414064" y="4037862"/>
              <a:ext cx="676657" cy="450471"/>
            </a:xfrm>
            <a:custGeom>
              <a:avLst/>
              <a:gdLst/>
              <a:ahLst/>
              <a:cxnLst/>
              <a:rect l="l" t="t" r="r" b="b"/>
              <a:pathLst>
                <a:path w="3557" h="2368" extrusionOk="0">
                  <a:moveTo>
                    <a:pt x="776" y="0"/>
                  </a:moveTo>
                  <a:cubicBezTo>
                    <a:pt x="670" y="0"/>
                    <a:pt x="565" y="25"/>
                    <a:pt x="471" y="76"/>
                  </a:cubicBezTo>
                  <a:cubicBezTo>
                    <a:pt x="255" y="183"/>
                    <a:pt x="98" y="399"/>
                    <a:pt x="50" y="644"/>
                  </a:cubicBezTo>
                  <a:cubicBezTo>
                    <a:pt x="0" y="859"/>
                    <a:pt x="30" y="1084"/>
                    <a:pt x="118" y="1310"/>
                  </a:cubicBezTo>
                  <a:cubicBezTo>
                    <a:pt x="363" y="1917"/>
                    <a:pt x="1029" y="2348"/>
                    <a:pt x="1734" y="2368"/>
                  </a:cubicBezTo>
                  <a:cubicBezTo>
                    <a:pt x="1998" y="2368"/>
                    <a:pt x="2273" y="2318"/>
                    <a:pt x="2538" y="2220"/>
                  </a:cubicBezTo>
                  <a:cubicBezTo>
                    <a:pt x="2880" y="2093"/>
                    <a:pt x="3213" y="1878"/>
                    <a:pt x="3487" y="1594"/>
                  </a:cubicBezTo>
                  <a:cubicBezTo>
                    <a:pt x="3556" y="1525"/>
                    <a:pt x="3556" y="1408"/>
                    <a:pt x="3487" y="1339"/>
                  </a:cubicBezTo>
                  <a:cubicBezTo>
                    <a:pt x="3453" y="1305"/>
                    <a:pt x="3409" y="1288"/>
                    <a:pt x="3365" y="1288"/>
                  </a:cubicBezTo>
                  <a:cubicBezTo>
                    <a:pt x="3321" y="1288"/>
                    <a:pt x="3277" y="1305"/>
                    <a:pt x="3243" y="1339"/>
                  </a:cubicBezTo>
                  <a:cubicBezTo>
                    <a:pt x="2821" y="1771"/>
                    <a:pt x="2286" y="2005"/>
                    <a:pt x="1776" y="2005"/>
                  </a:cubicBezTo>
                  <a:cubicBezTo>
                    <a:pt x="1765" y="2005"/>
                    <a:pt x="1755" y="2005"/>
                    <a:pt x="1744" y="2005"/>
                  </a:cubicBezTo>
                  <a:cubicBezTo>
                    <a:pt x="1166" y="1996"/>
                    <a:pt x="637" y="1663"/>
                    <a:pt x="451" y="1182"/>
                  </a:cubicBezTo>
                  <a:cubicBezTo>
                    <a:pt x="402" y="1065"/>
                    <a:pt x="363" y="899"/>
                    <a:pt x="392" y="722"/>
                  </a:cubicBezTo>
                  <a:cubicBezTo>
                    <a:pt x="422" y="575"/>
                    <a:pt x="520" y="448"/>
                    <a:pt x="627" y="389"/>
                  </a:cubicBezTo>
                  <a:cubicBezTo>
                    <a:pt x="675" y="365"/>
                    <a:pt x="726" y="354"/>
                    <a:pt x="776" y="354"/>
                  </a:cubicBezTo>
                  <a:cubicBezTo>
                    <a:pt x="848" y="354"/>
                    <a:pt x="918" y="378"/>
                    <a:pt x="970" y="418"/>
                  </a:cubicBezTo>
                  <a:cubicBezTo>
                    <a:pt x="1049" y="487"/>
                    <a:pt x="1068" y="624"/>
                    <a:pt x="1010" y="693"/>
                  </a:cubicBezTo>
                  <a:cubicBezTo>
                    <a:pt x="985" y="725"/>
                    <a:pt x="947" y="744"/>
                    <a:pt x="906" y="744"/>
                  </a:cubicBezTo>
                  <a:cubicBezTo>
                    <a:pt x="898" y="744"/>
                    <a:pt x="890" y="743"/>
                    <a:pt x="882" y="742"/>
                  </a:cubicBezTo>
                  <a:cubicBezTo>
                    <a:pt x="843" y="742"/>
                    <a:pt x="804" y="732"/>
                    <a:pt x="784" y="703"/>
                  </a:cubicBezTo>
                  <a:cubicBezTo>
                    <a:pt x="750" y="658"/>
                    <a:pt x="701" y="635"/>
                    <a:pt x="650" y="635"/>
                  </a:cubicBezTo>
                  <a:cubicBezTo>
                    <a:pt x="612" y="635"/>
                    <a:pt x="573" y="648"/>
                    <a:pt x="540" y="673"/>
                  </a:cubicBezTo>
                  <a:cubicBezTo>
                    <a:pt x="461" y="732"/>
                    <a:pt x="442" y="840"/>
                    <a:pt x="500" y="918"/>
                  </a:cubicBezTo>
                  <a:cubicBezTo>
                    <a:pt x="588" y="1036"/>
                    <a:pt x="725" y="1104"/>
                    <a:pt x="882" y="1104"/>
                  </a:cubicBezTo>
                  <a:cubicBezTo>
                    <a:pt x="1039" y="1104"/>
                    <a:pt x="1186" y="1036"/>
                    <a:pt x="1284" y="918"/>
                  </a:cubicBezTo>
                  <a:cubicBezTo>
                    <a:pt x="1460" y="703"/>
                    <a:pt x="1421" y="350"/>
                    <a:pt x="1206" y="154"/>
                  </a:cubicBezTo>
                  <a:cubicBezTo>
                    <a:pt x="1088" y="54"/>
                    <a:pt x="932" y="0"/>
                    <a:pt x="77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7" name="Google Shape;2977;p38"/>
            <p:cNvSpPr/>
            <p:nvPr/>
          </p:nvSpPr>
          <p:spPr>
            <a:xfrm>
              <a:off x="1222737" y="3671668"/>
              <a:ext cx="519905" cy="603227"/>
            </a:xfrm>
            <a:custGeom>
              <a:avLst/>
              <a:gdLst/>
              <a:ahLst/>
              <a:cxnLst/>
              <a:rect l="l" t="t" r="r" b="b"/>
              <a:pathLst>
                <a:path w="2733" h="3171" extrusionOk="0">
                  <a:moveTo>
                    <a:pt x="1619" y="0"/>
                  </a:moveTo>
                  <a:cubicBezTo>
                    <a:pt x="1558" y="0"/>
                    <a:pt x="1498" y="8"/>
                    <a:pt x="1440" y="23"/>
                  </a:cubicBezTo>
                  <a:cubicBezTo>
                    <a:pt x="1175" y="91"/>
                    <a:pt x="970" y="316"/>
                    <a:pt x="940" y="571"/>
                  </a:cubicBezTo>
                  <a:cubicBezTo>
                    <a:pt x="901" y="865"/>
                    <a:pt x="1107" y="1148"/>
                    <a:pt x="1381" y="1198"/>
                  </a:cubicBezTo>
                  <a:cubicBezTo>
                    <a:pt x="1409" y="1203"/>
                    <a:pt x="1438" y="1206"/>
                    <a:pt x="1467" y="1206"/>
                  </a:cubicBezTo>
                  <a:cubicBezTo>
                    <a:pt x="1590" y="1206"/>
                    <a:pt x="1717" y="1158"/>
                    <a:pt x="1812" y="1070"/>
                  </a:cubicBezTo>
                  <a:cubicBezTo>
                    <a:pt x="1920" y="963"/>
                    <a:pt x="1978" y="826"/>
                    <a:pt x="1969" y="678"/>
                  </a:cubicBezTo>
                  <a:cubicBezTo>
                    <a:pt x="1960" y="586"/>
                    <a:pt x="1890" y="521"/>
                    <a:pt x="1801" y="521"/>
                  </a:cubicBezTo>
                  <a:cubicBezTo>
                    <a:pt x="1795" y="521"/>
                    <a:pt x="1789" y="521"/>
                    <a:pt x="1783" y="522"/>
                  </a:cubicBezTo>
                  <a:cubicBezTo>
                    <a:pt x="1685" y="532"/>
                    <a:pt x="1606" y="610"/>
                    <a:pt x="1616" y="708"/>
                  </a:cubicBezTo>
                  <a:cubicBezTo>
                    <a:pt x="1616" y="737"/>
                    <a:pt x="1597" y="776"/>
                    <a:pt x="1567" y="806"/>
                  </a:cubicBezTo>
                  <a:cubicBezTo>
                    <a:pt x="1535" y="830"/>
                    <a:pt x="1496" y="848"/>
                    <a:pt x="1461" y="848"/>
                  </a:cubicBezTo>
                  <a:cubicBezTo>
                    <a:pt x="1454" y="848"/>
                    <a:pt x="1447" y="847"/>
                    <a:pt x="1440" y="845"/>
                  </a:cubicBezTo>
                  <a:cubicBezTo>
                    <a:pt x="1352" y="835"/>
                    <a:pt x="1273" y="718"/>
                    <a:pt x="1293" y="620"/>
                  </a:cubicBezTo>
                  <a:cubicBezTo>
                    <a:pt x="1303" y="502"/>
                    <a:pt x="1401" y="395"/>
                    <a:pt x="1528" y="365"/>
                  </a:cubicBezTo>
                  <a:cubicBezTo>
                    <a:pt x="1554" y="359"/>
                    <a:pt x="1581" y="355"/>
                    <a:pt x="1610" y="355"/>
                  </a:cubicBezTo>
                  <a:cubicBezTo>
                    <a:pt x="1712" y="355"/>
                    <a:pt x="1828" y="394"/>
                    <a:pt x="1920" y="463"/>
                  </a:cubicBezTo>
                  <a:cubicBezTo>
                    <a:pt x="2057" y="571"/>
                    <a:pt x="2145" y="728"/>
                    <a:pt x="2185" y="845"/>
                  </a:cubicBezTo>
                  <a:cubicBezTo>
                    <a:pt x="2351" y="1325"/>
                    <a:pt x="2185" y="1932"/>
                    <a:pt x="1763" y="2314"/>
                  </a:cubicBezTo>
                  <a:cubicBezTo>
                    <a:pt x="1415" y="2636"/>
                    <a:pt x="912" y="2819"/>
                    <a:pt x="358" y="2819"/>
                  </a:cubicBezTo>
                  <a:cubicBezTo>
                    <a:pt x="304" y="2819"/>
                    <a:pt x="250" y="2817"/>
                    <a:pt x="196" y="2813"/>
                  </a:cubicBezTo>
                  <a:cubicBezTo>
                    <a:pt x="191" y="2813"/>
                    <a:pt x="185" y="2813"/>
                    <a:pt x="180" y="2813"/>
                  </a:cubicBezTo>
                  <a:cubicBezTo>
                    <a:pt x="90" y="2813"/>
                    <a:pt x="19" y="2888"/>
                    <a:pt x="10" y="2980"/>
                  </a:cubicBezTo>
                  <a:cubicBezTo>
                    <a:pt x="0" y="3078"/>
                    <a:pt x="78" y="3157"/>
                    <a:pt x="176" y="3166"/>
                  </a:cubicBezTo>
                  <a:cubicBezTo>
                    <a:pt x="233" y="3169"/>
                    <a:pt x="289" y="3170"/>
                    <a:pt x="345" y="3170"/>
                  </a:cubicBezTo>
                  <a:cubicBezTo>
                    <a:pt x="685" y="3170"/>
                    <a:pt x="1008" y="3118"/>
                    <a:pt x="1303" y="3000"/>
                  </a:cubicBezTo>
                  <a:cubicBezTo>
                    <a:pt x="1567" y="2902"/>
                    <a:pt x="1802" y="2765"/>
                    <a:pt x="2008" y="2578"/>
                  </a:cubicBezTo>
                  <a:cubicBezTo>
                    <a:pt x="2527" y="2099"/>
                    <a:pt x="2733" y="1335"/>
                    <a:pt x="2518" y="728"/>
                  </a:cubicBezTo>
                  <a:cubicBezTo>
                    <a:pt x="2429" y="493"/>
                    <a:pt x="2302" y="306"/>
                    <a:pt x="2135" y="179"/>
                  </a:cubicBezTo>
                  <a:cubicBezTo>
                    <a:pt x="1982" y="63"/>
                    <a:pt x="1796" y="0"/>
                    <a:pt x="161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8" name="Google Shape;2978;p38"/>
            <p:cNvSpPr/>
            <p:nvPr/>
          </p:nvSpPr>
          <p:spPr>
            <a:xfrm>
              <a:off x="1135230" y="3614218"/>
              <a:ext cx="380275" cy="1030680"/>
            </a:xfrm>
            <a:custGeom>
              <a:avLst/>
              <a:gdLst/>
              <a:ahLst/>
              <a:cxnLst/>
              <a:rect l="l" t="t" r="r" b="b"/>
              <a:pathLst>
                <a:path w="1999" h="5418" extrusionOk="0">
                  <a:moveTo>
                    <a:pt x="1430" y="1"/>
                  </a:moveTo>
                  <a:lnTo>
                    <a:pt x="764" y="256"/>
                  </a:lnTo>
                  <a:cubicBezTo>
                    <a:pt x="1117" y="1069"/>
                    <a:pt x="1352" y="1931"/>
                    <a:pt x="1450" y="2802"/>
                  </a:cubicBezTo>
                  <a:cubicBezTo>
                    <a:pt x="1459" y="2880"/>
                    <a:pt x="1469" y="2949"/>
                    <a:pt x="1469" y="3028"/>
                  </a:cubicBezTo>
                  <a:cubicBezTo>
                    <a:pt x="1665" y="2978"/>
                    <a:pt x="1841" y="2891"/>
                    <a:pt x="1998" y="2793"/>
                  </a:cubicBezTo>
                  <a:cubicBezTo>
                    <a:pt x="1979" y="2342"/>
                    <a:pt x="1920" y="1901"/>
                    <a:pt x="1841" y="1500"/>
                  </a:cubicBezTo>
                  <a:cubicBezTo>
                    <a:pt x="1567" y="1450"/>
                    <a:pt x="1361" y="1167"/>
                    <a:pt x="1400" y="873"/>
                  </a:cubicBezTo>
                  <a:cubicBezTo>
                    <a:pt x="1410" y="736"/>
                    <a:pt x="1479" y="599"/>
                    <a:pt x="1587" y="501"/>
                  </a:cubicBezTo>
                  <a:cubicBezTo>
                    <a:pt x="1498" y="197"/>
                    <a:pt x="1430" y="1"/>
                    <a:pt x="1430" y="1"/>
                  </a:cubicBezTo>
                  <a:close/>
                  <a:moveTo>
                    <a:pt x="1998" y="3204"/>
                  </a:moveTo>
                  <a:cubicBezTo>
                    <a:pt x="1929" y="3243"/>
                    <a:pt x="1841" y="3272"/>
                    <a:pt x="1763" y="3302"/>
                  </a:cubicBezTo>
                  <a:cubicBezTo>
                    <a:pt x="1675" y="3341"/>
                    <a:pt x="1577" y="3370"/>
                    <a:pt x="1479" y="3390"/>
                  </a:cubicBezTo>
                  <a:cubicBezTo>
                    <a:pt x="1479" y="3733"/>
                    <a:pt x="1420" y="4075"/>
                    <a:pt x="1273" y="4379"/>
                  </a:cubicBezTo>
                  <a:cubicBezTo>
                    <a:pt x="1067" y="4771"/>
                    <a:pt x="705" y="5074"/>
                    <a:pt x="303" y="5261"/>
                  </a:cubicBezTo>
                  <a:cubicBezTo>
                    <a:pt x="205" y="5300"/>
                    <a:pt x="107" y="5339"/>
                    <a:pt x="0" y="5378"/>
                  </a:cubicBezTo>
                  <a:cubicBezTo>
                    <a:pt x="107" y="5398"/>
                    <a:pt x="216" y="5417"/>
                    <a:pt x="323" y="5417"/>
                  </a:cubicBezTo>
                  <a:cubicBezTo>
                    <a:pt x="480" y="5417"/>
                    <a:pt x="647" y="5388"/>
                    <a:pt x="803" y="5329"/>
                  </a:cubicBezTo>
                  <a:cubicBezTo>
                    <a:pt x="1675" y="4996"/>
                    <a:pt x="1968" y="4134"/>
                    <a:pt x="1998" y="3204"/>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9" name="Google Shape;2979;p38"/>
            <p:cNvSpPr/>
            <p:nvPr/>
          </p:nvSpPr>
          <p:spPr>
            <a:xfrm>
              <a:off x="1394135" y="3709333"/>
              <a:ext cx="123080" cy="549772"/>
            </a:xfrm>
            <a:custGeom>
              <a:avLst/>
              <a:gdLst/>
              <a:ahLst/>
              <a:cxnLst/>
              <a:rect l="l" t="t" r="r" b="b"/>
              <a:pathLst>
                <a:path w="647" h="2890" extrusionOk="0">
                  <a:moveTo>
                    <a:pt x="226" y="1"/>
                  </a:moveTo>
                  <a:cubicBezTo>
                    <a:pt x="118" y="99"/>
                    <a:pt x="49" y="236"/>
                    <a:pt x="39" y="373"/>
                  </a:cubicBezTo>
                  <a:cubicBezTo>
                    <a:pt x="0" y="667"/>
                    <a:pt x="206" y="950"/>
                    <a:pt x="480" y="1000"/>
                  </a:cubicBezTo>
                  <a:cubicBezTo>
                    <a:pt x="402" y="608"/>
                    <a:pt x="304" y="265"/>
                    <a:pt x="226" y="1"/>
                  </a:cubicBezTo>
                  <a:close/>
                  <a:moveTo>
                    <a:pt x="637" y="2293"/>
                  </a:moveTo>
                  <a:cubicBezTo>
                    <a:pt x="480" y="2391"/>
                    <a:pt x="304" y="2478"/>
                    <a:pt x="108" y="2528"/>
                  </a:cubicBezTo>
                  <a:cubicBezTo>
                    <a:pt x="118" y="2645"/>
                    <a:pt x="128" y="2772"/>
                    <a:pt x="118" y="2890"/>
                  </a:cubicBezTo>
                  <a:cubicBezTo>
                    <a:pt x="216" y="2870"/>
                    <a:pt x="314" y="2841"/>
                    <a:pt x="402" y="2802"/>
                  </a:cubicBezTo>
                  <a:cubicBezTo>
                    <a:pt x="480" y="2772"/>
                    <a:pt x="568" y="2743"/>
                    <a:pt x="637" y="2704"/>
                  </a:cubicBezTo>
                  <a:cubicBezTo>
                    <a:pt x="647" y="2567"/>
                    <a:pt x="647" y="2430"/>
                    <a:pt x="637" y="2293"/>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0" name="Google Shape;2980;p38"/>
            <p:cNvSpPr/>
            <p:nvPr/>
          </p:nvSpPr>
          <p:spPr>
            <a:xfrm>
              <a:off x="685904" y="4003811"/>
              <a:ext cx="232464" cy="344131"/>
            </a:xfrm>
            <a:custGeom>
              <a:avLst/>
              <a:gdLst/>
              <a:ahLst/>
              <a:cxnLst/>
              <a:rect l="l" t="t" r="r" b="b"/>
              <a:pathLst>
                <a:path w="1222" h="1809" extrusionOk="0">
                  <a:moveTo>
                    <a:pt x="189" y="1"/>
                  </a:moveTo>
                  <a:cubicBezTo>
                    <a:pt x="98" y="1"/>
                    <a:pt x="0" y="85"/>
                    <a:pt x="31" y="196"/>
                  </a:cubicBezTo>
                  <a:cubicBezTo>
                    <a:pt x="217" y="764"/>
                    <a:pt x="511" y="1293"/>
                    <a:pt x="893" y="1753"/>
                  </a:cubicBezTo>
                  <a:cubicBezTo>
                    <a:pt x="924" y="1792"/>
                    <a:pt x="965" y="1809"/>
                    <a:pt x="1004" y="1809"/>
                  </a:cubicBezTo>
                  <a:cubicBezTo>
                    <a:pt x="1114" y="1809"/>
                    <a:pt x="1221" y="1685"/>
                    <a:pt x="1128" y="1577"/>
                  </a:cubicBezTo>
                  <a:cubicBezTo>
                    <a:pt x="765" y="1136"/>
                    <a:pt x="491" y="636"/>
                    <a:pt x="315" y="98"/>
                  </a:cubicBezTo>
                  <a:cubicBezTo>
                    <a:pt x="293" y="29"/>
                    <a:pt x="242" y="1"/>
                    <a:pt x="18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1" name="Google Shape;2981;p38"/>
            <p:cNvSpPr/>
            <p:nvPr/>
          </p:nvSpPr>
          <p:spPr>
            <a:xfrm>
              <a:off x="894588" y="4363157"/>
              <a:ext cx="80659" cy="56499"/>
            </a:xfrm>
            <a:custGeom>
              <a:avLst/>
              <a:gdLst/>
              <a:ahLst/>
              <a:cxnLst/>
              <a:rect l="l" t="t" r="r" b="b"/>
              <a:pathLst>
                <a:path w="424" h="297" extrusionOk="0">
                  <a:moveTo>
                    <a:pt x="212" y="1"/>
                  </a:moveTo>
                  <a:cubicBezTo>
                    <a:pt x="195" y="1"/>
                    <a:pt x="177" y="4"/>
                    <a:pt x="158" y="11"/>
                  </a:cubicBezTo>
                  <a:cubicBezTo>
                    <a:pt x="1" y="72"/>
                    <a:pt x="62" y="296"/>
                    <a:pt x="209" y="296"/>
                  </a:cubicBezTo>
                  <a:cubicBezTo>
                    <a:pt x="227" y="296"/>
                    <a:pt x="246" y="293"/>
                    <a:pt x="266" y="286"/>
                  </a:cubicBezTo>
                  <a:cubicBezTo>
                    <a:pt x="424" y="233"/>
                    <a:pt x="354" y="1"/>
                    <a:pt x="21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2" name="Google Shape;2982;p38"/>
            <p:cNvSpPr/>
            <p:nvPr/>
          </p:nvSpPr>
          <p:spPr>
            <a:xfrm>
              <a:off x="9822" y="4557574"/>
              <a:ext cx="676467" cy="635377"/>
            </a:xfrm>
            <a:custGeom>
              <a:avLst/>
              <a:gdLst/>
              <a:ahLst/>
              <a:cxnLst/>
              <a:rect l="l" t="t" r="r" b="b"/>
              <a:pathLst>
                <a:path w="3556" h="3340" extrusionOk="0">
                  <a:moveTo>
                    <a:pt x="1163" y="1"/>
                  </a:moveTo>
                  <a:cubicBezTo>
                    <a:pt x="1097" y="1"/>
                    <a:pt x="1031" y="15"/>
                    <a:pt x="970" y="47"/>
                  </a:cubicBezTo>
                  <a:cubicBezTo>
                    <a:pt x="676" y="194"/>
                    <a:pt x="637" y="625"/>
                    <a:pt x="804" y="899"/>
                  </a:cubicBezTo>
                  <a:cubicBezTo>
                    <a:pt x="872" y="1026"/>
                    <a:pt x="980" y="1134"/>
                    <a:pt x="1097" y="1222"/>
                  </a:cubicBezTo>
                  <a:cubicBezTo>
                    <a:pt x="977" y="1182"/>
                    <a:pt x="854" y="1162"/>
                    <a:pt x="731" y="1162"/>
                  </a:cubicBezTo>
                  <a:cubicBezTo>
                    <a:pt x="643" y="1162"/>
                    <a:pt x="556" y="1172"/>
                    <a:pt x="471" y="1193"/>
                  </a:cubicBezTo>
                  <a:cubicBezTo>
                    <a:pt x="343" y="1222"/>
                    <a:pt x="216" y="1281"/>
                    <a:pt x="127" y="1379"/>
                  </a:cubicBezTo>
                  <a:cubicBezTo>
                    <a:pt x="40" y="1477"/>
                    <a:pt x="1" y="1624"/>
                    <a:pt x="59" y="1751"/>
                  </a:cubicBezTo>
                  <a:cubicBezTo>
                    <a:pt x="127" y="1888"/>
                    <a:pt x="294" y="1947"/>
                    <a:pt x="451" y="1967"/>
                  </a:cubicBezTo>
                  <a:cubicBezTo>
                    <a:pt x="544" y="1981"/>
                    <a:pt x="637" y="1988"/>
                    <a:pt x="730" y="1988"/>
                  </a:cubicBezTo>
                  <a:cubicBezTo>
                    <a:pt x="823" y="1988"/>
                    <a:pt x="916" y="1981"/>
                    <a:pt x="1009" y="1967"/>
                  </a:cubicBezTo>
                  <a:lnTo>
                    <a:pt x="1009" y="1967"/>
                  </a:lnTo>
                  <a:cubicBezTo>
                    <a:pt x="862" y="2025"/>
                    <a:pt x="725" y="2094"/>
                    <a:pt x="608" y="2202"/>
                  </a:cubicBezTo>
                  <a:cubicBezTo>
                    <a:pt x="392" y="2407"/>
                    <a:pt x="323" y="2809"/>
                    <a:pt x="558" y="3005"/>
                  </a:cubicBezTo>
                  <a:cubicBezTo>
                    <a:pt x="641" y="3070"/>
                    <a:pt x="740" y="3098"/>
                    <a:pt x="843" y="3098"/>
                  </a:cubicBezTo>
                  <a:cubicBezTo>
                    <a:pt x="1032" y="3098"/>
                    <a:pt x="1235" y="3004"/>
                    <a:pt x="1381" y="2877"/>
                  </a:cubicBezTo>
                  <a:cubicBezTo>
                    <a:pt x="1607" y="2691"/>
                    <a:pt x="1783" y="2446"/>
                    <a:pt x="1881" y="2172"/>
                  </a:cubicBezTo>
                  <a:lnTo>
                    <a:pt x="1881" y="2172"/>
                  </a:lnTo>
                  <a:cubicBezTo>
                    <a:pt x="1812" y="2437"/>
                    <a:pt x="1734" y="2720"/>
                    <a:pt x="1822" y="2985"/>
                  </a:cubicBezTo>
                  <a:cubicBezTo>
                    <a:pt x="1897" y="3179"/>
                    <a:pt x="2102" y="3339"/>
                    <a:pt x="2295" y="3339"/>
                  </a:cubicBezTo>
                  <a:cubicBezTo>
                    <a:pt x="2356" y="3339"/>
                    <a:pt x="2415" y="3324"/>
                    <a:pt x="2469" y="3288"/>
                  </a:cubicBezTo>
                  <a:cubicBezTo>
                    <a:pt x="2606" y="3201"/>
                    <a:pt x="2665" y="3034"/>
                    <a:pt x="2684" y="2877"/>
                  </a:cubicBezTo>
                  <a:cubicBezTo>
                    <a:pt x="2694" y="2750"/>
                    <a:pt x="2684" y="2613"/>
                    <a:pt x="2665" y="2485"/>
                  </a:cubicBezTo>
                  <a:lnTo>
                    <a:pt x="2665" y="2485"/>
                  </a:lnTo>
                  <a:cubicBezTo>
                    <a:pt x="2713" y="2525"/>
                    <a:pt x="2762" y="2544"/>
                    <a:pt x="2821" y="2564"/>
                  </a:cubicBezTo>
                  <a:cubicBezTo>
                    <a:pt x="2861" y="2575"/>
                    <a:pt x="2902" y="2580"/>
                    <a:pt x="2942" y="2580"/>
                  </a:cubicBezTo>
                  <a:cubicBezTo>
                    <a:pt x="3191" y="2580"/>
                    <a:pt x="3437" y="2385"/>
                    <a:pt x="3487" y="2133"/>
                  </a:cubicBezTo>
                  <a:cubicBezTo>
                    <a:pt x="3555" y="1849"/>
                    <a:pt x="3389" y="1526"/>
                    <a:pt x="3135" y="1388"/>
                  </a:cubicBezTo>
                  <a:cubicBezTo>
                    <a:pt x="3000" y="1318"/>
                    <a:pt x="2847" y="1285"/>
                    <a:pt x="2701" y="1285"/>
                  </a:cubicBezTo>
                  <a:cubicBezTo>
                    <a:pt x="2665" y="1285"/>
                    <a:pt x="2630" y="1287"/>
                    <a:pt x="2596" y="1291"/>
                  </a:cubicBezTo>
                  <a:cubicBezTo>
                    <a:pt x="2733" y="1232"/>
                    <a:pt x="2850" y="1134"/>
                    <a:pt x="2929" y="1007"/>
                  </a:cubicBezTo>
                  <a:cubicBezTo>
                    <a:pt x="3076" y="781"/>
                    <a:pt x="3056" y="458"/>
                    <a:pt x="2860" y="282"/>
                  </a:cubicBezTo>
                  <a:cubicBezTo>
                    <a:pt x="2771" y="207"/>
                    <a:pt x="2653" y="173"/>
                    <a:pt x="2533" y="173"/>
                  </a:cubicBezTo>
                  <a:cubicBezTo>
                    <a:pt x="2418" y="173"/>
                    <a:pt x="2300" y="205"/>
                    <a:pt x="2204" y="263"/>
                  </a:cubicBezTo>
                  <a:cubicBezTo>
                    <a:pt x="2028" y="370"/>
                    <a:pt x="1901" y="556"/>
                    <a:pt x="1842" y="762"/>
                  </a:cubicBezTo>
                  <a:cubicBezTo>
                    <a:pt x="1822" y="635"/>
                    <a:pt x="1792" y="517"/>
                    <a:pt x="1753" y="429"/>
                  </a:cubicBezTo>
                  <a:cubicBezTo>
                    <a:pt x="1654" y="191"/>
                    <a:pt x="1403" y="1"/>
                    <a:pt x="1163"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3" name="Google Shape;2983;p38"/>
            <p:cNvSpPr/>
            <p:nvPr/>
          </p:nvSpPr>
          <p:spPr>
            <a:xfrm>
              <a:off x="160675" y="4918442"/>
              <a:ext cx="169878" cy="140011"/>
            </a:xfrm>
            <a:custGeom>
              <a:avLst/>
              <a:gdLst/>
              <a:ahLst/>
              <a:cxnLst/>
              <a:rect l="l" t="t" r="r" b="b"/>
              <a:pathLst>
                <a:path w="893" h="736" extrusionOk="0">
                  <a:moveTo>
                    <a:pt x="853" y="1"/>
                  </a:moveTo>
                  <a:cubicBezTo>
                    <a:pt x="843" y="1"/>
                    <a:pt x="823" y="1"/>
                    <a:pt x="823" y="20"/>
                  </a:cubicBezTo>
                  <a:cubicBezTo>
                    <a:pt x="657" y="324"/>
                    <a:pt x="363" y="559"/>
                    <a:pt x="30" y="657"/>
                  </a:cubicBezTo>
                  <a:cubicBezTo>
                    <a:pt x="11" y="667"/>
                    <a:pt x="0" y="686"/>
                    <a:pt x="11" y="706"/>
                  </a:cubicBezTo>
                  <a:cubicBezTo>
                    <a:pt x="11" y="726"/>
                    <a:pt x="30" y="736"/>
                    <a:pt x="40" y="736"/>
                  </a:cubicBezTo>
                  <a:cubicBezTo>
                    <a:pt x="50" y="736"/>
                    <a:pt x="50" y="736"/>
                    <a:pt x="50" y="726"/>
                  </a:cubicBezTo>
                  <a:cubicBezTo>
                    <a:pt x="402" y="628"/>
                    <a:pt x="716" y="373"/>
                    <a:pt x="882" y="50"/>
                  </a:cubicBezTo>
                  <a:cubicBezTo>
                    <a:pt x="892" y="31"/>
                    <a:pt x="892" y="11"/>
                    <a:pt x="873" y="1"/>
                  </a:cubicBez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4" name="Google Shape;2984;p38"/>
            <p:cNvSpPr/>
            <p:nvPr/>
          </p:nvSpPr>
          <p:spPr>
            <a:xfrm>
              <a:off x="389904" y="4929665"/>
              <a:ext cx="28154" cy="175394"/>
            </a:xfrm>
            <a:custGeom>
              <a:avLst/>
              <a:gdLst/>
              <a:ahLst/>
              <a:cxnLst/>
              <a:rect l="l" t="t" r="r" b="b"/>
              <a:pathLst>
                <a:path w="148" h="922" extrusionOk="0">
                  <a:moveTo>
                    <a:pt x="40" y="1"/>
                  </a:moveTo>
                  <a:cubicBezTo>
                    <a:pt x="20" y="11"/>
                    <a:pt x="1" y="20"/>
                    <a:pt x="1" y="50"/>
                  </a:cubicBezTo>
                  <a:lnTo>
                    <a:pt x="69" y="892"/>
                  </a:lnTo>
                  <a:cubicBezTo>
                    <a:pt x="79" y="912"/>
                    <a:pt x="88" y="921"/>
                    <a:pt x="108" y="921"/>
                  </a:cubicBezTo>
                  <a:cubicBezTo>
                    <a:pt x="138" y="921"/>
                    <a:pt x="147" y="902"/>
                    <a:pt x="147" y="882"/>
                  </a:cubicBezTo>
                  <a:lnTo>
                    <a:pt x="79" y="40"/>
                  </a:lnTo>
                  <a:cubicBezTo>
                    <a:pt x="79" y="20"/>
                    <a:pt x="59" y="1"/>
                    <a:pt x="40" y="1"/>
                  </a:cubicBez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5" name="Google Shape;2985;p38"/>
            <p:cNvSpPr/>
            <p:nvPr/>
          </p:nvSpPr>
          <p:spPr>
            <a:xfrm>
              <a:off x="397323" y="4883249"/>
              <a:ext cx="182813" cy="46607"/>
            </a:xfrm>
            <a:custGeom>
              <a:avLst/>
              <a:gdLst/>
              <a:ahLst/>
              <a:cxnLst/>
              <a:rect l="l" t="t" r="r" b="b"/>
              <a:pathLst>
                <a:path w="961" h="245" extrusionOk="0">
                  <a:moveTo>
                    <a:pt x="40" y="0"/>
                  </a:moveTo>
                  <a:cubicBezTo>
                    <a:pt x="20" y="0"/>
                    <a:pt x="1" y="20"/>
                    <a:pt x="1" y="39"/>
                  </a:cubicBezTo>
                  <a:cubicBezTo>
                    <a:pt x="1" y="59"/>
                    <a:pt x="20" y="78"/>
                    <a:pt x="40" y="78"/>
                  </a:cubicBezTo>
                  <a:cubicBezTo>
                    <a:pt x="334" y="98"/>
                    <a:pt x="628" y="157"/>
                    <a:pt x="902" y="245"/>
                  </a:cubicBezTo>
                  <a:lnTo>
                    <a:pt x="911" y="245"/>
                  </a:lnTo>
                  <a:cubicBezTo>
                    <a:pt x="931" y="245"/>
                    <a:pt x="950" y="235"/>
                    <a:pt x="950" y="225"/>
                  </a:cubicBezTo>
                  <a:cubicBezTo>
                    <a:pt x="961" y="205"/>
                    <a:pt x="950" y="176"/>
                    <a:pt x="931" y="176"/>
                  </a:cubicBezTo>
                  <a:cubicBezTo>
                    <a:pt x="637" y="88"/>
                    <a:pt x="343" y="29"/>
                    <a:pt x="40" y="0"/>
                  </a:cubicBez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6" name="Google Shape;2986;p38"/>
            <p:cNvSpPr/>
            <p:nvPr/>
          </p:nvSpPr>
          <p:spPr>
            <a:xfrm>
              <a:off x="402840" y="4680082"/>
              <a:ext cx="93404" cy="140011"/>
            </a:xfrm>
            <a:custGeom>
              <a:avLst/>
              <a:gdLst/>
              <a:ahLst/>
              <a:cxnLst/>
              <a:rect l="l" t="t" r="r" b="b"/>
              <a:pathLst>
                <a:path w="491" h="736" extrusionOk="0">
                  <a:moveTo>
                    <a:pt x="442" y="0"/>
                  </a:moveTo>
                  <a:cubicBezTo>
                    <a:pt x="432" y="0"/>
                    <a:pt x="422" y="10"/>
                    <a:pt x="412" y="20"/>
                  </a:cubicBezTo>
                  <a:cubicBezTo>
                    <a:pt x="305" y="245"/>
                    <a:pt x="168" y="470"/>
                    <a:pt x="11" y="676"/>
                  </a:cubicBezTo>
                  <a:cubicBezTo>
                    <a:pt x="1" y="686"/>
                    <a:pt x="1" y="715"/>
                    <a:pt x="20" y="725"/>
                  </a:cubicBezTo>
                  <a:cubicBezTo>
                    <a:pt x="30" y="735"/>
                    <a:pt x="30" y="735"/>
                    <a:pt x="40" y="735"/>
                  </a:cubicBezTo>
                  <a:cubicBezTo>
                    <a:pt x="50" y="735"/>
                    <a:pt x="59" y="725"/>
                    <a:pt x="70" y="715"/>
                  </a:cubicBezTo>
                  <a:cubicBezTo>
                    <a:pt x="226" y="509"/>
                    <a:pt x="363" y="285"/>
                    <a:pt x="481" y="49"/>
                  </a:cubicBezTo>
                  <a:cubicBezTo>
                    <a:pt x="490" y="30"/>
                    <a:pt x="481" y="10"/>
                    <a:pt x="461" y="0"/>
                  </a:cubicBez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7" name="Google Shape;2987;p38"/>
            <p:cNvSpPr/>
            <p:nvPr/>
          </p:nvSpPr>
          <p:spPr>
            <a:xfrm>
              <a:off x="263210" y="4640895"/>
              <a:ext cx="91502" cy="205261"/>
            </a:xfrm>
            <a:custGeom>
              <a:avLst/>
              <a:gdLst/>
              <a:ahLst/>
              <a:cxnLst/>
              <a:rect l="l" t="t" r="r" b="b"/>
              <a:pathLst>
                <a:path w="481" h="1079" extrusionOk="0">
                  <a:moveTo>
                    <a:pt x="20" y="1"/>
                  </a:moveTo>
                  <a:cubicBezTo>
                    <a:pt x="1" y="10"/>
                    <a:pt x="1" y="40"/>
                    <a:pt x="10" y="60"/>
                  </a:cubicBezTo>
                  <a:cubicBezTo>
                    <a:pt x="186" y="363"/>
                    <a:pt x="314" y="706"/>
                    <a:pt x="412" y="1048"/>
                  </a:cubicBezTo>
                  <a:cubicBezTo>
                    <a:pt x="412" y="1068"/>
                    <a:pt x="431" y="1078"/>
                    <a:pt x="441" y="1078"/>
                  </a:cubicBezTo>
                  <a:lnTo>
                    <a:pt x="451" y="1078"/>
                  </a:lnTo>
                  <a:cubicBezTo>
                    <a:pt x="471" y="1068"/>
                    <a:pt x="480" y="1048"/>
                    <a:pt x="480" y="1029"/>
                  </a:cubicBezTo>
                  <a:cubicBezTo>
                    <a:pt x="392" y="676"/>
                    <a:pt x="255" y="334"/>
                    <a:pt x="69" y="20"/>
                  </a:cubicBezTo>
                  <a:cubicBezTo>
                    <a:pt x="69" y="10"/>
                    <a:pt x="49" y="1"/>
                    <a:pt x="40" y="1"/>
                  </a:cubicBez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8" name="Google Shape;2988;p38"/>
            <p:cNvSpPr/>
            <p:nvPr/>
          </p:nvSpPr>
          <p:spPr>
            <a:xfrm>
              <a:off x="106650" y="4842159"/>
              <a:ext cx="238742" cy="33671"/>
            </a:xfrm>
            <a:custGeom>
              <a:avLst/>
              <a:gdLst/>
              <a:ahLst/>
              <a:cxnLst/>
              <a:rect l="l" t="t" r="r" b="b"/>
              <a:pathLst>
                <a:path w="1255" h="177" extrusionOk="0">
                  <a:moveTo>
                    <a:pt x="40" y="1"/>
                  </a:moveTo>
                  <a:cubicBezTo>
                    <a:pt x="20" y="1"/>
                    <a:pt x="10" y="20"/>
                    <a:pt x="10" y="40"/>
                  </a:cubicBezTo>
                  <a:cubicBezTo>
                    <a:pt x="1" y="59"/>
                    <a:pt x="20" y="69"/>
                    <a:pt x="40" y="79"/>
                  </a:cubicBezTo>
                  <a:lnTo>
                    <a:pt x="1215" y="177"/>
                  </a:lnTo>
                  <a:cubicBezTo>
                    <a:pt x="1235" y="177"/>
                    <a:pt x="1254" y="157"/>
                    <a:pt x="1254" y="138"/>
                  </a:cubicBezTo>
                  <a:cubicBezTo>
                    <a:pt x="1254" y="118"/>
                    <a:pt x="1244" y="99"/>
                    <a:pt x="1225" y="99"/>
                  </a:cubicBezTo>
                  <a:lnTo>
                    <a:pt x="49" y="1"/>
                  </a:ln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9" name="Google Shape;2989;p38"/>
            <p:cNvSpPr/>
            <p:nvPr/>
          </p:nvSpPr>
          <p:spPr>
            <a:xfrm>
              <a:off x="264922" y="4773676"/>
              <a:ext cx="201456" cy="203549"/>
            </a:xfrm>
            <a:custGeom>
              <a:avLst/>
              <a:gdLst/>
              <a:ahLst/>
              <a:cxnLst/>
              <a:rect l="l" t="t" r="r" b="b"/>
              <a:pathLst>
                <a:path w="1059" h="1070" extrusionOk="0">
                  <a:moveTo>
                    <a:pt x="591" y="1"/>
                  </a:moveTo>
                  <a:cubicBezTo>
                    <a:pt x="351" y="1"/>
                    <a:pt x="84" y="272"/>
                    <a:pt x="31" y="478"/>
                  </a:cubicBezTo>
                  <a:cubicBezTo>
                    <a:pt x="1" y="585"/>
                    <a:pt x="11" y="713"/>
                    <a:pt x="50" y="811"/>
                  </a:cubicBezTo>
                  <a:cubicBezTo>
                    <a:pt x="99" y="918"/>
                    <a:pt x="187" y="1007"/>
                    <a:pt x="295" y="1046"/>
                  </a:cubicBezTo>
                  <a:cubicBezTo>
                    <a:pt x="345" y="1061"/>
                    <a:pt x="401" y="1069"/>
                    <a:pt x="458" y="1069"/>
                  </a:cubicBezTo>
                  <a:cubicBezTo>
                    <a:pt x="479" y="1069"/>
                    <a:pt x="500" y="1068"/>
                    <a:pt x="520" y="1066"/>
                  </a:cubicBezTo>
                  <a:cubicBezTo>
                    <a:pt x="697" y="1036"/>
                    <a:pt x="853" y="918"/>
                    <a:pt x="932" y="752"/>
                  </a:cubicBezTo>
                  <a:cubicBezTo>
                    <a:pt x="1059" y="507"/>
                    <a:pt x="971" y="76"/>
                    <a:pt x="658" y="8"/>
                  </a:cubicBezTo>
                  <a:cubicBezTo>
                    <a:pt x="636" y="3"/>
                    <a:pt x="613" y="1"/>
                    <a:pt x="59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0" name="Google Shape;2990;p38"/>
            <p:cNvSpPr/>
            <p:nvPr/>
          </p:nvSpPr>
          <p:spPr>
            <a:xfrm>
              <a:off x="1120202" y="-127056"/>
              <a:ext cx="831126" cy="730873"/>
            </a:xfrm>
            <a:custGeom>
              <a:avLst/>
              <a:gdLst/>
              <a:ahLst/>
              <a:cxnLst/>
              <a:rect l="l" t="t" r="r" b="b"/>
              <a:pathLst>
                <a:path w="4369" h="3842" extrusionOk="0">
                  <a:moveTo>
                    <a:pt x="2362" y="1"/>
                  </a:moveTo>
                  <a:cubicBezTo>
                    <a:pt x="1666" y="1"/>
                    <a:pt x="955" y="376"/>
                    <a:pt x="569" y="981"/>
                  </a:cubicBezTo>
                  <a:cubicBezTo>
                    <a:pt x="1" y="1873"/>
                    <a:pt x="343" y="2930"/>
                    <a:pt x="1235" y="3498"/>
                  </a:cubicBezTo>
                  <a:cubicBezTo>
                    <a:pt x="1595" y="3725"/>
                    <a:pt x="1986" y="3841"/>
                    <a:pt x="2362" y="3841"/>
                  </a:cubicBezTo>
                  <a:cubicBezTo>
                    <a:pt x="2928" y="3841"/>
                    <a:pt x="3460" y="3579"/>
                    <a:pt x="3801" y="3038"/>
                  </a:cubicBezTo>
                  <a:cubicBezTo>
                    <a:pt x="4369" y="2147"/>
                    <a:pt x="4193" y="834"/>
                    <a:pt x="3301" y="266"/>
                  </a:cubicBezTo>
                  <a:cubicBezTo>
                    <a:pt x="3015" y="84"/>
                    <a:pt x="2690" y="1"/>
                    <a:pt x="236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1" name="Google Shape;2991;p38"/>
            <p:cNvSpPr/>
            <p:nvPr/>
          </p:nvSpPr>
          <p:spPr>
            <a:xfrm>
              <a:off x="1571050" y="-18815"/>
              <a:ext cx="143626" cy="248063"/>
            </a:xfrm>
            <a:custGeom>
              <a:avLst/>
              <a:gdLst/>
              <a:ahLst/>
              <a:cxnLst/>
              <a:rect l="l" t="t" r="r" b="b"/>
              <a:pathLst>
                <a:path w="755" h="1304" extrusionOk="0">
                  <a:moveTo>
                    <a:pt x="716" y="1"/>
                  </a:moveTo>
                  <a:cubicBezTo>
                    <a:pt x="402" y="373"/>
                    <a:pt x="158" y="823"/>
                    <a:pt x="1" y="1284"/>
                  </a:cubicBezTo>
                  <a:lnTo>
                    <a:pt x="50" y="1304"/>
                  </a:lnTo>
                  <a:cubicBezTo>
                    <a:pt x="197" y="843"/>
                    <a:pt x="441" y="403"/>
                    <a:pt x="755" y="30"/>
                  </a:cubicBezTo>
                  <a:lnTo>
                    <a:pt x="716"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2" name="Google Shape;2992;p38"/>
            <p:cNvSpPr/>
            <p:nvPr/>
          </p:nvSpPr>
          <p:spPr>
            <a:xfrm>
              <a:off x="1425904" y="20373"/>
              <a:ext cx="141723" cy="201456"/>
            </a:xfrm>
            <a:custGeom>
              <a:avLst/>
              <a:gdLst/>
              <a:ahLst/>
              <a:cxnLst/>
              <a:rect l="l" t="t" r="r" b="b"/>
              <a:pathLst>
                <a:path w="745" h="1059" extrusionOk="0">
                  <a:moveTo>
                    <a:pt x="39" y="1"/>
                  </a:moveTo>
                  <a:lnTo>
                    <a:pt x="0" y="20"/>
                  </a:lnTo>
                  <a:lnTo>
                    <a:pt x="705" y="1058"/>
                  </a:lnTo>
                  <a:lnTo>
                    <a:pt x="744" y="1029"/>
                  </a:lnTo>
                  <a:lnTo>
                    <a:pt x="39"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3" name="Google Shape;2993;p38"/>
            <p:cNvSpPr/>
            <p:nvPr/>
          </p:nvSpPr>
          <p:spPr>
            <a:xfrm>
              <a:off x="1600916" y="241992"/>
              <a:ext cx="210587" cy="24540"/>
            </a:xfrm>
            <a:custGeom>
              <a:avLst/>
              <a:gdLst/>
              <a:ahLst/>
              <a:cxnLst/>
              <a:rect l="l" t="t" r="r" b="b"/>
              <a:pathLst>
                <a:path w="1107" h="129" extrusionOk="0">
                  <a:moveTo>
                    <a:pt x="176" y="1"/>
                  </a:moveTo>
                  <a:cubicBezTo>
                    <a:pt x="118" y="1"/>
                    <a:pt x="59" y="6"/>
                    <a:pt x="1" y="20"/>
                  </a:cubicBezTo>
                  <a:lnTo>
                    <a:pt x="10" y="59"/>
                  </a:lnTo>
                  <a:cubicBezTo>
                    <a:pt x="55" y="51"/>
                    <a:pt x="102" y="48"/>
                    <a:pt x="150" y="48"/>
                  </a:cubicBezTo>
                  <a:cubicBezTo>
                    <a:pt x="215" y="48"/>
                    <a:pt x="281" y="54"/>
                    <a:pt x="343" y="59"/>
                  </a:cubicBezTo>
                  <a:lnTo>
                    <a:pt x="1098" y="128"/>
                  </a:lnTo>
                  <a:lnTo>
                    <a:pt x="1107" y="79"/>
                  </a:lnTo>
                  <a:lnTo>
                    <a:pt x="343" y="11"/>
                  </a:lnTo>
                  <a:cubicBezTo>
                    <a:pt x="289" y="6"/>
                    <a:pt x="233" y="1"/>
                    <a:pt x="176"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4" name="Google Shape;2994;p38"/>
            <p:cNvSpPr/>
            <p:nvPr/>
          </p:nvSpPr>
          <p:spPr>
            <a:xfrm>
              <a:off x="1237575" y="257020"/>
              <a:ext cx="283446" cy="42993"/>
            </a:xfrm>
            <a:custGeom>
              <a:avLst/>
              <a:gdLst/>
              <a:ahLst/>
              <a:cxnLst/>
              <a:rect l="l" t="t" r="r" b="b"/>
              <a:pathLst>
                <a:path w="1490" h="226" extrusionOk="0">
                  <a:moveTo>
                    <a:pt x="1480" y="0"/>
                  </a:moveTo>
                  <a:cubicBezTo>
                    <a:pt x="999" y="98"/>
                    <a:pt x="500" y="167"/>
                    <a:pt x="0" y="176"/>
                  </a:cubicBezTo>
                  <a:lnTo>
                    <a:pt x="0" y="226"/>
                  </a:lnTo>
                  <a:cubicBezTo>
                    <a:pt x="500" y="206"/>
                    <a:pt x="999" y="147"/>
                    <a:pt x="1489" y="49"/>
                  </a:cubicBezTo>
                  <a:lnTo>
                    <a:pt x="1480" y="0"/>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5" name="Google Shape;2995;p38"/>
            <p:cNvSpPr/>
            <p:nvPr/>
          </p:nvSpPr>
          <p:spPr>
            <a:xfrm>
              <a:off x="1576567" y="286696"/>
              <a:ext cx="9702" cy="264804"/>
            </a:xfrm>
            <a:custGeom>
              <a:avLst/>
              <a:gdLst/>
              <a:ahLst/>
              <a:cxnLst/>
              <a:rect l="l" t="t" r="r" b="b"/>
              <a:pathLst>
                <a:path w="51" h="1392" extrusionOk="0">
                  <a:moveTo>
                    <a:pt x="1" y="1"/>
                  </a:moveTo>
                  <a:lnTo>
                    <a:pt x="1" y="1392"/>
                  </a:lnTo>
                  <a:lnTo>
                    <a:pt x="50" y="1392"/>
                  </a:lnTo>
                  <a:lnTo>
                    <a:pt x="40"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6" name="Google Shape;2996;p38"/>
            <p:cNvSpPr/>
            <p:nvPr/>
          </p:nvSpPr>
          <p:spPr>
            <a:xfrm>
              <a:off x="1157487" y="161905"/>
              <a:ext cx="194037" cy="318830"/>
            </a:xfrm>
            <a:custGeom>
              <a:avLst/>
              <a:gdLst/>
              <a:ahLst/>
              <a:cxnLst/>
              <a:rect l="l" t="t" r="r" b="b"/>
              <a:pathLst>
                <a:path w="1020" h="1676" extrusionOk="0">
                  <a:moveTo>
                    <a:pt x="147" y="1"/>
                  </a:moveTo>
                  <a:lnTo>
                    <a:pt x="147" y="1"/>
                  </a:lnTo>
                  <a:cubicBezTo>
                    <a:pt x="1" y="608"/>
                    <a:pt x="206" y="1215"/>
                    <a:pt x="656" y="1675"/>
                  </a:cubicBezTo>
                  <a:cubicBezTo>
                    <a:pt x="686" y="1656"/>
                    <a:pt x="715" y="1646"/>
                    <a:pt x="745" y="1627"/>
                  </a:cubicBezTo>
                  <a:cubicBezTo>
                    <a:pt x="960" y="1450"/>
                    <a:pt x="1019" y="1137"/>
                    <a:pt x="970" y="853"/>
                  </a:cubicBezTo>
                  <a:cubicBezTo>
                    <a:pt x="911" y="578"/>
                    <a:pt x="765" y="304"/>
                    <a:pt x="519" y="147"/>
                  </a:cubicBezTo>
                  <a:cubicBezTo>
                    <a:pt x="421" y="89"/>
                    <a:pt x="284" y="21"/>
                    <a:pt x="147"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7" name="Google Shape;2997;p38"/>
            <p:cNvSpPr/>
            <p:nvPr/>
          </p:nvSpPr>
          <p:spPr>
            <a:xfrm>
              <a:off x="1612140" y="-123061"/>
              <a:ext cx="223713" cy="159986"/>
            </a:xfrm>
            <a:custGeom>
              <a:avLst/>
              <a:gdLst/>
              <a:ahLst/>
              <a:cxnLst/>
              <a:rect l="l" t="t" r="r" b="b"/>
              <a:pathLst>
                <a:path w="1176" h="841" extrusionOk="0">
                  <a:moveTo>
                    <a:pt x="10" y="0"/>
                  </a:moveTo>
                  <a:lnTo>
                    <a:pt x="10" y="0"/>
                  </a:lnTo>
                  <a:cubicBezTo>
                    <a:pt x="0" y="187"/>
                    <a:pt x="20" y="382"/>
                    <a:pt x="69" y="490"/>
                  </a:cubicBezTo>
                  <a:cubicBezTo>
                    <a:pt x="167" y="676"/>
                    <a:pt x="362" y="803"/>
                    <a:pt x="568" y="833"/>
                  </a:cubicBezTo>
                  <a:cubicBezTo>
                    <a:pt x="604" y="838"/>
                    <a:pt x="639" y="840"/>
                    <a:pt x="675" y="840"/>
                  </a:cubicBezTo>
                  <a:cubicBezTo>
                    <a:pt x="847" y="840"/>
                    <a:pt x="1021" y="785"/>
                    <a:pt x="1176" y="696"/>
                  </a:cubicBezTo>
                  <a:cubicBezTo>
                    <a:pt x="1058" y="520"/>
                    <a:pt x="901" y="363"/>
                    <a:pt x="715" y="245"/>
                  </a:cubicBezTo>
                  <a:cubicBezTo>
                    <a:pt x="500" y="108"/>
                    <a:pt x="255" y="30"/>
                    <a:pt x="1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8" name="Google Shape;2998;p38"/>
            <p:cNvSpPr/>
            <p:nvPr/>
          </p:nvSpPr>
          <p:spPr>
            <a:xfrm>
              <a:off x="1271055" y="-115642"/>
              <a:ext cx="216294" cy="173873"/>
            </a:xfrm>
            <a:custGeom>
              <a:avLst/>
              <a:gdLst/>
              <a:ahLst/>
              <a:cxnLst/>
              <a:rect l="l" t="t" r="r" b="b"/>
              <a:pathLst>
                <a:path w="1137" h="914" extrusionOk="0">
                  <a:moveTo>
                    <a:pt x="1108" y="0"/>
                  </a:moveTo>
                  <a:cubicBezTo>
                    <a:pt x="686" y="98"/>
                    <a:pt x="295" y="324"/>
                    <a:pt x="1" y="637"/>
                  </a:cubicBezTo>
                  <a:cubicBezTo>
                    <a:pt x="118" y="735"/>
                    <a:pt x="246" y="823"/>
                    <a:pt x="383" y="872"/>
                  </a:cubicBezTo>
                  <a:cubicBezTo>
                    <a:pt x="456" y="899"/>
                    <a:pt x="535" y="914"/>
                    <a:pt x="615" y="914"/>
                  </a:cubicBezTo>
                  <a:cubicBezTo>
                    <a:pt x="739" y="914"/>
                    <a:pt x="861" y="878"/>
                    <a:pt x="951" y="794"/>
                  </a:cubicBezTo>
                  <a:cubicBezTo>
                    <a:pt x="1098" y="666"/>
                    <a:pt x="1137" y="461"/>
                    <a:pt x="1137" y="265"/>
                  </a:cubicBezTo>
                  <a:cubicBezTo>
                    <a:pt x="1127" y="196"/>
                    <a:pt x="1127" y="98"/>
                    <a:pt x="1108"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9" name="Google Shape;2999;p38"/>
            <p:cNvSpPr/>
            <p:nvPr/>
          </p:nvSpPr>
          <p:spPr>
            <a:xfrm>
              <a:off x="1431420" y="110162"/>
              <a:ext cx="288963" cy="249775"/>
            </a:xfrm>
            <a:custGeom>
              <a:avLst/>
              <a:gdLst/>
              <a:ahLst/>
              <a:cxnLst/>
              <a:rect l="l" t="t" r="r" b="b"/>
              <a:pathLst>
                <a:path w="1519" h="1313" extrusionOk="0">
                  <a:moveTo>
                    <a:pt x="731" y="0"/>
                  </a:moveTo>
                  <a:cubicBezTo>
                    <a:pt x="340" y="0"/>
                    <a:pt x="17" y="297"/>
                    <a:pt x="0" y="723"/>
                  </a:cubicBezTo>
                  <a:cubicBezTo>
                    <a:pt x="0" y="861"/>
                    <a:pt x="30" y="1007"/>
                    <a:pt x="118" y="1115"/>
                  </a:cubicBezTo>
                  <a:cubicBezTo>
                    <a:pt x="235" y="1260"/>
                    <a:pt x="427" y="1312"/>
                    <a:pt x="610" y="1312"/>
                  </a:cubicBezTo>
                  <a:cubicBezTo>
                    <a:pt x="626" y="1312"/>
                    <a:pt x="641" y="1312"/>
                    <a:pt x="657" y="1311"/>
                  </a:cubicBezTo>
                  <a:cubicBezTo>
                    <a:pt x="872" y="1292"/>
                    <a:pt x="1088" y="1203"/>
                    <a:pt x="1225" y="1046"/>
                  </a:cubicBezTo>
                  <a:cubicBezTo>
                    <a:pt x="1518" y="713"/>
                    <a:pt x="1381" y="145"/>
                    <a:pt x="940" y="28"/>
                  </a:cubicBezTo>
                  <a:cubicBezTo>
                    <a:pt x="869" y="9"/>
                    <a:pt x="799" y="0"/>
                    <a:pt x="731"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0" name="Google Shape;3000;p38"/>
            <p:cNvSpPr/>
            <p:nvPr/>
          </p:nvSpPr>
          <p:spPr>
            <a:xfrm>
              <a:off x="1781636" y="169514"/>
              <a:ext cx="128787" cy="195749"/>
            </a:xfrm>
            <a:custGeom>
              <a:avLst/>
              <a:gdLst/>
              <a:ahLst/>
              <a:cxnLst/>
              <a:rect l="l" t="t" r="r" b="b"/>
              <a:pathLst>
                <a:path w="677" h="1029" extrusionOk="0">
                  <a:moveTo>
                    <a:pt x="627" y="0"/>
                  </a:moveTo>
                  <a:cubicBezTo>
                    <a:pt x="618" y="0"/>
                    <a:pt x="608" y="10"/>
                    <a:pt x="598" y="10"/>
                  </a:cubicBezTo>
                  <a:cubicBezTo>
                    <a:pt x="431" y="59"/>
                    <a:pt x="285" y="147"/>
                    <a:pt x="157" y="264"/>
                  </a:cubicBezTo>
                  <a:cubicBezTo>
                    <a:pt x="69" y="353"/>
                    <a:pt x="0" y="470"/>
                    <a:pt x="0" y="597"/>
                  </a:cubicBezTo>
                  <a:cubicBezTo>
                    <a:pt x="0" y="705"/>
                    <a:pt x="69" y="803"/>
                    <a:pt x="148" y="871"/>
                  </a:cubicBezTo>
                  <a:cubicBezTo>
                    <a:pt x="235" y="940"/>
                    <a:pt x="343" y="980"/>
                    <a:pt x="451" y="1009"/>
                  </a:cubicBezTo>
                  <a:cubicBezTo>
                    <a:pt x="481" y="1019"/>
                    <a:pt x="510" y="1028"/>
                    <a:pt x="539" y="1028"/>
                  </a:cubicBezTo>
                  <a:cubicBezTo>
                    <a:pt x="647" y="695"/>
                    <a:pt x="676" y="343"/>
                    <a:pt x="627"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1" name="Google Shape;3001;p38"/>
            <p:cNvSpPr/>
            <p:nvPr/>
          </p:nvSpPr>
          <p:spPr>
            <a:xfrm>
              <a:off x="1457482" y="485868"/>
              <a:ext cx="288963" cy="118515"/>
            </a:xfrm>
            <a:custGeom>
              <a:avLst/>
              <a:gdLst/>
              <a:ahLst/>
              <a:cxnLst/>
              <a:rect l="l" t="t" r="r" b="b"/>
              <a:pathLst>
                <a:path w="1519" h="623" extrusionOk="0">
                  <a:moveTo>
                    <a:pt x="691" y="1"/>
                  </a:moveTo>
                  <a:cubicBezTo>
                    <a:pt x="676" y="1"/>
                    <a:pt x="661" y="1"/>
                    <a:pt x="647" y="2"/>
                  </a:cubicBezTo>
                  <a:cubicBezTo>
                    <a:pt x="470" y="2"/>
                    <a:pt x="294" y="61"/>
                    <a:pt x="167" y="168"/>
                  </a:cubicBezTo>
                  <a:cubicBezTo>
                    <a:pt x="69" y="266"/>
                    <a:pt x="10" y="394"/>
                    <a:pt x="0" y="531"/>
                  </a:cubicBezTo>
                  <a:cubicBezTo>
                    <a:pt x="194" y="592"/>
                    <a:pt x="390" y="623"/>
                    <a:pt x="583" y="623"/>
                  </a:cubicBezTo>
                  <a:cubicBezTo>
                    <a:pt x="916" y="623"/>
                    <a:pt x="1239" y="531"/>
                    <a:pt x="1519" y="345"/>
                  </a:cubicBezTo>
                  <a:cubicBezTo>
                    <a:pt x="1508" y="335"/>
                    <a:pt x="1499" y="316"/>
                    <a:pt x="1489" y="305"/>
                  </a:cubicBezTo>
                  <a:cubicBezTo>
                    <a:pt x="1401" y="207"/>
                    <a:pt x="1273" y="149"/>
                    <a:pt x="1146" y="100"/>
                  </a:cubicBezTo>
                  <a:cubicBezTo>
                    <a:pt x="1004" y="47"/>
                    <a:pt x="845" y="1"/>
                    <a:pt x="691"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2" name="Google Shape;3002;p38"/>
            <p:cNvSpPr/>
            <p:nvPr/>
          </p:nvSpPr>
          <p:spPr>
            <a:xfrm>
              <a:off x="2040731" y="4547491"/>
              <a:ext cx="782617" cy="728781"/>
            </a:xfrm>
            <a:custGeom>
              <a:avLst/>
              <a:gdLst/>
              <a:ahLst/>
              <a:cxnLst/>
              <a:rect l="l" t="t" r="r" b="b"/>
              <a:pathLst>
                <a:path w="4114" h="3831" extrusionOk="0">
                  <a:moveTo>
                    <a:pt x="1996" y="1"/>
                  </a:moveTo>
                  <a:cubicBezTo>
                    <a:pt x="1909" y="1"/>
                    <a:pt x="1821" y="8"/>
                    <a:pt x="1733" y="22"/>
                  </a:cubicBezTo>
                  <a:cubicBezTo>
                    <a:pt x="695" y="178"/>
                    <a:pt x="0" y="1304"/>
                    <a:pt x="166" y="2353"/>
                  </a:cubicBezTo>
                  <a:cubicBezTo>
                    <a:pt x="305" y="3279"/>
                    <a:pt x="1072" y="3831"/>
                    <a:pt x="1973" y="3831"/>
                  </a:cubicBezTo>
                  <a:cubicBezTo>
                    <a:pt x="2090" y="3831"/>
                    <a:pt x="2210" y="3821"/>
                    <a:pt x="2331" y="3802"/>
                  </a:cubicBezTo>
                  <a:cubicBezTo>
                    <a:pt x="3369" y="3646"/>
                    <a:pt x="4114" y="2813"/>
                    <a:pt x="3947" y="1765"/>
                  </a:cubicBezTo>
                  <a:cubicBezTo>
                    <a:pt x="3803" y="805"/>
                    <a:pt x="2945" y="1"/>
                    <a:pt x="199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3" name="Google Shape;3003;p38"/>
            <p:cNvSpPr/>
            <p:nvPr/>
          </p:nvSpPr>
          <p:spPr>
            <a:xfrm>
              <a:off x="2377821" y="4618638"/>
              <a:ext cx="69245" cy="275837"/>
            </a:xfrm>
            <a:custGeom>
              <a:avLst/>
              <a:gdLst/>
              <a:ahLst/>
              <a:cxnLst/>
              <a:rect l="l" t="t" r="r" b="b"/>
              <a:pathLst>
                <a:path w="364" h="1450" extrusionOk="0">
                  <a:moveTo>
                    <a:pt x="0" y="0"/>
                  </a:moveTo>
                  <a:cubicBezTo>
                    <a:pt x="11" y="499"/>
                    <a:pt x="118" y="999"/>
                    <a:pt x="324" y="1450"/>
                  </a:cubicBezTo>
                  <a:lnTo>
                    <a:pt x="363" y="1430"/>
                  </a:lnTo>
                  <a:cubicBezTo>
                    <a:pt x="167" y="980"/>
                    <a:pt x="59" y="490"/>
                    <a:pt x="5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4" name="Google Shape;3004;p38"/>
            <p:cNvSpPr/>
            <p:nvPr/>
          </p:nvSpPr>
          <p:spPr>
            <a:xfrm>
              <a:off x="2195199" y="4830936"/>
              <a:ext cx="233225" cy="67342"/>
            </a:xfrm>
            <a:custGeom>
              <a:avLst/>
              <a:gdLst/>
              <a:ahLst/>
              <a:cxnLst/>
              <a:rect l="l" t="t" r="r" b="b"/>
              <a:pathLst>
                <a:path w="1226" h="354" extrusionOk="0">
                  <a:moveTo>
                    <a:pt x="11" y="1"/>
                  </a:moveTo>
                  <a:lnTo>
                    <a:pt x="1" y="49"/>
                  </a:lnTo>
                  <a:lnTo>
                    <a:pt x="1215" y="353"/>
                  </a:lnTo>
                  <a:lnTo>
                    <a:pt x="1225" y="304"/>
                  </a:lnTo>
                  <a:lnTo>
                    <a:pt x="11"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5" name="Google Shape;3005;p38"/>
            <p:cNvSpPr/>
            <p:nvPr/>
          </p:nvSpPr>
          <p:spPr>
            <a:xfrm>
              <a:off x="2472937" y="4758267"/>
              <a:ext cx="171590" cy="136206"/>
            </a:xfrm>
            <a:custGeom>
              <a:avLst/>
              <a:gdLst/>
              <a:ahLst/>
              <a:cxnLst/>
              <a:rect l="l" t="t" r="r" b="b"/>
              <a:pathLst>
                <a:path w="902" h="716" extrusionOk="0">
                  <a:moveTo>
                    <a:pt x="872" y="0"/>
                  </a:moveTo>
                  <a:lnTo>
                    <a:pt x="255" y="451"/>
                  </a:lnTo>
                  <a:cubicBezTo>
                    <a:pt x="166" y="510"/>
                    <a:pt x="68" y="588"/>
                    <a:pt x="0" y="686"/>
                  </a:cubicBezTo>
                  <a:lnTo>
                    <a:pt x="39" y="716"/>
                  </a:lnTo>
                  <a:cubicBezTo>
                    <a:pt x="108" y="618"/>
                    <a:pt x="196" y="549"/>
                    <a:pt x="284" y="490"/>
                  </a:cubicBezTo>
                  <a:lnTo>
                    <a:pt x="901" y="40"/>
                  </a:lnTo>
                  <a:lnTo>
                    <a:pt x="872" y="0"/>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6" name="Google Shape;3006;p38"/>
            <p:cNvSpPr/>
            <p:nvPr/>
          </p:nvSpPr>
          <p:spPr>
            <a:xfrm>
              <a:off x="2230772" y="4950210"/>
              <a:ext cx="195749" cy="220099"/>
            </a:xfrm>
            <a:custGeom>
              <a:avLst/>
              <a:gdLst/>
              <a:ahLst/>
              <a:cxnLst/>
              <a:rect l="l" t="t" r="r" b="b"/>
              <a:pathLst>
                <a:path w="1029" h="1157" extrusionOk="0">
                  <a:moveTo>
                    <a:pt x="999" y="1"/>
                  </a:moveTo>
                  <a:cubicBezTo>
                    <a:pt x="695" y="402"/>
                    <a:pt x="362" y="784"/>
                    <a:pt x="0" y="1127"/>
                  </a:cubicBezTo>
                  <a:lnTo>
                    <a:pt x="29" y="1156"/>
                  </a:lnTo>
                  <a:cubicBezTo>
                    <a:pt x="392" y="813"/>
                    <a:pt x="734" y="432"/>
                    <a:pt x="1028" y="30"/>
                  </a:cubicBezTo>
                  <a:lnTo>
                    <a:pt x="999"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7" name="Google Shape;3007;p38"/>
            <p:cNvSpPr/>
            <p:nvPr/>
          </p:nvSpPr>
          <p:spPr>
            <a:xfrm>
              <a:off x="2482068" y="4929665"/>
              <a:ext cx="182813" cy="205071"/>
            </a:xfrm>
            <a:custGeom>
              <a:avLst/>
              <a:gdLst/>
              <a:ahLst/>
              <a:cxnLst/>
              <a:rect l="l" t="t" r="r" b="b"/>
              <a:pathLst>
                <a:path w="961" h="1078" extrusionOk="0">
                  <a:moveTo>
                    <a:pt x="31" y="1"/>
                  </a:moveTo>
                  <a:lnTo>
                    <a:pt x="1" y="30"/>
                  </a:lnTo>
                  <a:lnTo>
                    <a:pt x="921" y="1078"/>
                  </a:lnTo>
                  <a:lnTo>
                    <a:pt x="961" y="1039"/>
                  </a:lnTo>
                  <a:lnTo>
                    <a:pt x="31"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8" name="Google Shape;3008;p38"/>
            <p:cNvSpPr/>
            <p:nvPr/>
          </p:nvSpPr>
          <p:spPr>
            <a:xfrm>
              <a:off x="2105790" y="5073290"/>
              <a:ext cx="300187" cy="203168"/>
            </a:xfrm>
            <a:custGeom>
              <a:avLst/>
              <a:gdLst/>
              <a:ahLst/>
              <a:cxnLst/>
              <a:rect l="l" t="t" r="r" b="b"/>
              <a:pathLst>
                <a:path w="1578" h="1068" extrusionOk="0">
                  <a:moveTo>
                    <a:pt x="509" y="1"/>
                  </a:moveTo>
                  <a:cubicBezTo>
                    <a:pt x="467" y="1"/>
                    <a:pt x="425" y="4"/>
                    <a:pt x="383" y="9"/>
                  </a:cubicBezTo>
                  <a:cubicBezTo>
                    <a:pt x="265" y="29"/>
                    <a:pt x="118" y="78"/>
                    <a:pt x="0" y="147"/>
                  </a:cubicBezTo>
                  <a:cubicBezTo>
                    <a:pt x="294" y="695"/>
                    <a:pt x="853" y="1019"/>
                    <a:pt x="1499" y="1067"/>
                  </a:cubicBezTo>
                  <a:cubicBezTo>
                    <a:pt x="1509" y="1038"/>
                    <a:pt x="1519" y="999"/>
                    <a:pt x="1519" y="969"/>
                  </a:cubicBezTo>
                  <a:cubicBezTo>
                    <a:pt x="1578" y="695"/>
                    <a:pt x="1401" y="421"/>
                    <a:pt x="1186" y="245"/>
                  </a:cubicBezTo>
                  <a:cubicBezTo>
                    <a:pt x="994" y="94"/>
                    <a:pt x="752" y="1"/>
                    <a:pt x="509"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9" name="Google Shape;3009;p38"/>
            <p:cNvSpPr/>
            <p:nvPr/>
          </p:nvSpPr>
          <p:spPr>
            <a:xfrm>
              <a:off x="2239903" y="4546921"/>
              <a:ext cx="253580" cy="126124"/>
            </a:xfrm>
            <a:custGeom>
              <a:avLst/>
              <a:gdLst/>
              <a:ahLst/>
              <a:cxnLst/>
              <a:rect l="l" t="t" r="r" b="b"/>
              <a:pathLst>
                <a:path w="1333" h="663" extrusionOk="0">
                  <a:moveTo>
                    <a:pt x="964" y="0"/>
                  </a:moveTo>
                  <a:cubicBezTo>
                    <a:pt x="873" y="0"/>
                    <a:pt x="781" y="8"/>
                    <a:pt x="686" y="25"/>
                  </a:cubicBezTo>
                  <a:cubicBezTo>
                    <a:pt x="432" y="64"/>
                    <a:pt x="207" y="152"/>
                    <a:pt x="1" y="299"/>
                  </a:cubicBezTo>
                  <a:cubicBezTo>
                    <a:pt x="109" y="445"/>
                    <a:pt x="255" y="573"/>
                    <a:pt x="363" y="622"/>
                  </a:cubicBezTo>
                  <a:cubicBezTo>
                    <a:pt x="434" y="650"/>
                    <a:pt x="510" y="663"/>
                    <a:pt x="586" y="663"/>
                  </a:cubicBezTo>
                  <a:cubicBezTo>
                    <a:pt x="721" y="663"/>
                    <a:pt x="858" y="622"/>
                    <a:pt x="971" y="554"/>
                  </a:cubicBezTo>
                  <a:cubicBezTo>
                    <a:pt x="1137" y="436"/>
                    <a:pt x="1264" y="250"/>
                    <a:pt x="1333" y="54"/>
                  </a:cubicBezTo>
                  <a:lnTo>
                    <a:pt x="1333" y="44"/>
                  </a:lnTo>
                  <a:cubicBezTo>
                    <a:pt x="1213" y="16"/>
                    <a:pt x="1091" y="0"/>
                    <a:pt x="964"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10" name="Google Shape;3010;p38"/>
            <p:cNvSpPr/>
            <p:nvPr/>
          </p:nvSpPr>
          <p:spPr>
            <a:xfrm>
              <a:off x="2066793" y="4696823"/>
              <a:ext cx="160366" cy="231323"/>
            </a:xfrm>
            <a:custGeom>
              <a:avLst/>
              <a:gdLst/>
              <a:ahLst/>
              <a:cxnLst/>
              <a:rect l="l" t="t" r="r" b="b"/>
              <a:pathLst>
                <a:path w="843" h="1216" extrusionOk="0">
                  <a:moveTo>
                    <a:pt x="412" y="1"/>
                  </a:moveTo>
                  <a:cubicBezTo>
                    <a:pt x="157" y="353"/>
                    <a:pt x="10" y="774"/>
                    <a:pt x="0" y="1215"/>
                  </a:cubicBezTo>
                  <a:cubicBezTo>
                    <a:pt x="157" y="1205"/>
                    <a:pt x="303" y="1185"/>
                    <a:pt x="440" y="1137"/>
                  </a:cubicBezTo>
                  <a:cubicBezTo>
                    <a:pt x="627" y="1058"/>
                    <a:pt x="793" y="902"/>
                    <a:pt x="823" y="706"/>
                  </a:cubicBezTo>
                  <a:cubicBezTo>
                    <a:pt x="842" y="510"/>
                    <a:pt x="745" y="323"/>
                    <a:pt x="607" y="186"/>
                  </a:cubicBezTo>
                  <a:cubicBezTo>
                    <a:pt x="558" y="138"/>
                    <a:pt x="490" y="69"/>
                    <a:pt x="412"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11" name="Google Shape;3011;p38"/>
            <p:cNvSpPr/>
            <p:nvPr/>
          </p:nvSpPr>
          <p:spPr>
            <a:xfrm>
              <a:off x="2286510" y="4774437"/>
              <a:ext cx="276027" cy="270701"/>
            </a:xfrm>
            <a:custGeom>
              <a:avLst/>
              <a:gdLst/>
              <a:ahLst/>
              <a:cxnLst/>
              <a:rect l="l" t="t" r="r" b="b"/>
              <a:pathLst>
                <a:path w="1451" h="1423" extrusionOk="0">
                  <a:moveTo>
                    <a:pt x="829" y="0"/>
                  </a:moveTo>
                  <a:cubicBezTo>
                    <a:pt x="743" y="0"/>
                    <a:pt x="655" y="20"/>
                    <a:pt x="569" y="63"/>
                  </a:cubicBezTo>
                  <a:cubicBezTo>
                    <a:pt x="118" y="278"/>
                    <a:pt x="1" y="817"/>
                    <a:pt x="324" y="1199"/>
                  </a:cubicBezTo>
                  <a:cubicBezTo>
                    <a:pt x="412" y="1306"/>
                    <a:pt x="530" y="1395"/>
                    <a:pt x="667" y="1414"/>
                  </a:cubicBezTo>
                  <a:cubicBezTo>
                    <a:pt x="694" y="1420"/>
                    <a:pt x="722" y="1422"/>
                    <a:pt x="750" y="1422"/>
                  </a:cubicBezTo>
                  <a:cubicBezTo>
                    <a:pt x="917" y="1422"/>
                    <a:pt x="1078" y="1326"/>
                    <a:pt x="1196" y="1208"/>
                  </a:cubicBezTo>
                  <a:cubicBezTo>
                    <a:pt x="1352" y="1052"/>
                    <a:pt x="1450" y="846"/>
                    <a:pt x="1450" y="631"/>
                  </a:cubicBezTo>
                  <a:cubicBezTo>
                    <a:pt x="1450" y="282"/>
                    <a:pt x="1156" y="0"/>
                    <a:pt x="829"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12" name="Google Shape;3012;p38"/>
            <p:cNvSpPr/>
            <p:nvPr/>
          </p:nvSpPr>
          <p:spPr>
            <a:xfrm>
              <a:off x="2614469" y="4633476"/>
              <a:ext cx="151045" cy="184906"/>
            </a:xfrm>
            <a:custGeom>
              <a:avLst/>
              <a:gdLst/>
              <a:ahLst/>
              <a:cxnLst/>
              <a:rect l="l" t="t" r="r" b="b"/>
              <a:pathLst>
                <a:path w="794" h="972" extrusionOk="0">
                  <a:moveTo>
                    <a:pt x="177" y="1"/>
                  </a:moveTo>
                  <a:cubicBezTo>
                    <a:pt x="167" y="10"/>
                    <a:pt x="167" y="20"/>
                    <a:pt x="157" y="30"/>
                  </a:cubicBezTo>
                  <a:cubicBezTo>
                    <a:pt x="69" y="177"/>
                    <a:pt x="10" y="343"/>
                    <a:pt x="1" y="510"/>
                  </a:cubicBezTo>
                  <a:cubicBezTo>
                    <a:pt x="1" y="637"/>
                    <a:pt x="20" y="765"/>
                    <a:pt x="99" y="863"/>
                  </a:cubicBezTo>
                  <a:cubicBezTo>
                    <a:pt x="169" y="933"/>
                    <a:pt x="262" y="971"/>
                    <a:pt x="365" y="971"/>
                  </a:cubicBezTo>
                  <a:cubicBezTo>
                    <a:pt x="377" y="971"/>
                    <a:pt x="390" y="971"/>
                    <a:pt x="402" y="970"/>
                  </a:cubicBezTo>
                  <a:cubicBezTo>
                    <a:pt x="510" y="970"/>
                    <a:pt x="617" y="931"/>
                    <a:pt x="715" y="872"/>
                  </a:cubicBezTo>
                  <a:cubicBezTo>
                    <a:pt x="735" y="863"/>
                    <a:pt x="765" y="843"/>
                    <a:pt x="794" y="833"/>
                  </a:cubicBezTo>
                  <a:cubicBezTo>
                    <a:pt x="656" y="510"/>
                    <a:pt x="441" y="226"/>
                    <a:pt x="177"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13" name="Google Shape;3013;p38"/>
            <p:cNvSpPr/>
            <p:nvPr/>
          </p:nvSpPr>
          <p:spPr>
            <a:xfrm>
              <a:off x="2567862" y="5020025"/>
              <a:ext cx="216294" cy="219148"/>
            </a:xfrm>
            <a:custGeom>
              <a:avLst/>
              <a:gdLst/>
              <a:ahLst/>
              <a:cxnLst/>
              <a:rect l="l" t="t" r="r" b="b"/>
              <a:pathLst>
                <a:path w="1137" h="1152" extrusionOk="0">
                  <a:moveTo>
                    <a:pt x="1018" y="1"/>
                  </a:moveTo>
                  <a:cubicBezTo>
                    <a:pt x="911" y="1"/>
                    <a:pt x="800" y="34"/>
                    <a:pt x="696" y="74"/>
                  </a:cubicBezTo>
                  <a:cubicBezTo>
                    <a:pt x="539" y="133"/>
                    <a:pt x="383" y="211"/>
                    <a:pt x="255" y="329"/>
                  </a:cubicBezTo>
                  <a:cubicBezTo>
                    <a:pt x="128" y="446"/>
                    <a:pt x="30" y="603"/>
                    <a:pt x="11" y="779"/>
                  </a:cubicBezTo>
                  <a:cubicBezTo>
                    <a:pt x="0" y="907"/>
                    <a:pt x="40" y="1053"/>
                    <a:pt x="128" y="1151"/>
                  </a:cubicBezTo>
                  <a:cubicBezTo>
                    <a:pt x="627" y="926"/>
                    <a:pt x="999" y="525"/>
                    <a:pt x="1136" y="15"/>
                  </a:cubicBezTo>
                  <a:cubicBezTo>
                    <a:pt x="1127" y="6"/>
                    <a:pt x="1107" y="6"/>
                    <a:pt x="1088" y="6"/>
                  </a:cubicBezTo>
                  <a:cubicBezTo>
                    <a:pt x="1065" y="2"/>
                    <a:pt x="1042" y="1"/>
                    <a:pt x="1018"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3014" name="Google Shape;3014;p38"/>
          <p:cNvSpPr txBox="1">
            <a:spLocks noGrp="1"/>
          </p:cNvSpPr>
          <p:nvPr>
            <p:ph type="ctrTitle"/>
          </p:nvPr>
        </p:nvSpPr>
        <p:spPr>
          <a:xfrm>
            <a:off x="3653200" y="1701433"/>
            <a:ext cx="7578800" cy="85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8000">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015" name="Google Shape;3015;p38"/>
          <p:cNvSpPr txBox="1">
            <a:spLocks noGrp="1"/>
          </p:cNvSpPr>
          <p:nvPr>
            <p:ph type="subTitle" idx="1"/>
          </p:nvPr>
        </p:nvSpPr>
        <p:spPr>
          <a:xfrm>
            <a:off x="3653200" y="2735833"/>
            <a:ext cx="75788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solidFill>
                  <a:schemeClr val="hlink"/>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016" name="Google Shape;3016;p38"/>
          <p:cNvSpPr txBox="1">
            <a:spLocks noGrp="1"/>
          </p:cNvSpPr>
          <p:nvPr>
            <p:ph type="ctrTitle" idx="2"/>
          </p:nvPr>
        </p:nvSpPr>
        <p:spPr>
          <a:xfrm>
            <a:off x="3653200" y="3429000"/>
            <a:ext cx="7578800" cy="85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6933">
                <a:solidFill>
                  <a:schemeClr val="accent5"/>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017" name="Google Shape;3017;p38"/>
          <p:cNvSpPr txBox="1">
            <a:spLocks noGrp="1"/>
          </p:cNvSpPr>
          <p:nvPr>
            <p:ph type="ctrTitle" idx="3"/>
          </p:nvPr>
        </p:nvSpPr>
        <p:spPr>
          <a:xfrm>
            <a:off x="3653131" y="4793233"/>
            <a:ext cx="7578800" cy="57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3018" name="Google Shape;3018;p38"/>
          <p:cNvCxnSpPr/>
          <p:nvPr/>
        </p:nvCxnSpPr>
        <p:spPr>
          <a:xfrm>
            <a:off x="6319800" y="4420600"/>
            <a:ext cx="4912400" cy="0"/>
          </a:xfrm>
          <a:prstGeom prst="straightConnector1">
            <a:avLst/>
          </a:prstGeom>
          <a:noFill/>
          <a:ln w="28575"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52938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6">
  <p:cSld name="Title and text 26">
    <p:spTree>
      <p:nvGrpSpPr>
        <p:cNvPr id="1" name="Shape 3019"/>
        <p:cNvGrpSpPr/>
        <p:nvPr/>
      </p:nvGrpSpPr>
      <p:grpSpPr>
        <a:xfrm>
          <a:off x="0" y="0"/>
          <a:ext cx="0" cy="0"/>
          <a:chOff x="0" y="0"/>
          <a:chExt cx="0" cy="0"/>
        </a:xfrm>
      </p:grpSpPr>
      <p:grpSp>
        <p:nvGrpSpPr>
          <p:cNvPr id="3020" name="Google Shape;3020;p39"/>
          <p:cNvGrpSpPr/>
          <p:nvPr/>
        </p:nvGrpSpPr>
        <p:grpSpPr>
          <a:xfrm>
            <a:off x="6996267" y="-454966"/>
            <a:ext cx="7140452" cy="8924625"/>
            <a:chOff x="5247200" y="-341225"/>
            <a:chExt cx="5355339" cy="6693469"/>
          </a:xfrm>
        </p:grpSpPr>
        <p:sp>
          <p:nvSpPr>
            <p:cNvPr id="3021" name="Google Shape;3021;p39"/>
            <p:cNvSpPr/>
            <p:nvPr/>
          </p:nvSpPr>
          <p:spPr>
            <a:xfrm>
              <a:off x="5247200" y="3360361"/>
              <a:ext cx="5355339" cy="2991882"/>
            </a:xfrm>
            <a:custGeom>
              <a:avLst/>
              <a:gdLst/>
              <a:ahLst/>
              <a:cxnLst/>
              <a:rect l="l" t="t" r="r" b="b"/>
              <a:pathLst>
                <a:path w="29157" h="16289" extrusionOk="0">
                  <a:moveTo>
                    <a:pt x="20284" y="0"/>
                  </a:moveTo>
                  <a:cubicBezTo>
                    <a:pt x="18598" y="0"/>
                    <a:pt x="16910" y="414"/>
                    <a:pt x="15425" y="1221"/>
                  </a:cubicBezTo>
                  <a:cubicBezTo>
                    <a:pt x="14113" y="1935"/>
                    <a:pt x="12938" y="2964"/>
                    <a:pt x="11488" y="3326"/>
                  </a:cubicBezTo>
                  <a:cubicBezTo>
                    <a:pt x="11014" y="3448"/>
                    <a:pt x="10531" y="3494"/>
                    <a:pt x="10043" y="3494"/>
                  </a:cubicBezTo>
                  <a:cubicBezTo>
                    <a:pt x="9271" y="3494"/>
                    <a:pt x="8488" y="3378"/>
                    <a:pt x="7708" y="3258"/>
                  </a:cubicBezTo>
                  <a:cubicBezTo>
                    <a:pt x="6923" y="3141"/>
                    <a:pt x="6139" y="3024"/>
                    <a:pt x="5365" y="3024"/>
                  </a:cubicBezTo>
                  <a:cubicBezTo>
                    <a:pt x="4844" y="3024"/>
                    <a:pt x="4328" y="3077"/>
                    <a:pt x="3820" y="3219"/>
                  </a:cubicBezTo>
                  <a:cubicBezTo>
                    <a:pt x="1831" y="3777"/>
                    <a:pt x="401" y="5735"/>
                    <a:pt x="196" y="7792"/>
                  </a:cubicBezTo>
                  <a:cubicBezTo>
                    <a:pt x="0" y="9849"/>
                    <a:pt x="921" y="11925"/>
                    <a:pt x="2399" y="13365"/>
                  </a:cubicBezTo>
                  <a:cubicBezTo>
                    <a:pt x="3879" y="14805"/>
                    <a:pt x="5857" y="15657"/>
                    <a:pt x="7894" y="16029"/>
                  </a:cubicBezTo>
                  <a:cubicBezTo>
                    <a:pt x="8908" y="16215"/>
                    <a:pt x="9938" y="16289"/>
                    <a:pt x="10972" y="16289"/>
                  </a:cubicBezTo>
                  <a:cubicBezTo>
                    <a:pt x="12005" y="16289"/>
                    <a:pt x="13041" y="16215"/>
                    <a:pt x="14064" y="16108"/>
                  </a:cubicBezTo>
                  <a:cubicBezTo>
                    <a:pt x="16385" y="15862"/>
                    <a:pt x="18707" y="15432"/>
                    <a:pt x="20861" y="14521"/>
                  </a:cubicBezTo>
                  <a:cubicBezTo>
                    <a:pt x="23006" y="13610"/>
                    <a:pt x="24984" y="12190"/>
                    <a:pt x="26297" y="10260"/>
                  </a:cubicBezTo>
                  <a:cubicBezTo>
                    <a:pt x="27600" y="8321"/>
                    <a:pt x="28177" y="5844"/>
                    <a:pt x="27570" y="3591"/>
                  </a:cubicBezTo>
                  <a:lnTo>
                    <a:pt x="27570" y="3591"/>
                  </a:lnTo>
                  <a:lnTo>
                    <a:pt x="29157" y="5383"/>
                  </a:lnTo>
                  <a:cubicBezTo>
                    <a:pt x="27923" y="3023"/>
                    <a:pt x="25709" y="1191"/>
                    <a:pt x="23163" y="418"/>
                  </a:cubicBezTo>
                  <a:cubicBezTo>
                    <a:pt x="22230" y="138"/>
                    <a:pt x="21258" y="0"/>
                    <a:pt x="2028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2" name="Google Shape;3022;p39"/>
            <p:cNvSpPr/>
            <p:nvPr/>
          </p:nvSpPr>
          <p:spPr>
            <a:xfrm>
              <a:off x="7502897" y="3902751"/>
              <a:ext cx="108183" cy="1552788"/>
            </a:xfrm>
            <a:custGeom>
              <a:avLst/>
              <a:gdLst/>
              <a:ahLst/>
              <a:cxnLst/>
              <a:rect l="l" t="t" r="r" b="b"/>
              <a:pathLst>
                <a:path w="589" h="8454" extrusionOk="0">
                  <a:moveTo>
                    <a:pt x="236" y="1"/>
                  </a:moveTo>
                  <a:cubicBezTo>
                    <a:pt x="187" y="21"/>
                    <a:pt x="147" y="40"/>
                    <a:pt x="99" y="60"/>
                  </a:cubicBezTo>
                  <a:lnTo>
                    <a:pt x="1" y="8454"/>
                  </a:lnTo>
                  <a:lnTo>
                    <a:pt x="589" y="6201"/>
                  </a:lnTo>
                  <a:lnTo>
                    <a:pt x="451" y="6162"/>
                  </a:lnTo>
                  <a:lnTo>
                    <a:pt x="158" y="7327"/>
                  </a:lnTo>
                  <a:lnTo>
                    <a:pt x="236" y="1"/>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3" name="Google Shape;3023;p39"/>
            <p:cNvSpPr/>
            <p:nvPr/>
          </p:nvSpPr>
          <p:spPr>
            <a:xfrm>
              <a:off x="5775997" y="4009098"/>
              <a:ext cx="43347" cy="1354603"/>
            </a:xfrm>
            <a:custGeom>
              <a:avLst/>
              <a:gdLst/>
              <a:ahLst/>
              <a:cxnLst/>
              <a:rect l="l" t="t" r="r" b="b"/>
              <a:pathLst>
                <a:path w="236" h="7375" extrusionOk="0">
                  <a:moveTo>
                    <a:pt x="147" y="0"/>
                  </a:moveTo>
                  <a:cubicBezTo>
                    <a:pt x="108" y="20"/>
                    <a:pt x="59" y="49"/>
                    <a:pt x="20" y="68"/>
                  </a:cubicBezTo>
                  <a:lnTo>
                    <a:pt x="1" y="7355"/>
                  </a:lnTo>
                  <a:lnTo>
                    <a:pt x="138" y="7375"/>
                  </a:lnTo>
                  <a:lnTo>
                    <a:pt x="236" y="6885"/>
                  </a:lnTo>
                  <a:lnTo>
                    <a:pt x="138" y="6865"/>
                  </a:lnTo>
                  <a:lnTo>
                    <a:pt x="147"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4" name="Google Shape;3024;p39"/>
            <p:cNvSpPr/>
            <p:nvPr/>
          </p:nvSpPr>
          <p:spPr>
            <a:xfrm>
              <a:off x="8661511" y="3381116"/>
              <a:ext cx="32510" cy="2140916"/>
            </a:xfrm>
            <a:custGeom>
              <a:avLst/>
              <a:gdLst/>
              <a:ahLst/>
              <a:cxnLst/>
              <a:rect l="l" t="t" r="r" b="b"/>
              <a:pathLst>
                <a:path w="177" h="11656" extrusionOk="0">
                  <a:moveTo>
                    <a:pt x="177" y="1"/>
                  </a:moveTo>
                  <a:cubicBezTo>
                    <a:pt x="127" y="1"/>
                    <a:pt x="79" y="11"/>
                    <a:pt x="39" y="20"/>
                  </a:cubicBezTo>
                  <a:lnTo>
                    <a:pt x="0" y="11656"/>
                  </a:lnTo>
                  <a:lnTo>
                    <a:pt x="127" y="11656"/>
                  </a:lnTo>
                  <a:lnTo>
                    <a:pt x="177" y="1"/>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5" name="Google Shape;3025;p39"/>
            <p:cNvSpPr/>
            <p:nvPr/>
          </p:nvSpPr>
          <p:spPr>
            <a:xfrm>
              <a:off x="8388021" y="3404627"/>
              <a:ext cx="178162" cy="1998751"/>
            </a:xfrm>
            <a:custGeom>
              <a:avLst/>
              <a:gdLst/>
              <a:ahLst/>
              <a:cxnLst/>
              <a:rect l="l" t="t" r="r" b="b"/>
              <a:pathLst>
                <a:path w="970" h="10882" extrusionOk="0">
                  <a:moveTo>
                    <a:pt x="970" y="0"/>
                  </a:moveTo>
                  <a:lnTo>
                    <a:pt x="823" y="29"/>
                  </a:lnTo>
                  <a:cubicBezTo>
                    <a:pt x="421" y="3634"/>
                    <a:pt x="138" y="7268"/>
                    <a:pt x="1" y="10872"/>
                  </a:cubicBezTo>
                  <a:lnTo>
                    <a:pt x="128" y="10881"/>
                  </a:lnTo>
                  <a:lnTo>
                    <a:pt x="216" y="10078"/>
                  </a:lnTo>
                  <a:lnTo>
                    <a:pt x="167" y="10078"/>
                  </a:lnTo>
                  <a:cubicBezTo>
                    <a:pt x="314" y="6719"/>
                    <a:pt x="588" y="3350"/>
                    <a:pt x="970"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6" name="Google Shape;3026;p39"/>
            <p:cNvSpPr/>
            <p:nvPr/>
          </p:nvSpPr>
          <p:spPr>
            <a:xfrm>
              <a:off x="8075041" y="3566444"/>
              <a:ext cx="143999" cy="2090589"/>
            </a:xfrm>
            <a:custGeom>
              <a:avLst/>
              <a:gdLst/>
              <a:ahLst/>
              <a:cxnLst/>
              <a:rect l="l" t="t" r="r" b="b"/>
              <a:pathLst>
                <a:path w="784" h="11382" extrusionOk="0">
                  <a:moveTo>
                    <a:pt x="216" y="1"/>
                  </a:moveTo>
                  <a:lnTo>
                    <a:pt x="216" y="1"/>
                  </a:lnTo>
                  <a:cubicBezTo>
                    <a:pt x="167" y="30"/>
                    <a:pt x="127" y="49"/>
                    <a:pt x="79" y="79"/>
                  </a:cubicBezTo>
                  <a:cubicBezTo>
                    <a:pt x="0" y="3664"/>
                    <a:pt x="127" y="7268"/>
                    <a:pt x="451" y="10833"/>
                  </a:cubicBezTo>
                  <a:lnTo>
                    <a:pt x="500" y="11382"/>
                  </a:lnTo>
                  <a:lnTo>
                    <a:pt x="784" y="9608"/>
                  </a:lnTo>
                  <a:lnTo>
                    <a:pt x="647" y="9589"/>
                  </a:lnTo>
                  <a:lnTo>
                    <a:pt x="539" y="10274"/>
                  </a:lnTo>
                  <a:cubicBezTo>
                    <a:pt x="245" y="6866"/>
                    <a:pt x="138" y="3429"/>
                    <a:pt x="216"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7" name="Google Shape;3027;p39"/>
            <p:cNvSpPr/>
            <p:nvPr/>
          </p:nvSpPr>
          <p:spPr>
            <a:xfrm>
              <a:off x="6403793" y="3929935"/>
              <a:ext cx="72183" cy="1568768"/>
            </a:xfrm>
            <a:custGeom>
              <a:avLst/>
              <a:gdLst/>
              <a:ahLst/>
              <a:cxnLst/>
              <a:rect l="l" t="t" r="r" b="b"/>
              <a:pathLst>
                <a:path w="393" h="8541" extrusionOk="0">
                  <a:moveTo>
                    <a:pt x="255" y="0"/>
                  </a:moveTo>
                  <a:cubicBezTo>
                    <a:pt x="69" y="2841"/>
                    <a:pt x="0" y="5690"/>
                    <a:pt x="50" y="8521"/>
                  </a:cubicBezTo>
                  <a:lnTo>
                    <a:pt x="177" y="8541"/>
                  </a:lnTo>
                  <a:lnTo>
                    <a:pt x="216" y="8315"/>
                  </a:lnTo>
                  <a:lnTo>
                    <a:pt x="177" y="8306"/>
                  </a:lnTo>
                  <a:cubicBezTo>
                    <a:pt x="137" y="5553"/>
                    <a:pt x="206" y="2772"/>
                    <a:pt x="392" y="20"/>
                  </a:cubicBezTo>
                  <a:cubicBezTo>
                    <a:pt x="344" y="10"/>
                    <a:pt x="304" y="0"/>
                    <a:pt x="25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8" name="Google Shape;3028;p39"/>
            <p:cNvSpPr/>
            <p:nvPr/>
          </p:nvSpPr>
          <p:spPr>
            <a:xfrm>
              <a:off x="7299570" y="3974751"/>
              <a:ext cx="86510" cy="1730770"/>
            </a:xfrm>
            <a:custGeom>
              <a:avLst/>
              <a:gdLst/>
              <a:ahLst/>
              <a:cxnLst/>
              <a:rect l="l" t="t" r="r" b="b"/>
              <a:pathLst>
                <a:path w="471" h="9423" extrusionOk="0">
                  <a:moveTo>
                    <a:pt x="236" y="1"/>
                  </a:moveTo>
                  <a:lnTo>
                    <a:pt x="236" y="1"/>
                  </a:lnTo>
                  <a:cubicBezTo>
                    <a:pt x="197" y="11"/>
                    <a:pt x="148" y="20"/>
                    <a:pt x="99" y="30"/>
                  </a:cubicBezTo>
                  <a:cubicBezTo>
                    <a:pt x="1" y="3165"/>
                    <a:pt x="20" y="6308"/>
                    <a:pt x="148" y="9423"/>
                  </a:cubicBezTo>
                  <a:lnTo>
                    <a:pt x="285" y="9423"/>
                  </a:lnTo>
                  <a:lnTo>
                    <a:pt x="471" y="8110"/>
                  </a:lnTo>
                  <a:lnTo>
                    <a:pt x="334" y="8091"/>
                  </a:lnTo>
                  <a:lnTo>
                    <a:pt x="255" y="8649"/>
                  </a:lnTo>
                  <a:cubicBezTo>
                    <a:pt x="148" y="5779"/>
                    <a:pt x="148" y="2880"/>
                    <a:pt x="236"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9" name="Google Shape;3029;p39"/>
            <p:cNvSpPr/>
            <p:nvPr/>
          </p:nvSpPr>
          <p:spPr>
            <a:xfrm>
              <a:off x="6015140" y="3917261"/>
              <a:ext cx="180183" cy="1448277"/>
            </a:xfrm>
            <a:custGeom>
              <a:avLst/>
              <a:gdLst/>
              <a:ahLst/>
              <a:cxnLst/>
              <a:rect l="l" t="t" r="r" b="b"/>
              <a:pathLst>
                <a:path w="981" h="7885" extrusionOk="0">
                  <a:moveTo>
                    <a:pt x="843" y="0"/>
                  </a:moveTo>
                  <a:lnTo>
                    <a:pt x="1" y="7865"/>
                  </a:lnTo>
                  <a:lnTo>
                    <a:pt x="129" y="7885"/>
                  </a:lnTo>
                  <a:lnTo>
                    <a:pt x="980"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0" name="Google Shape;3030;p39"/>
            <p:cNvSpPr/>
            <p:nvPr/>
          </p:nvSpPr>
          <p:spPr>
            <a:xfrm>
              <a:off x="6992100" y="4001935"/>
              <a:ext cx="93673" cy="1861913"/>
            </a:xfrm>
            <a:custGeom>
              <a:avLst/>
              <a:gdLst/>
              <a:ahLst/>
              <a:cxnLst/>
              <a:rect l="l" t="t" r="r" b="b"/>
              <a:pathLst>
                <a:path w="510" h="10137" extrusionOk="0">
                  <a:moveTo>
                    <a:pt x="373" y="0"/>
                  </a:moveTo>
                  <a:lnTo>
                    <a:pt x="0" y="10127"/>
                  </a:lnTo>
                  <a:lnTo>
                    <a:pt x="138" y="10136"/>
                  </a:lnTo>
                  <a:lnTo>
                    <a:pt x="373" y="8834"/>
                  </a:lnTo>
                  <a:lnTo>
                    <a:pt x="235" y="8804"/>
                  </a:lnTo>
                  <a:lnTo>
                    <a:pt x="177" y="9157"/>
                  </a:lnTo>
                  <a:lnTo>
                    <a:pt x="510"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1" name="Google Shape;3031;p39"/>
            <p:cNvSpPr/>
            <p:nvPr/>
          </p:nvSpPr>
          <p:spPr>
            <a:xfrm>
              <a:off x="6567630" y="3963915"/>
              <a:ext cx="156489" cy="1498788"/>
            </a:xfrm>
            <a:custGeom>
              <a:avLst/>
              <a:gdLst/>
              <a:ahLst/>
              <a:cxnLst/>
              <a:rect l="l" t="t" r="r" b="b"/>
              <a:pathLst>
                <a:path w="852" h="8160" extrusionOk="0">
                  <a:moveTo>
                    <a:pt x="715" y="1"/>
                  </a:moveTo>
                  <a:lnTo>
                    <a:pt x="0" y="8150"/>
                  </a:lnTo>
                  <a:lnTo>
                    <a:pt x="137" y="8160"/>
                  </a:lnTo>
                  <a:lnTo>
                    <a:pt x="852" y="21"/>
                  </a:lnTo>
                  <a:cubicBezTo>
                    <a:pt x="813" y="21"/>
                    <a:pt x="764" y="11"/>
                    <a:pt x="715"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2" name="Google Shape;3032;p39"/>
            <p:cNvSpPr/>
            <p:nvPr/>
          </p:nvSpPr>
          <p:spPr>
            <a:xfrm>
              <a:off x="5716670" y="-341225"/>
              <a:ext cx="4319243" cy="4040299"/>
            </a:xfrm>
            <a:custGeom>
              <a:avLst/>
              <a:gdLst/>
              <a:ahLst/>
              <a:cxnLst/>
              <a:rect l="l" t="t" r="r" b="b"/>
              <a:pathLst>
                <a:path w="23516" h="21997" extrusionOk="0">
                  <a:moveTo>
                    <a:pt x="10225" y="1"/>
                  </a:moveTo>
                  <a:cubicBezTo>
                    <a:pt x="9288" y="1"/>
                    <a:pt x="8351" y="24"/>
                    <a:pt x="7415" y="82"/>
                  </a:cubicBezTo>
                  <a:cubicBezTo>
                    <a:pt x="5808" y="180"/>
                    <a:pt x="4211" y="375"/>
                    <a:pt x="2635" y="718"/>
                  </a:cubicBezTo>
                  <a:cubicBezTo>
                    <a:pt x="1597" y="953"/>
                    <a:pt x="0" y="1031"/>
                    <a:pt x="69" y="2402"/>
                  </a:cubicBezTo>
                  <a:cubicBezTo>
                    <a:pt x="137" y="3940"/>
                    <a:pt x="970" y="5536"/>
                    <a:pt x="1989" y="6653"/>
                  </a:cubicBezTo>
                  <a:cubicBezTo>
                    <a:pt x="3281" y="8054"/>
                    <a:pt x="5113" y="8935"/>
                    <a:pt x="7013" y="9062"/>
                  </a:cubicBezTo>
                  <a:cubicBezTo>
                    <a:pt x="7202" y="9074"/>
                    <a:pt x="7392" y="9079"/>
                    <a:pt x="7583" y="9079"/>
                  </a:cubicBezTo>
                  <a:cubicBezTo>
                    <a:pt x="8043" y="9079"/>
                    <a:pt x="8505" y="9051"/>
                    <a:pt x="8962" y="9023"/>
                  </a:cubicBezTo>
                  <a:cubicBezTo>
                    <a:pt x="9415" y="8992"/>
                    <a:pt x="9868" y="8965"/>
                    <a:pt x="10320" y="8965"/>
                  </a:cubicBezTo>
                  <a:cubicBezTo>
                    <a:pt x="10573" y="8965"/>
                    <a:pt x="10825" y="8973"/>
                    <a:pt x="11077" y="8994"/>
                  </a:cubicBezTo>
                  <a:cubicBezTo>
                    <a:pt x="12429" y="9121"/>
                    <a:pt x="13879" y="9787"/>
                    <a:pt x="14319" y="11070"/>
                  </a:cubicBezTo>
                  <a:cubicBezTo>
                    <a:pt x="14809" y="12520"/>
                    <a:pt x="13849" y="14009"/>
                    <a:pt x="13477" y="15487"/>
                  </a:cubicBezTo>
                  <a:cubicBezTo>
                    <a:pt x="12958" y="17564"/>
                    <a:pt x="13722" y="19963"/>
                    <a:pt x="15475" y="21187"/>
                  </a:cubicBezTo>
                  <a:cubicBezTo>
                    <a:pt x="16248" y="21727"/>
                    <a:pt x="17195" y="21997"/>
                    <a:pt x="18140" y="21997"/>
                  </a:cubicBezTo>
                  <a:cubicBezTo>
                    <a:pt x="19338" y="21997"/>
                    <a:pt x="20530" y="21563"/>
                    <a:pt x="21351" y="20698"/>
                  </a:cubicBezTo>
                  <a:cubicBezTo>
                    <a:pt x="22409" y="19572"/>
                    <a:pt x="22772" y="17965"/>
                    <a:pt x="22977" y="16427"/>
                  </a:cubicBezTo>
                  <a:cubicBezTo>
                    <a:pt x="23516" y="12461"/>
                    <a:pt x="23320" y="8387"/>
                    <a:pt x="22419" y="4479"/>
                  </a:cubicBezTo>
                  <a:cubicBezTo>
                    <a:pt x="22164" y="3362"/>
                    <a:pt x="21812" y="2206"/>
                    <a:pt x="20969" y="1443"/>
                  </a:cubicBezTo>
                  <a:cubicBezTo>
                    <a:pt x="19941" y="502"/>
                    <a:pt x="18443" y="375"/>
                    <a:pt x="17061" y="287"/>
                  </a:cubicBezTo>
                  <a:cubicBezTo>
                    <a:pt x="14785" y="141"/>
                    <a:pt x="12504" y="1"/>
                    <a:pt x="10225"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3" name="Google Shape;3033;p39"/>
            <p:cNvSpPr/>
            <p:nvPr/>
          </p:nvSpPr>
          <p:spPr>
            <a:xfrm>
              <a:off x="7279917" y="704432"/>
              <a:ext cx="25347" cy="68511"/>
            </a:xfrm>
            <a:custGeom>
              <a:avLst/>
              <a:gdLst/>
              <a:ahLst/>
              <a:cxnLst/>
              <a:rect l="l" t="t" r="r" b="b"/>
              <a:pathLst>
                <a:path w="138" h="373" extrusionOk="0">
                  <a:moveTo>
                    <a:pt x="69" y="0"/>
                  </a:moveTo>
                  <a:cubicBezTo>
                    <a:pt x="29" y="0"/>
                    <a:pt x="0" y="30"/>
                    <a:pt x="0" y="69"/>
                  </a:cubicBezTo>
                  <a:lnTo>
                    <a:pt x="0" y="304"/>
                  </a:lnTo>
                  <a:cubicBezTo>
                    <a:pt x="0" y="343"/>
                    <a:pt x="29" y="372"/>
                    <a:pt x="69" y="372"/>
                  </a:cubicBezTo>
                  <a:cubicBezTo>
                    <a:pt x="98" y="372"/>
                    <a:pt x="138" y="343"/>
                    <a:pt x="138" y="304"/>
                  </a:cubicBezTo>
                  <a:lnTo>
                    <a:pt x="138" y="69"/>
                  </a:lnTo>
                  <a:cubicBezTo>
                    <a:pt x="138" y="30"/>
                    <a:pt x="98" y="0"/>
                    <a:pt x="6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4" name="Google Shape;3034;p39"/>
            <p:cNvSpPr/>
            <p:nvPr/>
          </p:nvSpPr>
          <p:spPr>
            <a:xfrm>
              <a:off x="7346407" y="591105"/>
              <a:ext cx="34347" cy="59511"/>
            </a:xfrm>
            <a:custGeom>
              <a:avLst/>
              <a:gdLst/>
              <a:ahLst/>
              <a:cxnLst/>
              <a:rect l="l" t="t" r="r" b="b"/>
              <a:pathLst>
                <a:path w="187" h="324" extrusionOk="0">
                  <a:moveTo>
                    <a:pt x="59" y="1"/>
                  </a:moveTo>
                  <a:cubicBezTo>
                    <a:pt x="30" y="10"/>
                    <a:pt x="0" y="49"/>
                    <a:pt x="11" y="79"/>
                  </a:cubicBezTo>
                  <a:lnTo>
                    <a:pt x="40" y="265"/>
                  </a:lnTo>
                  <a:cubicBezTo>
                    <a:pt x="50" y="294"/>
                    <a:pt x="79" y="323"/>
                    <a:pt x="109" y="323"/>
                  </a:cubicBezTo>
                  <a:lnTo>
                    <a:pt x="128" y="323"/>
                  </a:lnTo>
                  <a:cubicBezTo>
                    <a:pt x="157" y="314"/>
                    <a:pt x="187" y="275"/>
                    <a:pt x="177" y="236"/>
                  </a:cubicBezTo>
                  <a:lnTo>
                    <a:pt x="148" y="59"/>
                  </a:lnTo>
                  <a:cubicBezTo>
                    <a:pt x="138" y="20"/>
                    <a:pt x="98" y="1"/>
                    <a:pt x="5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5" name="Google Shape;3035;p39"/>
            <p:cNvSpPr/>
            <p:nvPr/>
          </p:nvSpPr>
          <p:spPr>
            <a:xfrm>
              <a:off x="7197080" y="787085"/>
              <a:ext cx="29020" cy="47021"/>
            </a:xfrm>
            <a:custGeom>
              <a:avLst/>
              <a:gdLst/>
              <a:ahLst/>
              <a:cxnLst/>
              <a:rect l="l" t="t" r="r" b="b"/>
              <a:pathLst>
                <a:path w="158" h="256" extrusionOk="0">
                  <a:moveTo>
                    <a:pt x="89" y="1"/>
                  </a:moveTo>
                  <a:cubicBezTo>
                    <a:pt x="60" y="1"/>
                    <a:pt x="21" y="30"/>
                    <a:pt x="21" y="59"/>
                  </a:cubicBezTo>
                  <a:lnTo>
                    <a:pt x="10" y="177"/>
                  </a:lnTo>
                  <a:cubicBezTo>
                    <a:pt x="1" y="216"/>
                    <a:pt x="30" y="246"/>
                    <a:pt x="69" y="255"/>
                  </a:cubicBezTo>
                  <a:cubicBezTo>
                    <a:pt x="108" y="255"/>
                    <a:pt x="138" y="226"/>
                    <a:pt x="138" y="187"/>
                  </a:cubicBezTo>
                  <a:lnTo>
                    <a:pt x="158" y="79"/>
                  </a:lnTo>
                  <a:cubicBezTo>
                    <a:pt x="158" y="40"/>
                    <a:pt x="128" y="1"/>
                    <a:pt x="8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6" name="Google Shape;3036;p39"/>
            <p:cNvSpPr/>
            <p:nvPr/>
          </p:nvSpPr>
          <p:spPr>
            <a:xfrm>
              <a:off x="7220407" y="909412"/>
              <a:ext cx="27367" cy="70531"/>
            </a:xfrm>
            <a:custGeom>
              <a:avLst/>
              <a:gdLst/>
              <a:ahLst/>
              <a:cxnLst/>
              <a:rect l="l" t="t" r="r" b="b"/>
              <a:pathLst>
                <a:path w="149" h="384" extrusionOk="0">
                  <a:moveTo>
                    <a:pt x="79" y="1"/>
                  </a:moveTo>
                  <a:cubicBezTo>
                    <a:pt x="40" y="1"/>
                    <a:pt x="11" y="30"/>
                    <a:pt x="11" y="70"/>
                  </a:cubicBezTo>
                  <a:lnTo>
                    <a:pt x="1" y="305"/>
                  </a:lnTo>
                  <a:cubicBezTo>
                    <a:pt x="1" y="344"/>
                    <a:pt x="31" y="373"/>
                    <a:pt x="70" y="383"/>
                  </a:cubicBezTo>
                  <a:cubicBezTo>
                    <a:pt x="109" y="383"/>
                    <a:pt x="138" y="353"/>
                    <a:pt x="138" y="314"/>
                  </a:cubicBezTo>
                  <a:lnTo>
                    <a:pt x="148" y="79"/>
                  </a:lnTo>
                  <a:cubicBezTo>
                    <a:pt x="148" y="40"/>
                    <a:pt x="118" y="11"/>
                    <a:pt x="7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7" name="Google Shape;3037;p39"/>
            <p:cNvSpPr/>
            <p:nvPr/>
          </p:nvSpPr>
          <p:spPr>
            <a:xfrm>
              <a:off x="7112590" y="891412"/>
              <a:ext cx="25347" cy="77695"/>
            </a:xfrm>
            <a:custGeom>
              <a:avLst/>
              <a:gdLst/>
              <a:ahLst/>
              <a:cxnLst/>
              <a:rect l="l" t="t" r="r" b="b"/>
              <a:pathLst>
                <a:path w="138" h="423" extrusionOk="0">
                  <a:moveTo>
                    <a:pt x="59" y="1"/>
                  </a:moveTo>
                  <a:cubicBezTo>
                    <a:pt x="30" y="1"/>
                    <a:pt x="0" y="31"/>
                    <a:pt x="0" y="70"/>
                  </a:cubicBezTo>
                  <a:lnTo>
                    <a:pt x="0" y="353"/>
                  </a:lnTo>
                  <a:cubicBezTo>
                    <a:pt x="0" y="393"/>
                    <a:pt x="30" y="422"/>
                    <a:pt x="69" y="422"/>
                  </a:cubicBezTo>
                  <a:cubicBezTo>
                    <a:pt x="108" y="422"/>
                    <a:pt x="137" y="393"/>
                    <a:pt x="137" y="353"/>
                  </a:cubicBezTo>
                  <a:lnTo>
                    <a:pt x="128" y="70"/>
                  </a:lnTo>
                  <a:cubicBezTo>
                    <a:pt x="128" y="31"/>
                    <a:pt x="98" y="1"/>
                    <a:pt x="6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8" name="Google Shape;3038;p39"/>
            <p:cNvSpPr/>
            <p:nvPr/>
          </p:nvSpPr>
          <p:spPr>
            <a:xfrm>
              <a:off x="7260080" y="1055250"/>
              <a:ext cx="29020" cy="99001"/>
            </a:xfrm>
            <a:custGeom>
              <a:avLst/>
              <a:gdLst/>
              <a:ahLst/>
              <a:cxnLst/>
              <a:rect l="l" t="t" r="r" b="b"/>
              <a:pathLst>
                <a:path w="158" h="539" extrusionOk="0">
                  <a:moveTo>
                    <a:pt x="69" y="0"/>
                  </a:moveTo>
                  <a:cubicBezTo>
                    <a:pt x="30" y="10"/>
                    <a:pt x="0" y="40"/>
                    <a:pt x="0" y="79"/>
                  </a:cubicBezTo>
                  <a:lnTo>
                    <a:pt x="20" y="471"/>
                  </a:lnTo>
                  <a:cubicBezTo>
                    <a:pt x="20" y="510"/>
                    <a:pt x="50" y="539"/>
                    <a:pt x="89" y="539"/>
                  </a:cubicBezTo>
                  <a:cubicBezTo>
                    <a:pt x="128" y="539"/>
                    <a:pt x="157" y="500"/>
                    <a:pt x="157" y="471"/>
                  </a:cubicBezTo>
                  <a:lnTo>
                    <a:pt x="137" y="69"/>
                  </a:lnTo>
                  <a:cubicBezTo>
                    <a:pt x="137" y="29"/>
                    <a:pt x="98" y="0"/>
                    <a:pt x="6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9" name="Google Shape;3039;p39"/>
            <p:cNvSpPr/>
            <p:nvPr/>
          </p:nvSpPr>
          <p:spPr>
            <a:xfrm>
              <a:off x="7367897" y="966719"/>
              <a:ext cx="30857" cy="70715"/>
            </a:xfrm>
            <a:custGeom>
              <a:avLst/>
              <a:gdLst/>
              <a:ahLst/>
              <a:cxnLst/>
              <a:rect l="l" t="t" r="r" b="b"/>
              <a:pathLst>
                <a:path w="168" h="385" extrusionOk="0">
                  <a:moveTo>
                    <a:pt x="84" y="0"/>
                  </a:moveTo>
                  <a:cubicBezTo>
                    <a:pt x="80" y="0"/>
                    <a:pt x="75" y="1"/>
                    <a:pt x="70" y="2"/>
                  </a:cubicBezTo>
                  <a:cubicBezTo>
                    <a:pt x="31" y="2"/>
                    <a:pt x="1" y="32"/>
                    <a:pt x="11" y="71"/>
                  </a:cubicBezTo>
                  <a:lnTo>
                    <a:pt x="31" y="326"/>
                  </a:lnTo>
                  <a:cubicBezTo>
                    <a:pt x="31" y="355"/>
                    <a:pt x="60" y="384"/>
                    <a:pt x="99" y="384"/>
                  </a:cubicBezTo>
                  <a:cubicBezTo>
                    <a:pt x="138" y="384"/>
                    <a:pt x="168" y="345"/>
                    <a:pt x="168" y="306"/>
                  </a:cubicBezTo>
                  <a:lnTo>
                    <a:pt x="138" y="61"/>
                  </a:lnTo>
                  <a:cubicBezTo>
                    <a:pt x="138" y="27"/>
                    <a:pt x="116" y="0"/>
                    <a:pt x="8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0" name="Google Shape;3040;p39"/>
            <p:cNvSpPr/>
            <p:nvPr/>
          </p:nvSpPr>
          <p:spPr>
            <a:xfrm>
              <a:off x="7335570" y="808759"/>
              <a:ext cx="25347" cy="66674"/>
            </a:xfrm>
            <a:custGeom>
              <a:avLst/>
              <a:gdLst/>
              <a:ahLst/>
              <a:cxnLst/>
              <a:rect l="l" t="t" r="r" b="b"/>
              <a:pathLst>
                <a:path w="138" h="363" extrusionOk="0">
                  <a:moveTo>
                    <a:pt x="70" y="0"/>
                  </a:moveTo>
                  <a:cubicBezTo>
                    <a:pt x="30" y="0"/>
                    <a:pt x="1" y="30"/>
                    <a:pt x="1" y="69"/>
                  </a:cubicBezTo>
                  <a:lnTo>
                    <a:pt x="1" y="294"/>
                  </a:lnTo>
                  <a:cubicBezTo>
                    <a:pt x="1" y="333"/>
                    <a:pt x="30" y="363"/>
                    <a:pt x="70" y="363"/>
                  </a:cubicBezTo>
                  <a:cubicBezTo>
                    <a:pt x="109" y="363"/>
                    <a:pt x="138" y="333"/>
                    <a:pt x="138" y="294"/>
                  </a:cubicBezTo>
                  <a:lnTo>
                    <a:pt x="138" y="69"/>
                  </a:lnTo>
                  <a:cubicBezTo>
                    <a:pt x="138" y="30"/>
                    <a:pt x="109" y="0"/>
                    <a:pt x="7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1" name="Google Shape;3041;p39"/>
            <p:cNvSpPr/>
            <p:nvPr/>
          </p:nvSpPr>
          <p:spPr>
            <a:xfrm>
              <a:off x="7479570" y="741902"/>
              <a:ext cx="39673" cy="97715"/>
            </a:xfrm>
            <a:custGeom>
              <a:avLst/>
              <a:gdLst/>
              <a:ahLst/>
              <a:cxnLst/>
              <a:rect l="l" t="t" r="r" b="b"/>
              <a:pathLst>
                <a:path w="216" h="532" extrusionOk="0">
                  <a:moveTo>
                    <a:pt x="75" y="0"/>
                  </a:moveTo>
                  <a:cubicBezTo>
                    <a:pt x="70" y="0"/>
                    <a:pt x="64" y="1"/>
                    <a:pt x="59" y="2"/>
                  </a:cubicBezTo>
                  <a:cubicBezTo>
                    <a:pt x="30" y="2"/>
                    <a:pt x="0" y="41"/>
                    <a:pt x="10" y="81"/>
                  </a:cubicBezTo>
                  <a:lnTo>
                    <a:pt x="79" y="472"/>
                  </a:lnTo>
                  <a:cubicBezTo>
                    <a:pt x="89" y="512"/>
                    <a:pt x="118" y="531"/>
                    <a:pt x="148" y="531"/>
                  </a:cubicBezTo>
                  <a:lnTo>
                    <a:pt x="157" y="531"/>
                  </a:lnTo>
                  <a:cubicBezTo>
                    <a:pt x="196" y="521"/>
                    <a:pt x="216" y="492"/>
                    <a:pt x="216" y="453"/>
                  </a:cubicBezTo>
                  <a:lnTo>
                    <a:pt x="137" y="51"/>
                  </a:lnTo>
                  <a:cubicBezTo>
                    <a:pt x="137" y="26"/>
                    <a:pt x="108" y="0"/>
                    <a:pt x="7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2" name="Google Shape;3042;p39"/>
            <p:cNvSpPr/>
            <p:nvPr/>
          </p:nvSpPr>
          <p:spPr>
            <a:xfrm>
              <a:off x="7481407" y="974249"/>
              <a:ext cx="29020" cy="138675"/>
            </a:xfrm>
            <a:custGeom>
              <a:avLst/>
              <a:gdLst/>
              <a:ahLst/>
              <a:cxnLst/>
              <a:rect l="l" t="t" r="r" b="b"/>
              <a:pathLst>
                <a:path w="158" h="755" extrusionOk="0">
                  <a:moveTo>
                    <a:pt x="88" y="0"/>
                  </a:moveTo>
                  <a:cubicBezTo>
                    <a:pt x="49" y="0"/>
                    <a:pt x="20" y="30"/>
                    <a:pt x="20" y="69"/>
                  </a:cubicBezTo>
                  <a:lnTo>
                    <a:pt x="0" y="686"/>
                  </a:lnTo>
                  <a:cubicBezTo>
                    <a:pt x="0" y="716"/>
                    <a:pt x="29" y="755"/>
                    <a:pt x="59" y="755"/>
                  </a:cubicBezTo>
                  <a:lnTo>
                    <a:pt x="69" y="755"/>
                  </a:lnTo>
                  <a:cubicBezTo>
                    <a:pt x="98" y="755"/>
                    <a:pt x="127" y="725"/>
                    <a:pt x="138" y="686"/>
                  </a:cubicBezTo>
                  <a:lnTo>
                    <a:pt x="157" y="69"/>
                  </a:lnTo>
                  <a:cubicBezTo>
                    <a:pt x="157" y="39"/>
                    <a:pt x="127" y="0"/>
                    <a:pt x="8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3" name="Google Shape;3043;p39"/>
            <p:cNvSpPr/>
            <p:nvPr/>
          </p:nvSpPr>
          <p:spPr>
            <a:xfrm>
              <a:off x="7603734" y="909412"/>
              <a:ext cx="36183" cy="75858"/>
            </a:xfrm>
            <a:custGeom>
              <a:avLst/>
              <a:gdLst/>
              <a:ahLst/>
              <a:cxnLst/>
              <a:rect l="l" t="t" r="r" b="b"/>
              <a:pathLst>
                <a:path w="197" h="413" extrusionOk="0">
                  <a:moveTo>
                    <a:pt x="69" y="1"/>
                  </a:moveTo>
                  <a:cubicBezTo>
                    <a:pt x="29" y="11"/>
                    <a:pt x="0" y="50"/>
                    <a:pt x="10" y="79"/>
                  </a:cubicBezTo>
                  <a:lnTo>
                    <a:pt x="49" y="353"/>
                  </a:lnTo>
                  <a:cubicBezTo>
                    <a:pt x="59" y="392"/>
                    <a:pt x="88" y="412"/>
                    <a:pt x="118" y="412"/>
                  </a:cubicBezTo>
                  <a:lnTo>
                    <a:pt x="127" y="412"/>
                  </a:lnTo>
                  <a:cubicBezTo>
                    <a:pt x="166" y="403"/>
                    <a:pt x="196" y="373"/>
                    <a:pt x="186" y="334"/>
                  </a:cubicBezTo>
                  <a:lnTo>
                    <a:pt x="147" y="59"/>
                  </a:lnTo>
                  <a:cubicBezTo>
                    <a:pt x="137" y="20"/>
                    <a:pt x="108" y="1"/>
                    <a:pt x="6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4" name="Google Shape;3044;p39"/>
            <p:cNvSpPr/>
            <p:nvPr/>
          </p:nvSpPr>
          <p:spPr>
            <a:xfrm>
              <a:off x="7544224" y="1047719"/>
              <a:ext cx="32694" cy="94042"/>
            </a:xfrm>
            <a:custGeom>
              <a:avLst/>
              <a:gdLst/>
              <a:ahLst/>
              <a:cxnLst/>
              <a:rect l="l" t="t" r="r" b="b"/>
              <a:pathLst>
                <a:path w="178" h="512" extrusionOk="0">
                  <a:moveTo>
                    <a:pt x="75" y="0"/>
                  </a:moveTo>
                  <a:cubicBezTo>
                    <a:pt x="70" y="0"/>
                    <a:pt x="65" y="1"/>
                    <a:pt x="60" y="2"/>
                  </a:cubicBezTo>
                  <a:cubicBezTo>
                    <a:pt x="20" y="2"/>
                    <a:pt x="1" y="41"/>
                    <a:pt x="1" y="70"/>
                  </a:cubicBezTo>
                  <a:lnTo>
                    <a:pt x="40" y="453"/>
                  </a:lnTo>
                  <a:cubicBezTo>
                    <a:pt x="40" y="482"/>
                    <a:pt x="70" y="512"/>
                    <a:pt x="109" y="512"/>
                  </a:cubicBezTo>
                  <a:cubicBezTo>
                    <a:pt x="148" y="501"/>
                    <a:pt x="177" y="472"/>
                    <a:pt x="177" y="433"/>
                  </a:cubicBezTo>
                  <a:lnTo>
                    <a:pt x="138" y="61"/>
                  </a:lnTo>
                  <a:cubicBezTo>
                    <a:pt x="130" y="27"/>
                    <a:pt x="106" y="0"/>
                    <a:pt x="7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5" name="Google Shape;3045;p39"/>
            <p:cNvSpPr/>
            <p:nvPr/>
          </p:nvSpPr>
          <p:spPr>
            <a:xfrm>
              <a:off x="7357244" y="1110903"/>
              <a:ext cx="23510" cy="61347"/>
            </a:xfrm>
            <a:custGeom>
              <a:avLst/>
              <a:gdLst/>
              <a:ahLst/>
              <a:cxnLst/>
              <a:rect l="l" t="t" r="r" b="b"/>
              <a:pathLst>
                <a:path w="128" h="334" extrusionOk="0">
                  <a:moveTo>
                    <a:pt x="59" y="1"/>
                  </a:moveTo>
                  <a:cubicBezTo>
                    <a:pt x="30" y="1"/>
                    <a:pt x="0" y="30"/>
                    <a:pt x="0" y="70"/>
                  </a:cubicBezTo>
                  <a:lnTo>
                    <a:pt x="0" y="265"/>
                  </a:lnTo>
                  <a:cubicBezTo>
                    <a:pt x="0" y="305"/>
                    <a:pt x="30" y="334"/>
                    <a:pt x="59" y="334"/>
                  </a:cubicBezTo>
                  <a:cubicBezTo>
                    <a:pt x="98" y="334"/>
                    <a:pt x="128" y="305"/>
                    <a:pt x="128" y="265"/>
                  </a:cubicBezTo>
                  <a:lnTo>
                    <a:pt x="128" y="70"/>
                  </a:lnTo>
                  <a:cubicBezTo>
                    <a:pt x="128" y="30"/>
                    <a:pt x="98" y="1"/>
                    <a:pt x="5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6" name="Google Shape;3046;p39"/>
            <p:cNvSpPr/>
            <p:nvPr/>
          </p:nvSpPr>
          <p:spPr>
            <a:xfrm>
              <a:off x="7803387" y="1028250"/>
              <a:ext cx="30857" cy="77511"/>
            </a:xfrm>
            <a:custGeom>
              <a:avLst/>
              <a:gdLst/>
              <a:ahLst/>
              <a:cxnLst/>
              <a:rect l="l" t="t" r="r" b="b"/>
              <a:pathLst>
                <a:path w="168" h="422" extrusionOk="0">
                  <a:moveTo>
                    <a:pt x="69" y="0"/>
                  </a:moveTo>
                  <a:cubicBezTo>
                    <a:pt x="30" y="10"/>
                    <a:pt x="0" y="39"/>
                    <a:pt x="10" y="78"/>
                  </a:cubicBezTo>
                  <a:lnTo>
                    <a:pt x="30" y="363"/>
                  </a:lnTo>
                  <a:cubicBezTo>
                    <a:pt x="30" y="392"/>
                    <a:pt x="59" y="422"/>
                    <a:pt x="98" y="422"/>
                  </a:cubicBezTo>
                  <a:cubicBezTo>
                    <a:pt x="137" y="422"/>
                    <a:pt x="167" y="392"/>
                    <a:pt x="157" y="353"/>
                  </a:cubicBezTo>
                  <a:lnTo>
                    <a:pt x="137" y="69"/>
                  </a:lnTo>
                  <a:cubicBezTo>
                    <a:pt x="137" y="30"/>
                    <a:pt x="108" y="0"/>
                    <a:pt x="6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7" name="Google Shape;3047;p39"/>
            <p:cNvSpPr/>
            <p:nvPr/>
          </p:nvSpPr>
          <p:spPr>
            <a:xfrm>
              <a:off x="7760224" y="850086"/>
              <a:ext cx="25347" cy="79348"/>
            </a:xfrm>
            <a:custGeom>
              <a:avLst/>
              <a:gdLst/>
              <a:ahLst/>
              <a:cxnLst/>
              <a:rect l="l" t="t" r="r" b="b"/>
              <a:pathLst>
                <a:path w="138" h="432" extrusionOk="0">
                  <a:moveTo>
                    <a:pt x="69" y="1"/>
                  </a:moveTo>
                  <a:cubicBezTo>
                    <a:pt x="30" y="1"/>
                    <a:pt x="0" y="30"/>
                    <a:pt x="0" y="69"/>
                  </a:cubicBezTo>
                  <a:lnTo>
                    <a:pt x="0" y="363"/>
                  </a:lnTo>
                  <a:cubicBezTo>
                    <a:pt x="0" y="402"/>
                    <a:pt x="30" y="432"/>
                    <a:pt x="69" y="432"/>
                  </a:cubicBezTo>
                  <a:cubicBezTo>
                    <a:pt x="108" y="432"/>
                    <a:pt x="137" y="402"/>
                    <a:pt x="137" y="363"/>
                  </a:cubicBezTo>
                  <a:lnTo>
                    <a:pt x="137" y="69"/>
                  </a:lnTo>
                  <a:cubicBezTo>
                    <a:pt x="137" y="30"/>
                    <a:pt x="108" y="1"/>
                    <a:pt x="6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8" name="Google Shape;3048;p39"/>
            <p:cNvSpPr/>
            <p:nvPr/>
          </p:nvSpPr>
          <p:spPr>
            <a:xfrm>
              <a:off x="7709714" y="1119903"/>
              <a:ext cx="25347" cy="52347"/>
            </a:xfrm>
            <a:custGeom>
              <a:avLst/>
              <a:gdLst/>
              <a:ahLst/>
              <a:cxnLst/>
              <a:rect l="l" t="t" r="r" b="b"/>
              <a:pathLst>
                <a:path w="138" h="285" extrusionOk="0">
                  <a:moveTo>
                    <a:pt x="70" y="1"/>
                  </a:moveTo>
                  <a:cubicBezTo>
                    <a:pt x="40" y="1"/>
                    <a:pt x="1" y="30"/>
                    <a:pt x="1" y="69"/>
                  </a:cubicBezTo>
                  <a:lnTo>
                    <a:pt x="1" y="216"/>
                  </a:lnTo>
                  <a:cubicBezTo>
                    <a:pt x="1" y="256"/>
                    <a:pt x="40" y="285"/>
                    <a:pt x="70" y="285"/>
                  </a:cubicBezTo>
                  <a:cubicBezTo>
                    <a:pt x="109" y="285"/>
                    <a:pt x="138" y="256"/>
                    <a:pt x="138" y="216"/>
                  </a:cubicBezTo>
                  <a:lnTo>
                    <a:pt x="138" y="69"/>
                  </a:lnTo>
                  <a:cubicBezTo>
                    <a:pt x="138" y="30"/>
                    <a:pt x="109" y="1"/>
                    <a:pt x="7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9" name="Google Shape;3049;p39"/>
            <p:cNvSpPr/>
            <p:nvPr/>
          </p:nvSpPr>
          <p:spPr>
            <a:xfrm>
              <a:off x="7911204" y="925392"/>
              <a:ext cx="30857" cy="49041"/>
            </a:xfrm>
            <a:custGeom>
              <a:avLst/>
              <a:gdLst/>
              <a:ahLst/>
              <a:cxnLst/>
              <a:rect l="l" t="t" r="r" b="b"/>
              <a:pathLst>
                <a:path w="168" h="267" extrusionOk="0">
                  <a:moveTo>
                    <a:pt x="82" y="0"/>
                  </a:moveTo>
                  <a:cubicBezTo>
                    <a:pt x="78" y="0"/>
                    <a:pt x="74" y="1"/>
                    <a:pt x="70" y="2"/>
                  </a:cubicBezTo>
                  <a:cubicBezTo>
                    <a:pt x="31" y="2"/>
                    <a:pt x="1" y="41"/>
                    <a:pt x="11" y="81"/>
                  </a:cubicBezTo>
                  <a:lnTo>
                    <a:pt x="31" y="208"/>
                  </a:lnTo>
                  <a:cubicBezTo>
                    <a:pt x="40" y="247"/>
                    <a:pt x="70" y="266"/>
                    <a:pt x="99" y="266"/>
                  </a:cubicBezTo>
                  <a:lnTo>
                    <a:pt x="109" y="266"/>
                  </a:lnTo>
                  <a:cubicBezTo>
                    <a:pt x="148" y="266"/>
                    <a:pt x="168" y="227"/>
                    <a:pt x="168" y="188"/>
                  </a:cubicBezTo>
                  <a:lnTo>
                    <a:pt x="148" y="51"/>
                  </a:lnTo>
                  <a:cubicBezTo>
                    <a:pt x="139" y="26"/>
                    <a:pt x="109" y="0"/>
                    <a:pt x="8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0" name="Google Shape;3050;p39"/>
            <p:cNvSpPr/>
            <p:nvPr/>
          </p:nvSpPr>
          <p:spPr>
            <a:xfrm>
              <a:off x="7887877" y="1123577"/>
              <a:ext cx="25347" cy="72184"/>
            </a:xfrm>
            <a:custGeom>
              <a:avLst/>
              <a:gdLst/>
              <a:ahLst/>
              <a:cxnLst/>
              <a:rect l="l" t="t" r="r" b="b"/>
              <a:pathLst>
                <a:path w="138" h="393" extrusionOk="0">
                  <a:moveTo>
                    <a:pt x="69" y="1"/>
                  </a:moveTo>
                  <a:cubicBezTo>
                    <a:pt x="30" y="1"/>
                    <a:pt x="1" y="30"/>
                    <a:pt x="1" y="59"/>
                  </a:cubicBezTo>
                  <a:lnTo>
                    <a:pt x="1" y="323"/>
                  </a:lnTo>
                  <a:cubicBezTo>
                    <a:pt x="1" y="363"/>
                    <a:pt x="30" y="392"/>
                    <a:pt x="69" y="392"/>
                  </a:cubicBezTo>
                  <a:cubicBezTo>
                    <a:pt x="108" y="392"/>
                    <a:pt x="138" y="363"/>
                    <a:pt x="138" y="323"/>
                  </a:cubicBezTo>
                  <a:lnTo>
                    <a:pt x="138" y="59"/>
                  </a:lnTo>
                  <a:cubicBezTo>
                    <a:pt x="138" y="30"/>
                    <a:pt x="108" y="1"/>
                    <a:pt x="6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1" name="Google Shape;3051;p39"/>
            <p:cNvSpPr/>
            <p:nvPr/>
          </p:nvSpPr>
          <p:spPr>
            <a:xfrm>
              <a:off x="7450734" y="461615"/>
              <a:ext cx="25347" cy="75674"/>
            </a:xfrm>
            <a:custGeom>
              <a:avLst/>
              <a:gdLst/>
              <a:ahLst/>
              <a:cxnLst/>
              <a:rect l="l" t="t" r="r" b="b"/>
              <a:pathLst>
                <a:path w="138" h="412" extrusionOk="0">
                  <a:moveTo>
                    <a:pt x="69" y="0"/>
                  </a:moveTo>
                  <a:cubicBezTo>
                    <a:pt x="30" y="0"/>
                    <a:pt x="0" y="40"/>
                    <a:pt x="0" y="69"/>
                  </a:cubicBezTo>
                  <a:lnTo>
                    <a:pt x="0" y="343"/>
                  </a:lnTo>
                  <a:cubicBezTo>
                    <a:pt x="0" y="382"/>
                    <a:pt x="30" y="412"/>
                    <a:pt x="69" y="412"/>
                  </a:cubicBezTo>
                  <a:cubicBezTo>
                    <a:pt x="98" y="412"/>
                    <a:pt x="138" y="382"/>
                    <a:pt x="138" y="343"/>
                  </a:cubicBezTo>
                  <a:lnTo>
                    <a:pt x="138" y="69"/>
                  </a:lnTo>
                  <a:cubicBezTo>
                    <a:pt x="138" y="40"/>
                    <a:pt x="98" y="0"/>
                    <a:pt x="6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2" name="Google Shape;3052;p39"/>
            <p:cNvSpPr/>
            <p:nvPr/>
          </p:nvSpPr>
          <p:spPr>
            <a:xfrm>
              <a:off x="7078427" y="1037250"/>
              <a:ext cx="30673" cy="81001"/>
            </a:xfrm>
            <a:custGeom>
              <a:avLst/>
              <a:gdLst/>
              <a:ahLst/>
              <a:cxnLst/>
              <a:rect l="l" t="t" r="r" b="b"/>
              <a:pathLst>
                <a:path w="167" h="441" extrusionOk="0">
                  <a:moveTo>
                    <a:pt x="108" y="0"/>
                  </a:moveTo>
                  <a:cubicBezTo>
                    <a:pt x="69" y="0"/>
                    <a:pt x="30" y="29"/>
                    <a:pt x="30" y="59"/>
                  </a:cubicBezTo>
                  <a:lnTo>
                    <a:pt x="1" y="373"/>
                  </a:lnTo>
                  <a:cubicBezTo>
                    <a:pt x="1" y="412"/>
                    <a:pt x="30" y="441"/>
                    <a:pt x="69" y="441"/>
                  </a:cubicBezTo>
                  <a:cubicBezTo>
                    <a:pt x="108" y="441"/>
                    <a:pt x="138" y="421"/>
                    <a:pt x="138" y="382"/>
                  </a:cubicBezTo>
                  <a:lnTo>
                    <a:pt x="167" y="79"/>
                  </a:lnTo>
                  <a:cubicBezTo>
                    <a:pt x="167" y="40"/>
                    <a:pt x="138" y="0"/>
                    <a:pt x="10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3" name="Google Shape;3053;p39"/>
            <p:cNvSpPr/>
            <p:nvPr/>
          </p:nvSpPr>
          <p:spPr>
            <a:xfrm>
              <a:off x="6889427" y="1069209"/>
              <a:ext cx="38020" cy="74205"/>
            </a:xfrm>
            <a:custGeom>
              <a:avLst/>
              <a:gdLst/>
              <a:ahLst/>
              <a:cxnLst/>
              <a:rect l="l" t="t" r="r" b="b"/>
              <a:pathLst>
                <a:path w="207" h="404" extrusionOk="0">
                  <a:moveTo>
                    <a:pt x="122" y="0"/>
                  </a:moveTo>
                  <a:cubicBezTo>
                    <a:pt x="96" y="0"/>
                    <a:pt x="68" y="19"/>
                    <a:pt x="60" y="51"/>
                  </a:cubicBezTo>
                  <a:lnTo>
                    <a:pt x="1" y="326"/>
                  </a:lnTo>
                  <a:cubicBezTo>
                    <a:pt x="1" y="355"/>
                    <a:pt x="20" y="395"/>
                    <a:pt x="60" y="404"/>
                  </a:cubicBezTo>
                  <a:lnTo>
                    <a:pt x="70" y="404"/>
                  </a:lnTo>
                  <a:cubicBezTo>
                    <a:pt x="99" y="404"/>
                    <a:pt x="128" y="384"/>
                    <a:pt x="138" y="355"/>
                  </a:cubicBezTo>
                  <a:lnTo>
                    <a:pt x="197" y="81"/>
                  </a:lnTo>
                  <a:cubicBezTo>
                    <a:pt x="207" y="42"/>
                    <a:pt x="177" y="3"/>
                    <a:pt x="138" y="3"/>
                  </a:cubicBezTo>
                  <a:cubicBezTo>
                    <a:pt x="133" y="1"/>
                    <a:pt x="127" y="0"/>
                    <a:pt x="12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4" name="Google Shape;3054;p39"/>
            <p:cNvSpPr/>
            <p:nvPr/>
          </p:nvSpPr>
          <p:spPr>
            <a:xfrm>
              <a:off x="6759937" y="1080413"/>
              <a:ext cx="25347" cy="48674"/>
            </a:xfrm>
            <a:custGeom>
              <a:avLst/>
              <a:gdLst/>
              <a:ahLst/>
              <a:cxnLst/>
              <a:rect l="l" t="t" r="r" b="b"/>
              <a:pathLst>
                <a:path w="138" h="265" extrusionOk="0">
                  <a:moveTo>
                    <a:pt x="70" y="1"/>
                  </a:moveTo>
                  <a:cubicBezTo>
                    <a:pt x="30" y="1"/>
                    <a:pt x="1" y="30"/>
                    <a:pt x="1" y="69"/>
                  </a:cubicBezTo>
                  <a:lnTo>
                    <a:pt x="1" y="196"/>
                  </a:lnTo>
                  <a:cubicBezTo>
                    <a:pt x="1" y="236"/>
                    <a:pt x="30" y="265"/>
                    <a:pt x="70" y="265"/>
                  </a:cubicBezTo>
                  <a:cubicBezTo>
                    <a:pt x="109" y="265"/>
                    <a:pt x="138" y="236"/>
                    <a:pt x="138" y="196"/>
                  </a:cubicBezTo>
                  <a:lnTo>
                    <a:pt x="138" y="69"/>
                  </a:lnTo>
                  <a:cubicBezTo>
                    <a:pt x="138" y="30"/>
                    <a:pt x="109" y="1"/>
                    <a:pt x="7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5" name="Google Shape;3055;p39"/>
            <p:cNvSpPr/>
            <p:nvPr/>
          </p:nvSpPr>
          <p:spPr>
            <a:xfrm>
              <a:off x="8040694" y="2699501"/>
              <a:ext cx="158509" cy="777313"/>
            </a:xfrm>
            <a:custGeom>
              <a:avLst/>
              <a:gdLst/>
              <a:ahLst/>
              <a:cxnLst/>
              <a:rect l="l" t="t" r="r" b="b"/>
              <a:pathLst>
                <a:path w="863" h="4232" extrusionOk="0">
                  <a:moveTo>
                    <a:pt x="158" y="0"/>
                  </a:moveTo>
                  <a:cubicBezTo>
                    <a:pt x="148" y="0"/>
                    <a:pt x="129" y="0"/>
                    <a:pt x="129" y="20"/>
                  </a:cubicBezTo>
                  <a:cubicBezTo>
                    <a:pt x="1" y="264"/>
                    <a:pt x="1" y="588"/>
                    <a:pt x="118" y="930"/>
                  </a:cubicBezTo>
                  <a:cubicBezTo>
                    <a:pt x="187" y="1146"/>
                    <a:pt x="295" y="1342"/>
                    <a:pt x="393" y="1528"/>
                  </a:cubicBezTo>
                  <a:cubicBezTo>
                    <a:pt x="442" y="1606"/>
                    <a:pt x="481" y="1685"/>
                    <a:pt x="520" y="1763"/>
                  </a:cubicBezTo>
                  <a:cubicBezTo>
                    <a:pt x="716" y="2155"/>
                    <a:pt x="804" y="2478"/>
                    <a:pt x="795" y="2782"/>
                  </a:cubicBezTo>
                  <a:cubicBezTo>
                    <a:pt x="784" y="3311"/>
                    <a:pt x="471" y="3800"/>
                    <a:pt x="216" y="4192"/>
                  </a:cubicBezTo>
                  <a:cubicBezTo>
                    <a:pt x="216" y="4201"/>
                    <a:pt x="216" y="4221"/>
                    <a:pt x="227" y="4231"/>
                  </a:cubicBezTo>
                  <a:lnTo>
                    <a:pt x="236" y="4231"/>
                  </a:lnTo>
                  <a:cubicBezTo>
                    <a:pt x="246" y="4231"/>
                    <a:pt x="256" y="4231"/>
                    <a:pt x="266" y="4221"/>
                  </a:cubicBezTo>
                  <a:cubicBezTo>
                    <a:pt x="520" y="3820"/>
                    <a:pt x="843" y="3330"/>
                    <a:pt x="853" y="2782"/>
                  </a:cubicBezTo>
                  <a:cubicBezTo>
                    <a:pt x="863" y="2478"/>
                    <a:pt x="765" y="2145"/>
                    <a:pt x="569" y="1733"/>
                  </a:cubicBezTo>
                  <a:cubicBezTo>
                    <a:pt x="530" y="1655"/>
                    <a:pt x="481" y="1587"/>
                    <a:pt x="442" y="1508"/>
                  </a:cubicBezTo>
                  <a:cubicBezTo>
                    <a:pt x="344" y="1313"/>
                    <a:pt x="236" y="1117"/>
                    <a:pt x="168" y="911"/>
                  </a:cubicBezTo>
                  <a:cubicBezTo>
                    <a:pt x="60" y="588"/>
                    <a:pt x="60" y="274"/>
                    <a:pt x="168" y="39"/>
                  </a:cubicBezTo>
                  <a:cubicBezTo>
                    <a:pt x="177" y="29"/>
                    <a:pt x="168" y="10"/>
                    <a:pt x="158"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6" name="Google Shape;3056;p39"/>
            <p:cNvSpPr/>
            <p:nvPr/>
          </p:nvSpPr>
          <p:spPr>
            <a:xfrm>
              <a:off x="8017918" y="2666991"/>
              <a:ext cx="91469" cy="79348"/>
            </a:xfrm>
            <a:custGeom>
              <a:avLst/>
              <a:gdLst/>
              <a:ahLst/>
              <a:cxnLst/>
              <a:rect l="l" t="t" r="r" b="b"/>
              <a:pathLst>
                <a:path w="498" h="432" extrusionOk="0">
                  <a:moveTo>
                    <a:pt x="223" y="1"/>
                  </a:moveTo>
                  <a:cubicBezTo>
                    <a:pt x="105" y="1"/>
                    <a:pt x="37" y="138"/>
                    <a:pt x="7" y="236"/>
                  </a:cubicBezTo>
                  <a:cubicBezTo>
                    <a:pt x="0" y="289"/>
                    <a:pt x="16" y="361"/>
                    <a:pt x="66" y="361"/>
                  </a:cubicBezTo>
                  <a:cubicBezTo>
                    <a:pt x="80" y="361"/>
                    <a:pt x="96" y="356"/>
                    <a:pt x="116" y="343"/>
                  </a:cubicBezTo>
                  <a:cubicBezTo>
                    <a:pt x="135" y="334"/>
                    <a:pt x="155" y="304"/>
                    <a:pt x="164" y="284"/>
                  </a:cubicBezTo>
                  <a:cubicBezTo>
                    <a:pt x="164" y="314"/>
                    <a:pt x="164" y="353"/>
                    <a:pt x="184" y="382"/>
                  </a:cubicBezTo>
                  <a:cubicBezTo>
                    <a:pt x="194" y="412"/>
                    <a:pt x="223" y="432"/>
                    <a:pt x="253" y="432"/>
                  </a:cubicBezTo>
                  <a:cubicBezTo>
                    <a:pt x="292" y="432"/>
                    <a:pt x="321" y="393"/>
                    <a:pt x="331" y="353"/>
                  </a:cubicBezTo>
                  <a:lnTo>
                    <a:pt x="331" y="295"/>
                  </a:lnTo>
                  <a:cubicBezTo>
                    <a:pt x="331" y="314"/>
                    <a:pt x="340" y="324"/>
                    <a:pt x="351" y="324"/>
                  </a:cubicBezTo>
                  <a:cubicBezTo>
                    <a:pt x="365" y="333"/>
                    <a:pt x="382" y="338"/>
                    <a:pt x="399" y="338"/>
                  </a:cubicBezTo>
                  <a:cubicBezTo>
                    <a:pt x="416" y="338"/>
                    <a:pt x="434" y="333"/>
                    <a:pt x="449" y="324"/>
                  </a:cubicBezTo>
                  <a:cubicBezTo>
                    <a:pt x="478" y="304"/>
                    <a:pt x="497" y="275"/>
                    <a:pt x="497" y="236"/>
                  </a:cubicBezTo>
                  <a:cubicBezTo>
                    <a:pt x="488" y="108"/>
                    <a:pt x="340" y="1"/>
                    <a:pt x="223"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7" name="Google Shape;3057;p39"/>
            <p:cNvSpPr/>
            <p:nvPr/>
          </p:nvSpPr>
          <p:spPr>
            <a:xfrm>
              <a:off x="7788877" y="2034601"/>
              <a:ext cx="493161" cy="649107"/>
            </a:xfrm>
            <a:custGeom>
              <a:avLst/>
              <a:gdLst/>
              <a:ahLst/>
              <a:cxnLst/>
              <a:rect l="l" t="t" r="r" b="b"/>
              <a:pathLst>
                <a:path w="2685" h="3534" extrusionOk="0">
                  <a:moveTo>
                    <a:pt x="1295" y="1"/>
                  </a:moveTo>
                  <a:cubicBezTo>
                    <a:pt x="1026" y="1"/>
                    <a:pt x="761" y="55"/>
                    <a:pt x="549" y="153"/>
                  </a:cubicBezTo>
                  <a:cubicBezTo>
                    <a:pt x="1" y="408"/>
                    <a:pt x="11" y="1211"/>
                    <a:pt x="70" y="1720"/>
                  </a:cubicBezTo>
                  <a:cubicBezTo>
                    <a:pt x="128" y="2160"/>
                    <a:pt x="275" y="2591"/>
                    <a:pt x="510" y="2974"/>
                  </a:cubicBezTo>
                  <a:cubicBezTo>
                    <a:pt x="628" y="3170"/>
                    <a:pt x="784" y="3355"/>
                    <a:pt x="990" y="3453"/>
                  </a:cubicBezTo>
                  <a:cubicBezTo>
                    <a:pt x="1100" y="3508"/>
                    <a:pt x="1219" y="3533"/>
                    <a:pt x="1339" y="3533"/>
                  </a:cubicBezTo>
                  <a:cubicBezTo>
                    <a:pt x="1671" y="3533"/>
                    <a:pt x="2016" y="3345"/>
                    <a:pt x="2224" y="3072"/>
                  </a:cubicBezTo>
                  <a:cubicBezTo>
                    <a:pt x="2508" y="2709"/>
                    <a:pt x="2597" y="2229"/>
                    <a:pt x="2636" y="1759"/>
                  </a:cubicBezTo>
                  <a:cubicBezTo>
                    <a:pt x="2684" y="1279"/>
                    <a:pt x="2665" y="750"/>
                    <a:pt x="2351" y="398"/>
                  </a:cubicBezTo>
                  <a:cubicBezTo>
                    <a:pt x="2105" y="122"/>
                    <a:pt x="1696" y="1"/>
                    <a:pt x="1295"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8" name="Google Shape;3058;p39"/>
            <p:cNvSpPr/>
            <p:nvPr/>
          </p:nvSpPr>
          <p:spPr>
            <a:xfrm>
              <a:off x="8217020" y="2103846"/>
              <a:ext cx="2020" cy="2204"/>
            </a:xfrm>
            <a:custGeom>
              <a:avLst/>
              <a:gdLst/>
              <a:ahLst/>
              <a:cxnLst/>
              <a:rect l="l" t="t" r="r" b="b"/>
              <a:pathLst>
                <a:path w="11" h="12" extrusionOk="0">
                  <a:moveTo>
                    <a:pt x="1" y="1"/>
                  </a:moveTo>
                  <a:lnTo>
                    <a:pt x="1" y="11"/>
                  </a:lnTo>
                  <a:lnTo>
                    <a:pt x="11" y="11"/>
                  </a:lnTo>
                  <a:lnTo>
                    <a:pt x="11" y="1"/>
                  </a:lnTo>
                  <a:close/>
                </a:path>
              </a:pathLst>
            </a:custGeom>
            <a:solidFill>
              <a:srgbClr val="F7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9" name="Google Shape;3059;p39"/>
            <p:cNvSpPr/>
            <p:nvPr/>
          </p:nvSpPr>
          <p:spPr>
            <a:xfrm>
              <a:off x="8085877" y="2629154"/>
              <a:ext cx="82836" cy="47021"/>
            </a:xfrm>
            <a:custGeom>
              <a:avLst/>
              <a:gdLst/>
              <a:ahLst/>
              <a:cxnLst/>
              <a:rect l="l" t="t" r="r" b="b"/>
              <a:pathLst>
                <a:path w="451" h="256" extrusionOk="0">
                  <a:moveTo>
                    <a:pt x="451" y="1"/>
                  </a:moveTo>
                  <a:cubicBezTo>
                    <a:pt x="323" y="118"/>
                    <a:pt x="166" y="207"/>
                    <a:pt x="0" y="255"/>
                  </a:cubicBezTo>
                  <a:lnTo>
                    <a:pt x="0" y="255"/>
                  </a:lnTo>
                  <a:cubicBezTo>
                    <a:pt x="166" y="207"/>
                    <a:pt x="323" y="118"/>
                    <a:pt x="451" y="1"/>
                  </a:cubicBezTo>
                  <a:close/>
                </a:path>
              </a:pathLst>
            </a:custGeom>
            <a:solidFill>
              <a:srgbClr val="F7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0" name="Google Shape;3060;p39"/>
            <p:cNvSpPr/>
            <p:nvPr/>
          </p:nvSpPr>
          <p:spPr>
            <a:xfrm>
              <a:off x="8168531" y="2605827"/>
              <a:ext cx="23510" cy="23510"/>
            </a:xfrm>
            <a:custGeom>
              <a:avLst/>
              <a:gdLst/>
              <a:ahLst/>
              <a:cxnLst/>
              <a:rect l="l" t="t" r="r" b="b"/>
              <a:pathLst>
                <a:path w="128" h="128" extrusionOk="0">
                  <a:moveTo>
                    <a:pt x="128" y="1"/>
                  </a:moveTo>
                  <a:cubicBezTo>
                    <a:pt x="88" y="40"/>
                    <a:pt x="49" y="89"/>
                    <a:pt x="1" y="128"/>
                  </a:cubicBezTo>
                  <a:lnTo>
                    <a:pt x="1" y="128"/>
                  </a:lnTo>
                  <a:cubicBezTo>
                    <a:pt x="49" y="89"/>
                    <a:pt x="88" y="40"/>
                    <a:pt x="128" y="1"/>
                  </a:cubicBezTo>
                  <a:close/>
                </a:path>
              </a:pathLst>
            </a:custGeom>
            <a:solidFill>
              <a:srgbClr val="E348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1" name="Google Shape;3061;p39"/>
            <p:cNvSpPr/>
            <p:nvPr/>
          </p:nvSpPr>
          <p:spPr>
            <a:xfrm>
              <a:off x="8035367" y="2675991"/>
              <a:ext cx="50694" cy="7347"/>
            </a:xfrm>
            <a:custGeom>
              <a:avLst/>
              <a:gdLst/>
              <a:ahLst/>
              <a:cxnLst/>
              <a:rect l="l" t="t" r="r" b="b"/>
              <a:pathLst>
                <a:path w="276" h="40" extrusionOk="0">
                  <a:moveTo>
                    <a:pt x="275" y="0"/>
                  </a:moveTo>
                  <a:cubicBezTo>
                    <a:pt x="187" y="30"/>
                    <a:pt x="89" y="40"/>
                    <a:pt x="1" y="40"/>
                  </a:cubicBezTo>
                  <a:lnTo>
                    <a:pt x="1" y="40"/>
                  </a:lnTo>
                  <a:cubicBezTo>
                    <a:pt x="89" y="40"/>
                    <a:pt x="187" y="30"/>
                    <a:pt x="275" y="0"/>
                  </a:cubicBezTo>
                  <a:close/>
                </a:path>
              </a:pathLst>
            </a:custGeom>
            <a:solidFill>
              <a:srgbClr val="15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2" name="Google Shape;3062;p39"/>
            <p:cNvSpPr/>
            <p:nvPr/>
          </p:nvSpPr>
          <p:spPr>
            <a:xfrm>
              <a:off x="7967040" y="2666991"/>
              <a:ext cx="2020" cy="2020"/>
            </a:xfrm>
            <a:custGeom>
              <a:avLst/>
              <a:gdLst/>
              <a:ahLst/>
              <a:cxnLst/>
              <a:rect l="l" t="t" r="r" b="b"/>
              <a:pathLst>
                <a:path w="11" h="11" extrusionOk="0">
                  <a:moveTo>
                    <a:pt x="10" y="10"/>
                  </a:moveTo>
                  <a:lnTo>
                    <a:pt x="10" y="10"/>
                  </a:lnTo>
                  <a:lnTo>
                    <a:pt x="10" y="10"/>
                  </a:lnTo>
                  <a:close/>
                  <a:moveTo>
                    <a:pt x="10" y="1"/>
                  </a:moveTo>
                  <a:lnTo>
                    <a:pt x="10" y="1"/>
                  </a:lnTo>
                  <a:lnTo>
                    <a:pt x="10" y="1"/>
                  </a:lnTo>
                  <a:close/>
                  <a:moveTo>
                    <a:pt x="1" y="1"/>
                  </a:moveTo>
                  <a:lnTo>
                    <a:pt x="1" y="1"/>
                  </a:lnTo>
                  <a:close/>
                </a:path>
              </a:pathLst>
            </a:custGeom>
            <a:solidFill>
              <a:srgbClr val="F7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3" name="Google Shape;3063;p39"/>
            <p:cNvSpPr/>
            <p:nvPr/>
          </p:nvSpPr>
          <p:spPr>
            <a:xfrm>
              <a:off x="7887877" y="2071519"/>
              <a:ext cx="388835" cy="611821"/>
            </a:xfrm>
            <a:custGeom>
              <a:avLst/>
              <a:gdLst/>
              <a:ahLst/>
              <a:cxnLst/>
              <a:rect l="l" t="t" r="r" b="b"/>
              <a:pathLst>
                <a:path w="2117" h="3331" extrusionOk="0">
                  <a:moveTo>
                    <a:pt x="1568" y="1"/>
                  </a:moveTo>
                  <a:lnTo>
                    <a:pt x="1568" y="1"/>
                  </a:lnTo>
                  <a:cubicBezTo>
                    <a:pt x="1666" y="236"/>
                    <a:pt x="1744" y="481"/>
                    <a:pt x="1793" y="736"/>
                  </a:cubicBezTo>
                  <a:cubicBezTo>
                    <a:pt x="1842" y="1039"/>
                    <a:pt x="1832" y="1352"/>
                    <a:pt x="1744" y="1646"/>
                  </a:cubicBezTo>
                  <a:cubicBezTo>
                    <a:pt x="1627" y="2057"/>
                    <a:pt x="1333" y="2420"/>
                    <a:pt x="961" y="2625"/>
                  </a:cubicBezTo>
                  <a:cubicBezTo>
                    <a:pt x="715" y="2753"/>
                    <a:pt x="432" y="2821"/>
                    <a:pt x="158" y="2821"/>
                  </a:cubicBezTo>
                  <a:lnTo>
                    <a:pt x="1" y="2821"/>
                  </a:lnTo>
                  <a:cubicBezTo>
                    <a:pt x="118" y="2988"/>
                    <a:pt x="255" y="3154"/>
                    <a:pt x="432" y="3243"/>
                  </a:cubicBezTo>
                  <a:lnTo>
                    <a:pt x="441" y="3243"/>
                  </a:lnTo>
                  <a:lnTo>
                    <a:pt x="441" y="3252"/>
                  </a:lnTo>
                  <a:lnTo>
                    <a:pt x="451" y="3252"/>
                  </a:lnTo>
                  <a:cubicBezTo>
                    <a:pt x="559" y="3302"/>
                    <a:pt x="676" y="3331"/>
                    <a:pt x="804" y="3331"/>
                  </a:cubicBezTo>
                  <a:cubicBezTo>
                    <a:pt x="892" y="3331"/>
                    <a:pt x="990" y="3321"/>
                    <a:pt x="1078" y="3291"/>
                  </a:cubicBezTo>
                  <a:cubicBezTo>
                    <a:pt x="1244" y="3243"/>
                    <a:pt x="1401" y="3154"/>
                    <a:pt x="1529" y="3037"/>
                  </a:cubicBezTo>
                  <a:cubicBezTo>
                    <a:pt x="1577" y="2998"/>
                    <a:pt x="1616" y="2949"/>
                    <a:pt x="1656" y="2910"/>
                  </a:cubicBezTo>
                  <a:cubicBezTo>
                    <a:pt x="1666" y="2900"/>
                    <a:pt x="1675" y="2880"/>
                    <a:pt x="1685" y="2871"/>
                  </a:cubicBezTo>
                  <a:cubicBezTo>
                    <a:pt x="1969" y="2508"/>
                    <a:pt x="2058" y="2028"/>
                    <a:pt x="2097" y="1558"/>
                  </a:cubicBezTo>
                  <a:cubicBezTo>
                    <a:pt x="2106" y="1441"/>
                    <a:pt x="2116" y="1313"/>
                    <a:pt x="2116" y="1196"/>
                  </a:cubicBezTo>
                  <a:cubicBezTo>
                    <a:pt x="2116" y="1127"/>
                    <a:pt x="2116" y="1058"/>
                    <a:pt x="2106" y="990"/>
                  </a:cubicBezTo>
                  <a:cubicBezTo>
                    <a:pt x="2087" y="696"/>
                    <a:pt x="1999" y="412"/>
                    <a:pt x="1812" y="197"/>
                  </a:cubicBezTo>
                  <a:cubicBezTo>
                    <a:pt x="1803" y="197"/>
                    <a:pt x="1803" y="197"/>
                    <a:pt x="1803" y="187"/>
                  </a:cubicBezTo>
                  <a:lnTo>
                    <a:pt x="1793" y="187"/>
                  </a:lnTo>
                  <a:lnTo>
                    <a:pt x="1793" y="177"/>
                  </a:lnTo>
                  <a:cubicBezTo>
                    <a:pt x="1725" y="109"/>
                    <a:pt x="1656" y="50"/>
                    <a:pt x="1568" y="1"/>
                  </a:cubicBezTo>
                  <a:close/>
                </a:path>
              </a:pathLst>
            </a:custGeom>
            <a:solidFill>
              <a:srgbClr val="15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4" name="Google Shape;3064;p39"/>
            <p:cNvSpPr/>
            <p:nvPr/>
          </p:nvSpPr>
          <p:spPr>
            <a:xfrm>
              <a:off x="7830387" y="2104029"/>
              <a:ext cx="100836" cy="257512"/>
            </a:xfrm>
            <a:custGeom>
              <a:avLst/>
              <a:gdLst/>
              <a:ahLst/>
              <a:cxnLst/>
              <a:rect l="l" t="t" r="r" b="b"/>
              <a:pathLst>
                <a:path w="549" h="1402" extrusionOk="0">
                  <a:moveTo>
                    <a:pt x="339" y="0"/>
                  </a:moveTo>
                  <a:cubicBezTo>
                    <a:pt x="309" y="0"/>
                    <a:pt x="277" y="15"/>
                    <a:pt x="245" y="49"/>
                  </a:cubicBezTo>
                  <a:cubicBezTo>
                    <a:pt x="157" y="157"/>
                    <a:pt x="108" y="304"/>
                    <a:pt x="69" y="421"/>
                  </a:cubicBezTo>
                  <a:cubicBezTo>
                    <a:pt x="0" y="696"/>
                    <a:pt x="10" y="990"/>
                    <a:pt x="127" y="1244"/>
                  </a:cubicBezTo>
                  <a:cubicBezTo>
                    <a:pt x="165" y="1319"/>
                    <a:pt x="229" y="1402"/>
                    <a:pt x="310" y="1402"/>
                  </a:cubicBezTo>
                  <a:cubicBezTo>
                    <a:pt x="315" y="1402"/>
                    <a:pt x="319" y="1401"/>
                    <a:pt x="323" y="1401"/>
                  </a:cubicBezTo>
                  <a:cubicBezTo>
                    <a:pt x="373" y="1391"/>
                    <a:pt x="412" y="1352"/>
                    <a:pt x="441" y="1303"/>
                  </a:cubicBezTo>
                  <a:cubicBezTo>
                    <a:pt x="460" y="1254"/>
                    <a:pt x="460" y="1205"/>
                    <a:pt x="471" y="1146"/>
                  </a:cubicBezTo>
                  <a:cubicBezTo>
                    <a:pt x="490" y="940"/>
                    <a:pt x="510" y="725"/>
                    <a:pt x="529" y="519"/>
                  </a:cubicBezTo>
                  <a:cubicBezTo>
                    <a:pt x="539" y="411"/>
                    <a:pt x="549" y="304"/>
                    <a:pt x="519" y="196"/>
                  </a:cubicBezTo>
                  <a:cubicBezTo>
                    <a:pt x="491" y="103"/>
                    <a:pt x="421" y="0"/>
                    <a:pt x="339"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5" name="Google Shape;3065;p39"/>
            <p:cNvSpPr/>
            <p:nvPr/>
          </p:nvSpPr>
          <p:spPr>
            <a:xfrm>
              <a:off x="7860877" y="2377520"/>
              <a:ext cx="38020" cy="44266"/>
            </a:xfrm>
            <a:custGeom>
              <a:avLst/>
              <a:gdLst/>
              <a:ahLst/>
              <a:cxnLst/>
              <a:rect l="l" t="t" r="r" b="b"/>
              <a:pathLst>
                <a:path w="207" h="241" extrusionOk="0">
                  <a:moveTo>
                    <a:pt x="100" y="0"/>
                  </a:moveTo>
                  <a:cubicBezTo>
                    <a:pt x="41" y="0"/>
                    <a:pt x="1" y="72"/>
                    <a:pt x="1" y="137"/>
                  </a:cubicBezTo>
                  <a:cubicBezTo>
                    <a:pt x="1" y="176"/>
                    <a:pt x="20" y="225"/>
                    <a:pt x="59" y="235"/>
                  </a:cubicBezTo>
                  <a:cubicBezTo>
                    <a:pt x="68" y="239"/>
                    <a:pt x="77" y="241"/>
                    <a:pt x="86" y="241"/>
                  </a:cubicBezTo>
                  <a:cubicBezTo>
                    <a:pt x="119" y="241"/>
                    <a:pt x="154" y="217"/>
                    <a:pt x="177" y="186"/>
                  </a:cubicBezTo>
                  <a:cubicBezTo>
                    <a:pt x="196" y="156"/>
                    <a:pt x="207" y="127"/>
                    <a:pt x="207" y="88"/>
                  </a:cubicBezTo>
                  <a:cubicBezTo>
                    <a:pt x="196" y="58"/>
                    <a:pt x="177" y="19"/>
                    <a:pt x="138" y="10"/>
                  </a:cubicBezTo>
                  <a:cubicBezTo>
                    <a:pt x="124" y="3"/>
                    <a:pt x="112" y="0"/>
                    <a:pt x="100"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6" name="Google Shape;3066;p39"/>
            <p:cNvSpPr/>
            <p:nvPr/>
          </p:nvSpPr>
          <p:spPr>
            <a:xfrm>
              <a:off x="8062367" y="2527766"/>
              <a:ext cx="286345" cy="967049"/>
            </a:xfrm>
            <a:custGeom>
              <a:avLst/>
              <a:gdLst/>
              <a:ahLst/>
              <a:cxnLst/>
              <a:rect l="l" t="t" r="r" b="b"/>
              <a:pathLst>
                <a:path w="1559" h="5265" extrusionOk="0">
                  <a:moveTo>
                    <a:pt x="1528" y="0"/>
                  </a:moveTo>
                  <a:cubicBezTo>
                    <a:pt x="1518" y="0"/>
                    <a:pt x="1506" y="7"/>
                    <a:pt x="1499" y="15"/>
                  </a:cubicBezTo>
                  <a:cubicBezTo>
                    <a:pt x="1245" y="474"/>
                    <a:pt x="1117" y="1013"/>
                    <a:pt x="1156" y="1542"/>
                  </a:cubicBezTo>
                  <a:cubicBezTo>
                    <a:pt x="1176" y="1758"/>
                    <a:pt x="1215" y="1963"/>
                    <a:pt x="1254" y="2169"/>
                  </a:cubicBezTo>
                  <a:cubicBezTo>
                    <a:pt x="1293" y="2374"/>
                    <a:pt x="1343" y="2600"/>
                    <a:pt x="1352" y="2816"/>
                  </a:cubicBezTo>
                  <a:cubicBezTo>
                    <a:pt x="1382" y="3295"/>
                    <a:pt x="1274" y="3785"/>
                    <a:pt x="1039" y="4206"/>
                  </a:cubicBezTo>
                  <a:cubicBezTo>
                    <a:pt x="823" y="4598"/>
                    <a:pt x="490" y="4941"/>
                    <a:pt x="98" y="5166"/>
                  </a:cubicBezTo>
                  <a:lnTo>
                    <a:pt x="20" y="5215"/>
                  </a:lnTo>
                  <a:cubicBezTo>
                    <a:pt x="0" y="5215"/>
                    <a:pt x="0" y="5234"/>
                    <a:pt x="11" y="5245"/>
                  </a:cubicBezTo>
                  <a:cubicBezTo>
                    <a:pt x="11" y="5254"/>
                    <a:pt x="20" y="5254"/>
                    <a:pt x="30" y="5264"/>
                  </a:cubicBezTo>
                  <a:cubicBezTo>
                    <a:pt x="30" y="5264"/>
                    <a:pt x="40" y="5264"/>
                    <a:pt x="40" y="5254"/>
                  </a:cubicBezTo>
                  <a:cubicBezTo>
                    <a:pt x="481" y="5029"/>
                    <a:pt x="843" y="4666"/>
                    <a:pt x="1088" y="4235"/>
                  </a:cubicBezTo>
                  <a:cubicBezTo>
                    <a:pt x="1323" y="3804"/>
                    <a:pt x="1441" y="3295"/>
                    <a:pt x="1411" y="2805"/>
                  </a:cubicBezTo>
                  <a:cubicBezTo>
                    <a:pt x="1391" y="2590"/>
                    <a:pt x="1352" y="2365"/>
                    <a:pt x="1313" y="2159"/>
                  </a:cubicBezTo>
                  <a:cubicBezTo>
                    <a:pt x="1264" y="1954"/>
                    <a:pt x="1225" y="1748"/>
                    <a:pt x="1215" y="1542"/>
                  </a:cubicBezTo>
                  <a:cubicBezTo>
                    <a:pt x="1176" y="1023"/>
                    <a:pt x="1293" y="494"/>
                    <a:pt x="1548" y="43"/>
                  </a:cubicBezTo>
                  <a:cubicBezTo>
                    <a:pt x="1558" y="24"/>
                    <a:pt x="1548" y="15"/>
                    <a:pt x="1539" y="4"/>
                  </a:cubicBezTo>
                  <a:cubicBezTo>
                    <a:pt x="1536" y="2"/>
                    <a:pt x="1532" y="0"/>
                    <a:pt x="1528"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7" name="Google Shape;3067;p39"/>
            <p:cNvSpPr/>
            <p:nvPr/>
          </p:nvSpPr>
          <p:spPr>
            <a:xfrm>
              <a:off x="8273041" y="2489194"/>
              <a:ext cx="109652" cy="84123"/>
            </a:xfrm>
            <a:custGeom>
              <a:avLst/>
              <a:gdLst/>
              <a:ahLst/>
              <a:cxnLst/>
              <a:rect l="l" t="t" r="r" b="b"/>
              <a:pathLst>
                <a:path w="597" h="458" extrusionOk="0">
                  <a:moveTo>
                    <a:pt x="300" y="1"/>
                  </a:moveTo>
                  <a:cubicBezTo>
                    <a:pt x="209" y="1"/>
                    <a:pt x="112" y="76"/>
                    <a:pt x="59" y="146"/>
                  </a:cubicBezTo>
                  <a:cubicBezTo>
                    <a:pt x="11" y="202"/>
                    <a:pt x="1" y="303"/>
                    <a:pt x="94" y="303"/>
                  </a:cubicBezTo>
                  <a:cubicBezTo>
                    <a:pt x="98" y="303"/>
                    <a:pt x="103" y="303"/>
                    <a:pt x="107" y="303"/>
                  </a:cubicBezTo>
                  <a:cubicBezTo>
                    <a:pt x="137" y="303"/>
                    <a:pt x="166" y="283"/>
                    <a:pt x="185" y="264"/>
                  </a:cubicBezTo>
                  <a:lnTo>
                    <a:pt x="185" y="264"/>
                  </a:lnTo>
                  <a:cubicBezTo>
                    <a:pt x="176" y="293"/>
                    <a:pt x="156" y="332"/>
                    <a:pt x="156" y="371"/>
                  </a:cubicBezTo>
                  <a:cubicBezTo>
                    <a:pt x="156" y="401"/>
                    <a:pt x="176" y="440"/>
                    <a:pt x="205" y="449"/>
                  </a:cubicBezTo>
                  <a:cubicBezTo>
                    <a:pt x="216" y="455"/>
                    <a:pt x="227" y="457"/>
                    <a:pt x="238" y="457"/>
                  </a:cubicBezTo>
                  <a:cubicBezTo>
                    <a:pt x="269" y="457"/>
                    <a:pt x="299" y="439"/>
                    <a:pt x="313" y="410"/>
                  </a:cubicBezTo>
                  <a:cubicBezTo>
                    <a:pt x="323" y="401"/>
                    <a:pt x="333" y="381"/>
                    <a:pt x="342" y="362"/>
                  </a:cubicBezTo>
                  <a:cubicBezTo>
                    <a:pt x="342" y="371"/>
                    <a:pt x="342" y="391"/>
                    <a:pt x="352" y="401"/>
                  </a:cubicBezTo>
                  <a:cubicBezTo>
                    <a:pt x="369" y="425"/>
                    <a:pt x="398" y="442"/>
                    <a:pt x="430" y="442"/>
                  </a:cubicBezTo>
                  <a:cubicBezTo>
                    <a:pt x="437" y="442"/>
                    <a:pt x="444" y="442"/>
                    <a:pt x="450" y="440"/>
                  </a:cubicBezTo>
                  <a:cubicBezTo>
                    <a:pt x="489" y="440"/>
                    <a:pt x="518" y="410"/>
                    <a:pt x="538" y="371"/>
                  </a:cubicBezTo>
                  <a:cubicBezTo>
                    <a:pt x="597" y="244"/>
                    <a:pt x="489" y="68"/>
                    <a:pt x="372" y="18"/>
                  </a:cubicBezTo>
                  <a:cubicBezTo>
                    <a:pt x="349" y="6"/>
                    <a:pt x="325" y="1"/>
                    <a:pt x="30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8" name="Google Shape;3068;p39"/>
            <p:cNvSpPr/>
            <p:nvPr/>
          </p:nvSpPr>
          <p:spPr>
            <a:xfrm>
              <a:off x="8204531" y="1843579"/>
              <a:ext cx="525487" cy="678128"/>
            </a:xfrm>
            <a:custGeom>
              <a:avLst/>
              <a:gdLst/>
              <a:ahLst/>
              <a:cxnLst/>
              <a:rect l="l" t="t" r="r" b="b"/>
              <a:pathLst>
                <a:path w="2861" h="3692" extrusionOk="0">
                  <a:moveTo>
                    <a:pt x="1525" y="0"/>
                  </a:moveTo>
                  <a:cubicBezTo>
                    <a:pt x="854" y="0"/>
                    <a:pt x="449" y="684"/>
                    <a:pt x="245" y="1202"/>
                  </a:cubicBezTo>
                  <a:cubicBezTo>
                    <a:pt x="69" y="1673"/>
                    <a:pt x="1" y="2192"/>
                    <a:pt x="59" y="2701"/>
                  </a:cubicBezTo>
                  <a:cubicBezTo>
                    <a:pt x="99" y="3005"/>
                    <a:pt x="196" y="3328"/>
                    <a:pt x="451" y="3524"/>
                  </a:cubicBezTo>
                  <a:cubicBezTo>
                    <a:pt x="606" y="3640"/>
                    <a:pt x="794" y="3692"/>
                    <a:pt x="984" y="3692"/>
                  </a:cubicBezTo>
                  <a:cubicBezTo>
                    <a:pt x="1178" y="3692"/>
                    <a:pt x="1374" y="3638"/>
                    <a:pt x="1538" y="3544"/>
                  </a:cubicBezTo>
                  <a:cubicBezTo>
                    <a:pt x="1871" y="3357"/>
                    <a:pt x="2086" y="3054"/>
                    <a:pt x="2273" y="2741"/>
                  </a:cubicBezTo>
                  <a:cubicBezTo>
                    <a:pt x="2478" y="2408"/>
                    <a:pt x="2665" y="2055"/>
                    <a:pt x="2733" y="1663"/>
                  </a:cubicBezTo>
                  <a:cubicBezTo>
                    <a:pt x="2860" y="987"/>
                    <a:pt x="2478" y="116"/>
                    <a:pt x="1646" y="8"/>
                  </a:cubicBezTo>
                  <a:cubicBezTo>
                    <a:pt x="1605" y="3"/>
                    <a:pt x="1565" y="0"/>
                    <a:pt x="152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9" name="Google Shape;3069;p39"/>
            <p:cNvSpPr/>
            <p:nvPr/>
          </p:nvSpPr>
          <p:spPr>
            <a:xfrm>
              <a:off x="8244204" y="1963519"/>
              <a:ext cx="473140" cy="558188"/>
            </a:xfrm>
            <a:custGeom>
              <a:avLst/>
              <a:gdLst/>
              <a:ahLst/>
              <a:cxnLst/>
              <a:rect l="l" t="t" r="r" b="b"/>
              <a:pathLst>
                <a:path w="2576" h="3039" extrusionOk="0">
                  <a:moveTo>
                    <a:pt x="2351" y="1"/>
                  </a:moveTo>
                  <a:cubicBezTo>
                    <a:pt x="2351" y="177"/>
                    <a:pt x="2331" y="354"/>
                    <a:pt x="2311" y="540"/>
                  </a:cubicBezTo>
                  <a:cubicBezTo>
                    <a:pt x="2282" y="745"/>
                    <a:pt x="2242" y="941"/>
                    <a:pt x="2174" y="1137"/>
                  </a:cubicBezTo>
                  <a:cubicBezTo>
                    <a:pt x="1998" y="1686"/>
                    <a:pt x="1635" y="2195"/>
                    <a:pt x="1117" y="2460"/>
                  </a:cubicBezTo>
                  <a:cubicBezTo>
                    <a:pt x="891" y="2576"/>
                    <a:pt x="635" y="2636"/>
                    <a:pt x="384" y="2636"/>
                  </a:cubicBezTo>
                  <a:cubicBezTo>
                    <a:pt x="253" y="2636"/>
                    <a:pt x="124" y="2620"/>
                    <a:pt x="0" y="2587"/>
                  </a:cubicBezTo>
                  <a:lnTo>
                    <a:pt x="0" y="2587"/>
                  </a:lnTo>
                  <a:cubicBezTo>
                    <a:pt x="59" y="2695"/>
                    <a:pt x="137" y="2793"/>
                    <a:pt x="235" y="2871"/>
                  </a:cubicBezTo>
                  <a:cubicBezTo>
                    <a:pt x="390" y="2987"/>
                    <a:pt x="578" y="3039"/>
                    <a:pt x="768" y="3039"/>
                  </a:cubicBezTo>
                  <a:cubicBezTo>
                    <a:pt x="962" y="3039"/>
                    <a:pt x="1158" y="2985"/>
                    <a:pt x="1322" y="2891"/>
                  </a:cubicBezTo>
                  <a:cubicBezTo>
                    <a:pt x="1655" y="2704"/>
                    <a:pt x="1870" y="2401"/>
                    <a:pt x="2057" y="2088"/>
                  </a:cubicBezTo>
                  <a:cubicBezTo>
                    <a:pt x="2262" y="1755"/>
                    <a:pt x="2449" y="1402"/>
                    <a:pt x="2517" y="1010"/>
                  </a:cubicBezTo>
                  <a:cubicBezTo>
                    <a:pt x="2575" y="687"/>
                    <a:pt x="2517" y="314"/>
                    <a:pt x="2351"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0" name="Google Shape;3070;p39"/>
            <p:cNvSpPr/>
            <p:nvPr/>
          </p:nvSpPr>
          <p:spPr>
            <a:xfrm>
              <a:off x="8281857" y="1933763"/>
              <a:ext cx="142346" cy="264676"/>
            </a:xfrm>
            <a:custGeom>
              <a:avLst/>
              <a:gdLst/>
              <a:ahLst/>
              <a:cxnLst/>
              <a:rect l="l" t="t" r="r" b="b"/>
              <a:pathLst>
                <a:path w="775" h="1441" extrusionOk="0">
                  <a:moveTo>
                    <a:pt x="605" y="1"/>
                  </a:moveTo>
                  <a:cubicBezTo>
                    <a:pt x="540" y="1"/>
                    <a:pt x="484" y="65"/>
                    <a:pt x="441" y="114"/>
                  </a:cubicBezTo>
                  <a:cubicBezTo>
                    <a:pt x="275" y="310"/>
                    <a:pt x="157" y="535"/>
                    <a:pt x="89" y="780"/>
                  </a:cubicBezTo>
                  <a:cubicBezTo>
                    <a:pt x="40" y="918"/>
                    <a:pt x="20" y="1055"/>
                    <a:pt x="11" y="1192"/>
                  </a:cubicBezTo>
                  <a:cubicBezTo>
                    <a:pt x="0" y="1251"/>
                    <a:pt x="0" y="1309"/>
                    <a:pt x="30" y="1358"/>
                  </a:cubicBezTo>
                  <a:cubicBezTo>
                    <a:pt x="47" y="1400"/>
                    <a:pt x="91" y="1441"/>
                    <a:pt x="140" y="1441"/>
                  </a:cubicBezTo>
                  <a:cubicBezTo>
                    <a:pt x="149" y="1441"/>
                    <a:pt x="158" y="1439"/>
                    <a:pt x="167" y="1436"/>
                  </a:cubicBezTo>
                  <a:cubicBezTo>
                    <a:pt x="226" y="1427"/>
                    <a:pt x="255" y="1368"/>
                    <a:pt x="285" y="1309"/>
                  </a:cubicBezTo>
                  <a:cubicBezTo>
                    <a:pt x="412" y="996"/>
                    <a:pt x="549" y="692"/>
                    <a:pt x="677" y="389"/>
                  </a:cubicBezTo>
                  <a:cubicBezTo>
                    <a:pt x="725" y="281"/>
                    <a:pt x="774" y="134"/>
                    <a:pt x="686" y="36"/>
                  </a:cubicBezTo>
                  <a:cubicBezTo>
                    <a:pt x="658" y="11"/>
                    <a:pt x="631" y="1"/>
                    <a:pt x="605"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1" name="Google Shape;3071;p39"/>
            <p:cNvSpPr/>
            <p:nvPr/>
          </p:nvSpPr>
          <p:spPr>
            <a:xfrm>
              <a:off x="8262388" y="2229479"/>
              <a:ext cx="51979" cy="46837"/>
            </a:xfrm>
            <a:custGeom>
              <a:avLst/>
              <a:gdLst/>
              <a:ahLst/>
              <a:cxnLst/>
              <a:rect l="l" t="t" r="r" b="b"/>
              <a:pathLst>
                <a:path w="283" h="255" extrusionOk="0">
                  <a:moveTo>
                    <a:pt x="142" y="1"/>
                  </a:moveTo>
                  <a:cubicBezTo>
                    <a:pt x="71" y="1"/>
                    <a:pt x="1" y="56"/>
                    <a:pt x="19" y="150"/>
                  </a:cubicBezTo>
                  <a:cubicBezTo>
                    <a:pt x="28" y="169"/>
                    <a:pt x="38" y="189"/>
                    <a:pt x="58" y="209"/>
                  </a:cubicBezTo>
                  <a:cubicBezTo>
                    <a:pt x="76" y="239"/>
                    <a:pt x="113" y="254"/>
                    <a:pt x="148" y="254"/>
                  </a:cubicBezTo>
                  <a:cubicBezTo>
                    <a:pt x="169" y="254"/>
                    <a:pt x="190" y="249"/>
                    <a:pt x="204" y="238"/>
                  </a:cubicBezTo>
                  <a:cubicBezTo>
                    <a:pt x="254" y="209"/>
                    <a:pt x="283" y="140"/>
                    <a:pt x="263" y="81"/>
                  </a:cubicBezTo>
                  <a:cubicBezTo>
                    <a:pt x="239" y="26"/>
                    <a:pt x="190" y="1"/>
                    <a:pt x="142"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2" name="Google Shape;3072;p39"/>
            <p:cNvSpPr/>
            <p:nvPr/>
          </p:nvSpPr>
          <p:spPr>
            <a:xfrm>
              <a:off x="8051530" y="2752032"/>
              <a:ext cx="493161" cy="746272"/>
            </a:xfrm>
            <a:custGeom>
              <a:avLst/>
              <a:gdLst/>
              <a:ahLst/>
              <a:cxnLst/>
              <a:rect l="l" t="t" r="r" b="b"/>
              <a:pathLst>
                <a:path w="2685" h="4063" extrusionOk="0">
                  <a:moveTo>
                    <a:pt x="2655" y="0"/>
                  </a:moveTo>
                  <a:cubicBezTo>
                    <a:pt x="2648" y="0"/>
                    <a:pt x="2640" y="3"/>
                    <a:pt x="2636" y="8"/>
                  </a:cubicBezTo>
                  <a:cubicBezTo>
                    <a:pt x="2332" y="331"/>
                    <a:pt x="2224" y="801"/>
                    <a:pt x="2155" y="1173"/>
                  </a:cubicBezTo>
                  <a:cubicBezTo>
                    <a:pt x="2146" y="1251"/>
                    <a:pt x="2136" y="1330"/>
                    <a:pt x="2116" y="1408"/>
                  </a:cubicBezTo>
                  <a:cubicBezTo>
                    <a:pt x="2068" y="1741"/>
                    <a:pt x="2018" y="2084"/>
                    <a:pt x="1881" y="2388"/>
                  </a:cubicBezTo>
                  <a:cubicBezTo>
                    <a:pt x="1676" y="2848"/>
                    <a:pt x="1274" y="3201"/>
                    <a:pt x="921" y="3495"/>
                  </a:cubicBezTo>
                  <a:cubicBezTo>
                    <a:pt x="657" y="3720"/>
                    <a:pt x="363" y="3945"/>
                    <a:pt x="20" y="4004"/>
                  </a:cubicBezTo>
                  <a:cubicBezTo>
                    <a:pt x="1" y="4013"/>
                    <a:pt x="1" y="4024"/>
                    <a:pt x="1" y="4033"/>
                  </a:cubicBezTo>
                  <a:cubicBezTo>
                    <a:pt x="1" y="4053"/>
                    <a:pt x="11" y="4053"/>
                    <a:pt x="20" y="4063"/>
                  </a:cubicBezTo>
                  <a:lnTo>
                    <a:pt x="30" y="4063"/>
                  </a:lnTo>
                  <a:cubicBezTo>
                    <a:pt x="383" y="3994"/>
                    <a:pt x="686" y="3759"/>
                    <a:pt x="961" y="3534"/>
                  </a:cubicBezTo>
                  <a:cubicBezTo>
                    <a:pt x="1313" y="3240"/>
                    <a:pt x="1715" y="2877"/>
                    <a:pt x="1931" y="2407"/>
                  </a:cubicBezTo>
                  <a:cubicBezTo>
                    <a:pt x="2068" y="2104"/>
                    <a:pt x="2126" y="1751"/>
                    <a:pt x="2175" y="1418"/>
                  </a:cubicBezTo>
                  <a:cubicBezTo>
                    <a:pt x="2185" y="1340"/>
                    <a:pt x="2195" y="1262"/>
                    <a:pt x="2214" y="1173"/>
                  </a:cubicBezTo>
                  <a:cubicBezTo>
                    <a:pt x="2273" y="811"/>
                    <a:pt x="2381" y="361"/>
                    <a:pt x="2675" y="47"/>
                  </a:cubicBezTo>
                  <a:cubicBezTo>
                    <a:pt x="2684" y="37"/>
                    <a:pt x="2684" y="17"/>
                    <a:pt x="2675" y="8"/>
                  </a:cubicBezTo>
                  <a:cubicBezTo>
                    <a:pt x="2670" y="3"/>
                    <a:pt x="2662" y="0"/>
                    <a:pt x="2655"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3" name="Google Shape;3073;p39"/>
            <p:cNvSpPr/>
            <p:nvPr/>
          </p:nvSpPr>
          <p:spPr>
            <a:xfrm>
              <a:off x="8470858" y="2714379"/>
              <a:ext cx="109836" cy="84490"/>
            </a:xfrm>
            <a:custGeom>
              <a:avLst/>
              <a:gdLst/>
              <a:ahLst/>
              <a:cxnLst/>
              <a:rect l="l" t="t" r="r" b="b"/>
              <a:pathLst>
                <a:path w="598" h="460" extrusionOk="0">
                  <a:moveTo>
                    <a:pt x="332" y="0"/>
                  </a:moveTo>
                  <a:cubicBezTo>
                    <a:pt x="247" y="0"/>
                    <a:pt x="152" y="55"/>
                    <a:pt x="88" y="105"/>
                  </a:cubicBezTo>
                  <a:cubicBezTo>
                    <a:pt x="29" y="154"/>
                    <a:pt x="0" y="262"/>
                    <a:pt x="107" y="262"/>
                  </a:cubicBezTo>
                  <a:cubicBezTo>
                    <a:pt x="115" y="264"/>
                    <a:pt x="123" y="266"/>
                    <a:pt x="131" y="266"/>
                  </a:cubicBezTo>
                  <a:cubicBezTo>
                    <a:pt x="153" y="266"/>
                    <a:pt x="174" y="256"/>
                    <a:pt x="196" y="242"/>
                  </a:cubicBezTo>
                  <a:lnTo>
                    <a:pt x="196" y="242"/>
                  </a:lnTo>
                  <a:cubicBezTo>
                    <a:pt x="176" y="272"/>
                    <a:pt x="157" y="301"/>
                    <a:pt x="147" y="340"/>
                  </a:cubicBezTo>
                  <a:cubicBezTo>
                    <a:pt x="147" y="370"/>
                    <a:pt x="157" y="418"/>
                    <a:pt x="186" y="438"/>
                  </a:cubicBezTo>
                  <a:cubicBezTo>
                    <a:pt x="194" y="443"/>
                    <a:pt x="204" y="446"/>
                    <a:pt x="214" y="446"/>
                  </a:cubicBezTo>
                  <a:cubicBezTo>
                    <a:pt x="241" y="446"/>
                    <a:pt x="272" y="430"/>
                    <a:pt x="294" y="409"/>
                  </a:cubicBezTo>
                  <a:cubicBezTo>
                    <a:pt x="314" y="399"/>
                    <a:pt x="323" y="379"/>
                    <a:pt x="333" y="359"/>
                  </a:cubicBezTo>
                  <a:lnTo>
                    <a:pt x="333" y="409"/>
                  </a:lnTo>
                  <a:cubicBezTo>
                    <a:pt x="353" y="438"/>
                    <a:pt x="382" y="457"/>
                    <a:pt x="421" y="457"/>
                  </a:cubicBezTo>
                  <a:cubicBezTo>
                    <a:pt x="426" y="459"/>
                    <a:pt x="432" y="459"/>
                    <a:pt x="437" y="459"/>
                  </a:cubicBezTo>
                  <a:cubicBezTo>
                    <a:pt x="470" y="459"/>
                    <a:pt x="502" y="434"/>
                    <a:pt x="519" y="409"/>
                  </a:cubicBezTo>
                  <a:cubicBezTo>
                    <a:pt x="597" y="301"/>
                    <a:pt x="529" y="105"/>
                    <a:pt x="421" y="26"/>
                  </a:cubicBezTo>
                  <a:cubicBezTo>
                    <a:pt x="394" y="8"/>
                    <a:pt x="364" y="0"/>
                    <a:pt x="332"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4" name="Google Shape;3074;p39"/>
            <p:cNvSpPr/>
            <p:nvPr/>
          </p:nvSpPr>
          <p:spPr>
            <a:xfrm>
              <a:off x="8431184" y="2171805"/>
              <a:ext cx="532650" cy="590515"/>
            </a:xfrm>
            <a:custGeom>
              <a:avLst/>
              <a:gdLst/>
              <a:ahLst/>
              <a:cxnLst/>
              <a:rect l="l" t="t" r="r" b="b"/>
              <a:pathLst>
                <a:path w="2900" h="3215" extrusionOk="0">
                  <a:moveTo>
                    <a:pt x="2019" y="1"/>
                  </a:moveTo>
                  <a:cubicBezTo>
                    <a:pt x="1660" y="1"/>
                    <a:pt x="1281" y="210"/>
                    <a:pt x="1009" y="405"/>
                  </a:cubicBezTo>
                  <a:cubicBezTo>
                    <a:pt x="950" y="444"/>
                    <a:pt x="891" y="483"/>
                    <a:pt x="843" y="532"/>
                  </a:cubicBezTo>
                  <a:cubicBezTo>
                    <a:pt x="451" y="865"/>
                    <a:pt x="177" y="1316"/>
                    <a:pt x="59" y="1805"/>
                  </a:cubicBezTo>
                  <a:cubicBezTo>
                    <a:pt x="20" y="2011"/>
                    <a:pt x="1" y="2227"/>
                    <a:pt x="40" y="2432"/>
                  </a:cubicBezTo>
                  <a:cubicBezTo>
                    <a:pt x="142" y="2938"/>
                    <a:pt x="622" y="3215"/>
                    <a:pt x="1108" y="3215"/>
                  </a:cubicBezTo>
                  <a:cubicBezTo>
                    <a:pt x="1223" y="3215"/>
                    <a:pt x="1339" y="3199"/>
                    <a:pt x="1450" y="3167"/>
                  </a:cubicBezTo>
                  <a:cubicBezTo>
                    <a:pt x="2106" y="2961"/>
                    <a:pt x="2576" y="2305"/>
                    <a:pt x="2782" y="1678"/>
                  </a:cubicBezTo>
                  <a:cubicBezTo>
                    <a:pt x="2870" y="1384"/>
                    <a:pt x="2900" y="1061"/>
                    <a:pt x="2841" y="758"/>
                  </a:cubicBezTo>
                  <a:cubicBezTo>
                    <a:pt x="2782" y="512"/>
                    <a:pt x="2654" y="268"/>
                    <a:pt x="2439" y="121"/>
                  </a:cubicBezTo>
                  <a:cubicBezTo>
                    <a:pt x="2308" y="35"/>
                    <a:pt x="2165" y="1"/>
                    <a:pt x="2019"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5" name="Google Shape;3075;p39"/>
            <p:cNvSpPr/>
            <p:nvPr/>
          </p:nvSpPr>
          <p:spPr>
            <a:xfrm>
              <a:off x="8704674" y="2294683"/>
              <a:ext cx="248325" cy="455330"/>
            </a:xfrm>
            <a:custGeom>
              <a:avLst/>
              <a:gdLst/>
              <a:ahLst/>
              <a:cxnLst/>
              <a:rect l="l" t="t" r="r" b="b"/>
              <a:pathLst>
                <a:path w="1352" h="2479" extrusionOk="0">
                  <a:moveTo>
                    <a:pt x="1293" y="1009"/>
                  </a:moveTo>
                  <a:cubicBezTo>
                    <a:pt x="1087" y="1626"/>
                    <a:pt x="637" y="2263"/>
                    <a:pt x="0" y="2478"/>
                  </a:cubicBezTo>
                  <a:cubicBezTo>
                    <a:pt x="637" y="2263"/>
                    <a:pt x="1087" y="1626"/>
                    <a:pt x="1293" y="1009"/>
                  </a:cubicBezTo>
                  <a:close/>
                  <a:moveTo>
                    <a:pt x="1352" y="89"/>
                  </a:moveTo>
                  <a:lnTo>
                    <a:pt x="1352" y="89"/>
                  </a:lnTo>
                  <a:lnTo>
                    <a:pt x="1352" y="89"/>
                  </a:lnTo>
                  <a:close/>
                  <a:moveTo>
                    <a:pt x="1332" y="10"/>
                  </a:moveTo>
                  <a:cubicBezTo>
                    <a:pt x="1332" y="39"/>
                    <a:pt x="1342" y="59"/>
                    <a:pt x="1352" y="89"/>
                  </a:cubicBezTo>
                  <a:cubicBezTo>
                    <a:pt x="1342" y="59"/>
                    <a:pt x="1332" y="39"/>
                    <a:pt x="1332" y="10"/>
                  </a:cubicBezTo>
                  <a:close/>
                  <a:moveTo>
                    <a:pt x="1322" y="10"/>
                  </a:moveTo>
                  <a:lnTo>
                    <a:pt x="1332" y="10"/>
                  </a:lnTo>
                  <a:lnTo>
                    <a:pt x="1322" y="10"/>
                  </a:lnTo>
                  <a:close/>
                  <a:moveTo>
                    <a:pt x="1322" y="0"/>
                  </a:moveTo>
                  <a:lnTo>
                    <a:pt x="1322" y="0"/>
                  </a:lnTo>
                  <a:lnTo>
                    <a:pt x="1322" y="0"/>
                  </a:lnTo>
                  <a:close/>
                  <a:moveTo>
                    <a:pt x="1322" y="0"/>
                  </a:moveTo>
                  <a:lnTo>
                    <a:pt x="1322" y="0"/>
                  </a:ln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6" name="Google Shape;3076;p39"/>
            <p:cNvSpPr/>
            <p:nvPr/>
          </p:nvSpPr>
          <p:spPr>
            <a:xfrm>
              <a:off x="8440184" y="2219010"/>
              <a:ext cx="518140" cy="543494"/>
            </a:xfrm>
            <a:custGeom>
              <a:avLst/>
              <a:gdLst/>
              <a:ahLst/>
              <a:cxnLst/>
              <a:rect l="l" t="t" r="r" b="b"/>
              <a:pathLst>
                <a:path w="2821" h="2959" extrusionOk="0">
                  <a:moveTo>
                    <a:pt x="2537" y="1"/>
                  </a:moveTo>
                  <a:cubicBezTo>
                    <a:pt x="2537" y="187"/>
                    <a:pt x="2576" y="412"/>
                    <a:pt x="2566" y="510"/>
                  </a:cubicBezTo>
                  <a:cubicBezTo>
                    <a:pt x="2537" y="853"/>
                    <a:pt x="2449" y="1196"/>
                    <a:pt x="2312" y="1500"/>
                  </a:cubicBezTo>
                  <a:cubicBezTo>
                    <a:pt x="2135" y="1881"/>
                    <a:pt x="1861" y="2234"/>
                    <a:pt x="1489" y="2401"/>
                  </a:cubicBezTo>
                  <a:cubicBezTo>
                    <a:pt x="1313" y="2479"/>
                    <a:pt x="1127" y="2518"/>
                    <a:pt x="931" y="2518"/>
                  </a:cubicBezTo>
                  <a:cubicBezTo>
                    <a:pt x="735" y="2518"/>
                    <a:pt x="549" y="2479"/>
                    <a:pt x="363" y="2410"/>
                  </a:cubicBezTo>
                  <a:cubicBezTo>
                    <a:pt x="235" y="2371"/>
                    <a:pt x="118" y="2312"/>
                    <a:pt x="0" y="2234"/>
                  </a:cubicBezTo>
                  <a:lnTo>
                    <a:pt x="0" y="2234"/>
                  </a:lnTo>
                  <a:cubicBezTo>
                    <a:pt x="137" y="2704"/>
                    <a:pt x="588" y="2959"/>
                    <a:pt x="1049" y="2959"/>
                  </a:cubicBezTo>
                  <a:cubicBezTo>
                    <a:pt x="1166" y="2959"/>
                    <a:pt x="1284" y="2939"/>
                    <a:pt x="1401" y="2910"/>
                  </a:cubicBezTo>
                  <a:cubicBezTo>
                    <a:pt x="1411" y="2900"/>
                    <a:pt x="1430" y="2900"/>
                    <a:pt x="1440" y="2890"/>
                  </a:cubicBezTo>
                  <a:cubicBezTo>
                    <a:pt x="2077" y="2675"/>
                    <a:pt x="2527" y="2038"/>
                    <a:pt x="2733" y="1421"/>
                  </a:cubicBezTo>
                  <a:cubicBezTo>
                    <a:pt x="2792" y="1235"/>
                    <a:pt x="2821" y="1030"/>
                    <a:pt x="2821" y="834"/>
                  </a:cubicBezTo>
                  <a:cubicBezTo>
                    <a:pt x="2821" y="726"/>
                    <a:pt x="2811" y="618"/>
                    <a:pt x="2792" y="501"/>
                  </a:cubicBezTo>
                  <a:cubicBezTo>
                    <a:pt x="2782" y="471"/>
                    <a:pt x="2772" y="451"/>
                    <a:pt x="2772" y="422"/>
                  </a:cubicBezTo>
                  <a:lnTo>
                    <a:pt x="2762" y="422"/>
                  </a:lnTo>
                  <a:lnTo>
                    <a:pt x="2762" y="412"/>
                  </a:lnTo>
                  <a:cubicBezTo>
                    <a:pt x="2723" y="255"/>
                    <a:pt x="2645" y="118"/>
                    <a:pt x="2537" y="1"/>
                  </a:cubicBez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7" name="Google Shape;3077;p39"/>
            <p:cNvSpPr/>
            <p:nvPr/>
          </p:nvSpPr>
          <p:spPr>
            <a:xfrm>
              <a:off x="8596674" y="2197152"/>
              <a:ext cx="208836" cy="144369"/>
            </a:xfrm>
            <a:custGeom>
              <a:avLst/>
              <a:gdLst/>
              <a:ahLst/>
              <a:cxnLst/>
              <a:rect l="l" t="t" r="r" b="b"/>
              <a:pathLst>
                <a:path w="1137" h="786" extrusionOk="0">
                  <a:moveTo>
                    <a:pt x="1014" y="1"/>
                  </a:moveTo>
                  <a:cubicBezTo>
                    <a:pt x="938" y="1"/>
                    <a:pt x="844" y="35"/>
                    <a:pt x="774" y="61"/>
                  </a:cubicBezTo>
                  <a:cubicBezTo>
                    <a:pt x="598" y="110"/>
                    <a:pt x="432" y="198"/>
                    <a:pt x="295" y="316"/>
                  </a:cubicBezTo>
                  <a:cubicBezTo>
                    <a:pt x="216" y="374"/>
                    <a:pt x="138" y="453"/>
                    <a:pt x="79" y="531"/>
                  </a:cubicBezTo>
                  <a:cubicBezTo>
                    <a:pt x="49" y="561"/>
                    <a:pt x="30" y="590"/>
                    <a:pt x="10" y="620"/>
                  </a:cubicBezTo>
                  <a:cubicBezTo>
                    <a:pt x="1" y="659"/>
                    <a:pt x="1" y="698"/>
                    <a:pt x="20" y="737"/>
                  </a:cubicBezTo>
                  <a:cubicBezTo>
                    <a:pt x="49" y="776"/>
                    <a:pt x="99" y="786"/>
                    <a:pt x="147" y="786"/>
                  </a:cubicBezTo>
                  <a:cubicBezTo>
                    <a:pt x="197" y="776"/>
                    <a:pt x="245" y="747"/>
                    <a:pt x="284" y="727"/>
                  </a:cubicBezTo>
                  <a:cubicBezTo>
                    <a:pt x="392" y="668"/>
                    <a:pt x="500" y="600"/>
                    <a:pt x="608" y="541"/>
                  </a:cubicBezTo>
                  <a:cubicBezTo>
                    <a:pt x="725" y="483"/>
                    <a:pt x="843" y="414"/>
                    <a:pt x="960" y="335"/>
                  </a:cubicBezTo>
                  <a:cubicBezTo>
                    <a:pt x="1009" y="306"/>
                    <a:pt x="1068" y="257"/>
                    <a:pt x="1098" y="198"/>
                  </a:cubicBezTo>
                  <a:cubicBezTo>
                    <a:pt x="1137" y="139"/>
                    <a:pt x="1137" y="12"/>
                    <a:pt x="1039" y="2"/>
                  </a:cubicBezTo>
                  <a:cubicBezTo>
                    <a:pt x="1031" y="1"/>
                    <a:pt x="1022" y="1"/>
                    <a:pt x="1014"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8" name="Google Shape;3078;p39"/>
            <p:cNvSpPr/>
            <p:nvPr/>
          </p:nvSpPr>
          <p:spPr>
            <a:xfrm>
              <a:off x="8530000" y="2350337"/>
              <a:ext cx="64469" cy="44082"/>
            </a:xfrm>
            <a:custGeom>
              <a:avLst/>
              <a:gdLst/>
              <a:ahLst/>
              <a:cxnLst/>
              <a:rect l="l" t="t" r="r" b="b"/>
              <a:pathLst>
                <a:path w="351" h="240" extrusionOk="0">
                  <a:moveTo>
                    <a:pt x="218" y="1"/>
                  </a:moveTo>
                  <a:cubicBezTo>
                    <a:pt x="215" y="1"/>
                    <a:pt x="211" y="1"/>
                    <a:pt x="207" y="1"/>
                  </a:cubicBezTo>
                  <a:cubicBezTo>
                    <a:pt x="89" y="1"/>
                    <a:pt x="1" y="206"/>
                    <a:pt x="148" y="236"/>
                  </a:cubicBezTo>
                  <a:cubicBezTo>
                    <a:pt x="156" y="239"/>
                    <a:pt x="164" y="240"/>
                    <a:pt x="172" y="240"/>
                  </a:cubicBezTo>
                  <a:cubicBezTo>
                    <a:pt x="193" y="240"/>
                    <a:pt x="215" y="231"/>
                    <a:pt x="236" y="217"/>
                  </a:cubicBezTo>
                  <a:cubicBezTo>
                    <a:pt x="350" y="169"/>
                    <a:pt x="345" y="1"/>
                    <a:pt x="218"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9" name="Google Shape;3079;p39"/>
            <p:cNvSpPr/>
            <p:nvPr/>
          </p:nvSpPr>
          <p:spPr>
            <a:xfrm>
              <a:off x="8175694" y="4496019"/>
              <a:ext cx="127836" cy="302880"/>
            </a:xfrm>
            <a:custGeom>
              <a:avLst/>
              <a:gdLst/>
              <a:ahLst/>
              <a:cxnLst/>
              <a:rect l="l" t="t" r="r" b="b"/>
              <a:pathLst>
                <a:path w="696" h="1649" extrusionOk="0">
                  <a:moveTo>
                    <a:pt x="65" y="1"/>
                  </a:moveTo>
                  <a:cubicBezTo>
                    <a:pt x="60" y="1"/>
                    <a:pt x="55" y="1"/>
                    <a:pt x="49" y="3"/>
                  </a:cubicBezTo>
                  <a:cubicBezTo>
                    <a:pt x="20" y="13"/>
                    <a:pt x="1" y="52"/>
                    <a:pt x="10" y="81"/>
                  </a:cubicBezTo>
                  <a:lnTo>
                    <a:pt x="569" y="1609"/>
                  </a:lnTo>
                  <a:cubicBezTo>
                    <a:pt x="578" y="1629"/>
                    <a:pt x="608" y="1648"/>
                    <a:pt x="637" y="1648"/>
                  </a:cubicBezTo>
                  <a:cubicBezTo>
                    <a:pt x="637" y="1648"/>
                    <a:pt x="637" y="1639"/>
                    <a:pt x="647" y="1639"/>
                  </a:cubicBezTo>
                  <a:cubicBezTo>
                    <a:pt x="676" y="1629"/>
                    <a:pt x="696" y="1600"/>
                    <a:pt x="676" y="1570"/>
                  </a:cubicBezTo>
                  <a:lnTo>
                    <a:pt x="128" y="42"/>
                  </a:lnTo>
                  <a:cubicBezTo>
                    <a:pt x="120" y="18"/>
                    <a:pt x="92" y="1"/>
                    <a:pt x="6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0" name="Google Shape;3080;p39"/>
            <p:cNvSpPr/>
            <p:nvPr/>
          </p:nvSpPr>
          <p:spPr>
            <a:xfrm>
              <a:off x="8526511" y="4382875"/>
              <a:ext cx="81183" cy="312064"/>
            </a:xfrm>
            <a:custGeom>
              <a:avLst/>
              <a:gdLst/>
              <a:ahLst/>
              <a:cxnLst/>
              <a:rect l="l" t="t" r="r" b="b"/>
              <a:pathLst>
                <a:path w="442" h="1699" extrusionOk="0">
                  <a:moveTo>
                    <a:pt x="62" y="0"/>
                  </a:moveTo>
                  <a:cubicBezTo>
                    <a:pt x="58" y="0"/>
                    <a:pt x="54" y="1"/>
                    <a:pt x="50" y="2"/>
                  </a:cubicBezTo>
                  <a:cubicBezTo>
                    <a:pt x="20" y="12"/>
                    <a:pt x="0" y="42"/>
                    <a:pt x="0" y="71"/>
                  </a:cubicBezTo>
                  <a:lnTo>
                    <a:pt x="314" y="1648"/>
                  </a:lnTo>
                  <a:cubicBezTo>
                    <a:pt x="322" y="1680"/>
                    <a:pt x="343" y="1699"/>
                    <a:pt x="367" y="1699"/>
                  </a:cubicBezTo>
                  <a:cubicBezTo>
                    <a:pt x="372" y="1699"/>
                    <a:pt x="377" y="1698"/>
                    <a:pt x="383" y="1696"/>
                  </a:cubicBezTo>
                  <a:lnTo>
                    <a:pt x="392" y="1696"/>
                  </a:lnTo>
                  <a:cubicBezTo>
                    <a:pt x="422" y="1687"/>
                    <a:pt x="441" y="1657"/>
                    <a:pt x="431" y="1628"/>
                  </a:cubicBezTo>
                  <a:lnTo>
                    <a:pt x="118" y="51"/>
                  </a:lnTo>
                  <a:cubicBezTo>
                    <a:pt x="118" y="26"/>
                    <a:pt x="89" y="0"/>
                    <a:pt x="62"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1" name="Google Shape;3081;p39"/>
            <p:cNvSpPr/>
            <p:nvPr/>
          </p:nvSpPr>
          <p:spPr>
            <a:xfrm>
              <a:off x="8357347" y="4467182"/>
              <a:ext cx="115346" cy="301594"/>
            </a:xfrm>
            <a:custGeom>
              <a:avLst/>
              <a:gdLst/>
              <a:ahLst/>
              <a:cxnLst/>
              <a:rect l="l" t="t" r="r" b="b"/>
              <a:pathLst>
                <a:path w="628" h="1642" extrusionOk="0">
                  <a:moveTo>
                    <a:pt x="66" y="1"/>
                  </a:moveTo>
                  <a:cubicBezTo>
                    <a:pt x="60" y="1"/>
                    <a:pt x="55" y="2"/>
                    <a:pt x="50" y="3"/>
                  </a:cubicBezTo>
                  <a:cubicBezTo>
                    <a:pt x="20" y="13"/>
                    <a:pt x="1" y="53"/>
                    <a:pt x="11" y="82"/>
                  </a:cubicBezTo>
                  <a:lnTo>
                    <a:pt x="501" y="1600"/>
                  </a:lnTo>
                  <a:cubicBezTo>
                    <a:pt x="508" y="1624"/>
                    <a:pt x="537" y="1642"/>
                    <a:pt x="563" y="1642"/>
                  </a:cubicBezTo>
                  <a:cubicBezTo>
                    <a:pt x="568" y="1642"/>
                    <a:pt x="574" y="1641"/>
                    <a:pt x="579" y="1639"/>
                  </a:cubicBezTo>
                  <a:cubicBezTo>
                    <a:pt x="608" y="1629"/>
                    <a:pt x="628" y="1600"/>
                    <a:pt x="618" y="1570"/>
                  </a:cubicBezTo>
                  <a:lnTo>
                    <a:pt x="128" y="42"/>
                  </a:lnTo>
                  <a:cubicBezTo>
                    <a:pt x="120" y="18"/>
                    <a:pt x="92" y="1"/>
                    <a:pt x="6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2" name="Google Shape;3082;p39"/>
            <p:cNvSpPr/>
            <p:nvPr/>
          </p:nvSpPr>
          <p:spPr>
            <a:xfrm>
              <a:off x="8099469" y="4304079"/>
              <a:ext cx="578201" cy="242084"/>
            </a:xfrm>
            <a:custGeom>
              <a:avLst/>
              <a:gdLst/>
              <a:ahLst/>
              <a:cxnLst/>
              <a:rect l="l" t="t" r="r" b="b"/>
              <a:pathLst>
                <a:path w="3148" h="1318" extrusionOk="0">
                  <a:moveTo>
                    <a:pt x="2453" y="0"/>
                  </a:moveTo>
                  <a:lnTo>
                    <a:pt x="63" y="725"/>
                  </a:lnTo>
                  <a:cubicBezTo>
                    <a:pt x="63" y="725"/>
                    <a:pt x="1" y="1318"/>
                    <a:pt x="768" y="1318"/>
                  </a:cubicBezTo>
                  <a:cubicBezTo>
                    <a:pt x="961" y="1318"/>
                    <a:pt x="1208" y="1280"/>
                    <a:pt x="1522" y="1185"/>
                  </a:cubicBezTo>
                  <a:cubicBezTo>
                    <a:pt x="3148" y="686"/>
                    <a:pt x="2453" y="0"/>
                    <a:pt x="2453"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3" name="Google Shape;3083;p39"/>
            <p:cNvSpPr/>
            <p:nvPr/>
          </p:nvSpPr>
          <p:spPr>
            <a:xfrm>
              <a:off x="8111041" y="4304079"/>
              <a:ext cx="447977" cy="162001"/>
            </a:xfrm>
            <a:custGeom>
              <a:avLst/>
              <a:gdLst/>
              <a:ahLst/>
              <a:cxnLst/>
              <a:rect l="l" t="t" r="r" b="b"/>
              <a:pathLst>
                <a:path w="2439" h="882" extrusionOk="0">
                  <a:moveTo>
                    <a:pt x="2390" y="0"/>
                  </a:moveTo>
                  <a:cubicBezTo>
                    <a:pt x="2096" y="314"/>
                    <a:pt x="1733" y="558"/>
                    <a:pt x="1313" y="686"/>
                  </a:cubicBezTo>
                  <a:lnTo>
                    <a:pt x="1303" y="686"/>
                  </a:lnTo>
                  <a:cubicBezTo>
                    <a:pt x="1293" y="686"/>
                    <a:pt x="1293" y="686"/>
                    <a:pt x="1293" y="695"/>
                  </a:cubicBezTo>
                  <a:lnTo>
                    <a:pt x="1283" y="695"/>
                  </a:lnTo>
                  <a:cubicBezTo>
                    <a:pt x="1126" y="735"/>
                    <a:pt x="970" y="764"/>
                    <a:pt x="823" y="784"/>
                  </a:cubicBezTo>
                  <a:cubicBezTo>
                    <a:pt x="745" y="793"/>
                    <a:pt x="666" y="793"/>
                    <a:pt x="578" y="793"/>
                  </a:cubicBezTo>
                  <a:cubicBezTo>
                    <a:pt x="382" y="793"/>
                    <a:pt x="186" y="774"/>
                    <a:pt x="0" y="725"/>
                  </a:cubicBezTo>
                  <a:lnTo>
                    <a:pt x="0" y="804"/>
                  </a:lnTo>
                  <a:cubicBezTo>
                    <a:pt x="196" y="852"/>
                    <a:pt x="401" y="882"/>
                    <a:pt x="608" y="882"/>
                  </a:cubicBezTo>
                  <a:cubicBezTo>
                    <a:pt x="852" y="882"/>
                    <a:pt x="1097" y="843"/>
                    <a:pt x="1342" y="774"/>
                  </a:cubicBezTo>
                  <a:cubicBezTo>
                    <a:pt x="1773" y="637"/>
                    <a:pt x="2135" y="382"/>
                    <a:pt x="2439" y="59"/>
                  </a:cubicBezTo>
                  <a:cubicBezTo>
                    <a:pt x="2419" y="20"/>
                    <a:pt x="2390" y="0"/>
                    <a:pt x="2390" y="0"/>
                  </a:cubicBezTo>
                  <a:close/>
                </a:path>
              </a:pathLst>
            </a:custGeom>
            <a:solidFill>
              <a:srgbClr val="DE6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4" name="Google Shape;3084;p39"/>
            <p:cNvSpPr/>
            <p:nvPr/>
          </p:nvSpPr>
          <p:spPr>
            <a:xfrm>
              <a:off x="8147224" y="4477468"/>
              <a:ext cx="53449" cy="38204"/>
            </a:xfrm>
            <a:custGeom>
              <a:avLst/>
              <a:gdLst/>
              <a:ahLst/>
              <a:cxnLst/>
              <a:rect l="l" t="t" r="r" b="b"/>
              <a:pathLst>
                <a:path w="291" h="208" extrusionOk="0">
                  <a:moveTo>
                    <a:pt x="149" y="1"/>
                  </a:moveTo>
                  <a:cubicBezTo>
                    <a:pt x="139" y="1"/>
                    <a:pt x="128" y="3"/>
                    <a:pt x="117" y="6"/>
                  </a:cubicBezTo>
                  <a:cubicBezTo>
                    <a:pt x="0" y="42"/>
                    <a:pt x="39" y="207"/>
                    <a:pt x="143" y="207"/>
                  </a:cubicBezTo>
                  <a:cubicBezTo>
                    <a:pt x="153" y="207"/>
                    <a:pt x="164" y="205"/>
                    <a:pt x="175" y="202"/>
                  </a:cubicBezTo>
                  <a:cubicBezTo>
                    <a:pt x="291" y="166"/>
                    <a:pt x="253" y="1"/>
                    <a:pt x="14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5" name="Google Shape;3085;p39"/>
            <p:cNvSpPr/>
            <p:nvPr/>
          </p:nvSpPr>
          <p:spPr>
            <a:xfrm>
              <a:off x="8262020" y="4477468"/>
              <a:ext cx="52347" cy="37837"/>
            </a:xfrm>
            <a:custGeom>
              <a:avLst/>
              <a:gdLst/>
              <a:ahLst/>
              <a:cxnLst/>
              <a:rect l="l" t="t" r="r" b="b"/>
              <a:pathLst>
                <a:path w="285" h="206" extrusionOk="0">
                  <a:moveTo>
                    <a:pt x="149" y="1"/>
                  </a:moveTo>
                  <a:cubicBezTo>
                    <a:pt x="139" y="1"/>
                    <a:pt x="129" y="3"/>
                    <a:pt x="119" y="6"/>
                  </a:cubicBezTo>
                  <a:cubicBezTo>
                    <a:pt x="0" y="42"/>
                    <a:pt x="42" y="205"/>
                    <a:pt x="150" y="205"/>
                  </a:cubicBezTo>
                  <a:cubicBezTo>
                    <a:pt x="159" y="205"/>
                    <a:pt x="168" y="204"/>
                    <a:pt x="177" y="202"/>
                  </a:cubicBezTo>
                  <a:cubicBezTo>
                    <a:pt x="284" y="166"/>
                    <a:pt x="245" y="1"/>
                    <a:pt x="14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6" name="Google Shape;3086;p39"/>
            <p:cNvSpPr/>
            <p:nvPr/>
          </p:nvSpPr>
          <p:spPr>
            <a:xfrm>
              <a:off x="8359551" y="4454141"/>
              <a:ext cx="53449" cy="38204"/>
            </a:xfrm>
            <a:custGeom>
              <a:avLst/>
              <a:gdLst/>
              <a:ahLst/>
              <a:cxnLst/>
              <a:rect l="l" t="t" r="r" b="b"/>
              <a:pathLst>
                <a:path w="291" h="208" extrusionOk="0">
                  <a:moveTo>
                    <a:pt x="149" y="1"/>
                  </a:moveTo>
                  <a:cubicBezTo>
                    <a:pt x="139" y="1"/>
                    <a:pt x="128" y="3"/>
                    <a:pt x="116" y="6"/>
                  </a:cubicBezTo>
                  <a:cubicBezTo>
                    <a:pt x="0" y="42"/>
                    <a:pt x="38" y="207"/>
                    <a:pt x="142" y="207"/>
                  </a:cubicBezTo>
                  <a:cubicBezTo>
                    <a:pt x="153" y="207"/>
                    <a:pt x="164" y="206"/>
                    <a:pt x="175" y="202"/>
                  </a:cubicBezTo>
                  <a:cubicBezTo>
                    <a:pt x="291" y="166"/>
                    <a:pt x="252" y="1"/>
                    <a:pt x="14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7" name="Google Shape;3087;p39"/>
            <p:cNvSpPr/>
            <p:nvPr/>
          </p:nvSpPr>
          <p:spPr>
            <a:xfrm>
              <a:off x="8447715" y="4414651"/>
              <a:ext cx="53449" cy="38021"/>
            </a:xfrm>
            <a:custGeom>
              <a:avLst/>
              <a:gdLst/>
              <a:ahLst/>
              <a:cxnLst/>
              <a:rect l="l" t="t" r="r" b="b"/>
              <a:pathLst>
                <a:path w="291" h="207" extrusionOk="0">
                  <a:moveTo>
                    <a:pt x="149" y="1"/>
                  </a:moveTo>
                  <a:cubicBezTo>
                    <a:pt x="138" y="1"/>
                    <a:pt x="127" y="2"/>
                    <a:pt x="116" y="6"/>
                  </a:cubicBezTo>
                  <a:cubicBezTo>
                    <a:pt x="0" y="41"/>
                    <a:pt x="39" y="207"/>
                    <a:pt x="142" y="207"/>
                  </a:cubicBezTo>
                  <a:cubicBezTo>
                    <a:pt x="152" y="207"/>
                    <a:pt x="163" y="205"/>
                    <a:pt x="175" y="202"/>
                  </a:cubicBezTo>
                  <a:cubicBezTo>
                    <a:pt x="291" y="166"/>
                    <a:pt x="253" y="1"/>
                    <a:pt x="14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8" name="Google Shape;3088;p39"/>
            <p:cNvSpPr/>
            <p:nvPr/>
          </p:nvSpPr>
          <p:spPr>
            <a:xfrm>
              <a:off x="8516225" y="4358814"/>
              <a:ext cx="51612" cy="36368"/>
            </a:xfrm>
            <a:custGeom>
              <a:avLst/>
              <a:gdLst/>
              <a:ahLst/>
              <a:cxnLst/>
              <a:rect l="l" t="t" r="r" b="b"/>
              <a:pathLst>
                <a:path w="281" h="198" extrusionOk="0">
                  <a:moveTo>
                    <a:pt x="145" y="0"/>
                  </a:moveTo>
                  <a:cubicBezTo>
                    <a:pt x="136" y="0"/>
                    <a:pt x="126" y="2"/>
                    <a:pt x="115" y="6"/>
                  </a:cubicBezTo>
                  <a:cubicBezTo>
                    <a:pt x="0" y="41"/>
                    <a:pt x="38" y="198"/>
                    <a:pt x="140" y="198"/>
                  </a:cubicBezTo>
                  <a:cubicBezTo>
                    <a:pt x="151" y="198"/>
                    <a:pt x="162" y="196"/>
                    <a:pt x="174" y="192"/>
                  </a:cubicBezTo>
                  <a:cubicBezTo>
                    <a:pt x="281" y="165"/>
                    <a:pt x="242" y="0"/>
                    <a:pt x="1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9" name="Google Shape;3089;p39"/>
            <p:cNvSpPr/>
            <p:nvPr/>
          </p:nvSpPr>
          <p:spPr>
            <a:xfrm>
              <a:off x="7438244" y="3171728"/>
              <a:ext cx="1309769" cy="1278011"/>
            </a:xfrm>
            <a:custGeom>
              <a:avLst/>
              <a:gdLst/>
              <a:ahLst/>
              <a:cxnLst/>
              <a:rect l="l" t="t" r="r" b="b"/>
              <a:pathLst>
                <a:path w="7131" h="6958" extrusionOk="0">
                  <a:moveTo>
                    <a:pt x="4022" y="0"/>
                  </a:moveTo>
                  <a:cubicBezTo>
                    <a:pt x="3656" y="0"/>
                    <a:pt x="3289" y="56"/>
                    <a:pt x="2939" y="161"/>
                  </a:cubicBezTo>
                  <a:cubicBezTo>
                    <a:pt x="1028" y="740"/>
                    <a:pt x="0" y="2649"/>
                    <a:pt x="882" y="4510"/>
                  </a:cubicBezTo>
                  <a:cubicBezTo>
                    <a:pt x="1469" y="5752"/>
                    <a:pt x="2811" y="6958"/>
                    <a:pt x="4249" y="6958"/>
                  </a:cubicBezTo>
                  <a:cubicBezTo>
                    <a:pt x="4490" y="6958"/>
                    <a:pt x="4733" y="6924"/>
                    <a:pt x="4976" y="6851"/>
                  </a:cubicBezTo>
                  <a:cubicBezTo>
                    <a:pt x="6317" y="6440"/>
                    <a:pt x="7042" y="4862"/>
                    <a:pt x="7111" y="3560"/>
                  </a:cubicBezTo>
                  <a:cubicBezTo>
                    <a:pt x="7130" y="3051"/>
                    <a:pt x="7061" y="2531"/>
                    <a:pt x="6905" y="2042"/>
                  </a:cubicBezTo>
                  <a:cubicBezTo>
                    <a:pt x="6689" y="1425"/>
                    <a:pt x="6327" y="866"/>
                    <a:pt x="5769" y="494"/>
                  </a:cubicBezTo>
                  <a:cubicBezTo>
                    <a:pt x="5247" y="157"/>
                    <a:pt x="4636" y="0"/>
                    <a:pt x="4022"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0" name="Google Shape;3090;p39"/>
            <p:cNvSpPr/>
            <p:nvPr/>
          </p:nvSpPr>
          <p:spPr>
            <a:xfrm>
              <a:off x="7574897" y="3182932"/>
              <a:ext cx="1057954" cy="1259459"/>
            </a:xfrm>
            <a:custGeom>
              <a:avLst/>
              <a:gdLst/>
              <a:ahLst/>
              <a:cxnLst/>
              <a:rect l="l" t="t" r="r" b="b"/>
              <a:pathLst>
                <a:path w="5760" h="6857" extrusionOk="0">
                  <a:moveTo>
                    <a:pt x="2857" y="0"/>
                  </a:moveTo>
                  <a:cubicBezTo>
                    <a:pt x="2628" y="0"/>
                    <a:pt x="2401" y="34"/>
                    <a:pt x="2184" y="100"/>
                  </a:cubicBezTo>
                  <a:cubicBezTo>
                    <a:pt x="706" y="551"/>
                    <a:pt x="1" y="2363"/>
                    <a:pt x="813" y="4244"/>
                  </a:cubicBezTo>
                  <a:cubicBezTo>
                    <a:pt x="1387" y="5538"/>
                    <a:pt x="2593" y="6856"/>
                    <a:pt x="3782" y="6856"/>
                  </a:cubicBezTo>
                  <a:cubicBezTo>
                    <a:pt x="3932" y="6856"/>
                    <a:pt x="4083" y="6835"/>
                    <a:pt x="4232" y="6790"/>
                  </a:cubicBezTo>
                  <a:cubicBezTo>
                    <a:pt x="5270" y="6477"/>
                    <a:pt x="5760" y="4968"/>
                    <a:pt x="5730" y="3695"/>
                  </a:cubicBezTo>
                  <a:cubicBezTo>
                    <a:pt x="5710" y="3195"/>
                    <a:pt x="5632" y="2677"/>
                    <a:pt x="5475" y="2196"/>
                  </a:cubicBezTo>
                  <a:cubicBezTo>
                    <a:pt x="5270" y="1569"/>
                    <a:pt x="4937" y="1001"/>
                    <a:pt x="4467" y="610"/>
                  </a:cubicBezTo>
                  <a:cubicBezTo>
                    <a:pt x="3976" y="195"/>
                    <a:pt x="3408" y="0"/>
                    <a:pt x="285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1" name="Google Shape;3091;p39"/>
            <p:cNvSpPr/>
            <p:nvPr/>
          </p:nvSpPr>
          <p:spPr>
            <a:xfrm>
              <a:off x="7767387" y="3194320"/>
              <a:ext cx="725139" cy="1240357"/>
            </a:xfrm>
            <a:custGeom>
              <a:avLst/>
              <a:gdLst/>
              <a:ahLst/>
              <a:cxnLst/>
              <a:rect l="l" t="t" r="r" b="b"/>
              <a:pathLst>
                <a:path w="3948" h="6753" extrusionOk="0">
                  <a:moveTo>
                    <a:pt x="1388" y="1"/>
                  </a:moveTo>
                  <a:cubicBezTo>
                    <a:pt x="1301" y="1"/>
                    <a:pt x="1217" y="13"/>
                    <a:pt x="1136" y="38"/>
                  </a:cubicBezTo>
                  <a:cubicBezTo>
                    <a:pt x="245" y="313"/>
                    <a:pt x="0" y="1988"/>
                    <a:pt x="725" y="3888"/>
                  </a:cubicBezTo>
                  <a:cubicBezTo>
                    <a:pt x="1254" y="5274"/>
                    <a:pt x="2233" y="6753"/>
                    <a:pt x="3006" y="6753"/>
                  </a:cubicBezTo>
                  <a:cubicBezTo>
                    <a:pt x="3063" y="6753"/>
                    <a:pt x="3119" y="6745"/>
                    <a:pt x="3174" y="6728"/>
                  </a:cubicBezTo>
                  <a:cubicBezTo>
                    <a:pt x="3800" y="6542"/>
                    <a:pt x="3948" y="5141"/>
                    <a:pt x="3781" y="3897"/>
                  </a:cubicBezTo>
                  <a:cubicBezTo>
                    <a:pt x="3722" y="3427"/>
                    <a:pt x="3604" y="2918"/>
                    <a:pt x="3448" y="2428"/>
                  </a:cubicBezTo>
                  <a:cubicBezTo>
                    <a:pt x="3252" y="1801"/>
                    <a:pt x="2978" y="1214"/>
                    <a:pt x="2645" y="783"/>
                  </a:cubicBezTo>
                  <a:cubicBezTo>
                    <a:pt x="2228" y="254"/>
                    <a:pt x="1779" y="1"/>
                    <a:pt x="1388"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2" name="Google Shape;3092;p39"/>
            <p:cNvSpPr/>
            <p:nvPr/>
          </p:nvSpPr>
          <p:spPr>
            <a:xfrm>
              <a:off x="7916714" y="3200381"/>
              <a:ext cx="475161" cy="1230439"/>
            </a:xfrm>
            <a:custGeom>
              <a:avLst/>
              <a:gdLst/>
              <a:ahLst/>
              <a:cxnLst/>
              <a:rect l="l" t="t" r="r" b="b"/>
              <a:pathLst>
                <a:path w="2587" h="6699" extrusionOk="0">
                  <a:moveTo>
                    <a:pt x="356" y="1"/>
                  </a:moveTo>
                  <a:cubicBezTo>
                    <a:pt x="344" y="1"/>
                    <a:pt x="334" y="2"/>
                    <a:pt x="323" y="5"/>
                  </a:cubicBezTo>
                  <a:cubicBezTo>
                    <a:pt x="1" y="103"/>
                    <a:pt x="196" y="1641"/>
                    <a:pt x="843" y="3570"/>
                  </a:cubicBezTo>
                  <a:cubicBezTo>
                    <a:pt x="1330" y="5041"/>
                    <a:pt x="2041" y="6698"/>
                    <a:pt x="2339" y="6698"/>
                  </a:cubicBezTo>
                  <a:cubicBezTo>
                    <a:pt x="2346" y="6698"/>
                    <a:pt x="2353" y="6697"/>
                    <a:pt x="2361" y="6695"/>
                  </a:cubicBezTo>
                  <a:cubicBezTo>
                    <a:pt x="2586" y="6626"/>
                    <a:pt x="2390" y="5333"/>
                    <a:pt x="2106" y="4129"/>
                  </a:cubicBezTo>
                  <a:cubicBezTo>
                    <a:pt x="1988" y="3668"/>
                    <a:pt x="1851" y="3169"/>
                    <a:pt x="1705" y="2679"/>
                  </a:cubicBezTo>
                  <a:cubicBezTo>
                    <a:pt x="1509" y="2053"/>
                    <a:pt x="1293" y="1445"/>
                    <a:pt x="1078" y="975"/>
                  </a:cubicBezTo>
                  <a:cubicBezTo>
                    <a:pt x="775" y="325"/>
                    <a:pt x="516" y="1"/>
                    <a:pt x="35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3" name="Google Shape;3093;p39"/>
            <p:cNvSpPr/>
            <p:nvPr/>
          </p:nvSpPr>
          <p:spPr>
            <a:xfrm>
              <a:off x="8490511" y="3258789"/>
              <a:ext cx="5694" cy="3857"/>
            </a:xfrm>
            <a:custGeom>
              <a:avLst/>
              <a:gdLst/>
              <a:ahLst/>
              <a:cxnLst/>
              <a:rect l="l" t="t" r="r" b="b"/>
              <a:pathLst>
                <a:path w="31" h="21" extrusionOk="0">
                  <a:moveTo>
                    <a:pt x="20" y="20"/>
                  </a:moveTo>
                  <a:lnTo>
                    <a:pt x="30" y="20"/>
                  </a:lnTo>
                  <a:lnTo>
                    <a:pt x="20" y="20"/>
                  </a:lnTo>
                  <a:close/>
                  <a:moveTo>
                    <a:pt x="20" y="11"/>
                  </a:moveTo>
                  <a:lnTo>
                    <a:pt x="20" y="20"/>
                  </a:lnTo>
                  <a:lnTo>
                    <a:pt x="20" y="11"/>
                  </a:lnTo>
                  <a:close/>
                  <a:moveTo>
                    <a:pt x="11" y="11"/>
                  </a:moveTo>
                  <a:lnTo>
                    <a:pt x="20" y="11"/>
                  </a:lnTo>
                  <a:lnTo>
                    <a:pt x="11" y="11"/>
                  </a:lnTo>
                  <a:close/>
                  <a:moveTo>
                    <a:pt x="11" y="11"/>
                  </a:moveTo>
                  <a:lnTo>
                    <a:pt x="11" y="11"/>
                  </a:lnTo>
                  <a:lnTo>
                    <a:pt x="11" y="11"/>
                  </a:lnTo>
                  <a:close/>
                  <a:moveTo>
                    <a:pt x="0" y="1"/>
                  </a:moveTo>
                  <a:lnTo>
                    <a:pt x="0" y="1"/>
                  </a:lnTo>
                  <a:lnTo>
                    <a:pt x="0" y="1"/>
                  </a:lnTo>
                  <a:close/>
                  <a:moveTo>
                    <a:pt x="0" y="1"/>
                  </a:moveTo>
                  <a:lnTo>
                    <a:pt x="0" y="1"/>
                  </a:lnTo>
                  <a:close/>
                </a:path>
              </a:pathLst>
            </a:custGeom>
            <a:solidFill>
              <a:srgbClr val="DC4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4" name="Google Shape;3094;p39"/>
            <p:cNvSpPr/>
            <p:nvPr/>
          </p:nvSpPr>
          <p:spPr>
            <a:xfrm>
              <a:off x="8496021" y="3262463"/>
              <a:ext cx="233999" cy="378003"/>
            </a:xfrm>
            <a:custGeom>
              <a:avLst/>
              <a:gdLst/>
              <a:ahLst/>
              <a:cxnLst/>
              <a:rect l="l" t="t" r="r" b="b"/>
              <a:pathLst>
                <a:path w="1274" h="2058" extrusionOk="0">
                  <a:moveTo>
                    <a:pt x="0" y="0"/>
                  </a:moveTo>
                  <a:lnTo>
                    <a:pt x="10" y="0"/>
                  </a:lnTo>
                  <a:cubicBezTo>
                    <a:pt x="568" y="372"/>
                    <a:pt x="930" y="931"/>
                    <a:pt x="1146" y="1548"/>
                  </a:cubicBezTo>
                  <a:cubicBezTo>
                    <a:pt x="1195" y="1715"/>
                    <a:pt x="1244" y="1881"/>
                    <a:pt x="1273" y="2057"/>
                  </a:cubicBezTo>
                  <a:lnTo>
                    <a:pt x="1273" y="2057"/>
                  </a:lnTo>
                  <a:cubicBezTo>
                    <a:pt x="1244" y="1881"/>
                    <a:pt x="1195" y="1715"/>
                    <a:pt x="1146" y="1548"/>
                  </a:cubicBezTo>
                  <a:cubicBezTo>
                    <a:pt x="930" y="931"/>
                    <a:pt x="568" y="372"/>
                    <a:pt x="10" y="0"/>
                  </a:cubicBezTo>
                  <a:close/>
                </a:path>
              </a:pathLst>
            </a:custGeom>
            <a:solidFill>
              <a:srgbClr val="DC4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5" name="Google Shape;3095;p39"/>
            <p:cNvSpPr/>
            <p:nvPr/>
          </p:nvSpPr>
          <p:spPr>
            <a:xfrm>
              <a:off x="8262020" y="4431733"/>
              <a:ext cx="84673" cy="16347"/>
            </a:xfrm>
            <a:custGeom>
              <a:avLst/>
              <a:gdLst/>
              <a:ahLst/>
              <a:cxnLst/>
              <a:rect l="l" t="t" r="r" b="b"/>
              <a:pathLst>
                <a:path w="461" h="89" extrusionOk="0">
                  <a:moveTo>
                    <a:pt x="461" y="0"/>
                  </a:moveTo>
                  <a:cubicBezTo>
                    <a:pt x="304" y="40"/>
                    <a:pt x="148" y="69"/>
                    <a:pt x="1" y="89"/>
                  </a:cubicBezTo>
                  <a:cubicBezTo>
                    <a:pt x="148" y="69"/>
                    <a:pt x="304" y="40"/>
                    <a:pt x="461" y="0"/>
                  </a:cubicBezTo>
                  <a:close/>
                </a:path>
              </a:pathLst>
            </a:custGeom>
            <a:solidFill>
              <a:srgbClr val="D55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6" name="Google Shape;3096;p39"/>
            <p:cNvSpPr/>
            <p:nvPr/>
          </p:nvSpPr>
          <p:spPr>
            <a:xfrm>
              <a:off x="8094694" y="3229952"/>
              <a:ext cx="649650" cy="1219969"/>
            </a:xfrm>
            <a:custGeom>
              <a:avLst/>
              <a:gdLst/>
              <a:ahLst/>
              <a:cxnLst/>
              <a:rect l="l" t="t" r="r" b="b"/>
              <a:pathLst>
                <a:path w="3537" h="6642" extrusionOk="0">
                  <a:moveTo>
                    <a:pt x="1872" y="1"/>
                  </a:moveTo>
                  <a:cubicBezTo>
                    <a:pt x="2410" y="560"/>
                    <a:pt x="2821" y="1235"/>
                    <a:pt x="3008" y="1979"/>
                  </a:cubicBezTo>
                  <a:cubicBezTo>
                    <a:pt x="3174" y="2685"/>
                    <a:pt x="3135" y="3448"/>
                    <a:pt x="2871" y="4125"/>
                  </a:cubicBezTo>
                  <a:cubicBezTo>
                    <a:pt x="2743" y="5202"/>
                    <a:pt x="2264" y="6269"/>
                    <a:pt x="1402" y="6534"/>
                  </a:cubicBezTo>
                  <a:cubicBezTo>
                    <a:pt x="2743" y="6123"/>
                    <a:pt x="3478" y="4545"/>
                    <a:pt x="3537" y="3243"/>
                  </a:cubicBezTo>
                  <a:lnTo>
                    <a:pt x="3537" y="3047"/>
                  </a:lnTo>
                  <a:cubicBezTo>
                    <a:pt x="3537" y="2773"/>
                    <a:pt x="3507" y="2499"/>
                    <a:pt x="3458" y="2234"/>
                  </a:cubicBezTo>
                  <a:cubicBezTo>
                    <a:pt x="3429" y="2058"/>
                    <a:pt x="3380" y="1892"/>
                    <a:pt x="3331" y="1725"/>
                  </a:cubicBezTo>
                  <a:cubicBezTo>
                    <a:pt x="3115" y="1108"/>
                    <a:pt x="2753" y="549"/>
                    <a:pt x="2195" y="177"/>
                  </a:cubicBezTo>
                  <a:lnTo>
                    <a:pt x="2175" y="177"/>
                  </a:lnTo>
                  <a:lnTo>
                    <a:pt x="2175" y="168"/>
                  </a:lnTo>
                  <a:lnTo>
                    <a:pt x="2166" y="168"/>
                  </a:lnTo>
                  <a:cubicBezTo>
                    <a:pt x="2166" y="158"/>
                    <a:pt x="2155" y="158"/>
                    <a:pt x="2155" y="158"/>
                  </a:cubicBezTo>
                  <a:cubicBezTo>
                    <a:pt x="2058" y="99"/>
                    <a:pt x="1970" y="50"/>
                    <a:pt x="1872" y="1"/>
                  </a:cubicBezTo>
                  <a:close/>
                  <a:moveTo>
                    <a:pt x="1372" y="6543"/>
                  </a:moveTo>
                  <a:cubicBezTo>
                    <a:pt x="1319" y="6557"/>
                    <a:pt x="1267" y="6569"/>
                    <a:pt x="1214" y="6580"/>
                  </a:cubicBezTo>
                  <a:lnTo>
                    <a:pt x="1214" y="6580"/>
                  </a:lnTo>
                  <a:cubicBezTo>
                    <a:pt x="1270" y="6570"/>
                    <a:pt x="1326" y="6558"/>
                    <a:pt x="1382" y="6543"/>
                  </a:cubicBezTo>
                  <a:close/>
                  <a:moveTo>
                    <a:pt x="109" y="6397"/>
                  </a:moveTo>
                  <a:cubicBezTo>
                    <a:pt x="79" y="6456"/>
                    <a:pt x="50" y="6514"/>
                    <a:pt x="1" y="6554"/>
                  </a:cubicBezTo>
                  <a:cubicBezTo>
                    <a:pt x="216" y="6612"/>
                    <a:pt x="442" y="6641"/>
                    <a:pt x="677" y="6641"/>
                  </a:cubicBezTo>
                  <a:cubicBezTo>
                    <a:pt x="755" y="6641"/>
                    <a:pt x="834" y="6641"/>
                    <a:pt x="912" y="6632"/>
                  </a:cubicBezTo>
                  <a:cubicBezTo>
                    <a:pt x="1009" y="6619"/>
                    <a:pt x="1111" y="6601"/>
                    <a:pt x="1214" y="6580"/>
                  </a:cubicBezTo>
                  <a:lnTo>
                    <a:pt x="1214" y="6580"/>
                  </a:lnTo>
                  <a:cubicBezTo>
                    <a:pt x="1124" y="6595"/>
                    <a:pt x="1036" y="6602"/>
                    <a:pt x="951" y="6602"/>
                  </a:cubicBezTo>
                  <a:cubicBezTo>
                    <a:pt x="667" y="6602"/>
                    <a:pt x="383" y="6524"/>
                    <a:pt x="109" y="6397"/>
                  </a:cubicBezTo>
                  <a:close/>
                </a:path>
              </a:pathLst>
            </a:custGeom>
            <a:solidFill>
              <a:srgbClr val="DE6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7" name="Google Shape;3097;p39"/>
            <p:cNvSpPr/>
            <p:nvPr/>
          </p:nvSpPr>
          <p:spPr>
            <a:xfrm>
              <a:off x="8114530" y="3987425"/>
              <a:ext cx="507487" cy="455330"/>
            </a:xfrm>
            <a:custGeom>
              <a:avLst/>
              <a:gdLst/>
              <a:ahLst/>
              <a:cxnLst/>
              <a:rect l="l" t="t" r="r" b="b"/>
              <a:pathLst>
                <a:path w="2763" h="2479" extrusionOk="0">
                  <a:moveTo>
                    <a:pt x="2763" y="1"/>
                  </a:moveTo>
                  <a:cubicBezTo>
                    <a:pt x="2635" y="314"/>
                    <a:pt x="2459" y="617"/>
                    <a:pt x="2224" y="872"/>
                  </a:cubicBezTo>
                  <a:cubicBezTo>
                    <a:pt x="2136" y="980"/>
                    <a:pt x="2028" y="1087"/>
                    <a:pt x="1921" y="1185"/>
                  </a:cubicBezTo>
                  <a:cubicBezTo>
                    <a:pt x="1842" y="1812"/>
                    <a:pt x="1647" y="2301"/>
                    <a:pt x="1295" y="2410"/>
                  </a:cubicBezTo>
                  <a:lnTo>
                    <a:pt x="1295" y="2410"/>
                  </a:lnTo>
                  <a:cubicBezTo>
                    <a:pt x="2156" y="2144"/>
                    <a:pt x="2635" y="1078"/>
                    <a:pt x="2763" y="1"/>
                  </a:cubicBezTo>
                  <a:close/>
                  <a:moveTo>
                    <a:pt x="1295" y="2410"/>
                  </a:moveTo>
                  <a:cubicBezTo>
                    <a:pt x="1294" y="2410"/>
                    <a:pt x="1294" y="2410"/>
                    <a:pt x="1294" y="2410"/>
                  </a:cubicBezTo>
                  <a:cubicBezTo>
                    <a:pt x="1294" y="2410"/>
                    <a:pt x="1294" y="2410"/>
                    <a:pt x="1295" y="2410"/>
                  </a:cubicBezTo>
                  <a:close/>
                  <a:moveTo>
                    <a:pt x="275" y="1979"/>
                  </a:moveTo>
                  <a:cubicBezTo>
                    <a:pt x="197" y="1999"/>
                    <a:pt x="108" y="2008"/>
                    <a:pt x="20" y="2028"/>
                  </a:cubicBezTo>
                  <a:cubicBezTo>
                    <a:pt x="30" y="2106"/>
                    <a:pt x="30" y="2195"/>
                    <a:pt x="1" y="2273"/>
                  </a:cubicBezTo>
                  <a:cubicBezTo>
                    <a:pt x="275" y="2400"/>
                    <a:pt x="559" y="2478"/>
                    <a:pt x="843" y="2478"/>
                  </a:cubicBezTo>
                  <a:cubicBezTo>
                    <a:pt x="980" y="2478"/>
                    <a:pt x="1127" y="2459"/>
                    <a:pt x="1274" y="2419"/>
                  </a:cubicBezTo>
                  <a:lnTo>
                    <a:pt x="1274" y="2410"/>
                  </a:lnTo>
                  <a:cubicBezTo>
                    <a:pt x="1225" y="2430"/>
                    <a:pt x="1176" y="2439"/>
                    <a:pt x="1117" y="2439"/>
                  </a:cubicBezTo>
                  <a:cubicBezTo>
                    <a:pt x="853" y="2439"/>
                    <a:pt x="569" y="2263"/>
                    <a:pt x="275" y="1979"/>
                  </a:cubicBezTo>
                  <a:close/>
                </a:path>
              </a:pathLst>
            </a:custGeom>
            <a:solidFill>
              <a:srgbClr val="C5BE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8" name="Google Shape;3098;p39"/>
            <p:cNvSpPr/>
            <p:nvPr/>
          </p:nvSpPr>
          <p:spPr>
            <a:xfrm>
              <a:off x="8165041" y="4205079"/>
              <a:ext cx="302325" cy="230328"/>
            </a:xfrm>
            <a:custGeom>
              <a:avLst/>
              <a:gdLst/>
              <a:ahLst/>
              <a:cxnLst/>
              <a:rect l="l" t="t" r="r" b="b"/>
              <a:pathLst>
                <a:path w="1646" h="1254" extrusionOk="0">
                  <a:moveTo>
                    <a:pt x="1646" y="0"/>
                  </a:moveTo>
                  <a:lnTo>
                    <a:pt x="1646" y="0"/>
                  </a:lnTo>
                  <a:cubicBezTo>
                    <a:pt x="1469" y="148"/>
                    <a:pt x="1273" y="275"/>
                    <a:pt x="1077" y="383"/>
                  </a:cubicBezTo>
                  <a:cubicBezTo>
                    <a:pt x="1126" y="853"/>
                    <a:pt x="1117" y="1186"/>
                    <a:pt x="1009" y="1225"/>
                  </a:cubicBezTo>
                  <a:lnTo>
                    <a:pt x="1019" y="1225"/>
                  </a:lnTo>
                  <a:cubicBezTo>
                    <a:pt x="1371" y="1117"/>
                    <a:pt x="1567" y="627"/>
                    <a:pt x="1646" y="0"/>
                  </a:cubicBezTo>
                  <a:close/>
                  <a:moveTo>
                    <a:pt x="519" y="637"/>
                  </a:moveTo>
                  <a:cubicBezTo>
                    <a:pt x="451" y="666"/>
                    <a:pt x="392" y="686"/>
                    <a:pt x="333" y="706"/>
                  </a:cubicBezTo>
                  <a:cubicBezTo>
                    <a:pt x="225" y="735"/>
                    <a:pt x="118" y="764"/>
                    <a:pt x="0" y="794"/>
                  </a:cubicBezTo>
                  <a:cubicBezTo>
                    <a:pt x="294" y="1078"/>
                    <a:pt x="578" y="1254"/>
                    <a:pt x="842" y="1254"/>
                  </a:cubicBezTo>
                  <a:cubicBezTo>
                    <a:pt x="892" y="1254"/>
                    <a:pt x="934" y="1247"/>
                    <a:pt x="976" y="1233"/>
                  </a:cubicBezTo>
                  <a:lnTo>
                    <a:pt x="976" y="1233"/>
                  </a:lnTo>
                  <a:cubicBezTo>
                    <a:pt x="980" y="1234"/>
                    <a:pt x="985" y="1234"/>
                    <a:pt x="989" y="1234"/>
                  </a:cubicBezTo>
                  <a:cubicBezTo>
                    <a:pt x="989" y="1234"/>
                    <a:pt x="999" y="1225"/>
                    <a:pt x="1009" y="1225"/>
                  </a:cubicBezTo>
                  <a:lnTo>
                    <a:pt x="999" y="1225"/>
                  </a:lnTo>
                  <a:cubicBezTo>
                    <a:pt x="991" y="1228"/>
                    <a:pt x="984" y="1231"/>
                    <a:pt x="976" y="1233"/>
                  </a:cubicBezTo>
                  <a:lnTo>
                    <a:pt x="976" y="1233"/>
                  </a:lnTo>
                  <a:cubicBezTo>
                    <a:pt x="859" y="1217"/>
                    <a:pt x="698" y="986"/>
                    <a:pt x="519" y="637"/>
                  </a:cubicBezTo>
                  <a:close/>
                </a:path>
              </a:pathLst>
            </a:custGeom>
            <a:solidFill>
              <a:srgbClr val="DE6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9" name="Google Shape;3099;p39"/>
            <p:cNvSpPr/>
            <p:nvPr/>
          </p:nvSpPr>
          <p:spPr>
            <a:xfrm>
              <a:off x="8260184" y="4275242"/>
              <a:ext cx="111857" cy="156675"/>
            </a:xfrm>
            <a:custGeom>
              <a:avLst/>
              <a:gdLst/>
              <a:ahLst/>
              <a:cxnLst/>
              <a:rect l="l" t="t" r="r" b="b"/>
              <a:pathLst>
                <a:path w="609" h="853" extrusionOk="0">
                  <a:moveTo>
                    <a:pt x="559" y="1"/>
                  </a:moveTo>
                  <a:lnTo>
                    <a:pt x="559" y="1"/>
                  </a:lnTo>
                  <a:cubicBezTo>
                    <a:pt x="373" y="108"/>
                    <a:pt x="187" y="186"/>
                    <a:pt x="1" y="255"/>
                  </a:cubicBezTo>
                  <a:cubicBezTo>
                    <a:pt x="187" y="617"/>
                    <a:pt x="353" y="852"/>
                    <a:pt x="471" y="852"/>
                  </a:cubicBezTo>
                  <a:cubicBezTo>
                    <a:pt x="471" y="852"/>
                    <a:pt x="481" y="843"/>
                    <a:pt x="491" y="843"/>
                  </a:cubicBezTo>
                  <a:cubicBezTo>
                    <a:pt x="599" y="804"/>
                    <a:pt x="608" y="471"/>
                    <a:pt x="559" y="1"/>
                  </a:cubicBezTo>
                  <a:close/>
                </a:path>
              </a:pathLst>
            </a:custGeom>
            <a:solidFill>
              <a:srgbClr val="C5BE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0" name="Google Shape;3100;p39"/>
            <p:cNvSpPr/>
            <p:nvPr/>
          </p:nvSpPr>
          <p:spPr>
            <a:xfrm>
              <a:off x="8236857" y="4615223"/>
              <a:ext cx="487650" cy="285064"/>
            </a:xfrm>
            <a:custGeom>
              <a:avLst/>
              <a:gdLst/>
              <a:ahLst/>
              <a:cxnLst/>
              <a:rect l="l" t="t" r="r" b="b"/>
              <a:pathLst>
                <a:path w="2655" h="1552" extrusionOk="0">
                  <a:moveTo>
                    <a:pt x="2028" y="0"/>
                  </a:moveTo>
                  <a:lnTo>
                    <a:pt x="1" y="608"/>
                  </a:lnTo>
                  <a:cubicBezTo>
                    <a:pt x="1" y="608"/>
                    <a:pt x="89" y="1552"/>
                    <a:pt x="913" y="1552"/>
                  </a:cubicBezTo>
                  <a:cubicBezTo>
                    <a:pt x="1038" y="1552"/>
                    <a:pt x="1181" y="1530"/>
                    <a:pt x="1342" y="1480"/>
                  </a:cubicBezTo>
                  <a:cubicBezTo>
                    <a:pt x="2655" y="1078"/>
                    <a:pt x="2028" y="0"/>
                    <a:pt x="2028"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1" name="Google Shape;3101;p39"/>
            <p:cNvSpPr/>
            <p:nvPr/>
          </p:nvSpPr>
          <p:spPr>
            <a:xfrm>
              <a:off x="8618348" y="4633223"/>
              <a:ext cx="10837" cy="30857"/>
            </a:xfrm>
            <a:custGeom>
              <a:avLst/>
              <a:gdLst/>
              <a:ahLst/>
              <a:cxnLst/>
              <a:rect l="l" t="t" r="r" b="b"/>
              <a:pathLst>
                <a:path w="59" h="168" extrusionOk="0">
                  <a:moveTo>
                    <a:pt x="59" y="157"/>
                  </a:moveTo>
                  <a:lnTo>
                    <a:pt x="59" y="167"/>
                  </a:lnTo>
                  <a:lnTo>
                    <a:pt x="59" y="157"/>
                  </a:lnTo>
                  <a:close/>
                  <a:moveTo>
                    <a:pt x="0" y="0"/>
                  </a:moveTo>
                  <a:cubicBezTo>
                    <a:pt x="20" y="40"/>
                    <a:pt x="39" y="98"/>
                    <a:pt x="59" y="157"/>
                  </a:cubicBezTo>
                  <a:cubicBezTo>
                    <a:pt x="39" y="98"/>
                    <a:pt x="20" y="40"/>
                    <a:pt x="0" y="0"/>
                  </a:cubicBezTo>
                  <a:close/>
                </a:path>
              </a:pathLst>
            </a:custGeom>
            <a:solidFill>
              <a:srgbClr val="F19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2" name="Google Shape;3102;p39"/>
            <p:cNvSpPr/>
            <p:nvPr/>
          </p:nvSpPr>
          <p:spPr>
            <a:xfrm>
              <a:off x="8442021" y="4665550"/>
              <a:ext cx="184" cy="184"/>
            </a:xfrm>
            <a:custGeom>
              <a:avLst/>
              <a:gdLst/>
              <a:ahLst/>
              <a:cxnLst/>
              <a:rect l="l" t="t" r="r" b="b"/>
              <a:pathLst>
                <a:path w="1" h="1" extrusionOk="0">
                  <a:moveTo>
                    <a:pt x="0" y="1"/>
                  </a:moveTo>
                  <a:lnTo>
                    <a:pt x="0" y="1"/>
                  </a:lnTo>
                  <a:close/>
                </a:path>
              </a:pathLst>
            </a:custGeom>
            <a:solidFill>
              <a:srgbClr val="EB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3" name="Google Shape;3103;p39"/>
            <p:cNvSpPr/>
            <p:nvPr/>
          </p:nvSpPr>
          <p:spPr>
            <a:xfrm>
              <a:off x="8238694" y="4633223"/>
              <a:ext cx="403161" cy="162001"/>
            </a:xfrm>
            <a:custGeom>
              <a:avLst/>
              <a:gdLst/>
              <a:ahLst/>
              <a:cxnLst/>
              <a:rect l="l" t="t" r="r" b="b"/>
              <a:pathLst>
                <a:path w="2195" h="882" extrusionOk="0">
                  <a:moveTo>
                    <a:pt x="1998" y="0"/>
                  </a:moveTo>
                  <a:cubicBezTo>
                    <a:pt x="1950" y="0"/>
                    <a:pt x="1891" y="0"/>
                    <a:pt x="1842" y="11"/>
                  </a:cubicBezTo>
                  <a:cubicBezTo>
                    <a:pt x="1597" y="59"/>
                    <a:pt x="1352" y="118"/>
                    <a:pt x="1107" y="177"/>
                  </a:cubicBezTo>
                  <a:lnTo>
                    <a:pt x="999" y="206"/>
                  </a:lnTo>
                  <a:lnTo>
                    <a:pt x="50" y="500"/>
                  </a:lnTo>
                  <a:cubicBezTo>
                    <a:pt x="30" y="510"/>
                    <a:pt x="20" y="520"/>
                    <a:pt x="0" y="539"/>
                  </a:cubicBezTo>
                  <a:cubicBezTo>
                    <a:pt x="0" y="598"/>
                    <a:pt x="30" y="735"/>
                    <a:pt x="89" y="882"/>
                  </a:cubicBezTo>
                  <a:cubicBezTo>
                    <a:pt x="383" y="764"/>
                    <a:pt x="696" y="686"/>
                    <a:pt x="999" y="627"/>
                  </a:cubicBezTo>
                  <a:cubicBezTo>
                    <a:pt x="1186" y="588"/>
                    <a:pt x="1371" y="549"/>
                    <a:pt x="1558" y="549"/>
                  </a:cubicBezTo>
                  <a:cubicBezTo>
                    <a:pt x="1626" y="549"/>
                    <a:pt x="1695" y="559"/>
                    <a:pt x="1763" y="568"/>
                  </a:cubicBezTo>
                  <a:cubicBezTo>
                    <a:pt x="1891" y="588"/>
                    <a:pt x="2028" y="627"/>
                    <a:pt x="2135" y="706"/>
                  </a:cubicBezTo>
                  <a:cubicBezTo>
                    <a:pt x="2194" y="510"/>
                    <a:pt x="2165" y="314"/>
                    <a:pt x="2126" y="167"/>
                  </a:cubicBezTo>
                  <a:lnTo>
                    <a:pt x="2126" y="157"/>
                  </a:lnTo>
                  <a:cubicBezTo>
                    <a:pt x="2106" y="98"/>
                    <a:pt x="2087" y="40"/>
                    <a:pt x="2067" y="0"/>
                  </a:cubicBezTo>
                  <a:close/>
                </a:path>
              </a:pathLst>
            </a:custGeom>
            <a:solidFill>
              <a:srgbClr val="E348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4" name="Google Shape;3104;p39"/>
            <p:cNvSpPr/>
            <p:nvPr/>
          </p:nvSpPr>
          <p:spPr>
            <a:xfrm>
              <a:off x="8206184" y="4575366"/>
              <a:ext cx="439161" cy="200757"/>
            </a:xfrm>
            <a:custGeom>
              <a:avLst/>
              <a:gdLst/>
              <a:ahLst/>
              <a:cxnLst/>
              <a:rect l="l" t="t" r="r" b="b"/>
              <a:pathLst>
                <a:path w="2391" h="1093" extrusionOk="0">
                  <a:moveTo>
                    <a:pt x="2230" y="0"/>
                  </a:moveTo>
                  <a:cubicBezTo>
                    <a:pt x="2225" y="0"/>
                    <a:pt x="2219" y="1"/>
                    <a:pt x="2214" y="2"/>
                  </a:cubicBezTo>
                  <a:lnTo>
                    <a:pt x="1363" y="267"/>
                  </a:lnTo>
                  <a:cubicBezTo>
                    <a:pt x="1304" y="286"/>
                    <a:pt x="1255" y="296"/>
                    <a:pt x="1196" y="315"/>
                  </a:cubicBezTo>
                  <a:cubicBezTo>
                    <a:pt x="893" y="413"/>
                    <a:pt x="579" y="502"/>
                    <a:pt x="275" y="600"/>
                  </a:cubicBezTo>
                  <a:cubicBezTo>
                    <a:pt x="227" y="609"/>
                    <a:pt x="177" y="629"/>
                    <a:pt x="129" y="639"/>
                  </a:cubicBezTo>
                  <a:cubicBezTo>
                    <a:pt x="70" y="659"/>
                    <a:pt x="1" y="668"/>
                    <a:pt x="1" y="756"/>
                  </a:cubicBezTo>
                  <a:cubicBezTo>
                    <a:pt x="11" y="815"/>
                    <a:pt x="21" y="894"/>
                    <a:pt x="31" y="933"/>
                  </a:cubicBezTo>
                  <a:cubicBezTo>
                    <a:pt x="50" y="992"/>
                    <a:pt x="79" y="1050"/>
                    <a:pt x="138" y="1070"/>
                  </a:cubicBezTo>
                  <a:cubicBezTo>
                    <a:pt x="167" y="1086"/>
                    <a:pt x="200" y="1092"/>
                    <a:pt x="233" y="1092"/>
                  </a:cubicBezTo>
                  <a:cubicBezTo>
                    <a:pt x="280" y="1092"/>
                    <a:pt x="328" y="1081"/>
                    <a:pt x="373" y="1070"/>
                  </a:cubicBezTo>
                  <a:cubicBezTo>
                    <a:pt x="1010" y="883"/>
                    <a:pt x="1627" y="688"/>
                    <a:pt x="2254" y="482"/>
                  </a:cubicBezTo>
                  <a:cubicBezTo>
                    <a:pt x="2342" y="452"/>
                    <a:pt x="2391" y="365"/>
                    <a:pt x="2362" y="276"/>
                  </a:cubicBezTo>
                  <a:cubicBezTo>
                    <a:pt x="2352" y="217"/>
                    <a:pt x="2332" y="130"/>
                    <a:pt x="2312" y="61"/>
                  </a:cubicBezTo>
                  <a:cubicBezTo>
                    <a:pt x="2304" y="27"/>
                    <a:pt x="2266" y="0"/>
                    <a:pt x="223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5" name="Google Shape;3105;p39"/>
            <p:cNvSpPr/>
            <p:nvPr/>
          </p:nvSpPr>
          <p:spPr>
            <a:xfrm>
              <a:off x="8215367" y="4608060"/>
              <a:ext cx="424651" cy="153185"/>
            </a:xfrm>
            <a:custGeom>
              <a:avLst/>
              <a:gdLst/>
              <a:ahLst/>
              <a:cxnLst/>
              <a:rect l="l" t="t" r="r" b="b"/>
              <a:pathLst>
                <a:path w="2312" h="834" extrusionOk="0">
                  <a:moveTo>
                    <a:pt x="1900" y="0"/>
                  </a:moveTo>
                  <a:cubicBezTo>
                    <a:pt x="1890" y="0"/>
                    <a:pt x="1890" y="10"/>
                    <a:pt x="1890" y="20"/>
                  </a:cubicBezTo>
                  <a:cubicBezTo>
                    <a:pt x="1861" y="148"/>
                    <a:pt x="1763" y="265"/>
                    <a:pt x="1646" y="294"/>
                  </a:cubicBezTo>
                  <a:cubicBezTo>
                    <a:pt x="1620" y="301"/>
                    <a:pt x="1593" y="304"/>
                    <a:pt x="1566" y="304"/>
                  </a:cubicBezTo>
                  <a:cubicBezTo>
                    <a:pt x="1471" y="304"/>
                    <a:pt x="1374" y="263"/>
                    <a:pt x="1313" y="187"/>
                  </a:cubicBezTo>
                  <a:cubicBezTo>
                    <a:pt x="1303" y="187"/>
                    <a:pt x="1293" y="177"/>
                    <a:pt x="1293" y="177"/>
                  </a:cubicBezTo>
                  <a:cubicBezTo>
                    <a:pt x="1283" y="187"/>
                    <a:pt x="1274" y="187"/>
                    <a:pt x="1274" y="196"/>
                  </a:cubicBezTo>
                  <a:cubicBezTo>
                    <a:pt x="1224" y="333"/>
                    <a:pt x="1107" y="451"/>
                    <a:pt x="960" y="500"/>
                  </a:cubicBezTo>
                  <a:cubicBezTo>
                    <a:pt x="902" y="523"/>
                    <a:pt x="842" y="534"/>
                    <a:pt x="783" y="534"/>
                  </a:cubicBezTo>
                  <a:cubicBezTo>
                    <a:pt x="692" y="534"/>
                    <a:pt x="602" y="508"/>
                    <a:pt x="519" y="461"/>
                  </a:cubicBezTo>
                  <a:lnTo>
                    <a:pt x="510" y="461"/>
                  </a:lnTo>
                  <a:cubicBezTo>
                    <a:pt x="499" y="461"/>
                    <a:pt x="499" y="470"/>
                    <a:pt x="499" y="470"/>
                  </a:cubicBezTo>
                  <a:cubicBezTo>
                    <a:pt x="402" y="657"/>
                    <a:pt x="206" y="774"/>
                    <a:pt x="0" y="794"/>
                  </a:cubicBezTo>
                  <a:cubicBezTo>
                    <a:pt x="0" y="814"/>
                    <a:pt x="10" y="823"/>
                    <a:pt x="20" y="833"/>
                  </a:cubicBezTo>
                  <a:cubicBezTo>
                    <a:pt x="59" y="833"/>
                    <a:pt x="98" y="823"/>
                    <a:pt x="137" y="814"/>
                  </a:cubicBezTo>
                  <a:cubicBezTo>
                    <a:pt x="294" y="764"/>
                    <a:pt x="431" y="647"/>
                    <a:pt x="519" y="510"/>
                  </a:cubicBezTo>
                  <a:cubicBezTo>
                    <a:pt x="599" y="550"/>
                    <a:pt x="689" y="570"/>
                    <a:pt x="779" y="570"/>
                  </a:cubicBezTo>
                  <a:cubicBezTo>
                    <a:pt x="844" y="570"/>
                    <a:pt x="909" y="560"/>
                    <a:pt x="970" y="539"/>
                  </a:cubicBezTo>
                  <a:cubicBezTo>
                    <a:pt x="1117" y="490"/>
                    <a:pt x="1234" y="372"/>
                    <a:pt x="1303" y="235"/>
                  </a:cubicBezTo>
                  <a:cubicBezTo>
                    <a:pt x="1371" y="304"/>
                    <a:pt x="1475" y="343"/>
                    <a:pt x="1573" y="343"/>
                  </a:cubicBezTo>
                  <a:cubicBezTo>
                    <a:pt x="1601" y="343"/>
                    <a:pt x="1629" y="340"/>
                    <a:pt x="1655" y="333"/>
                  </a:cubicBezTo>
                  <a:cubicBezTo>
                    <a:pt x="1783" y="294"/>
                    <a:pt x="1890" y="187"/>
                    <a:pt x="1920" y="50"/>
                  </a:cubicBezTo>
                  <a:cubicBezTo>
                    <a:pt x="2007" y="83"/>
                    <a:pt x="2099" y="98"/>
                    <a:pt x="2189" y="98"/>
                  </a:cubicBezTo>
                  <a:cubicBezTo>
                    <a:pt x="2230" y="98"/>
                    <a:pt x="2272" y="95"/>
                    <a:pt x="2312" y="89"/>
                  </a:cubicBezTo>
                  <a:cubicBezTo>
                    <a:pt x="2312" y="79"/>
                    <a:pt x="2312" y="69"/>
                    <a:pt x="2302" y="50"/>
                  </a:cubicBezTo>
                  <a:cubicBezTo>
                    <a:pt x="2269" y="55"/>
                    <a:pt x="2235" y="57"/>
                    <a:pt x="2202" y="57"/>
                  </a:cubicBezTo>
                  <a:cubicBezTo>
                    <a:pt x="2105" y="57"/>
                    <a:pt x="2007" y="37"/>
                    <a:pt x="192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6" name="Google Shape;3106;p39"/>
            <p:cNvSpPr/>
            <p:nvPr/>
          </p:nvSpPr>
          <p:spPr>
            <a:xfrm>
              <a:off x="8307021" y="862759"/>
              <a:ext cx="217836" cy="322166"/>
            </a:xfrm>
            <a:custGeom>
              <a:avLst/>
              <a:gdLst/>
              <a:ahLst/>
              <a:cxnLst/>
              <a:rect l="l" t="t" r="r" b="b"/>
              <a:pathLst>
                <a:path w="1186" h="1754" extrusionOk="0">
                  <a:moveTo>
                    <a:pt x="412" y="0"/>
                  </a:moveTo>
                  <a:lnTo>
                    <a:pt x="11" y="265"/>
                  </a:lnTo>
                  <a:cubicBezTo>
                    <a:pt x="11" y="265"/>
                    <a:pt x="353" y="1508"/>
                    <a:pt x="0" y="1754"/>
                  </a:cubicBezTo>
                  <a:lnTo>
                    <a:pt x="1186" y="1371"/>
                  </a:lnTo>
                  <a:cubicBezTo>
                    <a:pt x="1186" y="1371"/>
                    <a:pt x="657" y="1273"/>
                    <a:pt x="41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7" name="Google Shape;3107;p39"/>
            <p:cNvSpPr/>
            <p:nvPr/>
          </p:nvSpPr>
          <p:spPr>
            <a:xfrm>
              <a:off x="8255776" y="1095658"/>
              <a:ext cx="338876" cy="131879"/>
            </a:xfrm>
            <a:custGeom>
              <a:avLst/>
              <a:gdLst/>
              <a:ahLst/>
              <a:cxnLst/>
              <a:rect l="l" t="t" r="r" b="b"/>
              <a:pathLst>
                <a:path w="1845" h="718" extrusionOk="0">
                  <a:moveTo>
                    <a:pt x="1665" y="1"/>
                  </a:moveTo>
                  <a:cubicBezTo>
                    <a:pt x="1654" y="1"/>
                    <a:pt x="1643" y="2"/>
                    <a:pt x="1631" y="5"/>
                  </a:cubicBezTo>
                  <a:cubicBezTo>
                    <a:pt x="1132" y="172"/>
                    <a:pt x="632" y="329"/>
                    <a:pt x="133" y="486"/>
                  </a:cubicBezTo>
                  <a:cubicBezTo>
                    <a:pt x="0" y="529"/>
                    <a:pt x="43" y="717"/>
                    <a:pt x="161" y="717"/>
                  </a:cubicBezTo>
                  <a:cubicBezTo>
                    <a:pt x="173" y="717"/>
                    <a:pt x="187" y="715"/>
                    <a:pt x="201" y="710"/>
                  </a:cubicBezTo>
                  <a:cubicBezTo>
                    <a:pt x="701" y="554"/>
                    <a:pt x="1210" y="388"/>
                    <a:pt x="1709" y="231"/>
                  </a:cubicBezTo>
                  <a:cubicBezTo>
                    <a:pt x="1845" y="195"/>
                    <a:pt x="1789" y="1"/>
                    <a:pt x="1665"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8" name="Google Shape;3108;p39"/>
            <p:cNvSpPr/>
            <p:nvPr/>
          </p:nvSpPr>
          <p:spPr>
            <a:xfrm>
              <a:off x="8229694" y="1111454"/>
              <a:ext cx="439161" cy="255308"/>
            </a:xfrm>
            <a:custGeom>
              <a:avLst/>
              <a:gdLst/>
              <a:ahLst/>
              <a:cxnLst/>
              <a:rect l="l" t="t" r="r" b="b"/>
              <a:pathLst>
                <a:path w="2391" h="1390" extrusionOk="0">
                  <a:moveTo>
                    <a:pt x="2035" y="0"/>
                  </a:moveTo>
                  <a:cubicBezTo>
                    <a:pt x="2017" y="0"/>
                    <a:pt x="1998" y="3"/>
                    <a:pt x="1979" y="8"/>
                  </a:cubicBezTo>
                  <a:lnTo>
                    <a:pt x="167" y="595"/>
                  </a:lnTo>
                  <a:cubicBezTo>
                    <a:pt x="59" y="635"/>
                    <a:pt x="1" y="752"/>
                    <a:pt x="40" y="850"/>
                  </a:cubicBezTo>
                  <a:lnTo>
                    <a:pt x="167" y="1251"/>
                  </a:lnTo>
                  <a:cubicBezTo>
                    <a:pt x="194" y="1333"/>
                    <a:pt x="271" y="1390"/>
                    <a:pt x="360" y="1390"/>
                  </a:cubicBezTo>
                  <a:cubicBezTo>
                    <a:pt x="368" y="1390"/>
                    <a:pt x="375" y="1389"/>
                    <a:pt x="382" y="1388"/>
                  </a:cubicBezTo>
                  <a:cubicBezTo>
                    <a:pt x="1058" y="1320"/>
                    <a:pt x="1910" y="938"/>
                    <a:pt x="2253" y="772"/>
                  </a:cubicBezTo>
                  <a:cubicBezTo>
                    <a:pt x="2341" y="722"/>
                    <a:pt x="2390" y="615"/>
                    <a:pt x="2351" y="517"/>
                  </a:cubicBezTo>
                  <a:lnTo>
                    <a:pt x="2234" y="145"/>
                  </a:lnTo>
                  <a:cubicBezTo>
                    <a:pt x="2201" y="56"/>
                    <a:pt x="2122" y="0"/>
                    <a:pt x="2035"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9" name="Google Shape;3109;p39"/>
            <p:cNvSpPr/>
            <p:nvPr/>
          </p:nvSpPr>
          <p:spPr>
            <a:xfrm>
              <a:off x="8305367" y="1168944"/>
              <a:ext cx="289652" cy="147675"/>
            </a:xfrm>
            <a:custGeom>
              <a:avLst/>
              <a:gdLst/>
              <a:ahLst/>
              <a:cxnLst/>
              <a:rect l="l" t="t" r="r" b="b"/>
              <a:pathLst>
                <a:path w="1577" h="804" extrusionOk="0">
                  <a:moveTo>
                    <a:pt x="1394" y="1"/>
                  </a:moveTo>
                  <a:cubicBezTo>
                    <a:pt x="1377" y="1"/>
                    <a:pt x="1359" y="3"/>
                    <a:pt x="1341" y="8"/>
                  </a:cubicBezTo>
                  <a:lnTo>
                    <a:pt x="118" y="400"/>
                  </a:lnTo>
                  <a:cubicBezTo>
                    <a:pt x="49" y="429"/>
                    <a:pt x="0" y="488"/>
                    <a:pt x="20" y="546"/>
                  </a:cubicBezTo>
                  <a:lnTo>
                    <a:pt x="88" y="733"/>
                  </a:lnTo>
                  <a:cubicBezTo>
                    <a:pt x="97" y="775"/>
                    <a:pt x="142" y="803"/>
                    <a:pt x="192" y="803"/>
                  </a:cubicBezTo>
                  <a:cubicBezTo>
                    <a:pt x="200" y="803"/>
                    <a:pt x="208" y="802"/>
                    <a:pt x="216" y="801"/>
                  </a:cubicBezTo>
                  <a:cubicBezTo>
                    <a:pt x="666" y="723"/>
                    <a:pt x="1244" y="488"/>
                    <a:pt x="1479" y="380"/>
                  </a:cubicBezTo>
                  <a:cubicBezTo>
                    <a:pt x="1537" y="351"/>
                    <a:pt x="1576" y="292"/>
                    <a:pt x="1557" y="253"/>
                  </a:cubicBezTo>
                  <a:lnTo>
                    <a:pt x="1498" y="57"/>
                  </a:lnTo>
                  <a:cubicBezTo>
                    <a:pt x="1484" y="21"/>
                    <a:pt x="1442" y="1"/>
                    <a:pt x="1394"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0" name="Google Shape;3110;p39"/>
            <p:cNvSpPr/>
            <p:nvPr/>
          </p:nvSpPr>
          <p:spPr>
            <a:xfrm>
              <a:off x="8312531" y="887923"/>
              <a:ext cx="212325" cy="241165"/>
            </a:xfrm>
            <a:custGeom>
              <a:avLst/>
              <a:gdLst/>
              <a:ahLst/>
              <a:cxnLst/>
              <a:rect l="l" t="t" r="r" b="b"/>
              <a:pathLst>
                <a:path w="1156" h="1313" extrusionOk="0">
                  <a:moveTo>
                    <a:pt x="412" y="0"/>
                  </a:moveTo>
                  <a:cubicBezTo>
                    <a:pt x="323" y="39"/>
                    <a:pt x="235" y="69"/>
                    <a:pt x="147" y="108"/>
                  </a:cubicBezTo>
                  <a:cubicBezTo>
                    <a:pt x="98" y="128"/>
                    <a:pt x="39" y="147"/>
                    <a:pt x="0" y="176"/>
                  </a:cubicBezTo>
                  <a:cubicBezTo>
                    <a:pt x="20" y="245"/>
                    <a:pt x="49" y="372"/>
                    <a:pt x="68" y="520"/>
                  </a:cubicBezTo>
                  <a:cubicBezTo>
                    <a:pt x="166" y="529"/>
                    <a:pt x="264" y="568"/>
                    <a:pt x="343" y="627"/>
                  </a:cubicBezTo>
                  <a:cubicBezTo>
                    <a:pt x="480" y="716"/>
                    <a:pt x="578" y="862"/>
                    <a:pt x="676" y="999"/>
                  </a:cubicBezTo>
                  <a:cubicBezTo>
                    <a:pt x="745" y="1107"/>
                    <a:pt x="823" y="1205"/>
                    <a:pt x="901" y="1313"/>
                  </a:cubicBezTo>
                  <a:lnTo>
                    <a:pt x="1156" y="1234"/>
                  </a:lnTo>
                  <a:cubicBezTo>
                    <a:pt x="1156" y="1234"/>
                    <a:pt x="666" y="1146"/>
                    <a:pt x="412"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1" name="Google Shape;3111;p39"/>
            <p:cNvSpPr/>
            <p:nvPr/>
          </p:nvSpPr>
          <p:spPr>
            <a:xfrm>
              <a:off x="7817714" y="166634"/>
              <a:ext cx="865465" cy="781904"/>
            </a:xfrm>
            <a:custGeom>
              <a:avLst/>
              <a:gdLst/>
              <a:ahLst/>
              <a:cxnLst/>
              <a:rect l="l" t="t" r="r" b="b"/>
              <a:pathLst>
                <a:path w="4712" h="4257" extrusionOk="0">
                  <a:moveTo>
                    <a:pt x="3566" y="0"/>
                  </a:moveTo>
                  <a:lnTo>
                    <a:pt x="0" y="1156"/>
                  </a:lnTo>
                  <a:cubicBezTo>
                    <a:pt x="0" y="1156"/>
                    <a:pt x="1060" y="4257"/>
                    <a:pt x="2532" y="4257"/>
                  </a:cubicBezTo>
                  <a:cubicBezTo>
                    <a:pt x="2642" y="4257"/>
                    <a:pt x="2755" y="4239"/>
                    <a:pt x="2871" y="4201"/>
                  </a:cubicBezTo>
                  <a:cubicBezTo>
                    <a:pt x="4712" y="3604"/>
                    <a:pt x="3566" y="0"/>
                    <a:pt x="356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2" name="Google Shape;3112;p39"/>
            <p:cNvSpPr/>
            <p:nvPr/>
          </p:nvSpPr>
          <p:spPr>
            <a:xfrm>
              <a:off x="7690061" y="459594"/>
              <a:ext cx="514650" cy="353207"/>
            </a:xfrm>
            <a:custGeom>
              <a:avLst/>
              <a:gdLst/>
              <a:ahLst/>
              <a:cxnLst/>
              <a:rect l="l" t="t" r="r" b="b"/>
              <a:pathLst>
                <a:path w="2802" h="1923" extrusionOk="0">
                  <a:moveTo>
                    <a:pt x="630" y="1"/>
                  </a:moveTo>
                  <a:cubicBezTo>
                    <a:pt x="550" y="1"/>
                    <a:pt x="469" y="17"/>
                    <a:pt x="392" y="51"/>
                  </a:cubicBezTo>
                  <a:cubicBezTo>
                    <a:pt x="225" y="129"/>
                    <a:pt x="88" y="286"/>
                    <a:pt x="40" y="491"/>
                  </a:cubicBezTo>
                  <a:cubicBezTo>
                    <a:pt x="0" y="648"/>
                    <a:pt x="10" y="834"/>
                    <a:pt x="69" y="1020"/>
                  </a:cubicBezTo>
                  <a:cubicBezTo>
                    <a:pt x="245" y="1509"/>
                    <a:pt x="754" y="1882"/>
                    <a:pt x="1313" y="1921"/>
                  </a:cubicBezTo>
                  <a:cubicBezTo>
                    <a:pt x="1340" y="1922"/>
                    <a:pt x="1368" y="1923"/>
                    <a:pt x="1396" y="1923"/>
                  </a:cubicBezTo>
                  <a:cubicBezTo>
                    <a:pt x="1586" y="1923"/>
                    <a:pt x="1780" y="1893"/>
                    <a:pt x="1959" y="1833"/>
                  </a:cubicBezTo>
                  <a:cubicBezTo>
                    <a:pt x="2243" y="1745"/>
                    <a:pt x="2508" y="1588"/>
                    <a:pt x="2743" y="1372"/>
                  </a:cubicBezTo>
                  <a:cubicBezTo>
                    <a:pt x="2802" y="1314"/>
                    <a:pt x="2802" y="1226"/>
                    <a:pt x="2752" y="1167"/>
                  </a:cubicBezTo>
                  <a:cubicBezTo>
                    <a:pt x="2727" y="1141"/>
                    <a:pt x="2691" y="1126"/>
                    <a:pt x="2653" y="1126"/>
                  </a:cubicBezTo>
                  <a:cubicBezTo>
                    <a:pt x="2619" y="1126"/>
                    <a:pt x="2584" y="1139"/>
                    <a:pt x="2556" y="1167"/>
                  </a:cubicBezTo>
                  <a:cubicBezTo>
                    <a:pt x="2220" y="1467"/>
                    <a:pt x="1816" y="1640"/>
                    <a:pt x="1423" y="1640"/>
                  </a:cubicBezTo>
                  <a:cubicBezTo>
                    <a:pt x="1393" y="1640"/>
                    <a:pt x="1362" y="1639"/>
                    <a:pt x="1332" y="1637"/>
                  </a:cubicBezTo>
                  <a:cubicBezTo>
                    <a:pt x="882" y="1607"/>
                    <a:pt x="471" y="1314"/>
                    <a:pt x="343" y="932"/>
                  </a:cubicBezTo>
                  <a:cubicBezTo>
                    <a:pt x="314" y="834"/>
                    <a:pt x="275" y="697"/>
                    <a:pt x="314" y="560"/>
                  </a:cubicBezTo>
                  <a:cubicBezTo>
                    <a:pt x="343" y="442"/>
                    <a:pt x="421" y="344"/>
                    <a:pt x="510" y="305"/>
                  </a:cubicBezTo>
                  <a:cubicBezTo>
                    <a:pt x="548" y="290"/>
                    <a:pt x="587" y="282"/>
                    <a:pt x="625" y="282"/>
                  </a:cubicBezTo>
                  <a:cubicBezTo>
                    <a:pt x="685" y="282"/>
                    <a:pt x="742" y="302"/>
                    <a:pt x="784" y="344"/>
                  </a:cubicBezTo>
                  <a:cubicBezTo>
                    <a:pt x="843" y="403"/>
                    <a:pt x="852" y="510"/>
                    <a:pt x="804" y="560"/>
                  </a:cubicBezTo>
                  <a:cubicBezTo>
                    <a:pt x="784" y="589"/>
                    <a:pt x="745" y="599"/>
                    <a:pt x="706" y="599"/>
                  </a:cubicBezTo>
                  <a:cubicBezTo>
                    <a:pt x="666" y="599"/>
                    <a:pt x="637" y="579"/>
                    <a:pt x="627" y="560"/>
                  </a:cubicBezTo>
                  <a:cubicBezTo>
                    <a:pt x="597" y="524"/>
                    <a:pt x="553" y="503"/>
                    <a:pt x="509" y="503"/>
                  </a:cubicBezTo>
                  <a:cubicBezTo>
                    <a:pt x="481" y="503"/>
                    <a:pt x="454" y="511"/>
                    <a:pt x="431" y="530"/>
                  </a:cubicBezTo>
                  <a:cubicBezTo>
                    <a:pt x="362" y="569"/>
                    <a:pt x="353" y="658"/>
                    <a:pt x="392" y="726"/>
                  </a:cubicBezTo>
                  <a:cubicBezTo>
                    <a:pt x="460" y="814"/>
                    <a:pt x="558" y="873"/>
                    <a:pt x="686" y="883"/>
                  </a:cubicBezTo>
                  <a:cubicBezTo>
                    <a:pt x="697" y="884"/>
                    <a:pt x="708" y="884"/>
                    <a:pt x="719" y="884"/>
                  </a:cubicBezTo>
                  <a:cubicBezTo>
                    <a:pt x="833" y="884"/>
                    <a:pt x="937" y="835"/>
                    <a:pt x="1009" y="746"/>
                  </a:cubicBezTo>
                  <a:cubicBezTo>
                    <a:pt x="1156" y="579"/>
                    <a:pt x="1146" y="305"/>
                    <a:pt x="980" y="138"/>
                  </a:cubicBezTo>
                  <a:cubicBezTo>
                    <a:pt x="888" y="47"/>
                    <a:pt x="762" y="1"/>
                    <a:pt x="63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3" name="Google Shape;3113;p39"/>
            <p:cNvSpPr/>
            <p:nvPr/>
          </p:nvSpPr>
          <p:spPr>
            <a:xfrm>
              <a:off x="8308857" y="214573"/>
              <a:ext cx="412161" cy="454228"/>
            </a:xfrm>
            <a:custGeom>
              <a:avLst/>
              <a:gdLst/>
              <a:ahLst/>
              <a:cxnLst/>
              <a:rect l="l" t="t" r="r" b="b"/>
              <a:pathLst>
                <a:path w="2244" h="2473" extrusionOk="0">
                  <a:moveTo>
                    <a:pt x="1381" y="0"/>
                  </a:moveTo>
                  <a:cubicBezTo>
                    <a:pt x="1338" y="0"/>
                    <a:pt x="1296" y="5"/>
                    <a:pt x="1254" y="13"/>
                  </a:cubicBezTo>
                  <a:cubicBezTo>
                    <a:pt x="1039" y="53"/>
                    <a:pt x="872" y="229"/>
                    <a:pt x="833" y="425"/>
                  </a:cubicBezTo>
                  <a:cubicBezTo>
                    <a:pt x="794" y="660"/>
                    <a:pt x="950" y="895"/>
                    <a:pt x="1166" y="943"/>
                  </a:cubicBezTo>
                  <a:cubicBezTo>
                    <a:pt x="1189" y="947"/>
                    <a:pt x="1213" y="949"/>
                    <a:pt x="1238" y="949"/>
                  </a:cubicBezTo>
                  <a:cubicBezTo>
                    <a:pt x="1333" y="949"/>
                    <a:pt x="1431" y="918"/>
                    <a:pt x="1509" y="856"/>
                  </a:cubicBezTo>
                  <a:cubicBezTo>
                    <a:pt x="1607" y="777"/>
                    <a:pt x="1655" y="669"/>
                    <a:pt x="1655" y="552"/>
                  </a:cubicBezTo>
                  <a:cubicBezTo>
                    <a:pt x="1646" y="473"/>
                    <a:pt x="1587" y="415"/>
                    <a:pt x="1509" y="415"/>
                  </a:cubicBezTo>
                  <a:cubicBezTo>
                    <a:pt x="1431" y="415"/>
                    <a:pt x="1372" y="483"/>
                    <a:pt x="1372" y="562"/>
                  </a:cubicBezTo>
                  <a:cubicBezTo>
                    <a:pt x="1372" y="591"/>
                    <a:pt x="1352" y="610"/>
                    <a:pt x="1333" y="630"/>
                  </a:cubicBezTo>
                  <a:cubicBezTo>
                    <a:pt x="1303" y="660"/>
                    <a:pt x="1264" y="669"/>
                    <a:pt x="1225" y="669"/>
                  </a:cubicBezTo>
                  <a:cubicBezTo>
                    <a:pt x="1156" y="650"/>
                    <a:pt x="1098" y="552"/>
                    <a:pt x="1117" y="473"/>
                  </a:cubicBezTo>
                  <a:cubicBezTo>
                    <a:pt x="1127" y="386"/>
                    <a:pt x="1215" y="307"/>
                    <a:pt x="1313" y="288"/>
                  </a:cubicBezTo>
                  <a:cubicBezTo>
                    <a:pt x="1333" y="284"/>
                    <a:pt x="1353" y="282"/>
                    <a:pt x="1374" y="282"/>
                  </a:cubicBezTo>
                  <a:cubicBezTo>
                    <a:pt x="1457" y="282"/>
                    <a:pt x="1546" y="313"/>
                    <a:pt x="1616" y="375"/>
                  </a:cubicBezTo>
                  <a:cubicBezTo>
                    <a:pt x="1734" y="464"/>
                    <a:pt x="1793" y="601"/>
                    <a:pt x="1812" y="689"/>
                  </a:cubicBezTo>
                  <a:cubicBezTo>
                    <a:pt x="1940" y="1081"/>
                    <a:pt x="1773" y="1551"/>
                    <a:pt x="1431" y="1844"/>
                  </a:cubicBezTo>
                  <a:cubicBezTo>
                    <a:pt x="1159" y="2067"/>
                    <a:pt x="792" y="2192"/>
                    <a:pt x="397" y="2192"/>
                  </a:cubicBezTo>
                  <a:cubicBezTo>
                    <a:pt x="321" y="2192"/>
                    <a:pt x="244" y="2187"/>
                    <a:pt x="167" y="2177"/>
                  </a:cubicBezTo>
                  <a:cubicBezTo>
                    <a:pt x="161" y="2177"/>
                    <a:pt x="156" y="2176"/>
                    <a:pt x="150" y="2176"/>
                  </a:cubicBezTo>
                  <a:cubicBezTo>
                    <a:pt x="79" y="2176"/>
                    <a:pt x="20" y="2232"/>
                    <a:pt x="10" y="2305"/>
                  </a:cubicBezTo>
                  <a:cubicBezTo>
                    <a:pt x="1" y="2384"/>
                    <a:pt x="49" y="2452"/>
                    <a:pt x="128" y="2462"/>
                  </a:cubicBezTo>
                  <a:cubicBezTo>
                    <a:pt x="208" y="2469"/>
                    <a:pt x="288" y="2473"/>
                    <a:pt x="366" y="2473"/>
                  </a:cubicBezTo>
                  <a:cubicBezTo>
                    <a:pt x="601" y="2473"/>
                    <a:pt x="825" y="2440"/>
                    <a:pt x="1039" y="2373"/>
                  </a:cubicBezTo>
                  <a:cubicBezTo>
                    <a:pt x="1244" y="2305"/>
                    <a:pt x="1440" y="2197"/>
                    <a:pt x="1607" y="2060"/>
                  </a:cubicBezTo>
                  <a:cubicBezTo>
                    <a:pt x="2038" y="1698"/>
                    <a:pt x="2243" y="1100"/>
                    <a:pt x="2086" y="610"/>
                  </a:cubicBezTo>
                  <a:cubicBezTo>
                    <a:pt x="2028" y="425"/>
                    <a:pt x="1930" y="268"/>
                    <a:pt x="1803" y="160"/>
                  </a:cubicBezTo>
                  <a:cubicBezTo>
                    <a:pt x="1681" y="53"/>
                    <a:pt x="1529" y="0"/>
                    <a:pt x="138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4" name="Google Shape;3114;p39"/>
            <p:cNvSpPr/>
            <p:nvPr/>
          </p:nvSpPr>
          <p:spPr>
            <a:xfrm>
              <a:off x="8226204" y="166634"/>
              <a:ext cx="456977" cy="782088"/>
            </a:xfrm>
            <a:custGeom>
              <a:avLst/>
              <a:gdLst/>
              <a:ahLst/>
              <a:cxnLst/>
              <a:rect l="l" t="t" r="r" b="b"/>
              <a:pathLst>
                <a:path w="2488" h="4258" extrusionOk="0">
                  <a:moveTo>
                    <a:pt x="1342" y="0"/>
                  </a:moveTo>
                  <a:lnTo>
                    <a:pt x="803" y="176"/>
                  </a:lnTo>
                  <a:cubicBezTo>
                    <a:pt x="1058" y="832"/>
                    <a:pt x="1215" y="1528"/>
                    <a:pt x="1254" y="2223"/>
                  </a:cubicBezTo>
                  <a:cubicBezTo>
                    <a:pt x="1283" y="2654"/>
                    <a:pt x="1263" y="3095"/>
                    <a:pt x="1048" y="3467"/>
                  </a:cubicBezTo>
                  <a:cubicBezTo>
                    <a:pt x="871" y="3781"/>
                    <a:pt x="578" y="4006"/>
                    <a:pt x="255" y="4133"/>
                  </a:cubicBezTo>
                  <a:cubicBezTo>
                    <a:pt x="166" y="4162"/>
                    <a:pt x="88" y="4192"/>
                    <a:pt x="0" y="4212"/>
                  </a:cubicBezTo>
                  <a:cubicBezTo>
                    <a:pt x="102" y="4241"/>
                    <a:pt x="207" y="4258"/>
                    <a:pt x="315" y="4258"/>
                  </a:cubicBezTo>
                  <a:cubicBezTo>
                    <a:pt x="423" y="4258"/>
                    <a:pt x="533" y="4241"/>
                    <a:pt x="647" y="4201"/>
                  </a:cubicBezTo>
                  <a:cubicBezTo>
                    <a:pt x="2488" y="3604"/>
                    <a:pt x="1342" y="0"/>
                    <a:pt x="1342"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5" name="Google Shape;3115;p39"/>
            <p:cNvSpPr/>
            <p:nvPr/>
          </p:nvSpPr>
          <p:spPr>
            <a:xfrm>
              <a:off x="7905142" y="439390"/>
              <a:ext cx="166775" cy="270186"/>
            </a:xfrm>
            <a:custGeom>
              <a:avLst/>
              <a:gdLst/>
              <a:ahLst/>
              <a:cxnLst/>
              <a:rect l="l" t="t" r="r" b="b"/>
              <a:pathLst>
                <a:path w="908" h="1471" extrusionOk="0">
                  <a:moveTo>
                    <a:pt x="139" y="0"/>
                  </a:moveTo>
                  <a:cubicBezTo>
                    <a:pt x="72" y="0"/>
                    <a:pt x="0" y="61"/>
                    <a:pt x="24" y="150"/>
                  </a:cubicBezTo>
                  <a:cubicBezTo>
                    <a:pt x="142" y="611"/>
                    <a:pt x="357" y="1042"/>
                    <a:pt x="641" y="1424"/>
                  </a:cubicBezTo>
                  <a:cubicBezTo>
                    <a:pt x="666" y="1456"/>
                    <a:pt x="700" y="1470"/>
                    <a:pt x="733" y="1470"/>
                  </a:cubicBezTo>
                  <a:cubicBezTo>
                    <a:pt x="821" y="1470"/>
                    <a:pt x="907" y="1379"/>
                    <a:pt x="837" y="1286"/>
                  </a:cubicBezTo>
                  <a:cubicBezTo>
                    <a:pt x="563" y="924"/>
                    <a:pt x="367" y="523"/>
                    <a:pt x="240" y="82"/>
                  </a:cubicBezTo>
                  <a:cubicBezTo>
                    <a:pt x="225" y="25"/>
                    <a:pt x="183" y="0"/>
                    <a:pt x="139"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6" name="Google Shape;3116;p39"/>
            <p:cNvSpPr/>
            <p:nvPr/>
          </p:nvSpPr>
          <p:spPr>
            <a:xfrm>
              <a:off x="8050612" y="722983"/>
              <a:ext cx="61530" cy="44082"/>
            </a:xfrm>
            <a:custGeom>
              <a:avLst/>
              <a:gdLst/>
              <a:ahLst/>
              <a:cxnLst/>
              <a:rect l="l" t="t" r="r" b="b"/>
              <a:pathLst>
                <a:path w="335" h="240" extrusionOk="0">
                  <a:moveTo>
                    <a:pt x="174" y="0"/>
                  </a:moveTo>
                  <a:cubicBezTo>
                    <a:pt x="161" y="0"/>
                    <a:pt x="148" y="2"/>
                    <a:pt x="133" y="7"/>
                  </a:cubicBezTo>
                  <a:cubicBezTo>
                    <a:pt x="0" y="51"/>
                    <a:pt x="51" y="239"/>
                    <a:pt x="163" y="239"/>
                  </a:cubicBezTo>
                  <a:cubicBezTo>
                    <a:pt x="175" y="239"/>
                    <a:pt x="188" y="237"/>
                    <a:pt x="202" y="232"/>
                  </a:cubicBezTo>
                  <a:cubicBezTo>
                    <a:pt x="335" y="188"/>
                    <a:pt x="291" y="0"/>
                    <a:pt x="17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7" name="Google Shape;3117;p39"/>
            <p:cNvSpPr/>
            <p:nvPr/>
          </p:nvSpPr>
          <p:spPr>
            <a:xfrm>
              <a:off x="7596571" y="4032425"/>
              <a:ext cx="532650" cy="530086"/>
            </a:xfrm>
            <a:custGeom>
              <a:avLst/>
              <a:gdLst/>
              <a:ahLst/>
              <a:cxnLst/>
              <a:rect l="l" t="t" r="r" b="b"/>
              <a:pathLst>
                <a:path w="2900" h="2886" extrusionOk="0">
                  <a:moveTo>
                    <a:pt x="1085" y="0"/>
                  </a:moveTo>
                  <a:cubicBezTo>
                    <a:pt x="1047" y="0"/>
                    <a:pt x="1008" y="7"/>
                    <a:pt x="969" y="20"/>
                  </a:cubicBezTo>
                  <a:cubicBezTo>
                    <a:pt x="715" y="108"/>
                    <a:pt x="636" y="461"/>
                    <a:pt x="734" y="705"/>
                  </a:cubicBezTo>
                  <a:cubicBezTo>
                    <a:pt x="784" y="823"/>
                    <a:pt x="862" y="921"/>
                    <a:pt x="950" y="1009"/>
                  </a:cubicBezTo>
                  <a:cubicBezTo>
                    <a:pt x="812" y="944"/>
                    <a:pt x="668" y="906"/>
                    <a:pt x="522" y="906"/>
                  </a:cubicBezTo>
                  <a:cubicBezTo>
                    <a:pt x="492" y="906"/>
                    <a:pt x="461" y="908"/>
                    <a:pt x="431" y="911"/>
                  </a:cubicBezTo>
                  <a:cubicBezTo>
                    <a:pt x="323" y="921"/>
                    <a:pt x="205" y="951"/>
                    <a:pt x="127" y="1029"/>
                  </a:cubicBezTo>
                  <a:cubicBezTo>
                    <a:pt x="39" y="1097"/>
                    <a:pt x="0" y="1215"/>
                    <a:pt x="29" y="1323"/>
                  </a:cubicBezTo>
                  <a:cubicBezTo>
                    <a:pt x="68" y="1440"/>
                    <a:pt x="205" y="1508"/>
                    <a:pt x="333" y="1548"/>
                  </a:cubicBezTo>
                  <a:cubicBezTo>
                    <a:pt x="480" y="1587"/>
                    <a:pt x="636" y="1606"/>
                    <a:pt x="784" y="1606"/>
                  </a:cubicBezTo>
                  <a:cubicBezTo>
                    <a:pt x="656" y="1636"/>
                    <a:pt x="538" y="1675"/>
                    <a:pt x="431" y="1754"/>
                  </a:cubicBezTo>
                  <a:cubicBezTo>
                    <a:pt x="225" y="1900"/>
                    <a:pt x="127" y="2233"/>
                    <a:pt x="303" y="2420"/>
                  </a:cubicBezTo>
                  <a:cubicBezTo>
                    <a:pt x="377" y="2497"/>
                    <a:pt x="478" y="2529"/>
                    <a:pt x="587" y="2529"/>
                  </a:cubicBezTo>
                  <a:cubicBezTo>
                    <a:pt x="725" y="2529"/>
                    <a:pt x="874" y="2477"/>
                    <a:pt x="989" y="2400"/>
                  </a:cubicBezTo>
                  <a:cubicBezTo>
                    <a:pt x="1195" y="2272"/>
                    <a:pt x="1371" y="2096"/>
                    <a:pt x="1489" y="1881"/>
                  </a:cubicBezTo>
                  <a:lnTo>
                    <a:pt x="1489" y="1881"/>
                  </a:lnTo>
                  <a:cubicBezTo>
                    <a:pt x="1391" y="2087"/>
                    <a:pt x="1302" y="2312"/>
                    <a:pt x="1352" y="2537"/>
                  </a:cubicBezTo>
                  <a:cubicBezTo>
                    <a:pt x="1384" y="2721"/>
                    <a:pt x="1553" y="2886"/>
                    <a:pt x="1727" y="2886"/>
                  </a:cubicBezTo>
                  <a:cubicBezTo>
                    <a:pt x="1765" y="2886"/>
                    <a:pt x="1804" y="2878"/>
                    <a:pt x="1841" y="2860"/>
                  </a:cubicBezTo>
                  <a:cubicBezTo>
                    <a:pt x="1968" y="2801"/>
                    <a:pt x="2027" y="2674"/>
                    <a:pt x="2066" y="2547"/>
                  </a:cubicBezTo>
                  <a:cubicBezTo>
                    <a:pt x="2086" y="2439"/>
                    <a:pt x="2096" y="2331"/>
                    <a:pt x="2096" y="2224"/>
                  </a:cubicBezTo>
                  <a:cubicBezTo>
                    <a:pt x="2125" y="2253"/>
                    <a:pt x="2164" y="2283"/>
                    <a:pt x="2214" y="2302"/>
                  </a:cubicBezTo>
                  <a:cubicBezTo>
                    <a:pt x="2264" y="2324"/>
                    <a:pt x="2317" y="2334"/>
                    <a:pt x="2371" y="2334"/>
                  </a:cubicBezTo>
                  <a:cubicBezTo>
                    <a:pt x="2559" y="2334"/>
                    <a:pt x="2752" y="2211"/>
                    <a:pt x="2821" y="2028"/>
                  </a:cubicBezTo>
                  <a:cubicBezTo>
                    <a:pt x="2899" y="1793"/>
                    <a:pt x="2801" y="1519"/>
                    <a:pt x="2605" y="1371"/>
                  </a:cubicBezTo>
                  <a:cubicBezTo>
                    <a:pt x="2478" y="1273"/>
                    <a:pt x="2321" y="1234"/>
                    <a:pt x="2164" y="1234"/>
                  </a:cubicBezTo>
                  <a:cubicBezTo>
                    <a:pt x="2292" y="1195"/>
                    <a:pt x="2399" y="1127"/>
                    <a:pt x="2478" y="1029"/>
                  </a:cubicBezTo>
                  <a:cubicBezTo>
                    <a:pt x="2625" y="862"/>
                    <a:pt x="2645" y="598"/>
                    <a:pt x="2497" y="431"/>
                  </a:cubicBezTo>
                  <a:cubicBezTo>
                    <a:pt x="2418" y="340"/>
                    <a:pt x="2300" y="294"/>
                    <a:pt x="2178" y="294"/>
                  </a:cubicBezTo>
                  <a:cubicBezTo>
                    <a:pt x="2104" y="294"/>
                    <a:pt x="2029" y="310"/>
                    <a:pt x="1959" y="343"/>
                  </a:cubicBezTo>
                  <a:cubicBezTo>
                    <a:pt x="1802" y="411"/>
                    <a:pt x="1685" y="549"/>
                    <a:pt x="1606" y="705"/>
                  </a:cubicBezTo>
                  <a:cubicBezTo>
                    <a:pt x="1606" y="607"/>
                    <a:pt x="1596" y="500"/>
                    <a:pt x="1577" y="422"/>
                  </a:cubicBezTo>
                  <a:cubicBezTo>
                    <a:pt x="1519" y="197"/>
                    <a:pt x="1305" y="0"/>
                    <a:pt x="1085"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8" name="Google Shape;3118;p39"/>
            <p:cNvSpPr/>
            <p:nvPr/>
          </p:nvSpPr>
          <p:spPr>
            <a:xfrm>
              <a:off x="7695387" y="4329243"/>
              <a:ext cx="149509" cy="95511"/>
            </a:xfrm>
            <a:custGeom>
              <a:avLst/>
              <a:gdLst/>
              <a:ahLst/>
              <a:cxnLst/>
              <a:rect l="l" t="t" r="r" b="b"/>
              <a:pathLst>
                <a:path w="814" h="520" extrusionOk="0">
                  <a:moveTo>
                    <a:pt x="784" y="1"/>
                  </a:moveTo>
                  <a:cubicBezTo>
                    <a:pt x="775" y="1"/>
                    <a:pt x="764" y="10"/>
                    <a:pt x="755" y="20"/>
                  </a:cubicBezTo>
                  <a:cubicBezTo>
                    <a:pt x="588" y="255"/>
                    <a:pt x="314" y="412"/>
                    <a:pt x="30" y="460"/>
                  </a:cubicBezTo>
                  <a:cubicBezTo>
                    <a:pt x="11" y="460"/>
                    <a:pt x="0" y="480"/>
                    <a:pt x="11" y="490"/>
                  </a:cubicBezTo>
                  <a:cubicBezTo>
                    <a:pt x="11" y="510"/>
                    <a:pt x="20" y="519"/>
                    <a:pt x="30" y="519"/>
                  </a:cubicBezTo>
                  <a:lnTo>
                    <a:pt x="40" y="519"/>
                  </a:lnTo>
                  <a:cubicBezTo>
                    <a:pt x="344" y="471"/>
                    <a:pt x="627" y="304"/>
                    <a:pt x="804" y="49"/>
                  </a:cubicBezTo>
                  <a:cubicBezTo>
                    <a:pt x="814" y="40"/>
                    <a:pt x="814" y="20"/>
                    <a:pt x="794" y="10"/>
                  </a:cubicBezTo>
                  <a:lnTo>
                    <a:pt x="784" y="1"/>
                  </a:ln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9" name="Google Shape;3119;p39"/>
            <p:cNvSpPr/>
            <p:nvPr/>
          </p:nvSpPr>
          <p:spPr>
            <a:xfrm>
              <a:off x="7884387" y="4348896"/>
              <a:ext cx="18184" cy="140511"/>
            </a:xfrm>
            <a:custGeom>
              <a:avLst/>
              <a:gdLst/>
              <a:ahLst/>
              <a:cxnLst/>
              <a:rect l="l" t="t" r="r" b="b"/>
              <a:pathLst>
                <a:path w="99" h="765" extrusionOk="0">
                  <a:moveTo>
                    <a:pt x="68" y="1"/>
                  </a:moveTo>
                  <a:cubicBezTo>
                    <a:pt x="49" y="1"/>
                    <a:pt x="39" y="11"/>
                    <a:pt x="29" y="31"/>
                  </a:cubicBezTo>
                  <a:lnTo>
                    <a:pt x="0" y="736"/>
                  </a:lnTo>
                  <a:cubicBezTo>
                    <a:pt x="0" y="745"/>
                    <a:pt x="10" y="765"/>
                    <a:pt x="20" y="765"/>
                  </a:cubicBezTo>
                  <a:lnTo>
                    <a:pt x="29" y="765"/>
                  </a:lnTo>
                  <a:cubicBezTo>
                    <a:pt x="49" y="765"/>
                    <a:pt x="59" y="755"/>
                    <a:pt x="59" y="736"/>
                  </a:cubicBezTo>
                  <a:lnTo>
                    <a:pt x="98" y="31"/>
                  </a:lnTo>
                  <a:cubicBezTo>
                    <a:pt x="98" y="11"/>
                    <a:pt x="88" y="1"/>
                    <a:pt x="68" y="1"/>
                  </a:cubicBez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0" name="Google Shape;3120;p39"/>
            <p:cNvSpPr/>
            <p:nvPr/>
          </p:nvSpPr>
          <p:spPr>
            <a:xfrm>
              <a:off x="7900551" y="4311243"/>
              <a:ext cx="142346" cy="55837"/>
            </a:xfrm>
            <a:custGeom>
              <a:avLst/>
              <a:gdLst/>
              <a:ahLst/>
              <a:cxnLst/>
              <a:rect l="l" t="t" r="r" b="b"/>
              <a:pathLst>
                <a:path w="775" h="304" extrusionOk="0">
                  <a:moveTo>
                    <a:pt x="39" y="1"/>
                  </a:moveTo>
                  <a:cubicBezTo>
                    <a:pt x="20" y="1"/>
                    <a:pt x="10" y="10"/>
                    <a:pt x="10" y="30"/>
                  </a:cubicBezTo>
                  <a:cubicBezTo>
                    <a:pt x="0" y="40"/>
                    <a:pt x="10" y="59"/>
                    <a:pt x="30" y="59"/>
                  </a:cubicBezTo>
                  <a:cubicBezTo>
                    <a:pt x="274" y="118"/>
                    <a:pt x="509" y="196"/>
                    <a:pt x="725" y="304"/>
                  </a:cubicBezTo>
                  <a:lnTo>
                    <a:pt x="744" y="304"/>
                  </a:lnTo>
                  <a:cubicBezTo>
                    <a:pt x="755" y="304"/>
                    <a:pt x="764" y="294"/>
                    <a:pt x="764" y="284"/>
                  </a:cubicBezTo>
                  <a:cubicBezTo>
                    <a:pt x="774" y="275"/>
                    <a:pt x="774" y="255"/>
                    <a:pt x="755" y="245"/>
                  </a:cubicBezTo>
                  <a:cubicBezTo>
                    <a:pt x="529" y="138"/>
                    <a:pt x="284" y="59"/>
                    <a:pt x="39" y="1"/>
                  </a:cubicBez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1" name="Google Shape;3121;p39"/>
            <p:cNvSpPr/>
            <p:nvPr/>
          </p:nvSpPr>
          <p:spPr>
            <a:xfrm>
              <a:off x="7914877" y="4158242"/>
              <a:ext cx="86510" cy="102858"/>
            </a:xfrm>
            <a:custGeom>
              <a:avLst/>
              <a:gdLst/>
              <a:ahLst/>
              <a:cxnLst/>
              <a:rect l="l" t="t" r="r" b="b"/>
              <a:pathLst>
                <a:path w="471" h="560" extrusionOk="0">
                  <a:moveTo>
                    <a:pt x="441" y="1"/>
                  </a:moveTo>
                  <a:cubicBezTo>
                    <a:pt x="431" y="1"/>
                    <a:pt x="422" y="11"/>
                    <a:pt x="412" y="11"/>
                  </a:cubicBezTo>
                  <a:cubicBezTo>
                    <a:pt x="294" y="197"/>
                    <a:pt x="157" y="363"/>
                    <a:pt x="11" y="510"/>
                  </a:cubicBezTo>
                  <a:cubicBezTo>
                    <a:pt x="0" y="520"/>
                    <a:pt x="0" y="540"/>
                    <a:pt x="11" y="549"/>
                  </a:cubicBezTo>
                  <a:cubicBezTo>
                    <a:pt x="11" y="559"/>
                    <a:pt x="20" y="559"/>
                    <a:pt x="30" y="559"/>
                  </a:cubicBezTo>
                  <a:cubicBezTo>
                    <a:pt x="40" y="559"/>
                    <a:pt x="50" y="559"/>
                    <a:pt x="50" y="549"/>
                  </a:cubicBezTo>
                  <a:cubicBezTo>
                    <a:pt x="206" y="403"/>
                    <a:pt x="344" y="226"/>
                    <a:pt x="461" y="50"/>
                  </a:cubicBezTo>
                  <a:cubicBezTo>
                    <a:pt x="470" y="30"/>
                    <a:pt x="470" y="20"/>
                    <a:pt x="451" y="11"/>
                  </a:cubicBezTo>
                  <a:cubicBezTo>
                    <a:pt x="451" y="1"/>
                    <a:pt x="441" y="1"/>
                    <a:pt x="441" y="1"/>
                  </a:cubicBez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2" name="Google Shape;3122;p39"/>
            <p:cNvSpPr/>
            <p:nvPr/>
          </p:nvSpPr>
          <p:spPr>
            <a:xfrm>
              <a:off x="7821387" y="4104242"/>
              <a:ext cx="52347" cy="171185"/>
            </a:xfrm>
            <a:custGeom>
              <a:avLst/>
              <a:gdLst/>
              <a:ahLst/>
              <a:cxnLst/>
              <a:rect l="l" t="t" r="r" b="b"/>
              <a:pathLst>
                <a:path w="285" h="932" extrusionOk="0">
                  <a:moveTo>
                    <a:pt x="20" y="1"/>
                  </a:moveTo>
                  <a:cubicBezTo>
                    <a:pt x="0" y="11"/>
                    <a:pt x="0" y="20"/>
                    <a:pt x="0" y="40"/>
                  </a:cubicBezTo>
                  <a:cubicBezTo>
                    <a:pt x="108" y="314"/>
                    <a:pt x="187" y="608"/>
                    <a:pt x="216" y="902"/>
                  </a:cubicBezTo>
                  <a:cubicBezTo>
                    <a:pt x="226" y="922"/>
                    <a:pt x="235" y="932"/>
                    <a:pt x="245" y="932"/>
                  </a:cubicBezTo>
                  <a:lnTo>
                    <a:pt x="255" y="932"/>
                  </a:lnTo>
                  <a:cubicBezTo>
                    <a:pt x="274" y="932"/>
                    <a:pt x="284" y="912"/>
                    <a:pt x="284" y="902"/>
                  </a:cubicBezTo>
                  <a:cubicBezTo>
                    <a:pt x="245" y="599"/>
                    <a:pt x="176" y="305"/>
                    <a:pt x="59" y="20"/>
                  </a:cubicBezTo>
                  <a:cubicBezTo>
                    <a:pt x="59" y="1"/>
                    <a:pt x="39" y="1"/>
                    <a:pt x="30" y="1"/>
                  </a:cubicBez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3" name="Google Shape;3123;p39"/>
            <p:cNvSpPr/>
            <p:nvPr/>
          </p:nvSpPr>
          <p:spPr>
            <a:xfrm>
              <a:off x="7675734" y="4246589"/>
              <a:ext cx="187162" cy="50511"/>
            </a:xfrm>
            <a:custGeom>
              <a:avLst/>
              <a:gdLst/>
              <a:ahLst/>
              <a:cxnLst/>
              <a:rect l="l" t="t" r="r" b="b"/>
              <a:pathLst>
                <a:path w="1019" h="275" extrusionOk="0">
                  <a:moveTo>
                    <a:pt x="29" y="0"/>
                  </a:moveTo>
                  <a:cubicBezTo>
                    <a:pt x="20" y="0"/>
                    <a:pt x="0" y="9"/>
                    <a:pt x="0" y="29"/>
                  </a:cubicBezTo>
                  <a:cubicBezTo>
                    <a:pt x="0" y="49"/>
                    <a:pt x="10" y="59"/>
                    <a:pt x="20" y="68"/>
                  </a:cubicBezTo>
                  <a:lnTo>
                    <a:pt x="980" y="274"/>
                  </a:lnTo>
                  <a:lnTo>
                    <a:pt x="989" y="274"/>
                  </a:lnTo>
                  <a:cubicBezTo>
                    <a:pt x="999" y="274"/>
                    <a:pt x="1009" y="264"/>
                    <a:pt x="1019" y="255"/>
                  </a:cubicBezTo>
                  <a:cubicBezTo>
                    <a:pt x="1019" y="235"/>
                    <a:pt x="1009" y="225"/>
                    <a:pt x="989" y="215"/>
                  </a:cubicBezTo>
                  <a:lnTo>
                    <a:pt x="39" y="0"/>
                  </a:ln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4" name="Google Shape;3124;p39"/>
            <p:cNvSpPr/>
            <p:nvPr/>
          </p:nvSpPr>
          <p:spPr>
            <a:xfrm>
              <a:off x="7794387" y="4220691"/>
              <a:ext cx="163836" cy="159063"/>
            </a:xfrm>
            <a:custGeom>
              <a:avLst/>
              <a:gdLst/>
              <a:ahLst/>
              <a:cxnLst/>
              <a:rect l="l" t="t" r="r" b="b"/>
              <a:pathLst>
                <a:path w="892" h="866" extrusionOk="0">
                  <a:moveTo>
                    <a:pt x="534" y="0"/>
                  </a:moveTo>
                  <a:cubicBezTo>
                    <a:pt x="342" y="0"/>
                    <a:pt x="117" y="183"/>
                    <a:pt x="49" y="337"/>
                  </a:cubicBezTo>
                  <a:cubicBezTo>
                    <a:pt x="10" y="425"/>
                    <a:pt x="1" y="523"/>
                    <a:pt x="30" y="611"/>
                  </a:cubicBezTo>
                  <a:cubicBezTo>
                    <a:pt x="59" y="709"/>
                    <a:pt x="118" y="787"/>
                    <a:pt x="206" y="827"/>
                  </a:cubicBezTo>
                  <a:cubicBezTo>
                    <a:pt x="255" y="856"/>
                    <a:pt x="323" y="866"/>
                    <a:pt x="382" y="866"/>
                  </a:cubicBezTo>
                  <a:cubicBezTo>
                    <a:pt x="529" y="866"/>
                    <a:pt x="676" y="787"/>
                    <a:pt x="764" y="670"/>
                  </a:cubicBezTo>
                  <a:cubicBezTo>
                    <a:pt x="891" y="474"/>
                    <a:pt x="872" y="111"/>
                    <a:pt x="617" y="13"/>
                  </a:cubicBezTo>
                  <a:cubicBezTo>
                    <a:pt x="591" y="4"/>
                    <a:pt x="563" y="0"/>
                    <a:pt x="53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5" name="Google Shape;3125;p39"/>
            <p:cNvSpPr/>
            <p:nvPr/>
          </p:nvSpPr>
          <p:spPr>
            <a:xfrm>
              <a:off x="6389467" y="4137670"/>
              <a:ext cx="854628" cy="947212"/>
            </a:xfrm>
            <a:custGeom>
              <a:avLst/>
              <a:gdLst/>
              <a:ahLst/>
              <a:cxnLst/>
              <a:rect l="l" t="t" r="r" b="b"/>
              <a:pathLst>
                <a:path w="4653" h="5157" extrusionOk="0">
                  <a:moveTo>
                    <a:pt x="2843" y="0"/>
                  </a:moveTo>
                  <a:cubicBezTo>
                    <a:pt x="2810" y="0"/>
                    <a:pt x="2776" y="5"/>
                    <a:pt x="2742" y="15"/>
                  </a:cubicBezTo>
                  <a:cubicBezTo>
                    <a:pt x="1793" y="289"/>
                    <a:pt x="744" y="740"/>
                    <a:pt x="255" y="965"/>
                  </a:cubicBezTo>
                  <a:cubicBezTo>
                    <a:pt x="89" y="1044"/>
                    <a:pt x="0" y="1229"/>
                    <a:pt x="49" y="1406"/>
                  </a:cubicBezTo>
                  <a:cubicBezTo>
                    <a:pt x="422" y="2885"/>
                    <a:pt x="1234" y="4403"/>
                    <a:pt x="1547" y="4961"/>
                  </a:cubicBezTo>
                  <a:cubicBezTo>
                    <a:pt x="1612" y="5082"/>
                    <a:pt x="1731" y="5157"/>
                    <a:pt x="1864" y="5157"/>
                  </a:cubicBezTo>
                  <a:cubicBezTo>
                    <a:pt x="1892" y="5157"/>
                    <a:pt x="1921" y="5154"/>
                    <a:pt x="1949" y="5147"/>
                  </a:cubicBezTo>
                  <a:cubicBezTo>
                    <a:pt x="2860" y="4981"/>
                    <a:pt x="3928" y="4422"/>
                    <a:pt x="4418" y="4148"/>
                  </a:cubicBezTo>
                  <a:cubicBezTo>
                    <a:pt x="4574" y="4060"/>
                    <a:pt x="4653" y="3874"/>
                    <a:pt x="4594" y="3697"/>
                  </a:cubicBezTo>
                  <a:cubicBezTo>
                    <a:pt x="3937" y="1670"/>
                    <a:pt x="3419" y="622"/>
                    <a:pt x="3173" y="191"/>
                  </a:cubicBezTo>
                  <a:cubicBezTo>
                    <a:pt x="3103" y="74"/>
                    <a:pt x="2976" y="0"/>
                    <a:pt x="2843"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6" name="Google Shape;3126;p39"/>
            <p:cNvSpPr/>
            <p:nvPr/>
          </p:nvSpPr>
          <p:spPr>
            <a:xfrm>
              <a:off x="6389467" y="4298569"/>
              <a:ext cx="399488" cy="786313"/>
            </a:xfrm>
            <a:custGeom>
              <a:avLst/>
              <a:gdLst/>
              <a:ahLst/>
              <a:cxnLst/>
              <a:rect l="l" t="t" r="r" b="b"/>
              <a:pathLst>
                <a:path w="2175" h="4281" extrusionOk="0">
                  <a:moveTo>
                    <a:pt x="470" y="1"/>
                  </a:moveTo>
                  <a:cubicBezTo>
                    <a:pt x="392" y="30"/>
                    <a:pt x="313" y="59"/>
                    <a:pt x="255" y="89"/>
                  </a:cubicBezTo>
                  <a:cubicBezTo>
                    <a:pt x="89" y="168"/>
                    <a:pt x="0" y="353"/>
                    <a:pt x="49" y="530"/>
                  </a:cubicBezTo>
                  <a:cubicBezTo>
                    <a:pt x="422" y="2009"/>
                    <a:pt x="1234" y="3527"/>
                    <a:pt x="1547" y="4085"/>
                  </a:cubicBezTo>
                  <a:cubicBezTo>
                    <a:pt x="1612" y="4206"/>
                    <a:pt x="1731" y="4281"/>
                    <a:pt x="1864" y="4281"/>
                  </a:cubicBezTo>
                  <a:cubicBezTo>
                    <a:pt x="1892" y="4281"/>
                    <a:pt x="1921" y="4278"/>
                    <a:pt x="1949" y="4271"/>
                  </a:cubicBezTo>
                  <a:cubicBezTo>
                    <a:pt x="2018" y="4261"/>
                    <a:pt x="2096" y="4242"/>
                    <a:pt x="2174" y="4222"/>
                  </a:cubicBezTo>
                  <a:cubicBezTo>
                    <a:pt x="1518" y="2743"/>
                    <a:pt x="784" y="843"/>
                    <a:pt x="470" y="1"/>
                  </a:cubicBezTo>
                  <a:close/>
                </a:path>
              </a:pathLst>
            </a:custGeom>
            <a:solidFill>
              <a:srgbClr val="3E3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7" name="Google Shape;3127;p39"/>
            <p:cNvSpPr/>
            <p:nvPr/>
          </p:nvSpPr>
          <p:spPr>
            <a:xfrm>
              <a:off x="6601610" y="4273406"/>
              <a:ext cx="358345" cy="294615"/>
            </a:xfrm>
            <a:custGeom>
              <a:avLst/>
              <a:gdLst/>
              <a:ahLst/>
              <a:cxnLst/>
              <a:rect l="l" t="t" r="r" b="b"/>
              <a:pathLst>
                <a:path w="1951" h="1604" extrusionOk="0">
                  <a:moveTo>
                    <a:pt x="1500" y="1"/>
                  </a:moveTo>
                  <a:cubicBezTo>
                    <a:pt x="1481" y="1"/>
                    <a:pt x="1461" y="4"/>
                    <a:pt x="1441" y="11"/>
                  </a:cubicBezTo>
                  <a:cubicBezTo>
                    <a:pt x="1215" y="89"/>
                    <a:pt x="716" y="265"/>
                    <a:pt x="128" y="529"/>
                  </a:cubicBezTo>
                  <a:cubicBezTo>
                    <a:pt x="50" y="569"/>
                    <a:pt x="1" y="667"/>
                    <a:pt x="30" y="755"/>
                  </a:cubicBezTo>
                  <a:cubicBezTo>
                    <a:pt x="99" y="941"/>
                    <a:pt x="216" y="1254"/>
                    <a:pt x="363" y="1519"/>
                  </a:cubicBezTo>
                  <a:cubicBezTo>
                    <a:pt x="395" y="1573"/>
                    <a:pt x="457" y="1603"/>
                    <a:pt x="520" y="1603"/>
                  </a:cubicBezTo>
                  <a:cubicBezTo>
                    <a:pt x="537" y="1603"/>
                    <a:pt x="553" y="1601"/>
                    <a:pt x="569" y="1597"/>
                  </a:cubicBezTo>
                  <a:cubicBezTo>
                    <a:pt x="843" y="1519"/>
                    <a:pt x="1509" y="1323"/>
                    <a:pt x="1862" y="1068"/>
                  </a:cubicBezTo>
                  <a:cubicBezTo>
                    <a:pt x="1920" y="1029"/>
                    <a:pt x="1950" y="951"/>
                    <a:pt x="1931" y="882"/>
                  </a:cubicBezTo>
                  <a:cubicBezTo>
                    <a:pt x="1891" y="706"/>
                    <a:pt x="1803" y="344"/>
                    <a:pt x="1656" y="98"/>
                  </a:cubicBezTo>
                  <a:cubicBezTo>
                    <a:pt x="1626" y="38"/>
                    <a:pt x="1566" y="1"/>
                    <a:pt x="15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8" name="Google Shape;3128;p39"/>
            <p:cNvSpPr/>
            <p:nvPr/>
          </p:nvSpPr>
          <p:spPr>
            <a:xfrm>
              <a:off x="6759937" y="4683917"/>
              <a:ext cx="318672" cy="147858"/>
            </a:xfrm>
            <a:custGeom>
              <a:avLst/>
              <a:gdLst/>
              <a:ahLst/>
              <a:cxnLst/>
              <a:rect l="l" t="t" r="r" b="b"/>
              <a:pathLst>
                <a:path w="1735" h="805" extrusionOk="0">
                  <a:moveTo>
                    <a:pt x="1607" y="1"/>
                  </a:moveTo>
                  <a:cubicBezTo>
                    <a:pt x="1569" y="1"/>
                    <a:pt x="1534" y="14"/>
                    <a:pt x="1499" y="28"/>
                  </a:cubicBezTo>
                  <a:cubicBezTo>
                    <a:pt x="1029" y="234"/>
                    <a:pt x="559" y="430"/>
                    <a:pt x="79" y="625"/>
                  </a:cubicBezTo>
                  <a:cubicBezTo>
                    <a:pt x="11" y="655"/>
                    <a:pt x="1" y="753"/>
                    <a:pt x="70" y="792"/>
                  </a:cubicBezTo>
                  <a:cubicBezTo>
                    <a:pt x="70" y="792"/>
                    <a:pt x="79" y="792"/>
                    <a:pt x="89" y="802"/>
                  </a:cubicBezTo>
                  <a:cubicBezTo>
                    <a:pt x="98" y="804"/>
                    <a:pt x="107" y="804"/>
                    <a:pt x="117" y="804"/>
                  </a:cubicBezTo>
                  <a:cubicBezTo>
                    <a:pt x="159" y="804"/>
                    <a:pt x="207" y="787"/>
                    <a:pt x="255" y="763"/>
                  </a:cubicBezTo>
                  <a:cubicBezTo>
                    <a:pt x="706" y="577"/>
                    <a:pt x="1156" y="390"/>
                    <a:pt x="1597" y="205"/>
                  </a:cubicBezTo>
                  <a:cubicBezTo>
                    <a:pt x="1666" y="175"/>
                    <a:pt x="1735" y="136"/>
                    <a:pt x="1715" y="68"/>
                  </a:cubicBezTo>
                  <a:cubicBezTo>
                    <a:pt x="1715" y="38"/>
                    <a:pt x="1685" y="9"/>
                    <a:pt x="1656" y="9"/>
                  </a:cubicBezTo>
                  <a:cubicBezTo>
                    <a:pt x="1639" y="3"/>
                    <a:pt x="1623" y="1"/>
                    <a:pt x="1607"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9" name="Google Shape;3129;p39"/>
            <p:cNvSpPr/>
            <p:nvPr/>
          </p:nvSpPr>
          <p:spPr>
            <a:xfrm>
              <a:off x="6785100" y="4745999"/>
              <a:ext cx="316835" cy="147858"/>
            </a:xfrm>
            <a:custGeom>
              <a:avLst/>
              <a:gdLst/>
              <a:ahLst/>
              <a:cxnLst/>
              <a:rect l="l" t="t" r="r" b="b"/>
              <a:pathLst>
                <a:path w="1725" h="805" extrusionOk="0">
                  <a:moveTo>
                    <a:pt x="1618" y="1"/>
                  </a:moveTo>
                  <a:cubicBezTo>
                    <a:pt x="1576" y="1"/>
                    <a:pt x="1529" y="17"/>
                    <a:pt x="1489" y="33"/>
                  </a:cubicBezTo>
                  <a:cubicBezTo>
                    <a:pt x="1019" y="229"/>
                    <a:pt x="549" y="435"/>
                    <a:pt x="79" y="631"/>
                  </a:cubicBezTo>
                  <a:cubicBezTo>
                    <a:pt x="11" y="660"/>
                    <a:pt x="1" y="758"/>
                    <a:pt x="59" y="787"/>
                  </a:cubicBezTo>
                  <a:cubicBezTo>
                    <a:pt x="70" y="797"/>
                    <a:pt x="70" y="797"/>
                    <a:pt x="79" y="797"/>
                  </a:cubicBezTo>
                  <a:cubicBezTo>
                    <a:pt x="95" y="802"/>
                    <a:pt x="112" y="805"/>
                    <a:pt x="128" y="805"/>
                  </a:cubicBezTo>
                  <a:cubicBezTo>
                    <a:pt x="170" y="805"/>
                    <a:pt x="210" y="789"/>
                    <a:pt x="246" y="768"/>
                  </a:cubicBezTo>
                  <a:lnTo>
                    <a:pt x="1598" y="209"/>
                  </a:lnTo>
                  <a:cubicBezTo>
                    <a:pt x="1656" y="180"/>
                    <a:pt x="1724" y="131"/>
                    <a:pt x="1715" y="72"/>
                  </a:cubicBezTo>
                  <a:cubicBezTo>
                    <a:pt x="1705" y="33"/>
                    <a:pt x="1676" y="13"/>
                    <a:pt x="1646" y="4"/>
                  </a:cubicBezTo>
                  <a:cubicBezTo>
                    <a:pt x="1637" y="2"/>
                    <a:pt x="1627" y="1"/>
                    <a:pt x="1618"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0" name="Google Shape;3130;p39"/>
            <p:cNvSpPr/>
            <p:nvPr/>
          </p:nvSpPr>
          <p:spPr>
            <a:xfrm>
              <a:off x="6452467" y="4528896"/>
              <a:ext cx="113326" cy="48858"/>
            </a:xfrm>
            <a:custGeom>
              <a:avLst/>
              <a:gdLst/>
              <a:ahLst/>
              <a:cxnLst/>
              <a:rect l="l" t="t" r="r" b="b"/>
              <a:pathLst>
                <a:path w="617" h="266" extrusionOk="0">
                  <a:moveTo>
                    <a:pt x="607" y="0"/>
                  </a:moveTo>
                  <a:cubicBezTo>
                    <a:pt x="392" y="30"/>
                    <a:pt x="186" y="118"/>
                    <a:pt x="0" y="235"/>
                  </a:cubicBezTo>
                  <a:cubicBezTo>
                    <a:pt x="10" y="246"/>
                    <a:pt x="10" y="255"/>
                    <a:pt x="20" y="265"/>
                  </a:cubicBezTo>
                  <a:cubicBezTo>
                    <a:pt x="196" y="148"/>
                    <a:pt x="401" y="69"/>
                    <a:pt x="617" y="30"/>
                  </a:cubicBezTo>
                  <a:cubicBezTo>
                    <a:pt x="617" y="20"/>
                    <a:pt x="607" y="10"/>
                    <a:pt x="60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1" name="Google Shape;3131;p39"/>
            <p:cNvSpPr/>
            <p:nvPr/>
          </p:nvSpPr>
          <p:spPr>
            <a:xfrm>
              <a:off x="6416467" y="4406569"/>
              <a:ext cx="102673" cy="61347"/>
            </a:xfrm>
            <a:custGeom>
              <a:avLst/>
              <a:gdLst/>
              <a:ahLst/>
              <a:cxnLst/>
              <a:rect l="l" t="t" r="r" b="b"/>
              <a:pathLst>
                <a:path w="559" h="334" extrusionOk="0">
                  <a:moveTo>
                    <a:pt x="549" y="0"/>
                  </a:moveTo>
                  <a:cubicBezTo>
                    <a:pt x="343" y="59"/>
                    <a:pt x="157" y="167"/>
                    <a:pt x="0" y="294"/>
                  </a:cubicBezTo>
                  <a:cubicBezTo>
                    <a:pt x="0" y="314"/>
                    <a:pt x="10" y="324"/>
                    <a:pt x="10" y="333"/>
                  </a:cubicBezTo>
                  <a:cubicBezTo>
                    <a:pt x="166" y="196"/>
                    <a:pt x="362" y="98"/>
                    <a:pt x="558" y="30"/>
                  </a:cubicBezTo>
                  <a:cubicBezTo>
                    <a:pt x="549" y="20"/>
                    <a:pt x="549" y="10"/>
                    <a:pt x="54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2" name="Google Shape;3132;p39"/>
            <p:cNvSpPr/>
            <p:nvPr/>
          </p:nvSpPr>
          <p:spPr>
            <a:xfrm>
              <a:off x="6439793" y="4492896"/>
              <a:ext cx="113510" cy="45184"/>
            </a:xfrm>
            <a:custGeom>
              <a:avLst/>
              <a:gdLst/>
              <a:ahLst/>
              <a:cxnLst/>
              <a:rect l="l" t="t" r="r" b="b"/>
              <a:pathLst>
                <a:path w="618" h="246" extrusionOk="0">
                  <a:moveTo>
                    <a:pt x="598" y="0"/>
                  </a:moveTo>
                  <a:cubicBezTo>
                    <a:pt x="392" y="40"/>
                    <a:pt x="187" y="118"/>
                    <a:pt x="0" y="216"/>
                  </a:cubicBezTo>
                  <a:cubicBezTo>
                    <a:pt x="0" y="226"/>
                    <a:pt x="0" y="235"/>
                    <a:pt x="10" y="246"/>
                  </a:cubicBezTo>
                  <a:cubicBezTo>
                    <a:pt x="196" y="148"/>
                    <a:pt x="402" y="79"/>
                    <a:pt x="618" y="40"/>
                  </a:cubicBezTo>
                  <a:cubicBezTo>
                    <a:pt x="607" y="20"/>
                    <a:pt x="607" y="11"/>
                    <a:pt x="59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3" name="Google Shape;3133;p39"/>
            <p:cNvSpPr/>
            <p:nvPr/>
          </p:nvSpPr>
          <p:spPr>
            <a:xfrm>
              <a:off x="6427304" y="4442570"/>
              <a:ext cx="106163" cy="61347"/>
            </a:xfrm>
            <a:custGeom>
              <a:avLst/>
              <a:gdLst/>
              <a:ahLst/>
              <a:cxnLst/>
              <a:rect l="l" t="t" r="r" b="b"/>
              <a:pathLst>
                <a:path w="578" h="334" extrusionOk="0">
                  <a:moveTo>
                    <a:pt x="558" y="0"/>
                  </a:moveTo>
                  <a:cubicBezTo>
                    <a:pt x="362" y="69"/>
                    <a:pt x="176" y="167"/>
                    <a:pt x="0" y="294"/>
                  </a:cubicBezTo>
                  <a:cubicBezTo>
                    <a:pt x="0" y="304"/>
                    <a:pt x="9" y="324"/>
                    <a:pt x="9" y="333"/>
                  </a:cubicBezTo>
                  <a:cubicBezTo>
                    <a:pt x="186" y="206"/>
                    <a:pt x="372" y="108"/>
                    <a:pt x="578" y="30"/>
                  </a:cubicBezTo>
                  <a:cubicBezTo>
                    <a:pt x="568" y="20"/>
                    <a:pt x="568" y="10"/>
                    <a:pt x="55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4" name="Google Shape;3134;p39"/>
            <p:cNvSpPr/>
            <p:nvPr/>
          </p:nvSpPr>
          <p:spPr>
            <a:xfrm>
              <a:off x="6418120" y="32552"/>
              <a:ext cx="851138" cy="898905"/>
            </a:xfrm>
            <a:custGeom>
              <a:avLst/>
              <a:gdLst/>
              <a:ahLst/>
              <a:cxnLst/>
              <a:rect l="l" t="t" r="r" b="b"/>
              <a:pathLst>
                <a:path w="4634" h="4894" extrusionOk="0">
                  <a:moveTo>
                    <a:pt x="2314" y="0"/>
                  </a:moveTo>
                  <a:cubicBezTo>
                    <a:pt x="2221" y="0"/>
                    <a:pt x="2127" y="38"/>
                    <a:pt x="2057" y="113"/>
                  </a:cubicBezTo>
                  <a:cubicBezTo>
                    <a:pt x="1108" y="1141"/>
                    <a:pt x="344" y="2532"/>
                    <a:pt x="70" y="3051"/>
                  </a:cubicBezTo>
                  <a:cubicBezTo>
                    <a:pt x="1" y="3188"/>
                    <a:pt x="20" y="3355"/>
                    <a:pt x="128" y="3462"/>
                  </a:cubicBezTo>
                  <a:cubicBezTo>
                    <a:pt x="716" y="4070"/>
                    <a:pt x="1685" y="4618"/>
                    <a:pt x="2146" y="4853"/>
                  </a:cubicBezTo>
                  <a:cubicBezTo>
                    <a:pt x="2197" y="4880"/>
                    <a:pt x="2252" y="4893"/>
                    <a:pt x="2306" y="4893"/>
                  </a:cubicBezTo>
                  <a:cubicBezTo>
                    <a:pt x="2407" y="4893"/>
                    <a:pt x="2507" y="4848"/>
                    <a:pt x="2577" y="4765"/>
                  </a:cubicBezTo>
                  <a:cubicBezTo>
                    <a:pt x="3811" y="3247"/>
                    <a:pt x="4349" y="2317"/>
                    <a:pt x="4565" y="1905"/>
                  </a:cubicBezTo>
                  <a:cubicBezTo>
                    <a:pt x="4634" y="1768"/>
                    <a:pt x="4604" y="1592"/>
                    <a:pt x="4477" y="1484"/>
                  </a:cubicBezTo>
                  <a:cubicBezTo>
                    <a:pt x="3801" y="896"/>
                    <a:pt x="2919" y="319"/>
                    <a:pt x="2499" y="54"/>
                  </a:cubicBezTo>
                  <a:cubicBezTo>
                    <a:pt x="2443" y="18"/>
                    <a:pt x="2378" y="0"/>
                    <a:pt x="231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5" name="Google Shape;3135;p39"/>
            <p:cNvSpPr/>
            <p:nvPr/>
          </p:nvSpPr>
          <p:spPr>
            <a:xfrm>
              <a:off x="6418120" y="32552"/>
              <a:ext cx="493161" cy="663067"/>
            </a:xfrm>
            <a:custGeom>
              <a:avLst/>
              <a:gdLst/>
              <a:ahLst/>
              <a:cxnLst/>
              <a:rect l="l" t="t" r="r" b="b"/>
              <a:pathLst>
                <a:path w="2685" h="3610" extrusionOk="0">
                  <a:moveTo>
                    <a:pt x="2314" y="0"/>
                  </a:moveTo>
                  <a:cubicBezTo>
                    <a:pt x="2221" y="0"/>
                    <a:pt x="2127" y="38"/>
                    <a:pt x="2057" y="113"/>
                  </a:cubicBezTo>
                  <a:cubicBezTo>
                    <a:pt x="1108" y="1141"/>
                    <a:pt x="344" y="2532"/>
                    <a:pt x="70" y="3051"/>
                  </a:cubicBezTo>
                  <a:cubicBezTo>
                    <a:pt x="1" y="3188"/>
                    <a:pt x="20" y="3355"/>
                    <a:pt x="128" y="3462"/>
                  </a:cubicBezTo>
                  <a:cubicBezTo>
                    <a:pt x="177" y="3512"/>
                    <a:pt x="226" y="3560"/>
                    <a:pt x="285" y="3610"/>
                  </a:cubicBezTo>
                  <a:cubicBezTo>
                    <a:pt x="1088" y="2356"/>
                    <a:pt x="2195" y="837"/>
                    <a:pt x="2684" y="162"/>
                  </a:cubicBezTo>
                  <a:cubicBezTo>
                    <a:pt x="2616" y="123"/>
                    <a:pt x="2547" y="84"/>
                    <a:pt x="2499" y="54"/>
                  </a:cubicBezTo>
                  <a:cubicBezTo>
                    <a:pt x="2443" y="18"/>
                    <a:pt x="2378" y="0"/>
                    <a:pt x="231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6" name="Google Shape;3136;p39"/>
            <p:cNvSpPr/>
            <p:nvPr/>
          </p:nvSpPr>
          <p:spPr>
            <a:xfrm>
              <a:off x="6804937" y="210899"/>
              <a:ext cx="334835" cy="301962"/>
            </a:xfrm>
            <a:custGeom>
              <a:avLst/>
              <a:gdLst/>
              <a:ahLst/>
              <a:cxnLst/>
              <a:rect l="l" t="t" r="r" b="b"/>
              <a:pathLst>
                <a:path w="1823" h="1644" extrusionOk="0">
                  <a:moveTo>
                    <a:pt x="589" y="0"/>
                  </a:moveTo>
                  <a:cubicBezTo>
                    <a:pt x="540" y="0"/>
                    <a:pt x="491" y="20"/>
                    <a:pt x="461" y="62"/>
                  </a:cubicBezTo>
                  <a:cubicBezTo>
                    <a:pt x="343" y="199"/>
                    <a:pt x="158" y="454"/>
                    <a:pt x="40" y="699"/>
                  </a:cubicBezTo>
                  <a:cubicBezTo>
                    <a:pt x="1" y="768"/>
                    <a:pt x="20" y="846"/>
                    <a:pt x="79" y="895"/>
                  </a:cubicBezTo>
                  <a:cubicBezTo>
                    <a:pt x="275" y="1072"/>
                    <a:pt x="765" y="1483"/>
                    <a:pt x="1137" y="1629"/>
                  </a:cubicBezTo>
                  <a:cubicBezTo>
                    <a:pt x="1156" y="1639"/>
                    <a:pt x="1177" y="1643"/>
                    <a:pt x="1198" y="1643"/>
                  </a:cubicBezTo>
                  <a:cubicBezTo>
                    <a:pt x="1242" y="1643"/>
                    <a:pt x="1287" y="1624"/>
                    <a:pt x="1313" y="1590"/>
                  </a:cubicBezTo>
                  <a:cubicBezTo>
                    <a:pt x="1431" y="1473"/>
                    <a:pt x="1666" y="1218"/>
                    <a:pt x="1783" y="983"/>
                  </a:cubicBezTo>
                  <a:cubicBezTo>
                    <a:pt x="1823" y="915"/>
                    <a:pt x="1803" y="826"/>
                    <a:pt x="1744" y="778"/>
                  </a:cubicBezTo>
                  <a:cubicBezTo>
                    <a:pt x="1568" y="641"/>
                    <a:pt x="1176" y="347"/>
                    <a:pt x="676" y="23"/>
                  </a:cubicBezTo>
                  <a:cubicBezTo>
                    <a:pt x="650" y="8"/>
                    <a:pt x="619" y="0"/>
                    <a:pt x="589"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7" name="Google Shape;3137;p39"/>
            <p:cNvSpPr/>
            <p:nvPr/>
          </p:nvSpPr>
          <p:spPr>
            <a:xfrm>
              <a:off x="6650284" y="543166"/>
              <a:ext cx="259162" cy="187348"/>
            </a:xfrm>
            <a:custGeom>
              <a:avLst/>
              <a:gdLst/>
              <a:ahLst/>
              <a:cxnLst/>
              <a:rect l="l" t="t" r="r" b="b"/>
              <a:pathLst>
                <a:path w="1411" h="1020" extrusionOk="0">
                  <a:moveTo>
                    <a:pt x="83" y="1"/>
                  </a:moveTo>
                  <a:cubicBezTo>
                    <a:pt x="42" y="1"/>
                    <a:pt x="1" y="35"/>
                    <a:pt x="1" y="85"/>
                  </a:cubicBezTo>
                  <a:lnTo>
                    <a:pt x="1" y="105"/>
                  </a:lnTo>
                  <a:cubicBezTo>
                    <a:pt x="20" y="153"/>
                    <a:pt x="69" y="193"/>
                    <a:pt x="118" y="222"/>
                  </a:cubicBezTo>
                  <a:cubicBezTo>
                    <a:pt x="480" y="467"/>
                    <a:pt x="852" y="721"/>
                    <a:pt x="1224" y="976"/>
                  </a:cubicBezTo>
                  <a:cubicBezTo>
                    <a:pt x="1257" y="996"/>
                    <a:pt x="1297" y="1019"/>
                    <a:pt x="1335" y="1019"/>
                  </a:cubicBezTo>
                  <a:cubicBezTo>
                    <a:pt x="1355" y="1019"/>
                    <a:pt x="1374" y="1013"/>
                    <a:pt x="1391" y="996"/>
                  </a:cubicBezTo>
                  <a:cubicBezTo>
                    <a:pt x="1411" y="976"/>
                    <a:pt x="1411" y="947"/>
                    <a:pt x="1411" y="917"/>
                  </a:cubicBezTo>
                  <a:cubicBezTo>
                    <a:pt x="1391" y="869"/>
                    <a:pt x="1352" y="839"/>
                    <a:pt x="1303" y="810"/>
                  </a:cubicBezTo>
                  <a:lnTo>
                    <a:pt x="127" y="16"/>
                  </a:lnTo>
                  <a:cubicBezTo>
                    <a:pt x="114" y="6"/>
                    <a:pt x="99" y="1"/>
                    <a:pt x="8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8" name="Google Shape;3138;p39"/>
            <p:cNvSpPr/>
            <p:nvPr/>
          </p:nvSpPr>
          <p:spPr>
            <a:xfrm>
              <a:off x="6614284" y="593493"/>
              <a:ext cx="259162" cy="186430"/>
            </a:xfrm>
            <a:custGeom>
              <a:avLst/>
              <a:gdLst/>
              <a:ahLst/>
              <a:cxnLst/>
              <a:rect l="l" t="t" r="r" b="b"/>
              <a:pathLst>
                <a:path w="1411" h="1015" extrusionOk="0">
                  <a:moveTo>
                    <a:pt x="83" y="1"/>
                  </a:moveTo>
                  <a:cubicBezTo>
                    <a:pt x="42" y="1"/>
                    <a:pt x="1" y="35"/>
                    <a:pt x="1" y="85"/>
                  </a:cubicBezTo>
                  <a:lnTo>
                    <a:pt x="1" y="105"/>
                  </a:lnTo>
                  <a:cubicBezTo>
                    <a:pt x="20" y="154"/>
                    <a:pt x="69" y="183"/>
                    <a:pt x="118" y="223"/>
                  </a:cubicBezTo>
                  <a:cubicBezTo>
                    <a:pt x="480" y="467"/>
                    <a:pt x="852" y="722"/>
                    <a:pt x="1225" y="967"/>
                  </a:cubicBezTo>
                  <a:cubicBezTo>
                    <a:pt x="1257" y="993"/>
                    <a:pt x="1298" y="1015"/>
                    <a:pt x="1337" y="1015"/>
                  </a:cubicBezTo>
                  <a:cubicBezTo>
                    <a:pt x="1356" y="1015"/>
                    <a:pt x="1375" y="1009"/>
                    <a:pt x="1391" y="996"/>
                  </a:cubicBezTo>
                  <a:cubicBezTo>
                    <a:pt x="1411" y="976"/>
                    <a:pt x="1411" y="937"/>
                    <a:pt x="1401" y="908"/>
                  </a:cubicBezTo>
                  <a:cubicBezTo>
                    <a:pt x="1391" y="859"/>
                    <a:pt x="1352" y="830"/>
                    <a:pt x="1303" y="810"/>
                  </a:cubicBezTo>
                  <a:lnTo>
                    <a:pt x="128" y="17"/>
                  </a:lnTo>
                  <a:cubicBezTo>
                    <a:pt x="114" y="6"/>
                    <a:pt x="99" y="1"/>
                    <a:pt x="8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9" name="Google Shape;3139;p39"/>
            <p:cNvSpPr/>
            <p:nvPr/>
          </p:nvSpPr>
          <p:spPr>
            <a:xfrm>
              <a:off x="6684447" y="182614"/>
              <a:ext cx="92020" cy="70531"/>
            </a:xfrm>
            <a:custGeom>
              <a:avLst/>
              <a:gdLst/>
              <a:ahLst/>
              <a:cxnLst/>
              <a:rect l="l" t="t" r="r" b="b"/>
              <a:pathLst>
                <a:path w="501" h="384" extrusionOk="0">
                  <a:moveTo>
                    <a:pt x="20" y="1"/>
                  </a:moveTo>
                  <a:cubicBezTo>
                    <a:pt x="10" y="11"/>
                    <a:pt x="0" y="20"/>
                    <a:pt x="0" y="31"/>
                  </a:cubicBezTo>
                  <a:cubicBezTo>
                    <a:pt x="187" y="109"/>
                    <a:pt x="353" y="227"/>
                    <a:pt x="481" y="383"/>
                  </a:cubicBezTo>
                  <a:cubicBezTo>
                    <a:pt x="490" y="373"/>
                    <a:pt x="500" y="364"/>
                    <a:pt x="500" y="353"/>
                  </a:cubicBezTo>
                  <a:cubicBezTo>
                    <a:pt x="372" y="207"/>
                    <a:pt x="206" y="89"/>
                    <a:pt x="2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0" name="Google Shape;3140;p39"/>
            <p:cNvSpPr/>
            <p:nvPr/>
          </p:nvSpPr>
          <p:spPr>
            <a:xfrm>
              <a:off x="6751120" y="99960"/>
              <a:ext cx="97163" cy="54184"/>
            </a:xfrm>
            <a:custGeom>
              <a:avLst/>
              <a:gdLst/>
              <a:ahLst/>
              <a:cxnLst/>
              <a:rect l="l" t="t" r="r" b="b"/>
              <a:pathLst>
                <a:path w="529" h="295" extrusionOk="0">
                  <a:moveTo>
                    <a:pt x="20" y="0"/>
                  </a:moveTo>
                  <a:cubicBezTo>
                    <a:pt x="9" y="11"/>
                    <a:pt x="0" y="20"/>
                    <a:pt x="0" y="30"/>
                  </a:cubicBezTo>
                  <a:cubicBezTo>
                    <a:pt x="176" y="79"/>
                    <a:pt x="353" y="177"/>
                    <a:pt x="509" y="294"/>
                  </a:cubicBezTo>
                  <a:cubicBezTo>
                    <a:pt x="509" y="285"/>
                    <a:pt x="519" y="275"/>
                    <a:pt x="529" y="265"/>
                  </a:cubicBezTo>
                  <a:cubicBezTo>
                    <a:pt x="372" y="148"/>
                    <a:pt x="205" y="59"/>
                    <a:pt x="2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1" name="Google Shape;3141;p39"/>
            <p:cNvSpPr/>
            <p:nvPr/>
          </p:nvSpPr>
          <p:spPr>
            <a:xfrm>
              <a:off x="6707773" y="152124"/>
              <a:ext cx="90183" cy="72184"/>
            </a:xfrm>
            <a:custGeom>
              <a:avLst/>
              <a:gdLst/>
              <a:ahLst/>
              <a:cxnLst/>
              <a:rect l="l" t="t" r="r" b="b"/>
              <a:pathLst>
                <a:path w="491" h="393" extrusionOk="0">
                  <a:moveTo>
                    <a:pt x="21" y="1"/>
                  </a:moveTo>
                  <a:cubicBezTo>
                    <a:pt x="10" y="10"/>
                    <a:pt x="1" y="20"/>
                    <a:pt x="1" y="30"/>
                  </a:cubicBezTo>
                  <a:cubicBezTo>
                    <a:pt x="167" y="128"/>
                    <a:pt x="334" y="245"/>
                    <a:pt x="471" y="393"/>
                  </a:cubicBezTo>
                  <a:cubicBezTo>
                    <a:pt x="471" y="382"/>
                    <a:pt x="480" y="373"/>
                    <a:pt x="491" y="363"/>
                  </a:cubicBezTo>
                  <a:cubicBezTo>
                    <a:pt x="354" y="226"/>
                    <a:pt x="187" y="99"/>
                    <a:pt x="2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2" name="Google Shape;3142;p39"/>
            <p:cNvSpPr/>
            <p:nvPr/>
          </p:nvSpPr>
          <p:spPr>
            <a:xfrm>
              <a:off x="6729447" y="125123"/>
              <a:ext cx="97346" cy="57674"/>
            </a:xfrm>
            <a:custGeom>
              <a:avLst/>
              <a:gdLst/>
              <a:ahLst/>
              <a:cxnLst/>
              <a:rect l="l" t="t" r="r" b="b"/>
              <a:pathLst>
                <a:path w="530" h="314" extrusionOk="0">
                  <a:moveTo>
                    <a:pt x="20" y="0"/>
                  </a:moveTo>
                  <a:cubicBezTo>
                    <a:pt x="10" y="11"/>
                    <a:pt x="0" y="20"/>
                    <a:pt x="0" y="30"/>
                  </a:cubicBezTo>
                  <a:cubicBezTo>
                    <a:pt x="177" y="98"/>
                    <a:pt x="353" y="196"/>
                    <a:pt x="510" y="314"/>
                  </a:cubicBezTo>
                  <a:cubicBezTo>
                    <a:pt x="519" y="304"/>
                    <a:pt x="519" y="294"/>
                    <a:pt x="529" y="285"/>
                  </a:cubicBezTo>
                  <a:cubicBezTo>
                    <a:pt x="373" y="167"/>
                    <a:pt x="196" y="79"/>
                    <a:pt x="2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3" name="Google Shape;3143;p39"/>
            <p:cNvSpPr/>
            <p:nvPr/>
          </p:nvSpPr>
          <p:spPr>
            <a:xfrm>
              <a:off x="8397021" y="1131107"/>
              <a:ext cx="694466" cy="648373"/>
            </a:xfrm>
            <a:custGeom>
              <a:avLst/>
              <a:gdLst/>
              <a:ahLst/>
              <a:cxnLst/>
              <a:rect l="l" t="t" r="r" b="b"/>
              <a:pathLst>
                <a:path w="3781" h="3530" extrusionOk="0">
                  <a:moveTo>
                    <a:pt x="1829" y="1"/>
                  </a:moveTo>
                  <a:cubicBezTo>
                    <a:pt x="1752" y="1"/>
                    <a:pt x="1675" y="6"/>
                    <a:pt x="1597" y="18"/>
                  </a:cubicBezTo>
                  <a:cubicBezTo>
                    <a:pt x="637" y="165"/>
                    <a:pt x="0" y="1203"/>
                    <a:pt x="147" y="2163"/>
                  </a:cubicBezTo>
                  <a:cubicBezTo>
                    <a:pt x="287" y="3024"/>
                    <a:pt x="989" y="3530"/>
                    <a:pt x="1824" y="3530"/>
                  </a:cubicBezTo>
                  <a:cubicBezTo>
                    <a:pt x="1929" y="3530"/>
                    <a:pt x="2037" y="3521"/>
                    <a:pt x="2145" y="3505"/>
                  </a:cubicBezTo>
                  <a:cubicBezTo>
                    <a:pt x="3105" y="3348"/>
                    <a:pt x="3781" y="2584"/>
                    <a:pt x="3634" y="1625"/>
                  </a:cubicBezTo>
                  <a:cubicBezTo>
                    <a:pt x="3490" y="742"/>
                    <a:pt x="2701" y="1"/>
                    <a:pt x="182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4" name="Google Shape;3144;p39"/>
            <p:cNvSpPr/>
            <p:nvPr/>
          </p:nvSpPr>
          <p:spPr>
            <a:xfrm>
              <a:off x="8697511" y="1195577"/>
              <a:ext cx="61347" cy="243002"/>
            </a:xfrm>
            <a:custGeom>
              <a:avLst/>
              <a:gdLst/>
              <a:ahLst/>
              <a:cxnLst/>
              <a:rect l="l" t="t" r="r" b="b"/>
              <a:pathLst>
                <a:path w="334" h="1323" extrusionOk="0">
                  <a:moveTo>
                    <a:pt x="0" y="0"/>
                  </a:moveTo>
                  <a:cubicBezTo>
                    <a:pt x="10" y="451"/>
                    <a:pt x="107" y="911"/>
                    <a:pt x="284" y="1322"/>
                  </a:cubicBezTo>
                  <a:lnTo>
                    <a:pt x="333" y="1303"/>
                  </a:lnTo>
                  <a:cubicBezTo>
                    <a:pt x="147" y="901"/>
                    <a:pt x="49" y="441"/>
                    <a:pt x="39"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5" name="Google Shape;3145;p39"/>
            <p:cNvSpPr/>
            <p:nvPr/>
          </p:nvSpPr>
          <p:spPr>
            <a:xfrm>
              <a:off x="8533674" y="1382557"/>
              <a:ext cx="208836" cy="61347"/>
            </a:xfrm>
            <a:custGeom>
              <a:avLst/>
              <a:gdLst/>
              <a:ahLst/>
              <a:cxnLst/>
              <a:rect l="l" t="t" r="r" b="b"/>
              <a:pathLst>
                <a:path w="1137" h="334" extrusionOk="0">
                  <a:moveTo>
                    <a:pt x="20" y="1"/>
                  </a:moveTo>
                  <a:lnTo>
                    <a:pt x="1" y="49"/>
                  </a:lnTo>
                  <a:lnTo>
                    <a:pt x="1127" y="334"/>
                  </a:lnTo>
                  <a:lnTo>
                    <a:pt x="1137" y="285"/>
                  </a:lnTo>
                  <a:lnTo>
                    <a:pt x="20"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6" name="Google Shape;3146;p39"/>
            <p:cNvSpPr/>
            <p:nvPr/>
          </p:nvSpPr>
          <p:spPr>
            <a:xfrm>
              <a:off x="8782001" y="1319557"/>
              <a:ext cx="151162" cy="119021"/>
            </a:xfrm>
            <a:custGeom>
              <a:avLst/>
              <a:gdLst/>
              <a:ahLst/>
              <a:cxnLst/>
              <a:rect l="l" t="t" r="r" b="b"/>
              <a:pathLst>
                <a:path w="823" h="648" extrusionOk="0">
                  <a:moveTo>
                    <a:pt x="794" y="1"/>
                  </a:moveTo>
                  <a:lnTo>
                    <a:pt x="226" y="412"/>
                  </a:lnTo>
                  <a:cubicBezTo>
                    <a:pt x="147" y="471"/>
                    <a:pt x="59" y="540"/>
                    <a:pt x="0" y="628"/>
                  </a:cubicBezTo>
                  <a:lnTo>
                    <a:pt x="30" y="647"/>
                  </a:lnTo>
                  <a:cubicBezTo>
                    <a:pt x="89" y="569"/>
                    <a:pt x="176" y="501"/>
                    <a:pt x="255" y="442"/>
                  </a:cubicBezTo>
                  <a:lnTo>
                    <a:pt x="823" y="31"/>
                  </a:lnTo>
                  <a:lnTo>
                    <a:pt x="794"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7" name="Google Shape;3147;p39"/>
            <p:cNvSpPr/>
            <p:nvPr/>
          </p:nvSpPr>
          <p:spPr>
            <a:xfrm>
              <a:off x="8566000" y="1490558"/>
              <a:ext cx="174856" cy="194512"/>
            </a:xfrm>
            <a:custGeom>
              <a:avLst/>
              <a:gdLst/>
              <a:ahLst/>
              <a:cxnLst/>
              <a:rect l="l" t="t" r="r" b="b"/>
              <a:pathLst>
                <a:path w="952" h="1059" extrusionOk="0">
                  <a:moveTo>
                    <a:pt x="912" y="1"/>
                  </a:moveTo>
                  <a:cubicBezTo>
                    <a:pt x="638" y="363"/>
                    <a:pt x="334" y="706"/>
                    <a:pt x="1" y="1029"/>
                  </a:cubicBezTo>
                  <a:lnTo>
                    <a:pt x="31" y="1058"/>
                  </a:lnTo>
                  <a:cubicBezTo>
                    <a:pt x="364" y="735"/>
                    <a:pt x="677" y="392"/>
                    <a:pt x="951" y="20"/>
                  </a:cubicBezTo>
                  <a:lnTo>
                    <a:pt x="912"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8" name="Google Shape;3148;p39"/>
            <p:cNvSpPr/>
            <p:nvPr/>
          </p:nvSpPr>
          <p:spPr>
            <a:xfrm>
              <a:off x="8789164" y="1470721"/>
              <a:ext cx="161999" cy="182022"/>
            </a:xfrm>
            <a:custGeom>
              <a:avLst/>
              <a:gdLst/>
              <a:ahLst/>
              <a:cxnLst/>
              <a:rect l="l" t="t" r="r" b="b"/>
              <a:pathLst>
                <a:path w="882" h="991" extrusionOk="0">
                  <a:moveTo>
                    <a:pt x="30" y="0"/>
                  </a:moveTo>
                  <a:lnTo>
                    <a:pt x="0" y="30"/>
                  </a:lnTo>
                  <a:lnTo>
                    <a:pt x="853" y="990"/>
                  </a:lnTo>
                  <a:lnTo>
                    <a:pt x="882" y="960"/>
                  </a:lnTo>
                  <a:lnTo>
                    <a:pt x="30" y="0"/>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9" name="Google Shape;3149;p39"/>
            <p:cNvSpPr/>
            <p:nvPr/>
          </p:nvSpPr>
          <p:spPr>
            <a:xfrm>
              <a:off x="8454511" y="1598558"/>
              <a:ext cx="266509" cy="180002"/>
            </a:xfrm>
            <a:custGeom>
              <a:avLst/>
              <a:gdLst/>
              <a:ahLst/>
              <a:cxnLst/>
              <a:rect l="l" t="t" r="r" b="b"/>
              <a:pathLst>
                <a:path w="1451" h="980" extrusionOk="0">
                  <a:moveTo>
                    <a:pt x="471" y="1"/>
                  </a:moveTo>
                  <a:cubicBezTo>
                    <a:pt x="432" y="1"/>
                    <a:pt x="393" y="4"/>
                    <a:pt x="353" y="10"/>
                  </a:cubicBezTo>
                  <a:cubicBezTo>
                    <a:pt x="246" y="29"/>
                    <a:pt x="109" y="68"/>
                    <a:pt x="1" y="137"/>
                  </a:cubicBezTo>
                  <a:cubicBezTo>
                    <a:pt x="265" y="636"/>
                    <a:pt x="784" y="940"/>
                    <a:pt x="1382" y="980"/>
                  </a:cubicBezTo>
                  <a:cubicBezTo>
                    <a:pt x="1391" y="950"/>
                    <a:pt x="1391" y="921"/>
                    <a:pt x="1402" y="891"/>
                  </a:cubicBezTo>
                  <a:cubicBezTo>
                    <a:pt x="1450" y="636"/>
                    <a:pt x="1293" y="382"/>
                    <a:pt x="1088" y="225"/>
                  </a:cubicBezTo>
                  <a:cubicBezTo>
                    <a:pt x="913" y="92"/>
                    <a:pt x="695" y="1"/>
                    <a:pt x="471"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0" name="Google Shape;3150;p39"/>
            <p:cNvSpPr/>
            <p:nvPr/>
          </p:nvSpPr>
          <p:spPr>
            <a:xfrm>
              <a:off x="8573164" y="1131291"/>
              <a:ext cx="225182" cy="112593"/>
            </a:xfrm>
            <a:custGeom>
              <a:avLst/>
              <a:gdLst/>
              <a:ahLst/>
              <a:cxnLst/>
              <a:rect l="l" t="t" r="r" b="b"/>
              <a:pathLst>
                <a:path w="1226" h="613" extrusionOk="0">
                  <a:moveTo>
                    <a:pt x="876" y="0"/>
                  </a:moveTo>
                  <a:cubicBezTo>
                    <a:pt x="798" y="0"/>
                    <a:pt x="719" y="6"/>
                    <a:pt x="638" y="17"/>
                  </a:cubicBezTo>
                  <a:cubicBezTo>
                    <a:pt x="403" y="57"/>
                    <a:pt x="197" y="144"/>
                    <a:pt x="1" y="272"/>
                  </a:cubicBezTo>
                  <a:cubicBezTo>
                    <a:pt x="109" y="409"/>
                    <a:pt x="236" y="527"/>
                    <a:pt x="344" y="575"/>
                  </a:cubicBezTo>
                  <a:cubicBezTo>
                    <a:pt x="408" y="600"/>
                    <a:pt x="477" y="612"/>
                    <a:pt x="547" y="612"/>
                  </a:cubicBezTo>
                  <a:cubicBezTo>
                    <a:pt x="669" y="612"/>
                    <a:pt x="793" y="575"/>
                    <a:pt x="893" y="507"/>
                  </a:cubicBezTo>
                  <a:cubicBezTo>
                    <a:pt x="1059" y="399"/>
                    <a:pt x="1167" y="233"/>
                    <a:pt x="1226" y="46"/>
                  </a:cubicBezTo>
                  <a:lnTo>
                    <a:pt x="1226" y="37"/>
                  </a:lnTo>
                  <a:cubicBezTo>
                    <a:pt x="1113" y="13"/>
                    <a:pt x="996" y="0"/>
                    <a:pt x="876"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1" name="Google Shape;3151;p39"/>
            <p:cNvSpPr/>
            <p:nvPr/>
          </p:nvSpPr>
          <p:spPr>
            <a:xfrm>
              <a:off x="8420347" y="1263904"/>
              <a:ext cx="142346" cy="205349"/>
            </a:xfrm>
            <a:custGeom>
              <a:avLst/>
              <a:gdLst/>
              <a:ahLst/>
              <a:cxnLst/>
              <a:rect l="l" t="t" r="r" b="b"/>
              <a:pathLst>
                <a:path w="775" h="1118" extrusionOk="0">
                  <a:moveTo>
                    <a:pt x="373" y="1"/>
                  </a:moveTo>
                  <a:cubicBezTo>
                    <a:pt x="147" y="323"/>
                    <a:pt x="10" y="715"/>
                    <a:pt x="1" y="1117"/>
                  </a:cubicBezTo>
                  <a:cubicBezTo>
                    <a:pt x="138" y="1107"/>
                    <a:pt x="275" y="1097"/>
                    <a:pt x="412" y="1039"/>
                  </a:cubicBezTo>
                  <a:cubicBezTo>
                    <a:pt x="578" y="970"/>
                    <a:pt x="735" y="833"/>
                    <a:pt x="755" y="647"/>
                  </a:cubicBezTo>
                  <a:cubicBezTo>
                    <a:pt x="774" y="471"/>
                    <a:pt x="676" y="294"/>
                    <a:pt x="559" y="167"/>
                  </a:cubicBezTo>
                  <a:cubicBezTo>
                    <a:pt x="520" y="127"/>
                    <a:pt x="451" y="59"/>
                    <a:pt x="373"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2" name="Google Shape;3152;p39"/>
            <p:cNvSpPr/>
            <p:nvPr/>
          </p:nvSpPr>
          <p:spPr>
            <a:xfrm>
              <a:off x="8616511" y="1332965"/>
              <a:ext cx="244652" cy="241533"/>
            </a:xfrm>
            <a:custGeom>
              <a:avLst/>
              <a:gdLst/>
              <a:ahLst/>
              <a:cxnLst/>
              <a:rect l="l" t="t" r="r" b="b"/>
              <a:pathLst>
                <a:path w="1332" h="1315" extrusionOk="0">
                  <a:moveTo>
                    <a:pt x="751" y="0"/>
                  </a:moveTo>
                  <a:cubicBezTo>
                    <a:pt x="674" y="0"/>
                    <a:pt x="595" y="17"/>
                    <a:pt x="520" y="55"/>
                  </a:cubicBezTo>
                  <a:cubicBezTo>
                    <a:pt x="108" y="261"/>
                    <a:pt x="0" y="750"/>
                    <a:pt x="294" y="1103"/>
                  </a:cubicBezTo>
                  <a:cubicBezTo>
                    <a:pt x="372" y="1201"/>
                    <a:pt x="480" y="1279"/>
                    <a:pt x="607" y="1309"/>
                  </a:cubicBezTo>
                  <a:cubicBezTo>
                    <a:pt x="630" y="1313"/>
                    <a:pt x="652" y="1314"/>
                    <a:pt x="674" y="1314"/>
                  </a:cubicBezTo>
                  <a:cubicBezTo>
                    <a:pt x="835" y="1314"/>
                    <a:pt x="985" y="1225"/>
                    <a:pt x="1097" y="1113"/>
                  </a:cubicBezTo>
                  <a:cubicBezTo>
                    <a:pt x="1234" y="966"/>
                    <a:pt x="1332" y="780"/>
                    <a:pt x="1332" y="584"/>
                  </a:cubicBezTo>
                  <a:cubicBezTo>
                    <a:pt x="1332" y="264"/>
                    <a:pt x="1053" y="0"/>
                    <a:pt x="751"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3" name="Google Shape;3153;p39"/>
            <p:cNvSpPr/>
            <p:nvPr/>
          </p:nvSpPr>
          <p:spPr>
            <a:xfrm>
              <a:off x="8906164" y="1208067"/>
              <a:ext cx="134999" cy="164205"/>
            </a:xfrm>
            <a:custGeom>
              <a:avLst/>
              <a:gdLst/>
              <a:ahLst/>
              <a:cxnLst/>
              <a:rect l="l" t="t" r="r" b="b"/>
              <a:pathLst>
                <a:path w="735" h="894" extrusionOk="0">
                  <a:moveTo>
                    <a:pt x="166" y="1"/>
                  </a:moveTo>
                  <a:cubicBezTo>
                    <a:pt x="157" y="11"/>
                    <a:pt x="157" y="20"/>
                    <a:pt x="147" y="30"/>
                  </a:cubicBezTo>
                  <a:cubicBezTo>
                    <a:pt x="68" y="157"/>
                    <a:pt x="20" y="314"/>
                    <a:pt x="10" y="471"/>
                  </a:cubicBezTo>
                  <a:cubicBezTo>
                    <a:pt x="0" y="579"/>
                    <a:pt x="20" y="706"/>
                    <a:pt x="98" y="794"/>
                  </a:cubicBezTo>
                  <a:cubicBezTo>
                    <a:pt x="160" y="856"/>
                    <a:pt x="245" y="894"/>
                    <a:pt x="341" y="894"/>
                  </a:cubicBezTo>
                  <a:cubicBezTo>
                    <a:pt x="351" y="894"/>
                    <a:pt x="362" y="893"/>
                    <a:pt x="372" y="892"/>
                  </a:cubicBezTo>
                  <a:cubicBezTo>
                    <a:pt x="470" y="892"/>
                    <a:pt x="568" y="853"/>
                    <a:pt x="656" y="804"/>
                  </a:cubicBezTo>
                  <a:cubicBezTo>
                    <a:pt x="686" y="794"/>
                    <a:pt x="705" y="775"/>
                    <a:pt x="734" y="764"/>
                  </a:cubicBezTo>
                  <a:cubicBezTo>
                    <a:pt x="607" y="471"/>
                    <a:pt x="412" y="207"/>
                    <a:pt x="166"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4" name="Google Shape;3154;p39"/>
            <p:cNvSpPr/>
            <p:nvPr/>
          </p:nvSpPr>
          <p:spPr>
            <a:xfrm>
              <a:off x="8864654" y="1550803"/>
              <a:ext cx="192672" cy="195430"/>
            </a:xfrm>
            <a:custGeom>
              <a:avLst/>
              <a:gdLst/>
              <a:ahLst/>
              <a:cxnLst/>
              <a:rect l="l" t="t" r="r" b="b"/>
              <a:pathLst>
                <a:path w="1049" h="1064" extrusionOk="0">
                  <a:moveTo>
                    <a:pt x="940" y="0"/>
                  </a:moveTo>
                  <a:cubicBezTo>
                    <a:pt x="839" y="0"/>
                    <a:pt x="743" y="32"/>
                    <a:pt x="647" y="64"/>
                  </a:cubicBezTo>
                  <a:cubicBezTo>
                    <a:pt x="500" y="123"/>
                    <a:pt x="353" y="201"/>
                    <a:pt x="236" y="309"/>
                  </a:cubicBezTo>
                  <a:cubicBezTo>
                    <a:pt x="118" y="417"/>
                    <a:pt x="30" y="554"/>
                    <a:pt x="20" y="711"/>
                  </a:cubicBezTo>
                  <a:cubicBezTo>
                    <a:pt x="1" y="838"/>
                    <a:pt x="40" y="965"/>
                    <a:pt x="118" y="1063"/>
                  </a:cubicBezTo>
                  <a:cubicBezTo>
                    <a:pt x="579" y="857"/>
                    <a:pt x="921" y="485"/>
                    <a:pt x="1049" y="15"/>
                  </a:cubicBezTo>
                  <a:cubicBezTo>
                    <a:pt x="1039" y="15"/>
                    <a:pt x="1019" y="6"/>
                    <a:pt x="1010" y="6"/>
                  </a:cubicBezTo>
                  <a:cubicBezTo>
                    <a:pt x="986" y="2"/>
                    <a:pt x="963" y="0"/>
                    <a:pt x="94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5" name="Google Shape;3155;p39"/>
            <p:cNvSpPr/>
            <p:nvPr/>
          </p:nvSpPr>
          <p:spPr>
            <a:xfrm>
              <a:off x="5855160" y="70940"/>
              <a:ext cx="514650" cy="504739"/>
            </a:xfrm>
            <a:custGeom>
              <a:avLst/>
              <a:gdLst/>
              <a:ahLst/>
              <a:cxnLst/>
              <a:rect l="l" t="t" r="r" b="b"/>
              <a:pathLst>
                <a:path w="2802" h="2748" extrusionOk="0">
                  <a:moveTo>
                    <a:pt x="1637" y="1"/>
                  </a:moveTo>
                  <a:cubicBezTo>
                    <a:pt x="1518" y="1"/>
                    <a:pt x="1416" y="84"/>
                    <a:pt x="1333" y="169"/>
                  </a:cubicBezTo>
                  <a:cubicBezTo>
                    <a:pt x="1264" y="247"/>
                    <a:pt x="1215" y="325"/>
                    <a:pt x="1176" y="423"/>
                  </a:cubicBezTo>
                  <a:cubicBezTo>
                    <a:pt x="1156" y="384"/>
                    <a:pt x="1137" y="345"/>
                    <a:pt x="1107" y="306"/>
                  </a:cubicBezTo>
                  <a:cubicBezTo>
                    <a:pt x="1030" y="208"/>
                    <a:pt x="911" y="162"/>
                    <a:pt x="789" y="162"/>
                  </a:cubicBezTo>
                  <a:cubicBezTo>
                    <a:pt x="678" y="162"/>
                    <a:pt x="564" y="201"/>
                    <a:pt x="480" y="276"/>
                  </a:cubicBezTo>
                  <a:cubicBezTo>
                    <a:pt x="314" y="423"/>
                    <a:pt x="275" y="697"/>
                    <a:pt x="373" y="913"/>
                  </a:cubicBezTo>
                  <a:cubicBezTo>
                    <a:pt x="441" y="1040"/>
                    <a:pt x="549" y="1148"/>
                    <a:pt x="676" y="1216"/>
                  </a:cubicBezTo>
                  <a:cubicBezTo>
                    <a:pt x="631" y="1209"/>
                    <a:pt x="585" y="1204"/>
                    <a:pt x="540" y="1204"/>
                  </a:cubicBezTo>
                  <a:cubicBezTo>
                    <a:pt x="468" y="1204"/>
                    <a:pt x="396" y="1216"/>
                    <a:pt x="323" y="1246"/>
                  </a:cubicBezTo>
                  <a:cubicBezTo>
                    <a:pt x="138" y="1324"/>
                    <a:pt x="1" y="1530"/>
                    <a:pt x="49" y="1736"/>
                  </a:cubicBezTo>
                  <a:cubicBezTo>
                    <a:pt x="88" y="1912"/>
                    <a:pt x="275" y="2029"/>
                    <a:pt x="461" y="2039"/>
                  </a:cubicBezTo>
                  <a:cubicBezTo>
                    <a:pt x="472" y="2040"/>
                    <a:pt x="484" y="2040"/>
                    <a:pt x="496" y="2040"/>
                  </a:cubicBezTo>
                  <a:cubicBezTo>
                    <a:pt x="641" y="2040"/>
                    <a:pt x="784" y="1983"/>
                    <a:pt x="911" y="1892"/>
                  </a:cubicBezTo>
                  <a:lnTo>
                    <a:pt x="911" y="1892"/>
                  </a:lnTo>
                  <a:cubicBezTo>
                    <a:pt x="862" y="1980"/>
                    <a:pt x="833" y="2069"/>
                    <a:pt x="813" y="2147"/>
                  </a:cubicBezTo>
                  <a:cubicBezTo>
                    <a:pt x="754" y="2391"/>
                    <a:pt x="891" y="2705"/>
                    <a:pt x="1146" y="2744"/>
                  </a:cubicBezTo>
                  <a:cubicBezTo>
                    <a:pt x="1163" y="2747"/>
                    <a:pt x="1180" y="2748"/>
                    <a:pt x="1197" y="2748"/>
                  </a:cubicBezTo>
                  <a:cubicBezTo>
                    <a:pt x="1421" y="2748"/>
                    <a:pt x="1618" y="2511"/>
                    <a:pt x="1636" y="2274"/>
                  </a:cubicBezTo>
                  <a:cubicBezTo>
                    <a:pt x="1646" y="2156"/>
                    <a:pt x="1626" y="2049"/>
                    <a:pt x="1597" y="1931"/>
                  </a:cubicBezTo>
                  <a:lnTo>
                    <a:pt x="1597" y="1931"/>
                  </a:lnTo>
                  <a:cubicBezTo>
                    <a:pt x="1695" y="2069"/>
                    <a:pt x="1822" y="2176"/>
                    <a:pt x="1979" y="2245"/>
                  </a:cubicBezTo>
                  <a:cubicBezTo>
                    <a:pt x="2048" y="2265"/>
                    <a:pt x="2122" y="2286"/>
                    <a:pt x="2194" y="2286"/>
                  </a:cubicBezTo>
                  <a:cubicBezTo>
                    <a:pt x="2224" y="2286"/>
                    <a:pt x="2253" y="2283"/>
                    <a:pt x="2282" y="2274"/>
                  </a:cubicBezTo>
                  <a:cubicBezTo>
                    <a:pt x="2380" y="2254"/>
                    <a:pt x="2469" y="2176"/>
                    <a:pt x="2488" y="2069"/>
                  </a:cubicBezTo>
                  <a:cubicBezTo>
                    <a:pt x="2508" y="1951"/>
                    <a:pt x="2430" y="1843"/>
                    <a:pt x="2341" y="1755"/>
                  </a:cubicBezTo>
                  <a:cubicBezTo>
                    <a:pt x="2234" y="1657"/>
                    <a:pt x="2116" y="1569"/>
                    <a:pt x="1988" y="1501"/>
                  </a:cubicBezTo>
                  <a:lnTo>
                    <a:pt x="1988" y="1501"/>
                  </a:lnTo>
                  <a:cubicBezTo>
                    <a:pt x="2078" y="1531"/>
                    <a:pt x="2168" y="1543"/>
                    <a:pt x="2258" y="1543"/>
                  </a:cubicBezTo>
                  <a:cubicBezTo>
                    <a:pt x="2286" y="1543"/>
                    <a:pt x="2313" y="1542"/>
                    <a:pt x="2341" y="1540"/>
                  </a:cubicBezTo>
                  <a:cubicBezTo>
                    <a:pt x="2576" y="1501"/>
                    <a:pt x="2802" y="1275"/>
                    <a:pt x="2743" y="1050"/>
                  </a:cubicBezTo>
                  <a:cubicBezTo>
                    <a:pt x="2681" y="838"/>
                    <a:pt x="2451" y="753"/>
                    <a:pt x="2234" y="753"/>
                  </a:cubicBezTo>
                  <a:cubicBezTo>
                    <a:pt x="2211" y="753"/>
                    <a:pt x="2188" y="754"/>
                    <a:pt x="2165" y="756"/>
                  </a:cubicBezTo>
                  <a:cubicBezTo>
                    <a:pt x="1940" y="776"/>
                    <a:pt x="1714" y="844"/>
                    <a:pt x="1528" y="972"/>
                  </a:cubicBezTo>
                  <a:cubicBezTo>
                    <a:pt x="1695" y="844"/>
                    <a:pt x="1861" y="697"/>
                    <a:pt x="1930" y="491"/>
                  </a:cubicBezTo>
                  <a:cubicBezTo>
                    <a:pt x="1988" y="286"/>
                    <a:pt x="1871" y="12"/>
                    <a:pt x="1655" y="2"/>
                  </a:cubicBezTo>
                  <a:cubicBezTo>
                    <a:pt x="1649" y="1"/>
                    <a:pt x="1643" y="1"/>
                    <a:pt x="1637"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6" name="Google Shape;3156;p39"/>
            <p:cNvSpPr/>
            <p:nvPr/>
          </p:nvSpPr>
          <p:spPr>
            <a:xfrm>
              <a:off x="6135813" y="272614"/>
              <a:ext cx="161999" cy="30857"/>
            </a:xfrm>
            <a:custGeom>
              <a:avLst/>
              <a:gdLst/>
              <a:ahLst/>
              <a:cxnLst/>
              <a:rect l="l" t="t" r="r" b="b"/>
              <a:pathLst>
                <a:path w="882" h="168" extrusionOk="0">
                  <a:moveTo>
                    <a:pt x="510" y="1"/>
                  </a:moveTo>
                  <a:cubicBezTo>
                    <a:pt x="343" y="1"/>
                    <a:pt x="177" y="40"/>
                    <a:pt x="20" y="109"/>
                  </a:cubicBezTo>
                  <a:cubicBezTo>
                    <a:pt x="10" y="118"/>
                    <a:pt x="0" y="138"/>
                    <a:pt x="10" y="148"/>
                  </a:cubicBezTo>
                  <a:cubicBezTo>
                    <a:pt x="20" y="157"/>
                    <a:pt x="29" y="167"/>
                    <a:pt x="40" y="167"/>
                  </a:cubicBezTo>
                  <a:lnTo>
                    <a:pt x="49" y="167"/>
                  </a:lnTo>
                  <a:cubicBezTo>
                    <a:pt x="186" y="89"/>
                    <a:pt x="353" y="59"/>
                    <a:pt x="510" y="59"/>
                  </a:cubicBezTo>
                  <a:cubicBezTo>
                    <a:pt x="617" y="59"/>
                    <a:pt x="735" y="79"/>
                    <a:pt x="843" y="118"/>
                  </a:cubicBezTo>
                  <a:lnTo>
                    <a:pt x="852" y="118"/>
                  </a:lnTo>
                  <a:cubicBezTo>
                    <a:pt x="862" y="118"/>
                    <a:pt x="872" y="109"/>
                    <a:pt x="882" y="99"/>
                  </a:cubicBezTo>
                  <a:cubicBezTo>
                    <a:pt x="882" y="79"/>
                    <a:pt x="882" y="70"/>
                    <a:pt x="872" y="59"/>
                  </a:cubicBezTo>
                  <a:lnTo>
                    <a:pt x="862" y="59"/>
                  </a:lnTo>
                  <a:cubicBezTo>
                    <a:pt x="745" y="20"/>
                    <a:pt x="627" y="1"/>
                    <a:pt x="510" y="1"/>
                  </a:cubicBez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7" name="Google Shape;3157;p39"/>
            <p:cNvSpPr/>
            <p:nvPr/>
          </p:nvSpPr>
          <p:spPr>
            <a:xfrm>
              <a:off x="6096140" y="148634"/>
              <a:ext cx="74020" cy="115348"/>
            </a:xfrm>
            <a:custGeom>
              <a:avLst/>
              <a:gdLst/>
              <a:ahLst/>
              <a:cxnLst/>
              <a:rect l="l" t="t" r="r" b="b"/>
              <a:pathLst>
                <a:path w="403" h="628" extrusionOk="0">
                  <a:moveTo>
                    <a:pt x="373" y="0"/>
                  </a:moveTo>
                  <a:cubicBezTo>
                    <a:pt x="363" y="0"/>
                    <a:pt x="354" y="0"/>
                    <a:pt x="354" y="10"/>
                  </a:cubicBezTo>
                  <a:lnTo>
                    <a:pt x="10" y="578"/>
                  </a:lnTo>
                  <a:cubicBezTo>
                    <a:pt x="1" y="597"/>
                    <a:pt x="10" y="607"/>
                    <a:pt x="21" y="617"/>
                  </a:cubicBezTo>
                  <a:lnTo>
                    <a:pt x="30" y="627"/>
                  </a:lnTo>
                  <a:cubicBezTo>
                    <a:pt x="50" y="627"/>
                    <a:pt x="50" y="617"/>
                    <a:pt x="60" y="607"/>
                  </a:cubicBezTo>
                  <a:lnTo>
                    <a:pt x="402" y="39"/>
                  </a:lnTo>
                  <a:cubicBezTo>
                    <a:pt x="402" y="29"/>
                    <a:pt x="402" y="10"/>
                    <a:pt x="393" y="0"/>
                  </a:cubicBez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8" name="Google Shape;3158;p39"/>
            <p:cNvSpPr/>
            <p:nvPr/>
          </p:nvSpPr>
          <p:spPr>
            <a:xfrm>
              <a:off x="5982813" y="184634"/>
              <a:ext cx="101020" cy="104511"/>
            </a:xfrm>
            <a:custGeom>
              <a:avLst/>
              <a:gdLst/>
              <a:ahLst/>
              <a:cxnLst/>
              <a:rect l="l" t="t" r="r" b="b"/>
              <a:pathLst>
                <a:path w="550" h="569" extrusionOk="0">
                  <a:moveTo>
                    <a:pt x="40" y="0"/>
                  </a:moveTo>
                  <a:cubicBezTo>
                    <a:pt x="30" y="0"/>
                    <a:pt x="20" y="0"/>
                    <a:pt x="20" y="9"/>
                  </a:cubicBezTo>
                  <a:cubicBezTo>
                    <a:pt x="1" y="20"/>
                    <a:pt x="1" y="39"/>
                    <a:pt x="11" y="49"/>
                  </a:cubicBezTo>
                  <a:cubicBezTo>
                    <a:pt x="157" y="235"/>
                    <a:pt x="314" y="411"/>
                    <a:pt x="500" y="558"/>
                  </a:cubicBezTo>
                  <a:cubicBezTo>
                    <a:pt x="500" y="568"/>
                    <a:pt x="510" y="568"/>
                    <a:pt x="520" y="568"/>
                  </a:cubicBezTo>
                  <a:cubicBezTo>
                    <a:pt x="520" y="568"/>
                    <a:pt x="529" y="558"/>
                    <a:pt x="540" y="558"/>
                  </a:cubicBezTo>
                  <a:cubicBezTo>
                    <a:pt x="549" y="549"/>
                    <a:pt x="549" y="529"/>
                    <a:pt x="529" y="519"/>
                  </a:cubicBezTo>
                  <a:cubicBezTo>
                    <a:pt x="353" y="362"/>
                    <a:pt x="196" y="196"/>
                    <a:pt x="59" y="9"/>
                  </a:cubicBezTo>
                  <a:lnTo>
                    <a:pt x="50" y="9"/>
                  </a:lnTo>
                  <a:cubicBezTo>
                    <a:pt x="50" y="0"/>
                    <a:pt x="40" y="0"/>
                    <a:pt x="40" y="0"/>
                  </a:cubicBez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9" name="Google Shape;3159;p39"/>
            <p:cNvSpPr/>
            <p:nvPr/>
          </p:nvSpPr>
          <p:spPr>
            <a:xfrm>
              <a:off x="5930650" y="322941"/>
              <a:ext cx="115346" cy="54184"/>
            </a:xfrm>
            <a:custGeom>
              <a:avLst/>
              <a:gdLst/>
              <a:ahLst/>
              <a:cxnLst/>
              <a:rect l="l" t="t" r="r" b="b"/>
              <a:pathLst>
                <a:path w="628" h="295" extrusionOk="0">
                  <a:moveTo>
                    <a:pt x="589" y="1"/>
                  </a:moveTo>
                  <a:cubicBezTo>
                    <a:pt x="393" y="60"/>
                    <a:pt x="197" y="148"/>
                    <a:pt x="21" y="246"/>
                  </a:cubicBezTo>
                  <a:cubicBezTo>
                    <a:pt x="10" y="246"/>
                    <a:pt x="1" y="266"/>
                    <a:pt x="10" y="285"/>
                  </a:cubicBezTo>
                  <a:cubicBezTo>
                    <a:pt x="21" y="295"/>
                    <a:pt x="30" y="295"/>
                    <a:pt x="40" y="295"/>
                  </a:cubicBezTo>
                  <a:lnTo>
                    <a:pt x="50" y="295"/>
                  </a:lnTo>
                  <a:cubicBezTo>
                    <a:pt x="226" y="197"/>
                    <a:pt x="412" y="118"/>
                    <a:pt x="598" y="60"/>
                  </a:cubicBezTo>
                  <a:cubicBezTo>
                    <a:pt x="618" y="50"/>
                    <a:pt x="628" y="40"/>
                    <a:pt x="618" y="20"/>
                  </a:cubicBezTo>
                  <a:cubicBezTo>
                    <a:pt x="618" y="20"/>
                    <a:pt x="618" y="11"/>
                    <a:pt x="608" y="11"/>
                  </a:cubicBezTo>
                  <a:cubicBezTo>
                    <a:pt x="608" y="1"/>
                    <a:pt x="598" y="1"/>
                    <a:pt x="589" y="1"/>
                  </a:cubicBez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60" name="Google Shape;3160;p39"/>
            <p:cNvSpPr/>
            <p:nvPr/>
          </p:nvSpPr>
          <p:spPr>
            <a:xfrm>
              <a:off x="6047650" y="335614"/>
              <a:ext cx="48673" cy="160348"/>
            </a:xfrm>
            <a:custGeom>
              <a:avLst/>
              <a:gdLst/>
              <a:ahLst/>
              <a:cxnLst/>
              <a:rect l="l" t="t" r="r" b="b"/>
              <a:pathLst>
                <a:path w="265" h="873" extrusionOk="0">
                  <a:moveTo>
                    <a:pt x="226" y="1"/>
                  </a:moveTo>
                  <a:cubicBezTo>
                    <a:pt x="216" y="1"/>
                    <a:pt x="206" y="1"/>
                    <a:pt x="206" y="10"/>
                  </a:cubicBezTo>
                  <a:cubicBezTo>
                    <a:pt x="98" y="284"/>
                    <a:pt x="30" y="559"/>
                    <a:pt x="0" y="843"/>
                  </a:cubicBezTo>
                  <a:cubicBezTo>
                    <a:pt x="0" y="852"/>
                    <a:pt x="10" y="872"/>
                    <a:pt x="30" y="872"/>
                  </a:cubicBezTo>
                  <a:cubicBezTo>
                    <a:pt x="50" y="872"/>
                    <a:pt x="59" y="863"/>
                    <a:pt x="59" y="843"/>
                  </a:cubicBezTo>
                  <a:cubicBezTo>
                    <a:pt x="89" y="569"/>
                    <a:pt x="157" y="295"/>
                    <a:pt x="255" y="40"/>
                  </a:cubicBezTo>
                  <a:cubicBezTo>
                    <a:pt x="265" y="20"/>
                    <a:pt x="255" y="10"/>
                    <a:pt x="245" y="1"/>
                  </a:cubicBez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61" name="Google Shape;3161;p39"/>
            <p:cNvSpPr/>
            <p:nvPr/>
          </p:nvSpPr>
          <p:spPr>
            <a:xfrm>
              <a:off x="6101466" y="321288"/>
              <a:ext cx="142530" cy="118838"/>
            </a:xfrm>
            <a:custGeom>
              <a:avLst/>
              <a:gdLst/>
              <a:ahLst/>
              <a:cxnLst/>
              <a:rect l="l" t="t" r="r" b="b"/>
              <a:pathLst>
                <a:path w="776" h="647" extrusionOk="0">
                  <a:moveTo>
                    <a:pt x="40" y="0"/>
                  </a:moveTo>
                  <a:cubicBezTo>
                    <a:pt x="31" y="0"/>
                    <a:pt x="21" y="0"/>
                    <a:pt x="11" y="10"/>
                  </a:cubicBezTo>
                  <a:cubicBezTo>
                    <a:pt x="1" y="20"/>
                    <a:pt x="11" y="40"/>
                    <a:pt x="21" y="49"/>
                  </a:cubicBezTo>
                  <a:lnTo>
                    <a:pt x="716" y="647"/>
                  </a:lnTo>
                  <a:lnTo>
                    <a:pt x="736" y="647"/>
                  </a:lnTo>
                  <a:cubicBezTo>
                    <a:pt x="745" y="647"/>
                    <a:pt x="756" y="647"/>
                    <a:pt x="765" y="637"/>
                  </a:cubicBezTo>
                  <a:cubicBezTo>
                    <a:pt x="775" y="627"/>
                    <a:pt x="765" y="608"/>
                    <a:pt x="756" y="597"/>
                  </a:cubicBezTo>
                  <a:lnTo>
                    <a:pt x="60" y="10"/>
                  </a:lnTo>
                  <a:lnTo>
                    <a:pt x="50" y="0"/>
                  </a:ln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62" name="Google Shape;3162;p39"/>
            <p:cNvSpPr/>
            <p:nvPr/>
          </p:nvSpPr>
          <p:spPr>
            <a:xfrm>
              <a:off x="6004487" y="241206"/>
              <a:ext cx="172836" cy="136471"/>
            </a:xfrm>
            <a:custGeom>
              <a:avLst/>
              <a:gdLst/>
              <a:ahLst/>
              <a:cxnLst/>
              <a:rect l="l" t="t" r="r" b="b"/>
              <a:pathLst>
                <a:path w="941" h="743" extrusionOk="0">
                  <a:moveTo>
                    <a:pt x="538" y="1"/>
                  </a:moveTo>
                  <a:cubicBezTo>
                    <a:pt x="468" y="1"/>
                    <a:pt x="397" y="15"/>
                    <a:pt x="333" y="45"/>
                  </a:cubicBezTo>
                  <a:cubicBezTo>
                    <a:pt x="137" y="152"/>
                    <a:pt x="0" y="465"/>
                    <a:pt x="167" y="652"/>
                  </a:cubicBezTo>
                  <a:cubicBezTo>
                    <a:pt x="227" y="716"/>
                    <a:pt x="324" y="743"/>
                    <a:pt x="427" y="743"/>
                  </a:cubicBezTo>
                  <a:cubicBezTo>
                    <a:pt x="560" y="743"/>
                    <a:pt x="701" y="698"/>
                    <a:pt x="784" y="632"/>
                  </a:cubicBezTo>
                  <a:cubicBezTo>
                    <a:pt x="853" y="574"/>
                    <a:pt x="901" y="495"/>
                    <a:pt x="921" y="407"/>
                  </a:cubicBezTo>
                  <a:cubicBezTo>
                    <a:pt x="940" y="319"/>
                    <a:pt x="921" y="230"/>
                    <a:pt x="872" y="152"/>
                  </a:cubicBezTo>
                  <a:cubicBezTo>
                    <a:pt x="833" y="113"/>
                    <a:pt x="794" y="74"/>
                    <a:pt x="735" y="45"/>
                  </a:cubicBezTo>
                  <a:cubicBezTo>
                    <a:pt x="676" y="15"/>
                    <a:pt x="608" y="1"/>
                    <a:pt x="53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3163" name="Google Shape;3163;p39"/>
          <p:cNvSpPr txBox="1">
            <a:spLocks noGrp="1"/>
          </p:cNvSpPr>
          <p:nvPr>
            <p:ph type="ctrTitle"/>
          </p:nvPr>
        </p:nvSpPr>
        <p:spPr>
          <a:xfrm>
            <a:off x="960000" y="1701433"/>
            <a:ext cx="80016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333">
                <a:solidFill>
                  <a:schemeClr val="accent4"/>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64" name="Google Shape;3164;p39"/>
          <p:cNvSpPr txBox="1">
            <a:spLocks noGrp="1"/>
          </p:cNvSpPr>
          <p:nvPr>
            <p:ph type="subTitle" idx="1"/>
          </p:nvPr>
        </p:nvSpPr>
        <p:spPr>
          <a:xfrm>
            <a:off x="960000" y="2735833"/>
            <a:ext cx="80016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solidFill>
                  <a:schemeClr val="hlink"/>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165" name="Google Shape;3165;p39"/>
          <p:cNvSpPr txBox="1">
            <a:spLocks noGrp="1"/>
          </p:cNvSpPr>
          <p:nvPr>
            <p:ph type="ctrTitle" idx="2"/>
          </p:nvPr>
        </p:nvSpPr>
        <p:spPr>
          <a:xfrm>
            <a:off x="960000" y="3429000"/>
            <a:ext cx="80016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933">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66" name="Google Shape;3166;p39"/>
          <p:cNvSpPr txBox="1">
            <a:spLocks noGrp="1"/>
          </p:cNvSpPr>
          <p:nvPr>
            <p:ph type="ctrTitle" idx="3"/>
          </p:nvPr>
        </p:nvSpPr>
        <p:spPr>
          <a:xfrm>
            <a:off x="960000" y="4793233"/>
            <a:ext cx="5777600" cy="57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3167" name="Google Shape;3167;p39"/>
          <p:cNvCxnSpPr/>
          <p:nvPr/>
        </p:nvCxnSpPr>
        <p:spPr>
          <a:xfrm>
            <a:off x="959989" y="4420600"/>
            <a:ext cx="4560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3609209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2510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6"/>
        <p:cNvGrpSpPr/>
        <p:nvPr/>
      </p:nvGrpSpPr>
      <p:grpSpPr>
        <a:xfrm>
          <a:off x="0" y="0"/>
          <a:ext cx="0" cy="0"/>
          <a:chOff x="0" y="0"/>
          <a:chExt cx="0" cy="0"/>
        </a:xfrm>
      </p:grpSpPr>
      <p:sp>
        <p:nvSpPr>
          <p:cNvPr id="177" name="Google Shape;177;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78" name="Google Shape;178;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dirty="0"/>
          </a:p>
        </p:txBody>
      </p:sp>
      <p:sp>
        <p:nvSpPr>
          <p:cNvPr id="179" name="Google Shape;179;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dirty="0"/>
          </a:p>
        </p:txBody>
      </p:sp>
      <p:sp>
        <p:nvSpPr>
          <p:cNvPr id="180" name="Google Shape;18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2312022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91"/>
        <p:cNvGrpSpPr/>
        <p:nvPr/>
      </p:nvGrpSpPr>
      <p:grpSpPr>
        <a:xfrm>
          <a:off x="0" y="0"/>
          <a:ext cx="0" cy="0"/>
          <a:chOff x="0" y="0"/>
          <a:chExt cx="0" cy="0"/>
        </a:xfrm>
      </p:grpSpPr>
      <p:grpSp>
        <p:nvGrpSpPr>
          <p:cNvPr id="192" name="Google Shape;192;p10"/>
          <p:cNvGrpSpPr/>
          <p:nvPr/>
        </p:nvGrpSpPr>
        <p:grpSpPr>
          <a:xfrm>
            <a:off x="-917380" y="-1172663"/>
            <a:ext cx="15341885" cy="10423612"/>
            <a:chOff x="-688035" y="-879498"/>
            <a:chExt cx="11506414" cy="7817709"/>
          </a:xfrm>
        </p:grpSpPr>
        <p:sp>
          <p:nvSpPr>
            <p:cNvPr id="193" name="Google Shape;193;p10"/>
            <p:cNvSpPr/>
            <p:nvPr/>
          </p:nvSpPr>
          <p:spPr>
            <a:xfrm flipH="1">
              <a:off x="62896" y="3796126"/>
              <a:ext cx="1710479" cy="1710570"/>
            </a:xfrm>
            <a:custGeom>
              <a:avLst/>
              <a:gdLst/>
              <a:ahLst/>
              <a:cxnLst/>
              <a:rect l="l" t="t" r="r" b="b"/>
              <a:pathLst>
                <a:path w="18289" h="18289" fill="none" extrusionOk="0">
                  <a:moveTo>
                    <a:pt x="17241" y="7251"/>
                  </a:moveTo>
                  <a:cubicBezTo>
                    <a:pt x="18289" y="11716"/>
                    <a:pt x="15515" y="16193"/>
                    <a:pt x="11050" y="17241"/>
                  </a:cubicBezTo>
                  <a:cubicBezTo>
                    <a:pt x="6573" y="18288"/>
                    <a:pt x="2108" y="15514"/>
                    <a:pt x="1049" y="11049"/>
                  </a:cubicBezTo>
                  <a:cubicBezTo>
                    <a:pt x="1" y="6573"/>
                    <a:pt x="2775" y="2108"/>
                    <a:pt x="7252" y="1048"/>
                  </a:cubicBezTo>
                  <a:cubicBezTo>
                    <a:pt x="11717" y="0"/>
                    <a:pt x="16193" y="2774"/>
                    <a:pt x="17241" y="725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4" name="Google Shape;194;p10"/>
            <p:cNvSpPr/>
            <p:nvPr/>
          </p:nvSpPr>
          <p:spPr>
            <a:xfrm rot="840170">
              <a:off x="8141807" y="3872899"/>
              <a:ext cx="2370544" cy="282042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nvGrpSpPr>
            <p:cNvPr id="195" name="Google Shape;195;p10"/>
            <p:cNvGrpSpPr/>
            <p:nvPr/>
          </p:nvGrpSpPr>
          <p:grpSpPr>
            <a:xfrm>
              <a:off x="210000" y="229738"/>
              <a:ext cx="503400" cy="423975"/>
              <a:chOff x="4849700" y="2127775"/>
              <a:chExt cx="503400" cy="423975"/>
            </a:xfrm>
          </p:grpSpPr>
          <p:sp>
            <p:nvSpPr>
              <p:cNvPr id="196" name="Google Shape;196;p10"/>
              <p:cNvSpPr/>
              <p:nvPr/>
            </p:nvSpPr>
            <p:spPr>
              <a:xfrm>
                <a:off x="4849700" y="2287025"/>
                <a:ext cx="184875" cy="158125"/>
              </a:xfrm>
              <a:custGeom>
                <a:avLst/>
                <a:gdLst/>
                <a:ahLst/>
                <a:cxnLst/>
                <a:rect l="l" t="t" r="r" b="b"/>
                <a:pathLst>
                  <a:path w="7395" h="6325" extrusionOk="0">
                    <a:moveTo>
                      <a:pt x="3156" y="0"/>
                    </a:moveTo>
                    <a:cubicBezTo>
                      <a:pt x="1417" y="0"/>
                      <a:pt x="1" y="1417"/>
                      <a:pt x="1" y="3155"/>
                    </a:cubicBezTo>
                    <a:cubicBezTo>
                      <a:pt x="1" y="5064"/>
                      <a:pt x="1559" y="6325"/>
                      <a:pt x="3183" y="6325"/>
                    </a:cubicBezTo>
                    <a:cubicBezTo>
                      <a:pt x="3960" y="6325"/>
                      <a:pt x="4751" y="6037"/>
                      <a:pt x="5394" y="5394"/>
                    </a:cubicBezTo>
                    <a:cubicBezTo>
                      <a:pt x="7394" y="3405"/>
                      <a:pt x="597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7" name="Google Shape;197;p10"/>
              <p:cNvSpPr/>
              <p:nvPr/>
            </p:nvSpPr>
            <p:spPr>
              <a:xfrm>
                <a:off x="5104800" y="2127775"/>
                <a:ext cx="124150" cy="106125"/>
              </a:xfrm>
              <a:custGeom>
                <a:avLst/>
                <a:gdLst/>
                <a:ahLst/>
                <a:cxnLst/>
                <a:rect l="l" t="t" r="r" b="b"/>
                <a:pathLst>
                  <a:path w="4966" h="4245" extrusionOk="0">
                    <a:moveTo>
                      <a:pt x="2120" y="0"/>
                    </a:moveTo>
                    <a:cubicBezTo>
                      <a:pt x="953" y="0"/>
                      <a:pt x="0" y="941"/>
                      <a:pt x="0" y="2120"/>
                    </a:cubicBezTo>
                    <a:cubicBezTo>
                      <a:pt x="0" y="3400"/>
                      <a:pt x="1046" y="4245"/>
                      <a:pt x="2136" y="4245"/>
                    </a:cubicBezTo>
                    <a:cubicBezTo>
                      <a:pt x="2657" y="4245"/>
                      <a:pt x="3188" y="4051"/>
                      <a:pt x="3620" y="3620"/>
                    </a:cubicBezTo>
                    <a:cubicBezTo>
                      <a:pt x="4965" y="2286"/>
                      <a:pt x="4013" y="0"/>
                      <a:pt x="2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8" name="Google Shape;198;p10"/>
              <p:cNvSpPr/>
              <p:nvPr/>
            </p:nvSpPr>
            <p:spPr>
              <a:xfrm>
                <a:off x="5228950" y="2445300"/>
                <a:ext cx="124150" cy="106450"/>
              </a:xfrm>
              <a:custGeom>
                <a:avLst/>
                <a:gdLst/>
                <a:ahLst/>
                <a:cxnLst/>
                <a:rect l="l" t="t" r="r" b="b"/>
                <a:pathLst>
                  <a:path w="4966" h="4258" extrusionOk="0">
                    <a:moveTo>
                      <a:pt x="2120" y="1"/>
                    </a:moveTo>
                    <a:cubicBezTo>
                      <a:pt x="953" y="1"/>
                      <a:pt x="0" y="953"/>
                      <a:pt x="0" y="2132"/>
                    </a:cubicBezTo>
                    <a:cubicBezTo>
                      <a:pt x="0" y="3412"/>
                      <a:pt x="1046" y="4257"/>
                      <a:pt x="2136" y="4257"/>
                    </a:cubicBezTo>
                    <a:cubicBezTo>
                      <a:pt x="2657" y="4257"/>
                      <a:pt x="3188" y="4064"/>
                      <a:pt x="3620" y="3632"/>
                    </a:cubicBezTo>
                    <a:cubicBezTo>
                      <a:pt x="4965" y="2287"/>
                      <a:pt x="4013" y="1"/>
                      <a:pt x="2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grpSp>
          <p:nvGrpSpPr>
            <p:cNvPr id="199" name="Google Shape;199;p10"/>
            <p:cNvGrpSpPr/>
            <p:nvPr/>
          </p:nvGrpSpPr>
          <p:grpSpPr>
            <a:xfrm>
              <a:off x="-688035" y="1548226"/>
              <a:ext cx="1279498" cy="2307641"/>
              <a:chOff x="8541865" y="1548226"/>
              <a:chExt cx="1279498" cy="2307641"/>
            </a:xfrm>
          </p:grpSpPr>
          <p:sp>
            <p:nvSpPr>
              <p:cNvPr id="200" name="Google Shape;200;p10"/>
              <p:cNvSpPr/>
              <p:nvPr/>
            </p:nvSpPr>
            <p:spPr>
              <a:xfrm flipH="1">
                <a:off x="8541865" y="2576323"/>
                <a:ext cx="1279498" cy="1279544"/>
              </a:xfrm>
              <a:custGeom>
                <a:avLst/>
                <a:gdLst/>
                <a:ahLst/>
                <a:cxnLst/>
                <a:rect l="l" t="t" r="r" b="b"/>
                <a:pathLst>
                  <a:path w="18289" h="18289" fill="none" extrusionOk="0">
                    <a:moveTo>
                      <a:pt x="17241" y="7251"/>
                    </a:moveTo>
                    <a:cubicBezTo>
                      <a:pt x="18289" y="11716"/>
                      <a:pt x="15515" y="16193"/>
                      <a:pt x="11050" y="17241"/>
                    </a:cubicBezTo>
                    <a:cubicBezTo>
                      <a:pt x="6573" y="18288"/>
                      <a:pt x="2108" y="15514"/>
                      <a:pt x="1049" y="11049"/>
                    </a:cubicBezTo>
                    <a:cubicBezTo>
                      <a:pt x="1" y="6573"/>
                      <a:pt x="2775" y="2108"/>
                      <a:pt x="7252" y="1048"/>
                    </a:cubicBezTo>
                    <a:cubicBezTo>
                      <a:pt x="11717" y="0"/>
                      <a:pt x="16193" y="2774"/>
                      <a:pt x="17241" y="725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1" name="Google Shape;201;p10"/>
              <p:cNvSpPr/>
              <p:nvPr/>
            </p:nvSpPr>
            <p:spPr>
              <a:xfrm flipH="1">
                <a:off x="8541873" y="1957499"/>
                <a:ext cx="573952" cy="573203"/>
              </a:xfrm>
              <a:custGeom>
                <a:avLst/>
                <a:gdLst/>
                <a:ahLst/>
                <a:cxnLst/>
                <a:rect l="l" t="t" r="r" b="b"/>
                <a:pathLst>
                  <a:path w="8204" h="8193" fill="none" extrusionOk="0">
                    <a:moveTo>
                      <a:pt x="0" y="3942"/>
                    </a:moveTo>
                    <a:cubicBezTo>
                      <a:pt x="0" y="5537"/>
                      <a:pt x="965" y="6978"/>
                      <a:pt x="2441" y="7585"/>
                    </a:cubicBezTo>
                    <a:cubicBezTo>
                      <a:pt x="3905" y="8192"/>
                      <a:pt x="5608" y="7859"/>
                      <a:pt x="6739" y="6728"/>
                    </a:cubicBezTo>
                    <a:cubicBezTo>
                      <a:pt x="7858" y="5597"/>
                      <a:pt x="8204" y="3906"/>
                      <a:pt x="7584" y="2430"/>
                    </a:cubicBezTo>
                    <a:cubicBezTo>
                      <a:pt x="6977" y="953"/>
                      <a:pt x="5537" y="1"/>
                      <a:pt x="3941" y="1"/>
                    </a:cubicBezTo>
                    <a:cubicBezTo>
                      <a:pt x="1762" y="1"/>
                      <a:pt x="0" y="1763"/>
                      <a:pt x="0" y="3942"/>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2" name="Google Shape;202;p10"/>
              <p:cNvSpPr/>
              <p:nvPr/>
            </p:nvSpPr>
            <p:spPr>
              <a:xfrm flipH="1">
                <a:off x="8813250" y="1548226"/>
                <a:ext cx="261650" cy="260820"/>
              </a:xfrm>
              <a:custGeom>
                <a:avLst/>
                <a:gdLst/>
                <a:ahLst/>
                <a:cxnLst/>
                <a:rect l="l" t="t" r="r" b="b"/>
                <a:pathLst>
                  <a:path w="3740" h="3728" fill="none" extrusionOk="0">
                    <a:moveTo>
                      <a:pt x="3739" y="1858"/>
                    </a:moveTo>
                    <a:cubicBezTo>
                      <a:pt x="3739" y="2894"/>
                      <a:pt x="2906" y="3727"/>
                      <a:pt x="1870" y="3727"/>
                    </a:cubicBezTo>
                    <a:cubicBezTo>
                      <a:pt x="846" y="3727"/>
                      <a:pt x="1" y="2894"/>
                      <a:pt x="1" y="1858"/>
                    </a:cubicBezTo>
                    <a:cubicBezTo>
                      <a:pt x="1" y="834"/>
                      <a:pt x="846" y="0"/>
                      <a:pt x="1870" y="0"/>
                    </a:cubicBezTo>
                    <a:cubicBezTo>
                      <a:pt x="2906" y="0"/>
                      <a:pt x="3739" y="834"/>
                      <a:pt x="3739" y="1858"/>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203" name="Google Shape;203;p10"/>
            <p:cNvSpPr/>
            <p:nvPr/>
          </p:nvSpPr>
          <p:spPr>
            <a:xfrm flipH="1">
              <a:off x="6897481" y="4117552"/>
              <a:ext cx="1533121" cy="1533213"/>
            </a:xfrm>
            <a:custGeom>
              <a:avLst/>
              <a:gdLst/>
              <a:ahLst/>
              <a:cxnLst/>
              <a:rect l="l" t="t" r="r" b="b"/>
              <a:pathLst>
                <a:path w="18289" h="18289" fill="none" extrusionOk="0">
                  <a:moveTo>
                    <a:pt x="17241" y="7251"/>
                  </a:moveTo>
                  <a:cubicBezTo>
                    <a:pt x="18289" y="11716"/>
                    <a:pt x="15515" y="16193"/>
                    <a:pt x="11050" y="17241"/>
                  </a:cubicBezTo>
                  <a:cubicBezTo>
                    <a:pt x="6573" y="18288"/>
                    <a:pt x="2108" y="15514"/>
                    <a:pt x="1049" y="11049"/>
                  </a:cubicBezTo>
                  <a:cubicBezTo>
                    <a:pt x="1" y="6573"/>
                    <a:pt x="2775" y="2108"/>
                    <a:pt x="7252" y="1048"/>
                  </a:cubicBezTo>
                  <a:cubicBezTo>
                    <a:pt x="11717" y="0"/>
                    <a:pt x="16193" y="2774"/>
                    <a:pt x="17241" y="7251"/>
                  </a:cubicBezTo>
                  <a:close/>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4" name="Google Shape;204;p10"/>
            <p:cNvSpPr/>
            <p:nvPr/>
          </p:nvSpPr>
          <p:spPr>
            <a:xfrm flipH="1">
              <a:off x="7497768" y="-879498"/>
              <a:ext cx="1533121" cy="1533213"/>
            </a:xfrm>
            <a:custGeom>
              <a:avLst/>
              <a:gdLst/>
              <a:ahLst/>
              <a:cxnLst/>
              <a:rect l="l" t="t" r="r" b="b"/>
              <a:pathLst>
                <a:path w="18289" h="18289" fill="none" extrusionOk="0">
                  <a:moveTo>
                    <a:pt x="17241" y="7251"/>
                  </a:moveTo>
                  <a:cubicBezTo>
                    <a:pt x="18289" y="11716"/>
                    <a:pt x="15515" y="16193"/>
                    <a:pt x="11050" y="17241"/>
                  </a:cubicBezTo>
                  <a:cubicBezTo>
                    <a:pt x="6573" y="18288"/>
                    <a:pt x="2108" y="15514"/>
                    <a:pt x="1049" y="11049"/>
                  </a:cubicBezTo>
                  <a:cubicBezTo>
                    <a:pt x="1" y="6573"/>
                    <a:pt x="2775" y="2108"/>
                    <a:pt x="7252" y="1048"/>
                  </a:cubicBezTo>
                  <a:cubicBezTo>
                    <a:pt x="11717" y="0"/>
                    <a:pt x="16193" y="2774"/>
                    <a:pt x="17241" y="7251"/>
                  </a:cubicBezTo>
                  <a:close/>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cxnSp>
          <p:nvCxnSpPr>
            <p:cNvPr id="205" name="Google Shape;205;p10"/>
            <p:cNvCxnSpPr/>
            <p:nvPr/>
          </p:nvCxnSpPr>
          <p:spPr>
            <a:xfrm>
              <a:off x="2831600" y="485788"/>
              <a:ext cx="1648500" cy="0"/>
            </a:xfrm>
            <a:prstGeom prst="straightConnector1">
              <a:avLst/>
            </a:prstGeom>
            <a:noFill/>
            <a:ln w="19050" cap="flat" cmpd="sng">
              <a:solidFill>
                <a:schemeClr val="dk1"/>
              </a:solidFill>
              <a:prstDash val="dash"/>
              <a:round/>
              <a:headEnd type="none" w="med" len="med"/>
              <a:tailEnd type="none" w="med" len="med"/>
            </a:ln>
          </p:spPr>
        </p:cxnSp>
        <p:cxnSp>
          <p:nvCxnSpPr>
            <p:cNvPr id="206" name="Google Shape;206;p10"/>
            <p:cNvCxnSpPr/>
            <p:nvPr/>
          </p:nvCxnSpPr>
          <p:spPr>
            <a:xfrm>
              <a:off x="3591016" y="202713"/>
              <a:ext cx="1165500" cy="0"/>
            </a:xfrm>
            <a:prstGeom prst="straightConnector1">
              <a:avLst/>
            </a:prstGeom>
            <a:noFill/>
            <a:ln w="19050" cap="flat" cmpd="sng">
              <a:solidFill>
                <a:schemeClr val="dk1"/>
              </a:solidFill>
              <a:prstDash val="dash"/>
              <a:round/>
              <a:headEnd type="none" w="med" len="med"/>
              <a:tailEnd type="none" w="med" len="med"/>
            </a:ln>
          </p:spPr>
        </p:cxnSp>
        <p:sp>
          <p:nvSpPr>
            <p:cNvPr id="207" name="Google Shape;207;p10"/>
            <p:cNvSpPr/>
            <p:nvPr/>
          </p:nvSpPr>
          <p:spPr>
            <a:xfrm>
              <a:off x="7226902" y="68212"/>
              <a:ext cx="2563616" cy="747054"/>
            </a:xfrm>
            <a:custGeom>
              <a:avLst/>
              <a:gdLst/>
              <a:ahLst/>
              <a:cxnLst/>
              <a:rect l="l" t="t" r="r" b="b"/>
              <a:pathLst>
                <a:path w="74367" h="21671" extrusionOk="0">
                  <a:moveTo>
                    <a:pt x="43518" y="1"/>
                  </a:moveTo>
                  <a:cubicBezTo>
                    <a:pt x="35409" y="1"/>
                    <a:pt x="33219" y="4228"/>
                    <a:pt x="32826" y="9454"/>
                  </a:cubicBezTo>
                  <a:cubicBezTo>
                    <a:pt x="31898" y="8965"/>
                    <a:pt x="30854" y="8709"/>
                    <a:pt x="29829" y="8709"/>
                  </a:cubicBezTo>
                  <a:cubicBezTo>
                    <a:pt x="27263" y="8709"/>
                    <a:pt x="24813" y="10309"/>
                    <a:pt x="24575" y="13848"/>
                  </a:cubicBezTo>
                  <a:cubicBezTo>
                    <a:pt x="24491" y="13193"/>
                    <a:pt x="23765" y="12514"/>
                    <a:pt x="23170" y="12229"/>
                  </a:cubicBezTo>
                  <a:cubicBezTo>
                    <a:pt x="22723" y="12027"/>
                    <a:pt x="22244" y="11929"/>
                    <a:pt x="21762" y="11929"/>
                  </a:cubicBezTo>
                  <a:cubicBezTo>
                    <a:pt x="21588" y="11929"/>
                    <a:pt x="21414" y="11942"/>
                    <a:pt x="21241" y="11967"/>
                  </a:cubicBezTo>
                  <a:cubicBezTo>
                    <a:pt x="20360" y="12050"/>
                    <a:pt x="19515" y="12383"/>
                    <a:pt x="18824" y="12931"/>
                  </a:cubicBezTo>
                  <a:cubicBezTo>
                    <a:pt x="18134" y="13503"/>
                    <a:pt x="17693" y="14312"/>
                    <a:pt x="17598" y="15205"/>
                  </a:cubicBezTo>
                  <a:cubicBezTo>
                    <a:pt x="17026" y="13776"/>
                    <a:pt x="15657" y="12752"/>
                    <a:pt x="14169" y="12371"/>
                  </a:cubicBezTo>
                  <a:cubicBezTo>
                    <a:pt x="13642" y="12242"/>
                    <a:pt x="13103" y="12183"/>
                    <a:pt x="12564" y="12183"/>
                  </a:cubicBezTo>
                  <a:cubicBezTo>
                    <a:pt x="11567" y="12183"/>
                    <a:pt x="10567" y="12385"/>
                    <a:pt x="9632" y="12717"/>
                  </a:cubicBezTo>
                  <a:cubicBezTo>
                    <a:pt x="8370" y="13169"/>
                    <a:pt x="7168" y="13848"/>
                    <a:pt x="6311" y="14872"/>
                  </a:cubicBezTo>
                  <a:cubicBezTo>
                    <a:pt x="5453" y="15896"/>
                    <a:pt x="4751" y="17098"/>
                    <a:pt x="5013" y="18408"/>
                  </a:cubicBezTo>
                  <a:cubicBezTo>
                    <a:pt x="4502" y="17871"/>
                    <a:pt x="3763" y="17595"/>
                    <a:pt x="3027" y="17595"/>
                  </a:cubicBezTo>
                  <a:cubicBezTo>
                    <a:pt x="2407" y="17595"/>
                    <a:pt x="1789" y="17791"/>
                    <a:pt x="1310" y="18194"/>
                  </a:cubicBezTo>
                  <a:cubicBezTo>
                    <a:pt x="1072" y="18396"/>
                    <a:pt x="869" y="18634"/>
                    <a:pt x="679" y="18884"/>
                  </a:cubicBezTo>
                  <a:cubicBezTo>
                    <a:pt x="488" y="19134"/>
                    <a:pt x="346" y="19408"/>
                    <a:pt x="238" y="19694"/>
                  </a:cubicBezTo>
                  <a:cubicBezTo>
                    <a:pt x="0" y="20432"/>
                    <a:pt x="488" y="21254"/>
                    <a:pt x="1143" y="21670"/>
                  </a:cubicBezTo>
                  <a:cubicBezTo>
                    <a:pt x="10563" y="21465"/>
                    <a:pt x="20489" y="21432"/>
                    <a:pt x="30511" y="21432"/>
                  </a:cubicBezTo>
                  <a:cubicBezTo>
                    <a:pt x="35252" y="21432"/>
                    <a:pt x="40014" y="21440"/>
                    <a:pt x="44755" y="21440"/>
                  </a:cubicBezTo>
                  <a:cubicBezTo>
                    <a:pt x="53871" y="21440"/>
                    <a:pt x="62907" y="21413"/>
                    <a:pt x="71557" y="21254"/>
                  </a:cubicBezTo>
                  <a:cubicBezTo>
                    <a:pt x="73224" y="21230"/>
                    <a:pt x="74367" y="19456"/>
                    <a:pt x="73605" y="17967"/>
                  </a:cubicBezTo>
                  <a:lnTo>
                    <a:pt x="73593" y="17944"/>
                  </a:lnTo>
                  <a:cubicBezTo>
                    <a:pt x="73379" y="17515"/>
                    <a:pt x="73081" y="17134"/>
                    <a:pt x="72712" y="16824"/>
                  </a:cubicBezTo>
                  <a:cubicBezTo>
                    <a:pt x="72212" y="16455"/>
                    <a:pt x="71640" y="16205"/>
                    <a:pt x="71033" y="16086"/>
                  </a:cubicBezTo>
                  <a:cubicBezTo>
                    <a:pt x="69998" y="15844"/>
                    <a:pt x="68824" y="15775"/>
                    <a:pt x="67675" y="15775"/>
                  </a:cubicBezTo>
                  <a:cubicBezTo>
                    <a:pt x="67013" y="15775"/>
                    <a:pt x="66360" y="15798"/>
                    <a:pt x="65747" y="15824"/>
                  </a:cubicBezTo>
                  <a:cubicBezTo>
                    <a:pt x="65818" y="12979"/>
                    <a:pt x="64663" y="10216"/>
                    <a:pt x="61437" y="9002"/>
                  </a:cubicBezTo>
                  <a:cubicBezTo>
                    <a:pt x="60504" y="8656"/>
                    <a:pt x="59503" y="8480"/>
                    <a:pt x="58509" y="8480"/>
                  </a:cubicBezTo>
                  <a:cubicBezTo>
                    <a:pt x="56660" y="8480"/>
                    <a:pt x="54830" y="9090"/>
                    <a:pt x="53483" y="10359"/>
                  </a:cubicBezTo>
                  <a:cubicBezTo>
                    <a:pt x="53233" y="7585"/>
                    <a:pt x="52435" y="4561"/>
                    <a:pt x="50042" y="2430"/>
                  </a:cubicBezTo>
                  <a:cubicBezTo>
                    <a:pt x="48209" y="894"/>
                    <a:pt x="45911" y="37"/>
                    <a:pt x="4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208" name="Google Shape;208;p10"/>
          <p:cNvSpPr txBox="1">
            <a:spLocks noGrp="1"/>
          </p:cNvSpPr>
          <p:nvPr>
            <p:ph type="title"/>
          </p:nvPr>
        </p:nvSpPr>
        <p:spPr>
          <a:xfrm>
            <a:off x="1108200" y="4643800"/>
            <a:ext cx="6736000" cy="142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2600"/>
              <a:buNone/>
              <a:defRPr>
                <a:latin typeface="Roboto" panose="02000000000000000000" pitchFamily="2" charset="0"/>
                <a:cs typeface="Arial" panose="020B0604020202020204" pitchFamily="34" charset="0"/>
              </a:defRPr>
            </a:lvl1pPr>
            <a:lvl2pPr lvl="1">
              <a:spcBef>
                <a:spcPts val="0"/>
              </a:spcBef>
              <a:spcAft>
                <a:spcPts val="0"/>
              </a:spcAft>
              <a:buClr>
                <a:schemeClr val="accent5"/>
              </a:buClr>
              <a:buSzPts val="2600"/>
              <a:buNone/>
              <a:defRPr>
                <a:solidFill>
                  <a:schemeClr val="accent5"/>
                </a:solidFill>
                <a:latin typeface="Nunito"/>
                <a:ea typeface="Nunito"/>
                <a:cs typeface="Nunito"/>
                <a:sym typeface="Nunito"/>
              </a:defRPr>
            </a:lvl2pPr>
            <a:lvl3pPr lvl="2">
              <a:spcBef>
                <a:spcPts val="0"/>
              </a:spcBef>
              <a:spcAft>
                <a:spcPts val="0"/>
              </a:spcAft>
              <a:buClr>
                <a:schemeClr val="accent5"/>
              </a:buClr>
              <a:buSzPts val="2600"/>
              <a:buNone/>
              <a:defRPr>
                <a:solidFill>
                  <a:schemeClr val="accent5"/>
                </a:solidFill>
                <a:latin typeface="Nunito"/>
                <a:ea typeface="Nunito"/>
                <a:cs typeface="Nunito"/>
                <a:sym typeface="Nunito"/>
              </a:defRPr>
            </a:lvl3pPr>
            <a:lvl4pPr lvl="3">
              <a:spcBef>
                <a:spcPts val="0"/>
              </a:spcBef>
              <a:spcAft>
                <a:spcPts val="0"/>
              </a:spcAft>
              <a:buClr>
                <a:schemeClr val="accent5"/>
              </a:buClr>
              <a:buSzPts val="2600"/>
              <a:buNone/>
              <a:defRPr>
                <a:solidFill>
                  <a:schemeClr val="accent5"/>
                </a:solidFill>
                <a:latin typeface="Nunito"/>
                <a:ea typeface="Nunito"/>
                <a:cs typeface="Nunito"/>
                <a:sym typeface="Nunito"/>
              </a:defRPr>
            </a:lvl4pPr>
            <a:lvl5pPr lvl="4">
              <a:spcBef>
                <a:spcPts val="0"/>
              </a:spcBef>
              <a:spcAft>
                <a:spcPts val="0"/>
              </a:spcAft>
              <a:buClr>
                <a:schemeClr val="accent5"/>
              </a:buClr>
              <a:buSzPts val="2600"/>
              <a:buNone/>
              <a:defRPr>
                <a:solidFill>
                  <a:schemeClr val="accent5"/>
                </a:solidFill>
                <a:latin typeface="Nunito"/>
                <a:ea typeface="Nunito"/>
                <a:cs typeface="Nunito"/>
                <a:sym typeface="Nunito"/>
              </a:defRPr>
            </a:lvl5pPr>
            <a:lvl6pPr lvl="5">
              <a:spcBef>
                <a:spcPts val="0"/>
              </a:spcBef>
              <a:spcAft>
                <a:spcPts val="0"/>
              </a:spcAft>
              <a:buClr>
                <a:schemeClr val="accent5"/>
              </a:buClr>
              <a:buSzPts val="2600"/>
              <a:buNone/>
              <a:defRPr>
                <a:solidFill>
                  <a:schemeClr val="accent5"/>
                </a:solidFill>
                <a:latin typeface="Nunito"/>
                <a:ea typeface="Nunito"/>
                <a:cs typeface="Nunito"/>
                <a:sym typeface="Nunito"/>
              </a:defRPr>
            </a:lvl6pPr>
            <a:lvl7pPr lvl="6">
              <a:spcBef>
                <a:spcPts val="0"/>
              </a:spcBef>
              <a:spcAft>
                <a:spcPts val="0"/>
              </a:spcAft>
              <a:buClr>
                <a:schemeClr val="accent5"/>
              </a:buClr>
              <a:buSzPts val="2600"/>
              <a:buNone/>
              <a:defRPr>
                <a:solidFill>
                  <a:schemeClr val="accent5"/>
                </a:solidFill>
                <a:latin typeface="Nunito"/>
                <a:ea typeface="Nunito"/>
                <a:cs typeface="Nunito"/>
                <a:sym typeface="Nunito"/>
              </a:defRPr>
            </a:lvl7pPr>
            <a:lvl8pPr lvl="7">
              <a:spcBef>
                <a:spcPts val="0"/>
              </a:spcBef>
              <a:spcAft>
                <a:spcPts val="0"/>
              </a:spcAft>
              <a:buClr>
                <a:schemeClr val="accent5"/>
              </a:buClr>
              <a:buSzPts val="2600"/>
              <a:buNone/>
              <a:defRPr>
                <a:solidFill>
                  <a:schemeClr val="accent5"/>
                </a:solidFill>
                <a:latin typeface="Nunito"/>
                <a:ea typeface="Nunito"/>
                <a:cs typeface="Nunito"/>
                <a:sym typeface="Nunito"/>
              </a:defRPr>
            </a:lvl8pPr>
            <a:lvl9pPr lvl="8">
              <a:spcBef>
                <a:spcPts val="0"/>
              </a:spcBef>
              <a:spcAft>
                <a:spcPts val="0"/>
              </a:spcAft>
              <a:buClr>
                <a:schemeClr val="accent5"/>
              </a:buClr>
              <a:buSzPts val="2600"/>
              <a:buNone/>
              <a:defRPr>
                <a:solidFill>
                  <a:schemeClr val="accent5"/>
                </a:solidFill>
                <a:latin typeface="Nunito"/>
                <a:ea typeface="Nunito"/>
                <a:cs typeface="Nunito"/>
                <a:sym typeface="Nunito"/>
              </a:defRPr>
            </a:lvl9pPr>
          </a:lstStyle>
          <a:p>
            <a:endParaRPr dirty="0"/>
          </a:p>
        </p:txBody>
      </p:sp>
    </p:spTree>
    <p:extLst>
      <p:ext uri="{BB962C8B-B14F-4D97-AF65-F5344CB8AC3E}">
        <p14:creationId xmlns:p14="http://schemas.microsoft.com/office/powerpoint/2010/main" val="1365564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3" name="Google Shape;183;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90654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dirty="0"/>
          </a:p>
        </p:txBody>
      </p:sp>
      <p:sp>
        <p:nvSpPr>
          <p:cNvPr id="186" name="Google Shape;186;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dirty="0"/>
          </a:p>
        </p:txBody>
      </p:sp>
      <p:sp>
        <p:nvSpPr>
          <p:cNvPr id="187" name="Google Shape;187;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46716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dirty="0"/>
          </a:p>
        </p:txBody>
      </p:sp>
      <p:sp>
        <p:nvSpPr>
          <p:cNvPr id="190" name="Google Shape;19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5543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1"/>
        <p:cNvGrpSpPr/>
        <p:nvPr/>
      </p:nvGrpSpPr>
      <p:grpSpPr>
        <a:xfrm>
          <a:off x="0" y="0"/>
          <a:ext cx="0" cy="0"/>
          <a:chOff x="0" y="0"/>
          <a:chExt cx="0" cy="0"/>
        </a:xfrm>
      </p:grpSpPr>
      <p:sp>
        <p:nvSpPr>
          <p:cNvPr id="192" name="Google Shape;192;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3" name="Google Shape;193;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194" name="Google Shape;194;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dirty="0"/>
          </a:p>
        </p:txBody>
      </p:sp>
      <p:sp>
        <p:nvSpPr>
          <p:cNvPr id="195" name="Google Shape;19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196" name="Google Shape;196;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215319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7"/>
        <p:cNvGrpSpPr/>
        <p:nvPr/>
      </p:nvGrpSpPr>
      <p:grpSpPr>
        <a:xfrm>
          <a:off x="0" y="0"/>
          <a:ext cx="0" cy="0"/>
          <a:chOff x="0" y="0"/>
          <a:chExt cx="0" cy="0"/>
        </a:xfrm>
      </p:grpSpPr>
      <p:sp>
        <p:nvSpPr>
          <p:cNvPr id="198" name="Google Shape;198;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dirty="0"/>
          </a:p>
        </p:txBody>
      </p:sp>
      <p:sp>
        <p:nvSpPr>
          <p:cNvPr id="199" name="Google Shape;199;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99679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0"/>
        <p:cNvGrpSpPr/>
        <p:nvPr/>
      </p:nvGrpSpPr>
      <p:grpSpPr>
        <a:xfrm>
          <a:off x="0" y="0"/>
          <a:ext cx="0" cy="0"/>
          <a:chOff x="0" y="0"/>
          <a:chExt cx="0" cy="0"/>
        </a:xfrm>
      </p:grpSpPr>
      <p:sp>
        <p:nvSpPr>
          <p:cNvPr id="201" name="Google Shape;201;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rPr dirty="0"/>
              <a:t>xx%</a:t>
            </a:r>
          </a:p>
        </p:txBody>
      </p:sp>
      <p:sp>
        <p:nvSpPr>
          <p:cNvPr id="202" name="Google Shape;202;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dirty="0"/>
          </a:p>
        </p:txBody>
      </p:sp>
      <p:sp>
        <p:nvSpPr>
          <p:cNvPr id="203" name="Google Shape;203;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51093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72128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Roboto" panose="02000000000000000000" pitchFamily="2" charset="0"/>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s" smtClean="0"/>
              <a:pPr/>
              <a:t>‹#›</a:t>
            </a:fld>
            <a:endParaRPr lang="es" dirty="0"/>
          </a:p>
        </p:txBody>
      </p:sp>
    </p:spTree>
    <p:extLst>
      <p:ext uri="{BB962C8B-B14F-4D97-AF65-F5344CB8AC3E}">
        <p14:creationId xmlns:p14="http://schemas.microsoft.com/office/powerpoint/2010/main" val="696322648"/>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5" r:id="rId10"/>
    <p:sldLayoutId id="2147483678" r:id="rId11"/>
    <p:sldLayoutId id="2147483680" r:id="rId12"/>
    <p:sldLayoutId id="2147483687" r:id="rId13"/>
    <p:sldLayoutId id="2147483691" r:id="rId14"/>
    <p:sldLayoutId id="2147483692" r:id="rId15"/>
    <p:sldLayoutId id="2147483693" r:id="rId16"/>
    <p:sldLayoutId id="2147483697" r:id="rId17"/>
    <p:sldLayoutId id="2147483698" r:id="rId18"/>
    <p:sldLayoutId id="2147483916" r:id="rId19"/>
    <p:sldLayoutId id="214748391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0.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4" descr="Lớp vỏ Trái Đất chứa bao nhiêu nước? | Báo Dân trí">
            <a:extLst>
              <a:ext uri="{FF2B5EF4-FFF2-40B4-BE49-F238E27FC236}">
                <a16:creationId xmlns:a16="http://schemas.microsoft.com/office/drawing/2014/main" id="{975BE224-8602-3F0D-532A-71DD50D85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7971"/>
            <a:ext cx="12191999" cy="5870028"/>
          </a:xfrm>
          <a:prstGeom prst="rect">
            <a:avLst/>
          </a:prstGeom>
          <a:solidFill>
            <a:srgbClr val="000000"/>
          </a:solidFill>
          <a:ln>
            <a:noFill/>
          </a:ln>
        </p:spPr>
      </p:pic>
      <p:sp>
        <p:nvSpPr>
          <p:cNvPr id="3" name="TextBox 2">
            <a:extLst>
              <a:ext uri="{FF2B5EF4-FFF2-40B4-BE49-F238E27FC236}">
                <a16:creationId xmlns:a16="http://schemas.microsoft.com/office/drawing/2014/main" id="{402D3EBF-58D7-7798-3846-34BC8AAEDAB0}"/>
              </a:ext>
            </a:extLst>
          </p:cNvPr>
          <p:cNvSpPr txBox="1"/>
          <p:nvPr/>
        </p:nvSpPr>
        <p:spPr>
          <a:xfrm>
            <a:off x="5486400" y="2822028"/>
            <a:ext cx="1219200" cy="461665"/>
          </a:xfrm>
          <a:prstGeom prst="rect">
            <a:avLst/>
          </a:prstGeom>
          <a:noFill/>
        </p:spPr>
        <p:txBody>
          <a:bodyPr wrap="square" rtlCol="0">
            <a:spAutoFit/>
          </a:bodyPr>
          <a:lstStyle/>
          <a:p>
            <a:endParaRPr lang="en-US" sz="2400" dirty="0"/>
          </a:p>
        </p:txBody>
      </p:sp>
      <p:sp>
        <p:nvSpPr>
          <p:cNvPr id="4" name="TextBox 3">
            <a:extLst>
              <a:ext uri="{FF2B5EF4-FFF2-40B4-BE49-F238E27FC236}">
                <a16:creationId xmlns:a16="http://schemas.microsoft.com/office/drawing/2014/main" id="{5894A710-CC9F-2052-64DA-39C527EB9F0F}"/>
              </a:ext>
            </a:extLst>
          </p:cNvPr>
          <p:cNvSpPr txBox="1"/>
          <p:nvPr/>
        </p:nvSpPr>
        <p:spPr>
          <a:xfrm>
            <a:off x="325817" y="158923"/>
            <a:ext cx="11540361" cy="1241237"/>
          </a:xfrm>
          <a:prstGeom prst="rect">
            <a:avLst/>
          </a:prstGeom>
          <a:noFill/>
        </p:spPr>
        <p:txBody>
          <a:bodyPr wrap="square" rtlCol="0">
            <a:spAutoFit/>
          </a:bodyPr>
          <a:lstStyle/>
          <a:p>
            <a:pPr algn="ctr"/>
            <a:r>
              <a:rPr lang="en-US" sz="3733" b="1" dirty="0" err="1">
                <a:solidFill>
                  <a:schemeClr val="bg1"/>
                </a:solidFill>
                <a:latin typeface="Coiny" panose="02000903060500060000" pitchFamily="2" charset="0"/>
              </a:rPr>
              <a:t>Bài</a:t>
            </a:r>
            <a:r>
              <a:rPr lang="en-US" sz="3733" b="1" dirty="0">
                <a:solidFill>
                  <a:schemeClr val="bg1"/>
                </a:solidFill>
                <a:latin typeface="Coiny" panose="02000903060500060000" pitchFamily="2" charset="0"/>
              </a:rPr>
              <a:t> 30: </a:t>
            </a:r>
            <a:r>
              <a:rPr lang="en-US" sz="3733" b="1" dirty="0">
                <a:solidFill>
                  <a:srgbClr val="FFFF00"/>
                </a:solidFill>
                <a:latin typeface="Coiny" panose="02000903060500060000" pitchFamily="2" charset="0"/>
              </a:rPr>
              <a:t>SƠ LƯỢC VỀ HOÁ HỌC VỎ TRÁI ĐẤT </a:t>
            </a:r>
          </a:p>
          <a:p>
            <a:pPr algn="ctr"/>
            <a:r>
              <a:rPr lang="en-US" sz="3733" b="1" dirty="0">
                <a:solidFill>
                  <a:srgbClr val="FFFF00"/>
                </a:solidFill>
                <a:latin typeface="Coiny" panose="02000903060500060000" pitchFamily="2" charset="0"/>
              </a:rPr>
              <a:t>VÀ KHAI THÁC TÀI NGUYÊN TỪ VỎ TRÁI ĐẤT</a:t>
            </a:r>
          </a:p>
        </p:txBody>
      </p:sp>
    </p:spTree>
    <p:extLst>
      <p:ext uri="{BB962C8B-B14F-4D97-AF65-F5344CB8AC3E}">
        <p14:creationId xmlns:p14="http://schemas.microsoft.com/office/powerpoint/2010/main" val="80314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3">
            <a:extLst>
              <a:ext uri="{FF2B5EF4-FFF2-40B4-BE49-F238E27FC236}">
                <a16:creationId xmlns:a16="http://schemas.microsoft.com/office/drawing/2014/main" id="{3B5D04B4-E4CF-28D7-8C22-EFD295E8AAA7}"/>
              </a:ext>
            </a:extLst>
          </p:cNvPr>
          <p:cNvSpPr/>
          <p:nvPr/>
        </p:nvSpPr>
        <p:spPr>
          <a:xfrm rot="16200000">
            <a:off x="3059501" y="-2222293"/>
            <a:ext cx="6072997" cy="11725279"/>
          </a:xfrm>
          <a:custGeom>
            <a:avLst/>
            <a:gdLst>
              <a:gd name="connsiteX0" fmla="*/ 1376218 w 1385455"/>
              <a:gd name="connsiteY0" fmla="*/ 794328 h 3205018"/>
              <a:gd name="connsiteX1" fmla="*/ 1376218 w 1385455"/>
              <a:gd name="connsiteY1" fmla="*/ 0 h 3205018"/>
              <a:gd name="connsiteX2" fmla="*/ 0 w 1385455"/>
              <a:gd name="connsiteY2" fmla="*/ 0 h 3205018"/>
              <a:gd name="connsiteX3" fmla="*/ 0 w 1385455"/>
              <a:gd name="connsiteY3" fmla="*/ 3205018 h 3205018"/>
              <a:gd name="connsiteX4" fmla="*/ 1385455 w 1385455"/>
              <a:gd name="connsiteY4" fmla="*/ 3205018 h 3205018"/>
              <a:gd name="connsiteX5" fmla="*/ 1385455 w 1385455"/>
              <a:gd name="connsiteY5" fmla="*/ 2660073 h 320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455" h="3205018">
                <a:moveTo>
                  <a:pt x="1376218" y="794328"/>
                </a:moveTo>
                <a:lnTo>
                  <a:pt x="1376218" y="0"/>
                </a:lnTo>
                <a:lnTo>
                  <a:pt x="0" y="0"/>
                </a:lnTo>
                <a:lnTo>
                  <a:pt x="0" y="3205018"/>
                </a:lnTo>
                <a:lnTo>
                  <a:pt x="1385455" y="3205018"/>
                </a:lnTo>
                <a:lnTo>
                  <a:pt x="1385455" y="2660073"/>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C3300"/>
              </a:solidFill>
              <a:latin typeface="Times New Roman" panose="02020603050405020304" pitchFamily="18" charset="0"/>
              <a:cs typeface="Times New Roman" panose="02020603050405020304" pitchFamily="18" charset="0"/>
            </a:endParaRPr>
          </a:p>
        </p:txBody>
      </p:sp>
      <p:sp>
        <p:nvSpPr>
          <p:cNvPr id="3" name="矩形 7">
            <a:extLst>
              <a:ext uri="{FF2B5EF4-FFF2-40B4-BE49-F238E27FC236}">
                <a16:creationId xmlns:a16="http://schemas.microsoft.com/office/drawing/2014/main" id="{59299D0F-6619-8225-BCD3-0D10E10656E0}"/>
              </a:ext>
            </a:extLst>
          </p:cNvPr>
          <p:cNvSpPr/>
          <p:nvPr/>
        </p:nvSpPr>
        <p:spPr>
          <a:xfrm>
            <a:off x="2613804" y="371394"/>
            <a:ext cx="7323826" cy="707886"/>
          </a:xfrm>
          <a:prstGeom prst="rect">
            <a:avLst/>
          </a:prstGeom>
          <a:solidFill>
            <a:srgbClr val="F8D8CA"/>
          </a:solidFill>
        </p:spPr>
        <p:txBody>
          <a:bodyPr wrap="square">
            <a:spAutoFit/>
          </a:bodyPr>
          <a:lstStyle/>
          <a:p>
            <a:pPr lvl="0" algn="ctr" fontAlgn="base">
              <a:spcBef>
                <a:spcPct val="0"/>
              </a:spcBef>
              <a:spcAft>
                <a:spcPct val="0"/>
              </a:spcAft>
            </a:pPr>
            <a:r>
              <a:rPr lang="en-US" altLang="zh-CN" sz="4000"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HOẠT ĐỘNG NHÓM</a:t>
            </a:r>
          </a:p>
        </p:txBody>
      </p:sp>
      <p:sp>
        <p:nvSpPr>
          <p:cNvPr id="4" name="TextBox 3">
            <a:extLst>
              <a:ext uri="{FF2B5EF4-FFF2-40B4-BE49-F238E27FC236}">
                <a16:creationId xmlns:a16="http://schemas.microsoft.com/office/drawing/2014/main" id="{E13B0CE3-2A1F-F9AF-FAD5-B9145A62637D}"/>
              </a:ext>
            </a:extLst>
          </p:cNvPr>
          <p:cNvSpPr txBox="1"/>
          <p:nvPr/>
        </p:nvSpPr>
        <p:spPr>
          <a:xfrm>
            <a:off x="491705" y="1279351"/>
            <a:ext cx="11041811" cy="5042150"/>
          </a:xfrm>
          <a:prstGeom prst="rect">
            <a:avLst/>
          </a:prstGeom>
          <a:noFill/>
        </p:spPr>
        <p:txBody>
          <a:bodyPr wrap="square" rtlCol="0">
            <a:spAutoFit/>
          </a:bodyPr>
          <a:lstStyle/>
          <a:p>
            <a:pPr marL="20320">
              <a:lnSpc>
                <a:spcPct val="115000"/>
              </a:lnSpc>
              <a:spcAft>
                <a:spcPts val="800"/>
              </a:spcAft>
            </a:pP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Nhóm 1:</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Theo em, việc khai thác tài nguyên khoáng sản ở vỏ Trái Đất đem lại lợi ích gì cho con người. Lấy ví dụ minh họa.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tabLst>
                <a:tab pos="180340" algn="l"/>
                <a:tab pos="1620520" algn="l"/>
                <a:tab pos="4860925" algn="l"/>
              </a:tabLst>
            </a:pP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Nhóm 2:</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Hãy tìm hiểu thành phần hóa học và ứng dụng của cát: Trữ lượng hiện nay, tình hình khai thác tại Việt Nam. Việc khai thác cát trái phép ở các lòng sông, bãi biển có thể gây ra hậu quả gì?</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20320">
              <a:lnSpc>
                <a:spcPct val="115000"/>
              </a:lnSpc>
              <a:spcAft>
                <a:spcPts val="800"/>
              </a:spcAft>
            </a:pP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 Nhóm 3:</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Tìm hiểu về  các vấn đề khai thác đá vôi, khoáng vật lưu huỳnh: Trữ lượng hiện nay, tình hình khai thác. Những tác động của việc khai thác quặng này đối với môi trường, cách sử dụng hợp lí nguồn tài nguyên này và cách bảo vệ môi trường.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26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3B0CE3-2A1F-F9AF-FAD5-B9145A62637D}"/>
              </a:ext>
            </a:extLst>
          </p:cNvPr>
          <p:cNvSpPr txBox="1"/>
          <p:nvPr/>
        </p:nvSpPr>
        <p:spPr>
          <a:xfrm>
            <a:off x="474453" y="1311733"/>
            <a:ext cx="11326483" cy="5221301"/>
          </a:xfrm>
          <a:prstGeom prst="rect">
            <a:avLst/>
          </a:prstGeom>
          <a:noFill/>
        </p:spPr>
        <p:txBody>
          <a:bodyPr wrap="square" rtlCol="0">
            <a:spAutoFit/>
          </a:bodyPr>
          <a:lstStyle/>
          <a:p>
            <a:pPr marL="20320" algn="just">
              <a:lnSpc>
                <a:spcPct val="115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Nhóm 4:</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Tìm hiểu về  các vấn đề khai thác than mỏ tại Việt Nam: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Trữ lượng hiện nay, tình hình khai thác tại Việt Nam. Những tác động của việc khai thác quặng này đối với môi trường, cách sử dụng hợp lí nguồn tài nguyên này và cách bảo vệ môi trường.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0320">
              <a:lnSpc>
                <a:spcPct val="115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Nhóm 5:</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Tìm hiểu về  các vấn đề khai thác dầu khí tại Việt Nam: Trữ lượng hiện nay, tình hình khai thác tại Việt Nam. Những tác động của việc khai thác quặng này đối với môi trường, cách sử dụng hợp lí nguồn tài nguyên này và cách bảo vệ môi trường.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0320">
              <a:lnSpc>
                <a:spcPct val="115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6:</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Theo em, tiết kiệm và bảo vệ tài nguyên trong vỏ Trái Đất mang đến cho chúng ta những lợi ích nào?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任意多边形 13">
            <a:extLst>
              <a:ext uri="{FF2B5EF4-FFF2-40B4-BE49-F238E27FC236}">
                <a16:creationId xmlns:a16="http://schemas.microsoft.com/office/drawing/2014/main" id="{6B06C93B-FB47-AD04-8D00-33A3DDF344D3}"/>
              </a:ext>
            </a:extLst>
          </p:cNvPr>
          <p:cNvSpPr/>
          <p:nvPr/>
        </p:nvSpPr>
        <p:spPr>
          <a:xfrm rot="16200000">
            <a:off x="3059501" y="-2222293"/>
            <a:ext cx="6072997" cy="11725279"/>
          </a:xfrm>
          <a:custGeom>
            <a:avLst/>
            <a:gdLst>
              <a:gd name="connsiteX0" fmla="*/ 1376218 w 1385455"/>
              <a:gd name="connsiteY0" fmla="*/ 794328 h 3205018"/>
              <a:gd name="connsiteX1" fmla="*/ 1376218 w 1385455"/>
              <a:gd name="connsiteY1" fmla="*/ 0 h 3205018"/>
              <a:gd name="connsiteX2" fmla="*/ 0 w 1385455"/>
              <a:gd name="connsiteY2" fmla="*/ 0 h 3205018"/>
              <a:gd name="connsiteX3" fmla="*/ 0 w 1385455"/>
              <a:gd name="connsiteY3" fmla="*/ 3205018 h 3205018"/>
              <a:gd name="connsiteX4" fmla="*/ 1385455 w 1385455"/>
              <a:gd name="connsiteY4" fmla="*/ 3205018 h 3205018"/>
              <a:gd name="connsiteX5" fmla="*/ 1385455 w 1385455"/>
              <a:gd name="connsiteY5" fmla="*/ 2660073 h 320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455" h="3205018">
                <a:moveTo>
                  <a:pt x="1376218" y="794328"/>
                </a:moveTo>
                <a:lnTo>
                  <a:pt x="1376218" y="0"/>
                </a:lnTo>
                <a:lnTo>
                  <a:pt x="0" y="0"/>
                </a:lnTo>
                <a:lnTo>
                  <a:pt x="0" y="3205018"/>
                </a:lnTo>
                <a:lnTo>
                  <a:pt x="1385455" y="3205018"/>
                </a:lnTo>
                <a:lnTo>
                  <a:pt x="1385455" y="2660073"/>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C3300"/>
              </a:solidFill>
              <a:latin typeface="Times New Roman" panose="02020603050405020304" pitchFamily="18" charset="0"/>
              <a:cs typeface="Times New Roman" panose="02020603050405020304" pitchFamily="18" charset="0"/>
            </a:endParaRPr>
          </a:p>
        </p:txBody>
      </p:sp>
      <p:sp>
        <p:nvSpPr>
          <p:cNvPr id="6" name="矩形 7">
            <a:extLst>
              <a:ext uri="{FF2B5EF4-FFF2-40B4-BE49-F238E27FC236}">
                <a16:creationId xmlns:a16="http://schemas.microsoft.com/office/drawing/2014/main" id="{17419AFD-809C-973B-C2CF-274668B57DA9}"/>
              </a:ext>
            </a:extLst>
          </p:cNvPr>
          <p:cNvSpPr/>
          <p:nvPr/>
        </p:nvSpPr>
        <p:spPr>
          <a:xfrm>
            <a:off x="2613804" y="371394"/>
            <a:ext cx="7323826" cy="707886"/>
          </a:xfrm>
          <a:prstGeom prst="rect">
            <a:avLst/>
          </a:prstGeom>
          <a:solidFill>
            <a:srgbClr val="F8D8CA"/>
          </a:solidFill>
        </p:spPr>
        <p:txBody>
          <a:bodyPr wrap="square">
            <a:spAutoFit/>
          </a:bodyPr>
          <a:lstStyle/>
          <a:p>
            <a:pPr lvl="0" algn="ctr" fontAlgn="base">
              <a:spcBef>
                <a:spcPct val="0"/>
              </a:spcBef>
              <a:spcAft>
                <a:spcPct val="0"/>
              </a:spcAft>
            </a:pPr>
            <a:r>
              <a:rPr lang="en-US" altLang="zh-CN" sz="4000"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HOẠT ĐỘNG NHÓM</a:t>
            </a:r>
          </a:p>
        </p:txBody>
      </p:sp>
    </p:spTree>
    <p:extLst>
      <p:ext uri="{BB962C8B-B14F-4D97-AF65-F5344CB8AC3E}">
        <p14:creationId xmlns:p14="http://schemas.microsoft.com/office/powerpoint/2010/main" val="156834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46B7F5-4B63-A364-6592-4CCCFFE3410A}"/>
              </a:ext>
            </a:extLst>
          </p:cNvPr>
          <p:cNvSpPr txBox="1"/>
          <p:nvPr/>
        </p:nvSpPr>
        <p:spPr>
          <a:xfrm>
            <a:off x="886722" y="231884"/>
            <a:ext cx="10418555" cy="622799"/>
          </a:xfrm>
          <a:prstGeom prst="rect">
            <a:avLst/>
          </a:prstGeom>
          <a:solidFill>
            <a:schemeClr val="accent4">
              <a:lumMod val="20000"/>
              <a:lumOff val="80000"/>
            </a:schemeClr>
          </a:solidFill>
        </p:spPr>
        <p:txBody>
          <a:bodyPr wrap="square">
            <a:spAutoFit/>
          </a:bodyPr>
          <a:lstStyle/>
          <a:p>
            <a:pPr algn="ctr">
              <a:lnSpc>
                <a:spcPct val="115000"/>
              </a:lnSpc>
              <a:spcAft>
                <a:spcPts val="800"/>
              </a:spcAft>
              <a:tabLst>
                <a:tab pos="180340" algn="l"/>
                <a:tab pos="1620520" algn="l"/>
                <a:tab pos="4860925" algn="l"/>
              </a:tabLs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Lợi ích của việc khai thác tài nguyên trong vỏ Trái Đất</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op 6 Địa chỉ cung cấp cát, đá xây dựng uy tín tại Hà Nội - Mytour.vn">
            <a:extLst>
              <a:ext uri="{FF2B5EF4-FFF2-40B4-BE49-F238E27FC236}">
                <a16:creationId xmlns:a16="http://schemas.microsoft.com/office/drawing/2014/main" id="{B469FEE2-81C8-63F5-947C-83D62AEFD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28" t="1618" r="11628" b="1618"/>
          <a:stretch>
            <a:fillRect/>
          </a:stretch>
        </p:blipFill>
        <p:spPr bwMode="auto">
          <a:xfrm>
            <a:off x="1214573" y="1135251"/>
            <a:ext cx="2443566" cy="2443566"/>
          </a:xfrm>
          <a:custGeom>
            <a:avLst/>
            <a:gdLst>
              <a:gd name="connsiteX0" fmla="*/ 1221783 w 2443566"/>
              <a:gd name="connsiteY0" fmla="*/ 0 h 2443566"/>
              <a:gd name="connsiteX1" fmla="*/ 2443566 w 2443566"/>
              <a:gd name="connsiteY1" fmla="*/ 1221783 h 2443566"/>
              <a:gd name="connsiteX2" fmla="*/ 1221783 w 2443566"/>
              <a:gd name="connsiteY2" fmla="*/ 2443566 h 2443566"/>
              <a:gd name="connsiteX3" fmla="*/ 0 w 2443566"/>
              <a:gd name="connsiteY3" fmla="*/ 1221783 h 2443566"/>
              <a:gd name="connsiteX4" fmla="*/ 1221783 w 2443566"/>
              <a:gd name="connsiteY4" fmla="*/ 0 h 2443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566" h="2443566">
                <a:moveTo>
                  <a:pt x="1221783" y="0"/>
                </a:moveTo>
                <a:cubicBezTo>
                  <a:pt x="1896555" y="0"/>
                  <a:pt x="2443566" y="547011"/>
                  <a:pt x="2443566" y="1221783"/>
                </a:cubicBezTo>
                <a:cubicBezTo>
                  <a:pt x="2443566" y="1896555"/>
                  <a:pt x="1896555" y="2443566"/>
                  <a:pt x="1221783" y="2443566"/>
                </a:cubicBezTo>
                <a:cubicBezTo>
                  <a:pt x="547011" y="2443566"/>
                  <a:pt x="0" y="1896555"/>
                  <a:pt x="0" y="1221783"/>
                </a:cubicBezTo>
                <a:cubicBezTo>
                  <a:pt x="0" y="547011"/>
                  <a:pt x="547011" y="0"/>
                  <a:pt x="1221783" y="0"/>
                </a:cubicBezTo>
                <a:close/>
              </a:path>
            </a:pathLst>
          </a:custGeom>
          <a:noFill/>
          <a:ln w="38100">
            <a:solidFill>
              <a:schemeClr val="accent3">
                <a:lumMod val="50000"/>
              </a:schemeClr>
            </a:solidFill>
            <a:prstDash val="sysDash"/>
          </a:ln>
          <a:extLst>
            <a:ext uri="{909E8E84-426E-40DD-AFC4-6F175D3DCCD1}">
              <a14:hiddenFill xmlns:a14="http://schemas.microsoft.com/office/drawing/2010/main">
                <a:solidFill>
                  <a:srgbClr val="FFFFFF"/>
                </a:solidFill>
              </a14:hiddenFill>
            </a:ext>
          </a:extLst>
        </p:spPr>
      </p:pic>
      <p:pic>
        <p:nvPicPr>
          <p:cNvPr id="9" name="Picture 8" descr="Quặng Lưu Huỳnh Thô Được Phân Lập Trên Màu Trắng Hình ảnh Sẵn có - Tải  xuống Hình ảnh Ngay bây giờ - iStock">
            <a:extLst>
              <a:ext uri="{FF2B5EF4-FFF2-40B4-BE49-F238E27FC236}">
                <a16:creationId xmlns:a16="http://schemas.microsoft.com/office/drawing/2014/main" id="{15FFB041-FAF5-5C61-21F0-C28FD909D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21" t="5158" r="8813" b="2229"/>
          <a:stretch>
            <a:fillRect/>
          </a:stretch>
        </p:blipFill>
        <p:spPr bwMode="auto">
          <a:xfrm>
            <a:off x="6231241" y="1135252"/>
            <a:ext cx="2443565" cy="2443565"/>
          </a:xfrm>
          <a:custGeom>
            <a:avLst/>
            <a:gdLst>
              <a:gd name="connsiteX0" fmla="*/ 892834 w 1785668"/>
              <a:gd name="connsiteY0" fmla="*/ 0 h 1785668"/>
              <a:gd name="connsiteX1" fmla="*/ 1785668 w 1785668"/>
              <a:gd name="connsiteY1" fmla="*/ 892834 h 1785668"/>
              <a:gd name="connsiteX2" fmla="*/ 892834 w 1785668"/>
              <a:gd name="connsiteY2" fmla="*/ 1785668 h 1785668"/>
              <a:gd name="connsiteX3" fmla="*/ 0 w 1785668"/>
              <a:gd name="connsiteY3" fmla="*/ 892834 h 1785668"/>
              <a:gd name="connsiteX4" fmla="*/ 892834 w 1785668"/>
              <a:gd name="connsiteY4" fmla="*/ 0 h 178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668" h="1785668">
                <a:moveTo>
                  <a:pt x="892834" y="0"/>
                </a:moveTo>
                <a:cubicBezTo>
                  <a:pt x="1385933" y="0"/>
                  <a:pt x="1785668" y="399735"/>
                  <a:pt x="1785668" y="892834"/>
                </a:cubicBezTo>
                <a:cubicBezTo>
                  <a:pt x="1785668" y="1385933"/>
                  <a:pt x="1385933" y="1785668"/>
                  <a:pt x="892834" y="1785668"/>
                </a:cubicBezTo>
                <a:cubicBezTo>
                  <a:pt x="399735" y="1785668"/>
                  <a:pt x="0" y="1385933"/>
                  <a:pt x="0" y="892834"/>
                </a:cubicBezTo>
                <a:cubicBezTo>
                  <a:pt x="0" y="399735"/>
                  <a:pt x="399735" y="0"/>
                  <a:pt x="892834" y="0"/>
                </a:cubicBezTo>
                <a:close/>
              </a:path>
            </a:pathLst>
          </a:custGeom>
          <a:noFill/>
          <a:ln w="38100">
            <a:solidFill>
              <a:schemeClr val="accent3">
                <a:lumMod val="50000"/>
              </a:schemeClr>
            </a:solidFill>
            <a:prstDash val="sysDash"/>
          </a:ln>
          <a:extLst>
            <a:ext uri="{909E8E84-426E-40DD-AFC4-6F175D3DCCD1}">
              <a14:hiddenFill xmlns:a14="http://schemas.microsoft.com/office/drawing/2010/main">
                <a:solidFill>
                  <a:srgbClr val="FFFFFF"/>
                </a:solidFill>
              </a14:hiddenFill>
            </a:ext>
          </a:extLst>
        </p:spPr>
      </p:pic>
      <p:pic>
        <p:nvPicPr>
          <p:cNvPr id="7" name="Picture 6" descr="Nhu cầu về than đá vượt dầu mỏ trong thập kỷ tới&quot;">
            <a:extLst>
              <a:ext uri="{FF2B5EF4-FFF2-40B4-BE49-F238E27FC236}">
                <a16:creationId xmlns:a16="http://schemas.microsoft.com/office/drawing/2014/main" id="{361CCFE5-5AE0-8A71-B7D0-5035168D8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076" r="20322" b="5742"/>
          <a:stretch>
            <a:fillRect/>
          </a:stretch>
        </p:blipFill>
        <p:spPr bwMode="auto">
          <a:xfrm>
            <a:off x="3848058" y="3429000"/>
            <a:ext cx="2443566" cy="2443566"/>
          </a:xfrm>
          <a:custGeom>
            <a:avLst/>
            <a:gdLst>
              <a:gd name="connsiteX0" fmla="*/ 1151627 w 2303254"/>
              <a:gd name="connsiteY0" fmla="*/ 0 h 2303254"/>
              <a:gd name="connsiteX1" fmla="*/ 2303254 w 2303254"/>
              <a:gd name="connsiteY1" fmla="*/ 1151627 h 2303254"/>
              <a:gd name="connsiteX2" fmla="*/ 1151627 w 2303254"/>
              <a:gd name="connsiteY2" fmla="*/ 2303254 h 2303254"/>
              <a:gd name="connsiteX3" fmla="*/ 0 w 2303254"/>
              <a:gd name="connsiteY3" fmla="*/ 1151627 h 2303254"/>
              <a:gd name="connsiteX4" fmla="*/ 1151627 w 2303254"/>
              <a:gd name="connsiteY4" fmla="*/ 0 h 2303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254" h="2303254">
                <a:moveTo>
                  <a:pt x="1151627" y="0"/>
                </a:moveTo>
                <a:cubicBezTo>
                  <a:pt x="1787653" y="0"/>
                  <a:pt x="2303254" y="515601"/>
                  <a:pt x="2303254" y="1151627"/>
                </a:cubicBezTo>
                <a:cubicBezTo>
                  <a:pt x="2303254" y="1787653"/>
                  <a:pt x="1787653" y="2303254"/>
                  <a:pt x="1151627" y="2303254"/>
                </a:cubicBezTo>
                <a:cubicBezTo>
                  <a:pt x="515601" y="2303254"/>
                  <a:pt x="0" y="1787653"/>
                  <a:pt x="0" y="1151627"/>
                </a:cubicBezTo>
                <a:cubicBezTo>
                  <a:pt x="0" y="515601"/>
                  <a:pt x="515601" y="0"/>
                  <a:pt x="1151627" y="0"/>
                </a:cubicBezTo>
                <a:close/>
              </a:path>
            </a:pathLst>
          </a:custGeom>
          <a:noFill/>
          <a:ln w="38100">
            <a:solidFill>
              <a:schemeClr val="accent3">
                <a:lumMod val="50000"/>
              </a:schemeClr>
            </a:solidFill>
            <a:prstDash val="sysDash"/>
          </a:ln>
          <a:extLst>
            <a:ext uri="{909E8E84-426E-40DD-AFC4-6F175D3DCCD1}">
              <a14:hiddenFill xmlns:a14="http://schemas.microsoft.com/office/drawing/2010/main">
                <a:solidFill>
                  <a:srgbClr val="FFFFFF"/>
                </a:solidFill>
              </a14:hiddenFill>
            </a:ext>
          </a:extLst>
        </p:spPr>
      </p:pic>
      <p:pic>
        <p:nvPicPr>
          <p:cNvPr id="11" name="Picture 10" descr="Cẩm nang bỏ túi” giúp bạn trải nghiệm đồi chè đẹp nhất phía Nam Hà Tĩnh">
            <a:extLst>
              <a:ext uri="{FF2B5EF4-FFF2-40B4-BE49-F238E27FC236}">
                <a16:creationId xmlns:a16="http://schemas.microsoft.com/office/drawing/2014/main" id="{99BD6B36-3BED-E4EC-16FA-E0E95C3D7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876" t="6817" r="1234"/>
          <a:stretch>
            <a:fillRect/>
          </a:stretch>
        </p:blipFill>
        <p:spPr bwMode="auto">
          <a:xfrm>
            <a:off x="8674806" y="3429000"/>
            <a:ext cx="2443566" cy="2443566"/>
          </a:xfrm>
          <a:custGeom>
            <a:avLst/>
            <a:gdLst>
              <a:gd name="connsiteX0" fmla="*/ 789317 w 1578634"/>
              <a:gd name="connsiteY0" fmla="*/ 0 h 1578634"/>
              <a:gd name="connsiteX1" fmla="*/ 1578634 w 1578634"/>
              <a:gd name="connsiteY1" fmla="*/ 789317 h 1578634"/>
              <a:gd name="connsiteX2" fmla="*/ 789317 w 1578634"/>
              <a:gd name="connsiteY2" fmla="*/ 1578634 h 1578634"/>
              <a:gd name="connsiteX3" fmla="*/ 0 w 1578634"/>
              <a:gd name="connsiteY3" fmla="*/ 789317 h 1578634"/>
              <a:gd name="connsiteX4" fmla="*/ 789317 w 1578634"/>
              <a:gd name="connsiteY4" fmla="*/ 0 h 1578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634" h="1578634">
                <a:moveTo>
                  <a:pt x="789317" y="0"/>
                </a:moveTo>
                <a:cubicBezTo>
                  <a:pt x="1225245" y="0"/>
                  <a:pt x="1578634" y="353389"/>
                  <a:pt x="1578634" y="789317"/>
                </a:cubicBezTo>
                <a:cubicBezTo>
                  <a:pt x="1578634" y="1225245"/>
                  <a:pt x="1225245" y="1578634"/>
                  <a:pt x="789317" y="1578634"/>
                </a:cubicBezTo>
                <a:cubicBezTo>
                  <a:pt x="353389" y="1578634"/>
                  <a:pt x="0" y="1225245"/>
                  <a:pt x="0" y="789317"/>
                </a:cubicBezTo>
                <a:cubicBezTo>
                  <a:pt x="0" y="353389"/>
                  <a:pt x="353389" y="0"/>
                  <a:pt x="789317" y="0"/>
                </a:cubicBezTo>
                <a:close/>
              </a:path>
            </a:pathLst>
          </a:custGeom>
          <a:noFill/>
          <a:ln w="38100">
            <a:solidFill>
              <a:schemeClr val="accent3">
                <a:lumMod val="50000"/>
              </a:schemeClr>
            </a:solidFill>
            <a:prstDash val="sysDash"/>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C2C0DD2-A7AF-4203-5654-BDC1412965E8}"/>
              </a:ext>
            </a:extLst>
          </p:cNvPr>
          <p:cNvSpPr txBox="1"/>
          <p:nvPr/>
        </p:nvSpPr>
        <p:spPr>
          <a:xfrm>
            <a:off x="1529368" y="4001409"/>
            <a:ext cx="1610647" cy="1339662"/>
          </a:xfrm>
          <a:prstGeom prst="rect">
            <a:avLst/>
          </a:prstGeom>
          <a:noFill/>
        </p:spPr>
        <p:txBody>
          <a:bodyPr wrap="square">
            <a:spAutoFit/>
          </a:bodyPr>
          <a:lstStyle/>
          <a:p>
            <a:pPr algn="ctr">
              <a:lnSpc>
                <a:spcPct val="115000"/>
              </a:lnSpc>
              <a:spcAft>
                <a:spcPts val="800"/>
              </a:spcAft>
              <a:tabLst>
                <a:tab pos="180340" algn="l"/>
                <a:tab pos="1620520" algn="l"/>
                <a:tab pos="4860925" algn="l"/>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107BECD-E2BA-2DAE-4E2E-E333D5ABA353}"/>
              </a:ext>
            </a:extLst>
          </p:cNvPr>
          <p:cNvSpPr txBox="1"/>
          <p:nvPr/>
        </p:nvSpPr>
        <p:spPr>
          <a:xfrm>
            <a:off x="4205956" y="1824661"/>
            <a:ext cx="1610647" cy="914930"/>
          </a:xfrm>
          <a:prstGeom prst="rect">
            <a:avLst/>
          </a:prstGeom>
          <a:noFill/>
        </p:spPr>
        <p:txBody>
          <a:bodyPr wrap="square">
            <a:spAutoFit/>
          </a:bodyPr>
          <a:lstStyle/>
          <a:p>
            <a:pPr algn="ctr">
              <a:lnSpc>
                <a:spcPct val="115000"/>
              </a:lnSpc>
              <a:spcAft>
                <a:spcPts val="800"/>
              </a:spcAft>
              <a:tabLst>
                <a:tab pos="180340" algn="l"/>
                <a:tab pos="1620520" algn="l"/>
                <a:tab pos="4860925" algn="l"/>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A0CF196-C0B7-0683-C850-EE84D5A33D96}"/>
              </a:ext>
            </a:extLst>
          </p:cNvPr>
          <p:cNvSpPr txBox="1"/>
          <p:nvPr/>
        </p:nvSpPr>
        <p:spPr>
          <a:xfrm>
            <a:off x="6677891" y="4268226"/>
            <a:ext cx="1732864" cy="914930"/>
          </a:xfrm>
          <a:prstGeom prst="rect">
            <a:avLst/>
          </a:prstGeom>
          <a:noFill/>
        </p:spPr>
        <p:txBody>
          <a:bodyPr wrap="square">
            <a:spAutoFit/>
          </a:bodyPr>
          <a:lstStyle/>
          <a:p>
            <a:pPr algn="ctr">
              <a:lnSpc>
                <a:spcPct val="115000"/>
              </a:lnSpc>
              <a:spcAft>
                <a:spcPts val="800"/>
              </a:spcAft>
              <a:tabLst>
                <a:tab pos="180340" algn="l"/>
                <a:tab pos="1620520" algn="l"/>
                <a:tab pos="4860925" algn="l"/>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0E120F7-B17D-C0F3-D048-B4AEBB1A4B1B}"/>
              </a:ext>
            </a:extLst>
          </p:cNvPr>
          <p:cNvSpPr txBox="1"/>
          <p:nvPr/>
        </p:nvSpPr>
        <p:spPr>
          <a:xfrm>
            <a:off x="9089444" y="1474837"/>
            <a:ext cx="1706985" cy="1764394"/>
          </a:xfrm>
          <a:prstGeom prst="rect">
            <a:avLst/>
          </a:prstGeom>
          <a:noFill/>
        </p:spPr>
        <p:txBody>
          <a:bodyPr wrap="square">
            <a:spAutoFit/>
          </a:bodyPr>
          <a:lstStyle/>
          <a:p>
            <a:pPr algn="ctr">
              <a:lnSpc>
                <a:spcPct val="115000"/>
              </a:lnSpc>
              <a:spcAft>
                <a:spcPts val="800"/>
              </a:spcAft>
              <a:tabLst>
                <a:tab pos="180340" algn="l"/>
                <a:tab pos="1620520" algn="l"/>
                <a:tab pos="4860925" algn="l"/>
              </a:tabLs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253F6FF5-E10F-3503-BEF8-20E9942ADD10}"/>
              </a:ext>
            </a:extLst>
          </p:cNvPr>
          <p:cNvGrpSpPr/>
          <p:nvPr/>
        </p:nvGrpSpPr>
        <p:grpSpPr>
          <a:xfrm>
            <a:off x="1529368" y="6005541"/>
            <a:ext cx="8579469" cy="556434"/>
            <a:chOff x="1529368" y="6005541"/>
            <a:chExt cx="8579469" cy="556434"/>
          </a:xfrm>
        </p:grpSpPr>
        <p:sp>
          <p:nvSpPr>
            <p:cNvPr id="17" name="Arrow: Right 16">
              <a:extLst>
                <a:ext uri="{FF2B5EF4-FFF2-40B4-BE49-F238E27FC236}">
                  <a16:creationId xmlns:a16="http://schemas.microsoft.com/office/drawing/2014/main" id="{23FA277E-8E2A-5495-2B4B-3B04B4F7C566}"/>
                </a:ext>
              </a:extLst>
            </p:cNvPr>
            <p:cNvSpPr/>
            <p:nvPr/>
          </p:nvSpPr>
          <p:spPr>
            <a:xfrm>
              <a:off x="1529368" y="6088979"/>
              <a:ext cx="808390" cy="431321"/>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A8723FD-7348-2138-C63F-80C4F6960629}"/>
                </a:ext>
              </a:extLst>
            </p:cNvPr>
            <p:cNvSpPr txBox="1"/>
            <p:nvPr/>
          </p:nvSpPr>
          <p:spPr>
            <a:xfrm>
              <a:off x="2353644" y="6005541"/>
              <a:ext cx="7755193" cy="556434"/>
            </a:xfrm>
            <a:prstGeom prst="rect">
              <a:avLst/>
            </a:prstGeom>
            <a:noFill/>
          </p:spPr>
          <p:txBody>
            <a:bodyPr wrap="square">
              <a:spAutoFit/>
            </a:bodyPr>
            <a:lstStyle/>
            <a:p>
              <a:pPr>
                <a:lnSpc>
                  <a:spcPct val="115000"/>
                </a:lnSpc>
                <a:spcAft>
                  <a:spcPts val="800"/>
                </a:spcAft>
                <a:tabLst>
                  <a:tab pos="180340" algn="l"/>
                  <a:tab pos="1620520" algn="l"/>
                  <a:tab pos="4860925" algn="l"/>
                </a:tabLst>
              </a:pP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hội</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066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46B7F5-4B63-A364-6592-4CCCFFE3410A}"/>
              </a:ext>
            </a:extLst>
          </p:cNvPr>
          <p:cNvSpPr txBox="1"/>
          <p:nvPr/>
        </p:nvSpPr>
        <p:spPr>
          <a:xfrm>
            <a:off x="581384" y="274475"/>
            <a:ext cx="11029232" cy="589649"/>
          </a:xfrm>
          <a:prstGeom prst="rect">
            <a:avLst/>
          </a:prstGeom>
          <a:solidFill>
            <a:schemeClr val="accent4">
              <a:lumMod val="20000"/>
              <a:lumOff val="80000"/>
            </a:schemeClr>
          </a:solidFill>
        </p:spPr>
        <p:txBody>
          <a:bodyPr wrap="square">
            <a:spAutoFit/>
          </a:bodyPr>
          <a:lstStyle/>
          <a:p>
            <a:pPr algn="ctr">
              <a:lnSpc>
                <a:spcPct val="115000"/>
              </a:lnSpc>
              <a:spcAft>
                <a:spcPts val="800"/>
              </a:spcAft>
              <a:tabLst>
                <a:tab pos="180340" algn="l"/>
                <a:tab pos="1620520" algn="l"/>
                <a:tab pos="4860925" algn="l"/>
              </a:tabLst>
            </a:pPr>
            <a:r>
              <a:rPr lang="en-US"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Lợi ích của việc tiết kiệm và bảo vệ tài nguyên trong vỏ Trái Đất</a:t>
            </a:r>
            <a:endPar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04C1437-D5FA-6E61-3908-B7CA778D4AA7}"/>
              </a:ext>
            </a:extLst>
          </p:cNvPr>
          <p:cNvPicPr>
            <a:picLocks noChangeAspect="1"/>
          </p:cNvPicPr>
          <p:nvPr/>
        </p:nvPicPr>
        <p:blipFill>
          <a:blip r:embed="rId2"/>
          <a:stretch>
            <a:fillRect/>
          </a:stretch>
        </p:blipFill>
        <p:spPr>
          <a:xfrm>
            <a:off x="3248167" y="864124"/>
            <a:ext cx="4839507" cy="4475533"/>
          </a:xfrm>
          <a:prstGeom prst="rect">
            <a:avLst/>
          </a:prstGeom>
        </p:spPr>
      </p:pic>
      <p:sp>
        <p:nvSpPr>
          <p:cNvPr id="6" name="TextBox 5">
            <a:extLst>
              <a:ext uri="{FF2B5EF4-FFF2-40B4-BE49-F238E27FC236}">
                <a16:creationId xmlns:a16="http://schemas.microsoft.com/office/drawing/2014/main" id="{FDB29C21-0DAA-D055-33DF-E69F8696465E}"/>
              </a:ext>
            </a:extLst>
          </p:cNvPr>
          <p:cNvSpPr txBox="1"/>
          <p:nvPr/>
        </p:nvSpPr>
        <p:spPr>
          <a:xfrm>
            <a:off x="581384" y="5452252"/>
            <a:ext cx="11098782" cy="954107"/>
          </a:xfrm>
          <a:prstGeom prst="rect">
            <a:avLst/>
          </a:prstGeom>
          <a:noFill/>
        </p:spPr>
        <p:txBody>
          <a:bodyPr wrap="square">
            <a:spAutoFit/>
          </a:bodyPr>
          <a:lstStyle/>
          <a:p>
            <a:pPr algn="just"/>
            <a:r>
              <a:rPr lang="vi-VN" sz="2800" dirty="0">
                <a:solidFill>
                  <a:srgbClr val="002060"/>
                </a:solidFill>
                <a:effectLst/>
                <a:latin typeface="Times New Roman" panose="02020603050405020304" pitchFamily="18" charset="0"/>
                <a:ea typeface="Calibri" panose="020F0502020204030204" pitchFamily="34" charset="0"/>
              </a:rPr>
              <a:t>Bảo vệ và sử dụng tiết kiệm nguồn tài nguyên trong vỏ Trái Đất là việc làm cần thiết nhằm đảm bảo sự phát triển bền vững.</a:t>
            </a:r>
            <a:endParaRPr lang="en-US" sz="2800" dirty="0">
              <a:solidFill>
                <a:srgbClr val="002060"/>
              </a:solidFill>
            </a:endParaRPr>
          </a:p>
        </p:txBody>
      </p:sp>
    </p:spTree>
    <p:extLst>
      <p:ext uri="{BB962C8B-B14F-4D97-AF65-F5344CB8AC3E}">
        <p14:creationId xmlns:p14="http://schemas.microsoft.com/office/powerpoint/2010/main" val="1548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B5DAD3-15D1-06C6-FED0-0800DD61C19B}"/>
              </a:ext>
            </a:extLst>
          </p:cNvPr>
          <p:cNvSpPr txBox="1"/>
          <p:nvPr/>
        </p:nvSpPr>
        <p:spPr>
          <a:xfrm>
            <a:off x="1077897" y="1968624"/>
            <a:ext cx="10338046" cy="3809313"/>
          </a:xfrm>
          <a:prstGeom prst="rect">
            <a:avLst/>
          </a:prstGeom>
          <a:solidFill>
            <a:schemeClr val="accent2">
              <a:lumMod val="20000"/>
              <a:lumOff val="80000"/>
            </a:schemeClr>
          </a:solidFill>
          <a:ln>
            <a:noFill/>
          </a:ln>
        </p:spPr>
        <p:txBody>
          <a:bodyPr wrap="square">
            <a:spAutoFit/>
          </a:bodyPr>
          <a:lstStyle/>
          <a:p>
            <a:pPr marL="139700" marR="17145">
              <a:lnSpc>
                <a:spcPct val="150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1. Nêu thành phần hoá học và công dụng của một số loại đất, đá thông dụng trong cuộc sống.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139700" marR="17145">
              <a:lnSpc>
                <a:spcPct val="150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2. Giải thích vì sao cần sử dụng tiết kiệm các nguyên liệu, vật liệu và nhiên liệu khai thác từ tài nguyên thiên nhiên, ưu tiên sử dụng vật liệu tái chế.</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4E6AD23-3232-68A9-728C-AC8CAC4EF435}"/>
              </a:ext>
            </a:extLst>
          </p:cNvPr>
          <p:cNvSpPr txBox="1"/>
          <p:nvPr/>
        </p:nvSpPr>
        <p:spPr>
          <a:xfrm>
            <a:off x="4094085" y="692459"/>
            <a:ext cx="4305670" cy="1015663"/>
          </a:xfrm>
          <a:prstGeom prst="rect">
            <a:avLst/>
          </a:prstGeom>
          <a:noFill/>
        </p:spPr>
        <p:txBody>
          <a:bodyPr wrap="square" rtlCol="0">
            <a:spAutoFit/>
          </a:bodyPr>
          <a:lstStyle/>
          <a:p>
            <a:pPr algn="ctr"/>
            <a:r>
              <a:rPr lang="en-US" sz="6000" dirty="0">
                <a:latin typeface="Roboto Black" panose="02000000000000000000" pitchFamily="2" charset="0"/>
                <a:ea typeface="Roboto Black" panose="02000000000000000000" pitchFamily="2" charset="0"/>
                <a:cs typeface="Roboto Black" panose="02000000000000000000" pitchFamily="2" charset="0"/>
              </a:rPr>
              <a:t>VẬN DỤNG</a:t>
            </a:r>
          </a:p>
        </p:txBody>
      </p:sp>
    </p:spTree>
    <p:extLst>
      <p:ext uri="{BB962C8B-B14F-4D97-AF65-F5344CB8AC3E}">
        <p14:creationId xmlns:p14="http://schemas.microsoft.com/office/powerpoint/2010/main" val="18040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54;p47">
            <a:extLst>
              <a:ext uri="{FF2B5EF4-FFF2-40B4-BE49-F238E27FC236}">
                <a16:creationId xmlns:a16="http://schemas.microsoft.com/office/drawing/2014/main" id="{54FA391C-86D7-F655-8F2F-8E1738696A25}"/>
              </a:ext>
            </a:extLst>
          </p:cNvPr>
          <p:cNvSpPr txBox="1">
            <a:spLocks/>
          </p:cNvSpPr>
          <p:nvPr/>
        </p:nvSpPr>
        <p:spPr>
          <a:xfrm>
            <a:off x="1695635" y="2283695"/>
            <a:ext cx="8880489" cy="2290609"/>
          </a:xfrm>
          <a:prstGeom prst="rect">
            <a:avLst/>
          </a:prstGeom>
          <a:solidFill>
            <a:schemeClr val="bg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6933" b="0" i="0" u="none" strike="noStrike" cap="none">
                <a:solidFill>
                  <a:srgbClr val="F19A35"/>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9pPr>
          </a:lstStyle>
          <a:p>
            <a:r>
              <a:rPr lang="en-US" sz="7200" b="1" kern="0" dirty="0">
                <a:latin typeface="Roboto" panose="02000000000000000000" pitchFamily="2" charset="0"/>
              </a:rPr>
              <a:t>I. </a:t>
            </a:r>
            <a:r>
              <a:rPr lang="en-US" sz="7200" b="1" kern="0" dirty="0" err="1">
                <a:latin typeface="Roboto" panose="02000000000000000000" pitchFamily="2" charset="0"/>
              </a:rPr>
              <a:t>Nguyên</a:t>
            </a:r>
            <a:r>
              <a:rPr lang="en-US" sz="7200" b="1" kern="0" dirty="0">
                <a:latin typeface="Roboto" panose="02000000000000000000" pitchFamily="2" charset="0"/>
              </a:rPr>
              <a:t> </a:t>
            </a:r>
            <a:r>
              <a:rPr lang="en-US" sz="7200" b="1" kern="0" dirty="0" err="1">
                <a:latin typeface="Roboto" panose="02000000000000000000" pitchFamily="2" charset="0"/>
              </a:rPr>
              <a:t>tố</a:t>
            </a:r>
            <a:r>
              <a:rPr lang="en-US" sz="7200" b="1" kern="0" dirty="0">
                <a:latin typeface="Roboto" panose="02000000000000000000" pitchFamily="2" charset="0"/>
              </a:rPr>
              <a:t> </a:t>
            </a:r>
            <a:r>
              <a:rPr lang="en-US" sz="7200" b="1" kern="0" dirty="0" err="1">
                <a:latin typeface="Roboto" panose="02000000000000000000" pitchFamily="2" charset="0"/>
              </a:rPr>
              <a:t>hoá</a:t>
            </a:r>
            <a:r>
              <a:rPr lang="en-US" sz="7200" b="1" kern="0" dirty="0">
                <a:latin typeface="Roboto" panose="02000000000000000000" pitchFamily="2" charset="0"/>
              </a:rPr>
              <a:t> </a:t>
            </a:r>
            <a:r>
              <a:rPr lang="en-US" sz="7200" b="1" kern="0" dirty="0" err="1">
                <a:latin typeface="Roboto" panose="02000000000000000000" pitchFamily="2" charset="0"/>
              </a:rPr>
              <a:t>học</a:t>
            </a:r>
            <a:r>
              <a:rPr lang="en-US" sz="7200" b="1" kern="0" dirty="0">
                <a:latin typeface="Roboto" panose="02000000000000000000" pitchFamily="2" charset="0"/>
              </a:rPr>
              <a:t> </a:t>
            </a:r>
            <a:r>
              <a:rPr lang="en-US" sz="7200" b="1" kern="0" dirty="0" err="1">
                <a:latin typeface="Roboto" panose="02000000000000000000" pitchFamily="2" charset="0"/>
              </a:rPr>
              <a:t>trong</a:t>
            </a:r>
            <a:r>
              <a:rPr lang="en-US" sz="7200" b="1" kern="0" dirty="0">
                <a:latin typeface="Roboto" panose="02000000000000000000" pitchFamily="2" charset="0"/>
              </a:rPr>
              <a:t> </a:t>
            </a:r>
            <a:r>
              <a:rPr lang="en-US" sz="7200" b="1" kern="0" dirty="0" err="1">
                <a:latin typeface="Roboto" panose="02000000000000000000" pitchFamily="2" charset="0"/>
              </a:rPr>
              <a:t>vỏ</a:t>
            </a:r>
            <a:r>
              <a:rPr lang="en-US" sz="7200" b="1" kern="0" dirty="0">
                <a:latin typeface="Roboto" panose="02000000000000000000" pitchFamily="2" charset="0"/>
              </a:rPr>
              <a:t> </a:t>
            </a:r>
            <a:r>
              <a:rPr lang="en-US" sz="7200" b="1" kern="0" dirty="0" err="1">
                <a:latin typeface="Roboto" panose="02000000000000000000" pitchFamily="2" charset="0"/>
              </a:rPr>
              <a:t>Trái</a:t>
            </a:r>
            <a:r>
              <a:rPr lang="en-US" sz="7200" b="1" kern="0" dirty="0">
                <a:latin typeface="Roboto" panose="02000000000000000000" pitchFamily="2" charset="0"/>
              </a:rPr>
              <a:t> </a:t>
            </a:r>
            <a:r>
              <a:rPr lang="en-US" sz="7200" b="1" kern="0" dirty="0" err="1">
                <a:latin typeface="Roboto" panose="02000000000000000000" pitchFamily="2" charset="0"/>
              </a:rPr>
              <a:t>Đất</a:t>
            </a:r>
            <a:endParaRPr lang="en-US" sz="7200" b="1" kern="0" dirty="0">
              <a:latin typeface="Roboto" panose="02000000000000000000" pitchFamily="2" charset="0"/>
            </a:endParaRPr>
          </a:p>
        </p:txBody>
      </p:sp>
      <p:pic>
        <p:nvPicPr>
          <p:cNvPr id="4102" name="Picture 6" descr="Physics ">
            <a:extLst>
              <a:ext uri="{FF2B5EF4-FFF2-40B4-BE49-F238E27FC236}">
                <a16:creationId xmlns:a16="http://schemas.microsoft.com/office/drawing/2014/main" id="{42866341-3862-DC6D-CF36-EEECE0721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524" y="490800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30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Arrow: Curved Left 94">
            <a:extLst>
              <a:ext uri="{FF2B5EF4-FFF2-40B4-BE49-F238E27FC236}">
                <a16:creationId xmlns:a16="http://schemas.microsoft.com/office/drawing/2014/main" id="{872F0333-1D71-9A84-C647-422AAAB56D5A}"/>
              </a:ext>
            </a:extLst>
          </p:cNvPr>
          <p:cNvSpPr/>
          <p:nvPr/>
        </p:nvSpPr>
        <p:spPr>
          <a:xfrm rot="2733640">
            <a:off x="8953456" y="2397296"/>
            <a:ext cx="592992"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96" name="Arrow: Curved Left 95">
            <a:extLst>
              <a:ext uri="{FF2B5EF4-FFF2-40B4-BE49-F238E27FC236}">
                <a16:creationId xmlns:a16="http://schemas.microsoft.com/office/drawing/2014/main" id="{C16A037C-738D-29E9-D3FC-C15DCF57A5D4}"/>
              </a:ext>
            </a:extLst>
          </p:cNvPr>
          <p:cNvSpPr/>
          <p:nvPr/>
        </p:nvSpPr>
        <p:spPr>
          <a:xfrm rot="19991329">
            <a:off x="8578451" y="3684626"/>
            <a:ext cx="494043" cy="14732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pic>
        <p:nvPicPr>
          <p:cNvPr id="100" name="Picture 99">
            <a:extLst>
              <a:ext uri="{FF2B5EF4-FFF2-40B4-BE49-F238E27FC236}">
                <a16:creationId xmlns:a16="http://schemas.microsoft.com/office/drawing/2014/main" id="{ADE67906-B2CA-0A7F-1AF5-886456A2F5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2768" y="3093584"/>
            <a:ext cx="1832584" cy="1713304"/>
          </a:xfrm>
          <a:prstGeom prst="rect">
            <a:avLst/>
          </a:prstGeom>
        </p:spPr>
      </p:pic>
      <p:sp>
        <p:nvSpPr>
          <p:cNvPr id="101" name="Star: 5 Points 100">
            <a:extLst>
              <a:ext uri="{FF2B5EF4-FFF2-40B4-BE49-F238E27FC236}">
                <a16:creationId xmlns:a16="http://schemas.microsoft.com/office/drawing/2014/main" id="{893C0B89-CB0D-54E5-3BB7-B45F9C8A73D4}"/>
              </a:ext>
            </a:extLst>
          </p:cNvPr>
          <p:cNvSpPr/>
          <p:nvPr/>
        </p:nvSpPr>
        <p:spPr>
          <a:xfrm>
            <a:off x="8559512" y="2328528"/>
            <a:ext cx="2946992" cy="3214725"/>
          </a:xfrm>
          <a:prstGeom prst="star5">
            <a:avLst>
              <a:gd name="adj" fmla="val 17922"/>
              <a:gd name="hf" fmla="val 105146"/>
              <a:gd name="vf" fmla="val 110557"/>
            </a:avLst>
          </a:prstGeom>
          <a:noFill/>
          <a:ln w="76200">
            <a:solidFill>
              <a:srgbClr val="4A88C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102" name="Picture 101" descr="A picture containing leaf, vector graphics, clipart&#10;&#10;Description automatically generated">
            <a:extLst>
              <a:ext uri="{FF2B5EF4-FFF2-40B4-BE49-F238E27FC236}">
                <a16:creationId xmlns:a16="http://schemas.microsoft.com/office/drawing/2014/main" id="{065D4CE0-2544-4B97-9E9E-3786EB8669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2427" y="1345545"/>
            <a:ext cx="1212037" cy="1165875"/>
          </a:xfrm>
          <a:prstGeom prst="rect">
            <a:avLst/>
          </a:prstGeom>
        </p:spPr>
      </p:pic>
      <p:pic>
        <p:nvPicPr>
          <p:cNvPr id="103" name="Picture 102" descr="A picture containing circle&#10;&#10;Description automatically generated">
            <a:extLst>
              <a:ext uri="{FF2B5EF4-FFF2-40B4-BE49-F238E27FC236}">
                <a16:creationId xmlns:a16="http://schemas.microsoft.com/office/drawing/2014/main" id="{990F95C4-7DD2-BAAE-9BD6-8E8E8C074E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8172" y="2722545"/>
            <a:ext cx="1247064" cy="1312776"/>
          </a:xfrm>
          <a:prstGeom prst="rect">
            <a:avLst/>
          </a:prstGeom>
        </p:spPr>
      </p:pic>
      <p:pic>
        <p:nvPicPr>
          <p:cNvPr id="104" name="Picture 103">
            <a:extLst>
              <a:ext uri="{FF2B5EF4-FFF2-40B4-BE49-F238E27FC236}">
                <a16:creationId xmlns:a16="http://schemas.microsoft.com/office/drawing/2014/main" id="{EA86F458-8CAE-440E-917B-4649CAB350C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376" b="91145" l="10000" r="90000">
                        <a14:foregroundMark x1="39667" y1="5616" x2="39667" y2="5616"/>
                        <a14:foregroundMark x1="39667" y1="5616" x2="39667" y2="5616"/>
                        <a14:foregroundMark x1="46000" y1="2376" x2="46000" y2="2376"/>
                        <a14:foregroundMark x1="65000" y1="91145" x2="65000" y2="91145"/>
                        <a14:foregroundMark x1="65000" y1="91145" x2="65000" y2="91145"/>
                      </a14:backgroundRemoval>
                    </a14:imgEffect>
                  </a14:imgLayer>
                </a14:imgProps>
              </a:ext>
            </a:extLst>
          </a:blip>
          <a:stretch>
            <a:fillRect/>
          </a:stretch>
        </p:blipFill>
        <p:spPr>
          <a:xfrm>
            <a:off x="11451692" y="2748975"/>
            <a:ext cx="889757" cy="1373192"/>
          </a:xfrm>
          <a:prstGeom prst="rect">
            <a:avLst/>
          </a:prstGeom>
        </p:spPr>
      </p:pic>
      <p:pic>
        <p:nvPicPr>
          <p:cNvPr id="105" name="Picture 2" descr="Mở Rộng Véc Tơ Đồ Họa Đất Biểu Tượng - Clay cỏ png tải về - Miễn phí trong  suốt Nhà Máy png Tải về.">
            <a:extLst>
              <a:ext uri="{FF2B5EF4-FFF2-40B4-BE49-F238E27FC236}">
                <a16:creationId xmlns:a16="http://schemas.microsoft.com/office/drawing/2014/main" id="{F49E9F74-771C-19B7-E24B-762792867501}"/>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000" b="96923" l="10000" r="90000">
                        <a14:foregroundMark x1="43000" y1="5192" x2="43000" y2="5192"/>
                        <a14:foregroundMark x1="23667" y1="91538" x2="23667" y2="91538"/>
                        <a14:foregroundMark x1="45222" y1="96923" x2="45222" y2="96923"/>
                        <a14:foregroundMark x1="52000" y1="33077" x2="52000" y2="33077"/>
                        <a14:foregroundMark x1="47556" y1="41731" x2="47556" y2="41731"/>
                        <a14:foregroundMark x1="49333" y1="17500" x2="49333" y2="17500"/>
                        <a14:foregroundMark x1="52000" y1="35577" x2="52000" y2="35577"/>
                        <a14:foregroundMark x1="52000" y1="36346" x2="52000" y2="36346"/>
                      </a14:backgroundRemoval>
                    </a14:imgEffect>
                  </a14:imgLayer>
                </a14:imgProps>
              </a:ext>
              <a:ext uri="{28A0092B-C50C-407E-A947-70E740481C1C}">
                <a14:useLocalDpi xmlns:a14="http://schemas.microsoft.com/office/drawing/2010/main" val="0"/>
              </a:ext>
            </a:extLst>
          </a:blip>
          <a:srcRect/>
          <a:stretch>
            <a:fillRect/>
          </a:stretch>
        </p:blipFill>
        <p:spPr bwMode="auto">
          <a:xfrm>
            <a:off x="7406546" y="4216160"/>
            <a:ext cx="2414757" cy="1659037"/>
          </a:xfrm>
          <a:prstGeom prst="ellipse">
            <a:avLst/>
          </a:prstGeom>
          <a:noFill/>
          <a:extLst>
            <a:ext uri="{909E8E84-426E-40DD-AFC4-6F175D3DCCD1}">
              <a14:hiddenFill xmlns:a14="http://schemas.microsoft.com/office/drawing/2010/main">
                <a:solidFill>
                  <a:srgbClr val="FFFFFF"/>
                </a:solidFill>
              </a14:hiddenFill>
            </a:ext>
          </a:extLst>
        </p:spPr>
      </p:pic>
      <p:pic>
        <p:nvPicPr>
          <p:cNvPr id="106" name="Picture 4" descr="Bài 14. Đất SGK Địa lí 10 Chân trời sáng tạo | SGK Địa lí lớp 10 - Chân  trời sáng tạo">
            <a:extLst>
              <a:ext uri="{FF2B5EF4-FFF2-40B4-BE49-F238E27FC236}">
                <a16:creationId xmlns:a16="http://schemas.microsoft.com/office/drawing/2014/main" id="{889742C1-7220-D90C-E8FE-CB1CC436E45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849" t="51589" r="26808" b="6518"/>
          <a:stretch/>
        </p:blipFill>
        <p:spPr bwMode="auto">
          <a:xfrm>
            <a:off x="10378868" y="5466909"/>
            <a:ext cx="1248491" cy="855456"/>
          </a:xfrm>
          <a:prstGeom prst="can">
            <a:avLst/>
          </a:prstGeom>
          <a:noFill/>
          <a:extLst>
            <a:ext uri="{909E8E84-426E-40DD-AFC4-6F175D3DCCD1}">
              <a14:hiddenFill xmlns:a14="http://schemas.microsoft.com/office/drawing/2010/main">
                <a:solidFill>
                  <a:srgbClr val="FFFFFF"/>
                </a:solidFill>
              </a14:hiddenFill>
            </a:ext>
          </a:extLst>
        </p:spPr>
      </p:pic>
      <p:sp>
        <p:nvSpPr>
          <p:cNvPr id="107" name="Arrow: Curved Left 106">
            <a:extLst>
              <a:ext uri="{FF2B5EF4-FFF2-40B4-BE49-F238E27FC236}">
                <a16:creationId xmlns:a16="http://schemas.microsoft.com/office/drawing/2014/main" id="{F6E2189C-8B1B-8220-D770-2C29EC089AC2}"/>
              </a:ext>
            </a:extLst>
          </p:cNvPr>
          <p:cNvSpPr/>
          <p:nvPr/>
        </p:nvSpPr>
        <p:spPr>
          <a:xfrm rot="17389109">
            <a:off x="10819264" y="1728966"/>
            <a:ext cx="592995"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08" name="Arrow: Curved Left 107">
            <a:extLst>
              <a:ext uri="{FF2B5EF4-FFF2-40B4-BE49-F238E27FC236}">
                <a16:creationId xmlns:a16="http://schemas.microsoft.com/office/drawing/2014/main" id="{1BCA4C1C-2141-AA91-F601-0224BE358144}"/>
              </a:ext>
            </a:extLst>
          </p:cNvPr>
          <p:cNvSpPr/>
          <p:nvPr/>
        </p:nvSpPr>
        <p:spPr>
          <a:xfrm rot="5400000">
            <a:off x="9390000" y="5583294"/>
            <a:ext cx="592992"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09" name="Arrow: Curved Left 108">
            <a:extLst>
              <a:ext uri="{FF2B5EF4-FFF2-40B4-BE49-F238E27FC236}">
                <a16:creationId xmlns:a16="http://schemas.microsoft.com/office/drawing/2014/main" id="{7C1E07CB-C1EF-A8DF-C120-FFC94B5556A9}"/>
              </a:ext>
            </a:extLst>
          </p:cNvPr>
          <p:cNvSpPr/>
          <p:nvPr/>
        </p:nvSpPr>
        <p:spPr>
          <a:xfrm rot="1632369">
            <a:off x="11546625" y="4066763"/>
            <a:ext cx="494043" cy="14732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10" name="Arrow: Curved Left 109">
            <a:extLst>
              <a:ext uri="{FF2B5EF4-FFF2-40B4-BE49-F238E27FC236}">
                <a16:creationId xmlns:a16="http://schemas.microsoft.com/office/drawing/2014/main" id="{8730521D-7C42-6AA6-2C17-E1BD300F64C9}"/>
              </a:ext>
            </a:extLst>
          </p:cNvPr>
          <p:cNvSpPr/>
          <p:nvPr/>
        </p:nvSpPr>
        <p:spPr>
          <a:xfrm rot="9718678">
            <a:off x="7894350" y="3920658"/>
            <a:ext cx="494045" cy="14732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11" name="Arrow: Curved Left 110">
            <a:extLst>
              <a:ext uri="{FF2B5EF4-FFF2-40B4-BE49-F238E27FC236}">
                <a16:creationId xmlns:a16="http://schemas.microsoft.com/office/drawing/2014/main" id="{3992BEC9-96D3-D0E9-E5CE-5EDD34CCD6C3}"/>
              </a:ext>
            </a:extLst>
          </p:cNvPr>
          <p:cNvSpPr/>
          <p:nvPr/>
        </p:nvSpPr>
        <p:spPr>
          <a:xfrm rot="14038950">
            <a:off x="8598224" y="1717100"/>
            <a:ext cx="592995"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12" name="Arrow: Curved Left 111">
            <a:extLst>
              <a:ext uri="{FF2B5EF4-FFF2-40B4-BE49-F238E27FC236}">
                <a16:creationId xmlns:a16="http://schemas.microsoft.com/office/drawing/2014/main" id="{C42485EF-2F87-18F9-F30C-D843C2345976}"/>
              </a:ext>
            </a:extLst>
          </p:cNvPr>
          <p:cNvSpPr/>
          <p:nvPr/>
        </p:nvSpPr>
        <p:spPr>
          <a:xfrm rot="6687206">
            <a:off x="10448068" y="2430007"/>
            <a:ext cx="592992"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13" name="Arrow: Curved Left 112">
            <a:extLst>
              <a:ext uri="{FF2B5EF4-FFF2-40B4-BE49-F238E27FC236}">
                <a16:creationId xmlns:a16="http://schemas.microsoft.com/office/drawing/2014/main" id="{42D0ADF7-E3C8-0C67-BD75-B48172715B89}"/>
              </a:ext>
            </a:extLst>
          </p:cNvPr>
          <p:cNvSpPr/>
          <p:nvPr/>
        </p:nvSpPr>
        <p:spPr>
          <a:xfrm rot="12678898">
            <a:off x="10986752" y="3790124"/>
            <a:ext cx="494045" cy="14732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14" name="Arrow: Curved Left 113">
            <a:extLst>
              <a:ext uri="{FF2B5EF4-FFF2-40B4-BE49-F238E27FC236}">
                <a16:creationId xmlns:a16="http://schemas.microsoft.com/office/drawing/2014/main" id="{7F2DCE55-591B-93BF-546F-A6B5E1FE6C88}"/>
              </a:ext>
            </a:extLst>
          </p:cNvPr>
          <p:cNvSpPr/>
          <p:nvPr/>
        </p:nvSpPr>
        <p:spPr>
          <a:xfrm rot="16027522">
            <a:off x="9462771" y="4934584"/>
            <a:ext cx="592995"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2" name="任意多边形 13">
            <a:extLst>
              <a:ext uri="{FF2B5EF4-FFF2-40B4-BE49-F238E27FC236}">
                <a16:creationId xmlns:a16="http://schemas.microsoft.com/office/drawing/2014/main" id="{E2B40B4C-ADFE-18E3-4AA3-4E84ECA6B05A}"/>
              </a:ext>
            </a:extLst>
          </p:cNvPr>
          <p:cNvSpPr/>
          <p:nvPr/>
        </p:nvSpPr>
        <p:spPr>
          <a:xfrm rot="16200000">
            <a:off x="1575477" y="-426455"/>
            <a:ext cx="4801000" cy="7802305"/>
          </a:xfrm>
          <a:custGeom>
            <a:avLst/>
            <a:gdLst>
              <a:gd name="connsiteX0" fmla="*/ 1376218 w 1385455"/>
              <a:gd name="connsiteY0" fmla="*/ 794328 h 3205018"/>
              <a:gd name="connsiteX1" fmla="*/ 1376218 w 1385455"/>
              <a:gd name="connsiteY1" fmla="*/ 0 h 3205018"/>
              <a:gd name="connsiteX2" fmla="*/ 0 w 1385455"/>
              <a:gd name="connsiteY2" fmla="*/ 0 h 3205018"/>
              <a:gd name="connsiteX3" fmla="*/ 0 w 1385455"/>
              <a:gd name="connsiteY3" fmla="*/ 3205018 h 3205018"/>
              <a:gd name="connsiteX4" fmla="*/ 1385455 w 1385455"/>
              <a:gd name="connsiteY4" fmla="*/ 3205018 h 3205018"/>
              <a:gd name="connsiteX5" fmla="*/ 1385455 w 1385455"/>
              <a:gd name="connsiteY5" fmla="*/ 2660073 h 320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455" h="3205018">
                <a:moveTo>
                  <a:pt x="1376218" y="794328"/>
                </a:moveTo>
                <a:lnTo>
                  <a:pt x="1376218" y="0"/>
                </a:lnTo>
                <a:lnTo>
                  <a:pt x="0" y="0"/>
                </a:lnTo>
                <a:lnTo>
                  <a:pt x="0" y="3205018"/>
                </a:lnTo>
                <a:lnTo>
                  <a:pt x="1385455" y="3205018"/>
                </a:lnTo>
                <a:lnTo>
                  <a:pt x="1385455" y="2660073"/>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C3300"/>
              </a:solidFill>
              <a:latin typeface="Times New Roman" panose="02020603050405020304" pitchFamily="18" charset="0"/>
              <a:cs typeface="Times New Roman" panose="02020603050405020304" pitchFamily="18" charset="0"/>
            </a:endParaRPr>
          </a:p>
        </p:txBody>
      </p:sp>
      <p:pic>
        <p:nvPicPr>
          <p:cNvPr id="3" name="Picture 2" descr="A picture containing circle&#10;&#10;Description automatically generated">
            <a:extLst>
              <a:ext uri="{FF2B5EF4-FFF2-40B4-BE49-F238E27FC236}">
                <a16:creationId xmlns:a16="http://schemas.microsoft.com/office/drawing/2014/main" id="{12162642-2773-3B36-7491-16EBA3DECA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8172" y="2722545"/>
            <a:ext cx="1247064" cy="1312776"/>
          </a:xfrm>
          <a:prstGeom prst="rect">
            <a:avLst/>
          </a:prstGeom>
        </p:spPr>
      </p:pic>
      <p:sp>
        <p:nvSpPr>
          <p:cNvPr id="4" name="Arrow: Curved Left 3">
            <a:extLst>
              <a:ext uri="{FF2B5EF4-FFF2-40B4-BE49-F238E27FC236}">
                <a16:creationId xmlns:a16="http://schemas.microsoft.com/office/drawing/2014/main" id="{E5517C4F-AB0D-4B09-3ED7-3BACA949E3BF}"/>
              </a:ext>
            </a:extLst>
          </p:cNvPr>
          <p:cNvSpPr/>
          <p:nvPr/>
        </p:nvSpPr>
        <p:spPr>
          <a:xfrm rot="9718678">
            <a:off x="7894350" y="3920658"/>
            <a:ext cx="494045" cy="14732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8111D46-A08D-C916-BA54-D356C20D207C}"/>
              </a:ext>
            </a:extLst>
          </p:cNvPr>
          <p:cNvSpPr txBox="1"/>
          <p:nvPr/>
        </p:nvSpPr>
        <p:spPr>
          <a:xfrm>
            <a:off x="88669" y="1937582"/>
            <a:ext cx="7675577" cy="3662926"/>
          </a:xfrm>
          <a:prstGeom prst="rect">
            <a:avLst/>
          </a:prstGeom>
          <a:noFill/>
        </p:spPr>
        <p:txBody>
          <a:bodyPr wrap="square">
            <a:spAutoFit/>
          </a:bodyPr>
          <a:lstStyle/>
          <a:p>
            <a:pPr lvl="0" algn="just"/>
            <a:r>
              <a:rPr lang="vi-VN" sz="3867" b="1" dirty="0">
                <a:latin typeface="Times New Roman" panose="02020603050405020304" pitchFamily="18" charset="0"/>
                <a:ea typeface="Calibri" panose="020F0502020204030204" pitchFamily="34" charset="0"/>
                <a:cs typeface="Times New Roman" panose="02020603050405020304" pitchFamily="18" charset="0"/>
              </a:rPr>
              <a:t>+ Nhóm </a:t>
            </a:r>
            <a:r>
              <a:rPr lang="en-US" sz="3867" b="1" dirty="0">
                <a:latin typeface="Times New Roman" panose="02020603050405020304" pitchFamily="18" charset="0"/>
                <a:ea typeface="Calibri" panose="020F0502020204030204" pitchFamily="34" charset="0"/>
                <a:cs typeface="Times New Roman" panose="02020603050405020304" pitchFamily="18" charset="0"/>
              </a:rPr>
              <a:t>1</a:t>
            </a:r>
            <a:r>
              <a:rPr lang="vi-VN" sz="3867" b="1" dirty="0">
                <a:latin typeface="Times New Roman" panose="02020603050405020304" pitchFamily="18" charset="0"/>
                <a:ea typeface="Calibri" panose="020F0502020204030204" pitchFamily="34" charset="0"/>
                <a:cs typeface="Times New Roman" panose="02020603050405020304" pitchFamily="18" charset="0"/>
              </a:rPr>
              <a:t>: </a:t>
            </a:r>
            <a:r>
              <a:rPr lang="vi-VN" sz="3867" dirty="0">
                <a:latin typeface="Times New Roman" panose="02020603050405020304" pitchFamily="18" charset="0"/>
                <a:ea typeface="Calibri" panose="020F0502020204030204" pitchFamily="34" charset="0"/>
                <a:cs typeface="Times New Roman" panose="02020603050405020304" pitchFamily="18" charset="0"/>
              </a:rPr>
              <a:t>Nghiên cứu thông tin trong SG</a:t>
            </a:r>
            <a:r>
              <a:rPr lang="en-US" sz="3867" dirty="0">
                <a:latin typeface="Times New Roman" panose="02020603050405020304" pitchFamily="18" charset="0"/>
                <a:ea typeface="Calibri" panose="020F0502020204030204" pitchFamily="34" charset="0"/>
                <a:cs typeface="Times New Roman" panose="02020603050405020304" pitchFamily="18" charset="0"/>
              </a:rPr>
              <a:t>K</a:t>
            </a:r>
            <a:r>
              <a:rPr lang="vi-VN" sz="3867" dirty="0">
                <a:latin typeface="Times New Roman" panose="02020603050405020304" pitchFamily="18" charset="0"/>
                <a:ea typeface="Calibri" panose="020F0502020204030204" pitchFamily="34" charset="0"/>
                <a:cs typeface="Times New Roman" panose="02020603050405020304" pitchFamily="18" charset="0"/>
              </a:rPr>
              <a:t> và </a:t>
            </a:r>
            <a:r>
              <a:rPr lang="en-US" sz="3867" dirty="0">
                <a:latin typeface="Times New Roman" panose="02020603050405020304" pitchFamily="18" charset="0"/>
                <a:ea typeface="Calibri" panose="020F0502020204030204" pitchFamily="34" charset="0"/>
                <a:cs typeface="Times New Roman" panose="02020603050405020304" pitchFamily="18" charset="0"/>
              </a:rPr>
              <a:t>h</a:t>
            </a:r>
            <a:r>
              <a:rPr lang="vi-VN" sz="3867" dirty="0">
                <a:latin typeface="Times New Roman" panose="02020603050405020304" pitchFamily="18" charset="0"/>
                <a:ea typeface="Calibri" panose="020F0502020204030204" pitchFamily="34" charset="0"/>
                <a:cs typeface="Times New Roman" panose="02020603050405020304" pitchFamily="18" charset="0"/>
              </a:rPr>
              <a:t>oàn thành câu hỏi số </a:t>
            </a:r>
            <a:r>
              <a:rPr lang="en-US" sz="3867" dirty="0">
                <a:latin typeface="Times New Roman" panose="02020603050405020304" pitchFamily="18" charset="0"/>
                <a:ea typeface="Calibri" panose="020F0502020204030204" pitchFamily="34" charset="0"/>
                <a:cs typeface="Times New Roman" panose="02020603050405020304" pitchFamily="18" charset="0"/>
              </a:rPr>
              <a:t>1</a:t>
            </a:r>
            <a:r>
              <a:rPr lang="vi-VN" sz="3867" dirty="0">
                <a:latin typeface="Times New Roman" panose="02020603050405020304" pitchFamily="18" charset="0"/>
                <a:ea typeface="Calibri" panose="020F0502020204030204" pitchFamily="34" charset="0"/>
                <a:cs typeface="Times New Roman" panose="02020603050405020304" pitchFamily="18" charset="0"/>
              </a:rPr>
              <a:t> trong phiếu học tập số </a:t>
            </a:r>
            <a:r>
              <a:rPr lang="en-US" sz="3867" dirty="0">
                <a:latin typeface="Times New Roman" panose="02020603050405020304" pitchFamily="18" charset="0"/>
                <a:ea typeface="Calibri" panose="020F0502020204030204" pitchFamily="34" charset="0"/>
                <a:cs typeface="Times New Roman" panose="02020603050405020304" pitchFamily="18" charset="0"/>
              </a:rPr>
              <a:t>1</a:t>
            </a:r>
            <a:endParaRPr lang="en-US" sz="3867" dirty="0">
              <a:latin typeface="Calibri" panose="020F0502020204030204" pitchFamily="34" charset="0"/>
              <a:ea typeface="Calibri" panose="020F0502020204030204" pitchFamily="34" charset="0"/>
              <a:cs typeface="Times New Roman" panose="02020603050405020304" pitchFamily="18" charset="0"/>
            </a:endParaRPr>
          </a:p>
          <a:p>
            <a:pPr indent="119377" algn="just">
              <a:spcAft>
                <a:spcPts val="1067"/>
              </a:spcAft>
            </a:pPr>
            <a:r>
              <a:rPr lang="vi-VN" sz="3867" b="1" dirty="0">
                <a:solidFill>
                  <a:srgbClr val="000000"/>
                </a:solidFill>
                <a:highlight>
                  <a:srgbClr val="FFFFFF"/>
                </a:highlight>
                <a:latin typeface="Times New Roman" panose="02020603050405020304" pitchFamily="18" charset="0"/>
                <a:ea typeface=""/>
                <a:cs typeface="Times New Roman" panose="02020603050405020304" pitchFamily="18" charset="0"/>
              </a:rPr>
              <a:t> + </a:t>
            </a:r>
            <a:r>
              <a:rPr lang="vi-VN" sz="3867" b="1" dirty="0">
                <a:latin typeface="Times New Roman" panose="02020603050405020304" pitchFamily="18" charset="0"/>
                <a:ea typeface="Calibri" panose="020F0502020204030204" pitchFamily="34" charset="0"/>
                <a:cs typeface="Times New Roman" panose="02020603050405020304" pitchFamily="18" charset="0"/>
              </a:rPr>
              <a:t>Nhóm </a:t>
            </a:r>
            <a:r>
              <a:rPr lang="en-US" sz="3867" b="1" dirty="0">
                <a:latin typeface="Times New Roman" panose="02020603050405020304" pitchFamily="18" charset="0"/>
                <a:ea typeface="Calibri" panose="020F0502020204030204" pitchFamily="34" charset="0"/>
                <a:cs typeface="Times New Roman" panose="02020603050405020304" pitchFamily="18" charset="0"/>
              </a:rPr>
              <a:t>2</a:t>
            </a:r>
            <a:r>
              <a:rPr lang="vi-VN" sz="3867" b="1" dirty="0">
                <a:latin typeface="Times New Roman" panose="02020603050405020304" pitchFamily="18" charset="0"/>
                <a:ea typeface="Calibri" panose="020F0502020204030204" pitchFamily="34" charset="0"/>
                <a:cs typeface="Times New Roman" panose="02020603050405020304" pitchFamily="18" charset="0"/>
              </a:rPr>
              <a:t>:</a:t>
            </a:r>
            <a:r>
              <a:rPr lang="vi-VN" sz="3867" dirty="0">
                <a:latin typeface="Times New Roman" panose="02020603050405020304" pitchFamily="18" charset="0"/>
                <a:ea typeface="Calibri" panose="020F0502020204030204" pitchFamily="34" charset="0"/>
                <a:cs typeface="Times New Roman" panose="02020603050405020304" pitchFamily="18" charset="0"/>
              </a:rPr>
              <a:t> Nghiên cứu thông tin trong SGK và </a:t>
            </a:r>
            <a:r>
              <a:rPr lang="en-US" sz="3867" dirty="0">
                <a:latin typeface="Times New Roman" panose="02020603050405020304" pitchFamily="18" charset="0"/>
                <a:ea typeface="Calibri" panose="020F0502020204030204" pitchFamily="34" charset="0"/>
                <a:cs typeface="Times New Roman" panose="02020603050405020304" pitchFamily="18" charset="0"/>
              </a:rPr>
              <a:t>h</a:t>
            </a:r>
            <a:r>
              <a:rPr lang="vi-VN" sz="3867" dirty="0">
                <a:latin typeface="Times New Roman" panose="02020603050405020304" pitchFamily="18" charset="0"/>
                <a:ea typeface="Calibri" panose="020F0502020204030204" pitchFamily="34" charset="0"/>
                <a:cs typeface="Times New Roman" panose="02020603050405020304" pitchFamily="18" charset="0"/>
              </a:rPr>
              <a:t>oàn thành câu hỏi số </a:t>
            </a:r>
            <a:r>
              <a:rPr lang="en-US" sz="3867" dirty="0">
                <a:latin typeface="Times New Roman" panose="02020603050405020304" pitchFamily="18" charset="0"/>
                <a:ea typeface="Calibri" panose="020F0502020204030204" pitchFamily="34" charset="0"/>
                <a:cs typeface="Times New Roman" panose="02020603050405020304" pitchFamily="18" charset="0"/>
              </a:rPr>
              <a:t>2</a:t>
            </a:r>
            <a:r>
              <a:rPr lang="vi-VN" sz="3867" dirty="0">
                <a:latin typeface="Times New Roman" panose="02020603050405020304" pitchFamily="18" charset="0"/>
                <a:ea typeface="Calibri" panose="020F0502020204030204" pitchFamily="34" charset="0"/>
                <a:cs typeface="Times New Roman" panose="02020603050405020304" pitchFamily="18" charset="0"/>
              </a:rPr>
              <a:t> trong phiếu học tập số </a:t>
            </a:r>
            <a:r>
              <a:rPr lang="en-US" sz="3867" dirty="0">
                <a:latin typeface="Times New Roman" panose="02020603050405020304" pitchFamily="18" charset="0"/>
                <a:ea typeface="Calibri" panose="020F0502020204030204" pitchFamily="34" charset="0"/>
                <a:cs typeface="Times New Roman" panose="02020603050405020304" pitchFamily="18" charset="0"/>
              </a:rPr>
              <a:t>1</a:t>
            </a:r>
            <a:endParaRPr lang="en-US" sz="3867"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矩形 7">
            <a:extLst>
              <a:ext uri="{FF2B5EF4-FFF2-40B4-BE49-F238E27FC236}">
                <a16:creationId xmlns:a16="http://schemas.microsoft.com/office/drawing/2014/main" id="{DE9D7C97-70B7-4585-4A0D-FE9A56E07DEE}"/>
              </a:ext>
            </a:extLst>
          </p:cNvPr>
          <p:cNvSpPr/>
          <p:nvPr/>
        </p:nvSpPr>
        <p:spPr>
          <a:xfrm>
            <a:off x="817585" y="740804"/>
            <a:ext cx="6316784" cy="666786"/>
          </a:xfrm>
          <a:prstGeom prst="rect">
            <a:avLst/>
          </a:prstGeom>
          <a:solidFill>
            <a:srgbClr val="F8D8CA"/>
          </a:solidFill>
        </p:spPr>
        <p:txBody>
          <a:bodyPr wrap="square">
            <a:spAutoFit/>
          </a:bodyPr>
          <a:lstStyle/>
          <a:p>
            <a:pPr lvl="0" algn="ctr" fontAlgn="base">
              <a:spcBef>
                <a:spcPct val="0"/>
              </a:spcBef>
              <a:spcAft>
                <a:spcPct val="0"/>
              </a:spcAft>
            </a:pPr>
            <a:r>
              <a:rPr lang="en-US" altLang="zh-CN" sz="3733"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CHUYỂN GIAO NHIỆM VỤ</a:t>
            </a:r>
          </a:p>
        </p:txBody>
      </p:sp>
    </p:spTree>
    <p:extLst>
      <p:ext uri="{BB962C8B-B14F-4D97-AF65-F5344CB8AC3E}">
        <p14:creationId xmlns:p14="http://schemas.microsoft.com/office/powerpoint/2010/main" val="24584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13">
            <a:extLst>
              <a:ext uri="{FF2B5EF4-FFF2-40B4-BE49-F238E27FC236}">
                <a16:creationId xmlns:a16="http://schemas.microsoft.com/office/drawing/2014/main" id="{4F15D0ED-80E1-F638-59C0-EB4BE1D18C5D}"/>
              </a:ext>
            </a:extLst>
          </p:cNvPr>
          <p:cNvSpPr/>
          <p:nvPr/>
        </p:nvSpPr>
        <p:spPr>
          <a:xfrm rot="16200000">
            <a:off x="1575477" y="-426455"/>
            <a:ext cx="4801000" cy="7802305"/>
          </a:xfrm>
          <a:custGeom>
            <a:avLst/>
            <a:gdLst>
              <a:gd name="connsiteX0" fmla="*/ 1376218 w 1385455"/>
              <a:gd name="connsiteY0" fmla="*/ 794328 h 3205018"/>
              <a:gd name="connsiteX1" fmla="*/ 1376218 w 1385455"/>
              <a:gd name="connsiteY1" fmla="*/ 0 h 3205018"/>
              <a:gd name="connsiteX2" fmla="*/ 0 w 1385455"/>
              <a:gd name="connsiteY2" fmla="*/ 0 h 3205018"/>
              <a:gd name="connsiteX3" fmla="*/ 0 w 1385455"/>
              <a:gd name="connsiteY3" fmla="*/ 3205018 h 3205018"/>
              <a:gd name="connsiteX4" fmla="*/ 1385455 w 1385455"/>
              <a:gd name="connsiteY4" fmla="*/ 3205018 h 3205018"/>
              <a:gd name="connsiteX5" fmla="*/ 1385455 w 1385455"/>
              <a:gd name="connsiteY5" fmla="*/ 2660073 h 320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455" h="3205018">
                <a:moveTo>
                  <a:pt x="1376218" y="794328"/>
                </a:moveTo>
                <a:lnTo>
                  <a:pt x="1376218" y="0"/>
                </a:lnTo>
                <a:lnTo>
                  <a:pt x="0" y="0"/>
                </a:lnTo>
                <a:lnTo>
                  <a:pt x="0" y="3205018"/>
                </a:lnTo>
                <a:lnTo>
                  <a:pt x="1385455" y="3205018"/>
                </a:lnTo>
                <a:lnTo>
                  <a:pt x="1385455" y="2660073"/>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C3300"/>
              </a:solidFill>
              <a:latin typeface="Times New Roman" panose="02020603050405020304" pitchFamily="18" charset="0"/>
              <a:cs typeface="Times New Roman" panose="02020603050405020304" pitchFamily="18" charset="0"/>
            </a:endParaRPr>
          </a:p>
        </p:txBody>
      </p:sp>
      <p:sp>
        <p:nvSpPr>
          <p:cNvPr id="95" name="Arrow: Curved Left 94">
            <a:extLst>
              <a:ext uri="{FF2B5EF4-FFF2-40B4-BE49-F238E27FC236}">
                <a16:creationId xmlns:a16="http://schemas.microsoft.com/office/drawing/2014/main" id="{872F0333-1D71-9A84-C647-422AAAB56D5A}"/>
              </a:ext>
            </a:extLst>
          </p:cNvPr>
          <p:cNvSpPr/>
          <p:nvPr/>
        </p:nvSpPr>
        <p:spPr>
          <a:xfrm rot="2733640">
            <a:off x="8953456" y="2397296"/>
            <a:ext cx="592992"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96" name="Arrow: Curved Left 95">
            <a:extLst>
              <a:ext uri="{FF2B5EF4-FFF2-40B4-BE49-F238E27FC236}">
                <a16:creationId xmlns:a16="http://schemas.microsoft.com/office/drawing/2014/main" id="{C16A037C-738D-29E9-D3FC-C15DCF57A5D4}"/>
              </a:ext>
            </a:extLst>
          </p:cNvPr>
          <p:cNvSpPr/>
          <p:nvPr/>
        </p:nvSpPr>
        <p:spPr>
          <a:xfrm rot="19991329">
            <a:off x="8578451" y="3684626"/>
            <a:ext cx="494043" cy="14732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pic>
        <p:nvPicPr>
          <p:cNvPr id="100" name="Picture 99">
            <a:extLst>
              <a:ext uri="{FF2B5EF4-FFF2-40B4-BE49-F238E27FC236}">
                <a16:creationId xmlns:a16="http://schemas.microsoft.com/office/drawing/2014/main" id="{ADE67906-B2CA-0A7F-1AF5-886456A2F5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2768" y="3093584"/>
            <a:ext cx="1832584" cy="1713304"/>
          </a:xfrm>
          <a:prstGeom prst="rect">
            <a:avLst/>
          </a:prstGeom>
        </p:spPr>
      </p:pic>
      <p:sp>
        <p:nvSpPr>
          <p:cNvPr id="101" name="Star: 5 Points 100">
            <a:extLst>
              <a:ext uri="{FF2B5EF4-FFF2-40B4-BE49-F238E27FC236}">
                <a16:creationId xmlns:a16="http://schemas.microsoft.com/office/drawing/2014/main" id="{893C0B89-CB0D-54E5-3BB7-B45F9C8A73D4}"/>
              </a:ext>
            </a:extLst>
          </p:cNvPr>
          <p:cNvSpPr/>
          <p:nvPr/>
        </p:nvSpPr>
        <p:spPr>
          <a:xfrm>
            <a:off x="8559512" y="2328528"/>
            <a:ext cx="2946992" cy="3214725"/>
          </a:xfrm>
          <a:prstGeom prst="star5">
            <a:avLst>
              <a:gd name="adj" fmla="val 17922"/>
              <a:gd name="hf" fmla="val 105146"/>
              <a:gd name="vf" fmla="val 110557"/>
            </a:avLst>
          </a:prstGeom>
          <a:noFill/>
          <a:ln w="76200">
            <a:solidFill>
              <a:srgbClr val="4A88C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102" name="Picture 101" descr="A picture containing leaf, vector graphics, clipart&#10;&#10;Description automatically generated">
            <a:extLst>
              <a:ext uri="{FF2B5EF4-FFF2-40B4-BE49-F238E27FC236}">
                <a16:creationId xmlns:a16="http://schemas.microsoft.com/office/drawing/2014/main" id="{065D4CE0-2544-4B97-9E9E-3786EB8669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2427" y="1345545"/>
            <a:ext cx="1212037" cy="1165875"/>
          </a:xfrm>
          <a:prstGeom prst="rect">
            <a:avLst/>
          </a:prstGeom>
        </p:spPr>
      </p:pic>
      <p:pic>
        <p:nvPicPr>
          <p:cNvPr id="103" name="Picture 102" descr="A picture containing circle&#10;&#10;Description automatically generated">
            <a:extLst>
              <a:ext uri="{FF2B5EF4-FFF2-40B4-BE49-F238E27FC236}">
                <a16:creationId xmlns:a16="http://schemas.microsoft.com/office/drawing/2014/main" id="{990F95C4-7DD2-BAAE-9BD6-8E8E8C074E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8172" y="2722545"/>
            <a:ext cx="1247064" cy="1312776"/>
          </a:xfrm>
          <a:prstGeom prst="rect">
            <a:avLst/>
          </a:prstGeom>
        </p:spPr>
      </p:pic>
      <p:pic>
        <p:nvPicPr>
          <p:cNvPr id="104" name="Picture 103">
            <a:extLst>
              <a:ext uri="{FF2B5EF4-FFF2-40B4-BE49-F238E27FC236}">
                <a16:creationId xmlns:a16="http://schemas.microsoft.com/office/drawing/2014/main" id="{EA86F458-8CAE-440E-917B-4649CAB350C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376" b="91145" l="10000" r="90000">
                        <a14:foregroundMark x1="39667" y1="5616" x2="39667" y2="5616"/>
                        <a14:foregroundMark x1="39667" y1="5616" x2="39667" y2="5616"/>
                        <a14:foregroundMark x1="46000" y1="2376" x2="46000" y2="2376"/>
                        <a14:foregroundMark x1="65000" y1="91145" x2="65000" y2="91145"/>
                        <a14:foregroundMark x1="65000" y1="91145" x2="65000" y2="91145"/>
                      </a14:backgroundRemoval>
                    </a14:imgEffect>
                  </a14:imgLayer>
                </a14:imgProps>
              </a:ext>
            </a:extLst>
          </a:blip>
          <a:stretch>
            <a:fillRect/>
          </a:stretch>
        </p:blipFill>
        <p:spPr>
          <a:xfrm>
            <a:off x="11451692" y="2748975"/>
            <a:ext cx="889757" cy="1373192"/>
          </a:xfrm>
          <a:prstGeom prst="rect">
            <a:avLst/>
          </a:prstGeom>
        </p:spPr>
      </p:pic>
      <p:pic>
        <p:nvPicPr>
          <p:cNvPr id="105" name="Picture 2" descr="Mở Rộng Véc Tơ Đồ Họa Đất Biểu Tượng - Clay cỏ png tải về - Miễn phí trong  suốt Nhà Máy png Tải về.">
            <a:extLst>
              <a:ext uri="{FF2B5EF4-FFF2-40B4-BE49-F238E27FC236}">
                <a16:creationId xmlns:a16="http://schemas.microsoft.com/office/drawing/2014/main" id="{F49E9F74-771C-19B7-E24B-762792867501}"/>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000" b="96923" l="10000" r="90000">
                        <a14:foregroundMark x1="43000" y1="5192" x2="43000" y2="5192"/>
                        <a14:foregroundMark x1="23667" y1="91538" x2="23667" y2="91538"/>
                        <a14:foregroundMark x1="45222" y1="96923" x2="45222" y2="96923"/>
                        <a14:foregroundMark x1="52000" y1="33077" x2="52000" y2="33077"/>
                        <a14:foregroundMark x1="47556" y1="41731" x2="47556" y2="41731"/>
                        <a14:foregroundMark x1="49333" y1="17500" x2="49333" y2="17500"/>
                        <a14:foregroundMark x1="52000" y1="35577" x2="52000" y2="35577"/>
                        <a14:foregroundMark x1="52000" y1="36346" x2="52000" y2="36346"/>
                      </a14:backgroundRemoval>
                    </a14:imgEffect>
                  </a14:imgLayer>
                </a14:imgProps>
              </a:ext>
              <a:ext uri="{28A0092B-C50C-407E-A947-70E740481C1C}">
                <a14:useLocalDpi xmlns:a14="http://schemas.microsoft.com/office/drawing/2010/main" val="0"/>
              </a:ext>
            </a:extLst>
          </a:blip>
          <a:srcRect/>
          <a:stretch>
            <a:fillRect/>
          </a:stretch>
        </p:blipFill>
        <p:spPr bwMode="auto">
          <a:xfrm>
            <a:off x="7406546" y="4216160"/>
            <a:ext cx="2414757" cy="1659037"/>
          </a:xfrm>
          <a:prstGeom prst="ellipse">
            <a:avLst/>
          </a:prstGeom>
          <a:noFill/>
          <a:extLst>
            <a:ext uri="{909E8E84-426E-40DD-AFC4-6F175D3DCCD1}">
              <a14:hiddenFill xmlns:a14="http://schemas.microsoft.com/office/drawing/2010/main">
                <a:solidFill>
                  <a:srgbClr val="FFFFFF"/>
                </a:solidFill>
              </a14:hiddenFill>
            </a:ext>
          </a:extLst>
        </p:spPr>
      </p:pic>
      <p:pic>
        <p:nvPicPr>
          <p:cNvPr id="106" name="Picture 4" descr="Bài 14. Đất SGK Địa lí 10 Chân trời sáng tạo | SGK Địa lí lớp 10 - Chân  trời sáng tạo">
            <a:extLst>
              <a:ext uri="{FF2B5EF4-FFF2-40B4-BE49-F238E27FC236}">
                <a16:creationId xmlns:a16="http://schemas.microsoft.com/office/drawing/2014/main" id="{889742C1-7220-D90C-E8FE-CB1CC436E45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849" t="51589" r="26808" b="6518"/>
          <a:stretch/>
        </p:blipFill>
        <p:spPr bwMode="auto">
          <a:xfrm>
            <a:off x="10378868" y="5466909"/>
            <a:ext cx="1248491" cy="855456"/>
          </a:xfrm>
          <a:prstGeom prst="can">
            <a:avLst/>
          </a:prstGeom>
          <a:noFill/>
          <a:extLst>
            <a:ext uri="{909E8E84-426E-40DD-AFC4-6F175D3DCCD1}">
              <a14:hiddenFill xmlns:a14="http://schemas.microsoft.com/office/drawing/2010/main">
                <a:solidFill>
                  <a:srgbClr val="FFFFFF"/>
                </a:solidFill>
              </a14:hiddenFill>
            </a:ext>
          </a:extLst>
        </p:spPr>
      </p:pic>
      <p:sp>
        <p:nvSpPr>
          <p:cNvPr id="107" name="Arrow: Curved Left 106">
            <a:extLst>
              <a:ext uri="{FF2B5EF4-FFF2-40B4-BE49-F238E27FC236}">
                <a16:creationId xmlns:a16="http://schemas.microsoft.com/office/drawing/2014/main" id="{F6E2189C-8B1B-8220-D770-2C29EC089AC2}"/>
              </a:ext>
            </a:extLst>
          </p:cNvPr>
          <p:cNvSpPr/>
          <p:nvPr/>
        </p:nvSpPr>
        <p:spPr>
          <a:xfrm rot="17389109">
            <a:off x="10819264" y="1728966"/>
            <a:ext cx="592995"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08" name="Arrow: Curved Left 107">
            <a:extLst>
              <a:ext uri="{FF2B5EF4-FFF2-40B4-BE49-F238E27FC236}">
                <a16:creationId xmlns:a16="http://schemas.microsoft.com/office/drawing/2014/main" id="{1BCA4C1C-2141-AA91-F601-0224BE358144}"/>
              </a:ext>
            </a:extLst>
          </p:cNvPr>
          <p:cNvSpPr/>
          <p:nvPr/>
        </p:nvSpPr>
        <p:spPr>
          <a:xfrm rot="5400000">
            <a:off x="9390000" y="5583294"/>
            <a:ext cx="592992"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09" name="Arrow: Curved Left 108">
            <a:extLst>
              <a:ext uri="{FF2B5EF4-FFF2-40B4-BE49-F238E27FC236}">
                <a16:creationId xmlns:a16="http://schemas.microsoft.com/office/drawing/2014/main" id="{7C1E07CB-C1EF-A8DF-C120-FFC94B5556A9}"/>
              </a:ext>
            </a:extLst>
          </p:cNvPr>
          <p:cNvSpPr/>
          <p:nvPr/>
        </p:nvSpPr>
        <p:spPr>
          <a:xfrm rot="1632369">
            <a:off x="11546625" y="4066763"/>
            <a:ext cx="494043" cy="14732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10" name="Arrow: Curved Left 109">
            <a:extLst>
              <a:ext uri="{FF2B5EF4-FFF2-40B4-BE49-F238E27FC236}">
                <a16:creationId xmlns:a16="http://schemas.microsoft.com/office/drawing/2014/main" id="{8730521D-7C42-6AA6-2C17-E1BD300F64C9}"/>
              </a:ext>
            </a:extLst>
          </p:cNvPr>
          <p:cNvSpPr/>
          <p:nvPr/>
        </p:nvSpPr>
        <p:spPr>
          <a:xfrm rot="9718678">
            <a:off x="7894350" y="3920658"/>
            <a:ext cx="494045" cy="14732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11" name="Arrow: Curved Left 110">
            <a:extLst>
              <a:ext uri="{FF2B5EF4-FFF2-40B4-BE49-F238E27FC236}">
                <a16:creationId xmlns:a16="http://schemas.microsoft.com/office/drawing/2014/main" id="{3992BEC9-96D3-D0E9-E5CE-5EDD34CCD6C3}"/>
              </a:ext>
            </a:extLst>
          </p:cNvPr>
          <p:cNvSpPr/>
          <p:nvPr/>
        </p:nvSpPr>
        <p:spPr>
          <a:xfrm rot="14038950">
            <a:off x="8598224" y="1717100"/>
            <a:ext cx="592995"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12" name="Arrow: Curved Left 111">
            <a:extLst>
              <a:ext uri="{FF2B5EF4-FFF2-40B4-BE49-F238E27FC236}">
                <a16:creationId xmlns:a16="http://schemas.microsoft.com/office/drawing/2014/main" id="{C42485EF-2F87-18F9-F30C-D843C2345976}"/>
              </a:ext>
            </a:extLst>
          </p:cNvPr>
          <p:cNvSpPr/>
          <p:nvPr/>
        </p:nvSpPr>
        <p:spPr>
          <a:xfrm rot="6687206">
            <a:off x="10448068" y="2430007"/>
            <a:ext cx="592992"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13" name="Arrow: Curved Left 112">
            <a:extLst>
              <a:ext uri="{FF2B5EF4-FFF2-40B4-BE49-F238E27FC236}">
                <a16:creationId xmlns:a16="http://schemas.microsoft.com/office/drawing/2014/main" id="{42D0ADF7-E3C8-0C67-BD75-B48172715B89}"/>
              </a:ext>
            </a:extLst>
          </p:cNvPr>
          <p:cNvSpPr/>
          <p:nvPr/>
        </p:nvSpPr>
        <p:spPr>
          <a:xfrm rot="12678898">
            <a:off x="10986752" y="3790124"/>
            <a:ext cx="494045" cy="14732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114" name="Arrow: Curved Left 113">
            <a:extLst>
              <a:ext uri="{FF2B5EF4-FFF2-40B4-BE49-F238E27FC236}">
                <a16:creationId xmlns:a16="http://schemas.microsoft.com/office/drawing/2014/main" id="{7F2DCE55-591B-93BF-546F-A6B5E1FE6C88}"/>
              </a:ext>
            </a:extLst>
          </p:cNvPr>
          <p:cNvSpPr/>
          <p:nvPr/>
        </p:nvSpPr>
        <p:spPr>
          <a:xfrm rot="16027522">
            <a:off x="9462771" y="4934584"/>
            <a:ext cx="592995" cy="12274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DA6F59D-8F50-3885-846F-22B5B8A3ED2C}"/>
              </a:ext>
            </a:extLst>
          </p:cNvPr>
          <p:cNvSpPr txBox="1"/>
          <p:nvPr/>
        </p:nvSpPr>
        <p:spPr>
          <a:xfrm>
            <a:off x="88669" y="1937582"/>
            <a:ext cx="7675577" cy="3662926"/>
          </a:xfrm>
          <a:prstGeom prst="rect">
            <a:avLst/>
          </a:prstGeom>
          <a:noFill/>
        </p:spPr>
        <p:txBody>
          <a:bodyPr wrap="square">
            <a:spAutoFit/>
          </a:bodyPr>
          <a:lstStyle/>
          <a:p>
            <a:pPr lvl="0" algn="just"/>
            <a:r>
              <a:rPr lang="vi-VN" sz="3867" b="1" dirty="0">
                <a:latin typeface="Times New Roman" panose="02020603050405020304" pitchFamily="18" charset="0"/>
                <a:ea typeface="Calibri" panose="020F0502020204030204" pitchFamily="34" charset="0"/>
                <a:cs typeface="Times New Roman" panose="02020603050405020304" pitchFamily="18" charset="0"/>
              </a:rPr>
              <a:t>+ Nhóm 3: </a:t>
            </a:r>
            <a:r>
              <a:rPr lang="vi-VN" sz="3867" dirty="0">
                <a:latin typeface="Times New Roman" panose="02020603050405020304" pitchFamily="18" charset="0"/>
                <a:ea typeface="Calibri" panose="020F0502020204030204" pitchFamily="34" charset="0"/>
                <a:cs typeface="Times New Roman" panose="02020603050405020304" pitchFamily="18" charset="0"/>
              </a:rPr>
              <a:t>Nghiên cứu thông tin trong SG</a:t>
            </a:r>
            <a:r>
              <a:rPr lang="en-US" sz="3867" dirty="0">
                <a:latin typeface="Times New Roman" panose="02020603050405020304" pitchFamily="18" charset="0"/>
                <a:ea typeface="Calibri" panose="020F0502020204030204" pitchFamily="34" charset="0"/>
                <a:cs typeface="Times New Roman" panose="02020603050405020304" pitchFamily="18" charset="0"/>
              </a:rPr>
              <a:t>K</a:t>
            </a:r>
            <a:r>
              <a:rPr lang="vi-VN" sz="3867" dirty="0">
                <a:latin typeface="Times New Roman" panose="02020603050405020304" pitchFamily="18" charset="0"/>
                <a:ea typeface="Calibri" panose="020F0502020204030204" pitchFamily="34" charset="0"/>
                <a:cs typeface="Times New Roman" panose="02020603050405020304" pitchFamily="18" charset="0"/>
              </a:rPr>
              <a:t> và </a:t>
            </a:r>
            <a:r>
              <a:rPr lang="en-US" sz="3867" dirty="0">
                <a:latin typeface="Times New Roman" panose="02020603050405020304" pitchFamily="18" charset="0"/>
                <a:ea typeface="Calibri" panose="020F0502020204030204" pitchFamily="34" charset="0"/>
                <a:cs typeface="Times New Roman" panose="02020603050405020304" pitchFamily="18" charset="0"/>
              </a:rPr>
              <a:t>h</a:t>
            </a:r>
            <a:r>
              <a:rPr lang="vi-VN" sz="3867" dirty="0">
                <a:latin typeface="Times New Roman" panose="02020603050405020304" pitchFamily="18" charset="0"/>
                <a:ea typeface="Calibri" panose="020F0502020204030204" pitchFamily="34" charset="0"/>
                <a:cs typeface="Times New Roman" panose="02020603050405020304" pitchFamily="18" charset="0"/>
              </a:rPr>
              <a:t>oàn thành câu hỏi số </a:t>
            </a:r>
            <a:r>
              <a:rPr lang="en-US" sz="3867" dirty="0">
                <a:latin typeface="Times New Roman" panose="02020603050405020304" pitchFamily="18" charset="0"/>
                <a:ea typeface="Calibri" panose="020F0502020204030204" pitchFamily="34" charset="0"/>
                <a:cs typeface="Times New Roman" panose="02020603050405020304" pitchFamily="18" charset="0"/>
              </a:rPr>
              <a:t>1</a:t>
            </a:r>
            <a:r>
              <a:rPr lang="vi-VN" sz="3867" dirty="0">
                <a:latin typeface="Times New Roman" panose="02020603050405020304" pitchFamily="18" charset="0"/>
                <a:ea typeface="Calibri" panose="020F0502020204030204" pitchFamily="34" charset="0"/>
                <a:cs typeface="Times New Roman" panose="02020603050405020304" pitchFamily="18" charset="0"/>
              </a:rPr>
              <a:t> trong phiếu học tập số 2</a:t>
            </a:r>
            <a:endParaRPr lang="en-US" sz="3867" dirty="0">
              <a:latin typeface="Calibri" panose="020F0502020204030204" pitchFamily="34" charset="0"/>
              <a:ea typeface="Calibri" panose="020F0502020204030204" pitchFamily="34" charset="0"/>
              <a:cs typeface="Times New Roman" panose="02020603050405020304" pitchFamily="18" charset="0"/>
            </a:endParaRPr>
          </a:p>
          <a:p>
            <a:pPr indent="119377" algn="just">
              <a:spcAft>
                <a:spcPts val="1067"/>
              </a:spcAft>
            </a:pPr>
            <a:r>
              <a:rPr lang="vi-VN" sz="3867" b="1" dirty="0">
                <a:solidFill>
                  <a:srgbClr val="000000"/>
                </a:solidFill>
                <a:highlight>
                  <a:srgbClr val="FFFFFF"/>
                </a:highlight>
                <a:latin typeface="Times New Roman" panose="02020603050405020304" pitchFamily="18" charset="0"/>
                <a:ea typeface=""/>
                <a:cs typeface="Times New Roman" panose="02020603050405020304" pitchFamily="18" charset="0"/>
              </a:rPr>
              <a:t> + </a:t>
            </a:r>
            <a:r>
              <a:rPr lang="vi-VN" sz="3867" b="1" dirty="0">
                <a:latin typeface="Times New Roman" panose="02020603050405020304" pitchFamily="18" charset="0"/>
                <a:ea typeface="Calibri" panose="020F0502020204030204" pitchFamily="34" charset="0"/>
                <a:cs typeface="Times New Roman" panose="02020603050405020304" pitchFamily="18" charset="0"/>
              </a:rPr>
              <a:t>Nhóm 4:</a:t>
            </a:r>
            <a:r>
              <a:rPr lang="vi-VN" sz="3867" dirty="0">
                <a:latin typeface="Times New Roman" panose="02020603050405020304" pitchFamily="18" charset="0"/>
                <a:ea typeface="Calibri" panose="020F0502020204030204" pitchFamily="34" charset="0"/>
                <a:cs typeface="Times New Roman" panose="02020603050405020304" pitchFamily="18" charset="0"/>
              </a:rPr>
              <a:t> Nghiên cứu thông tin trong SGK và </a:t>
            </a:r>
            <a:r>
              <a:rPr lang="en-US" sz="3867" dirty="0">
                <a:latin typeface="Times New Roman" panose="02020603050405020304" pitchFamily="18" charset="0"/>
                <a:ea typeface="Calibri" panose="020F0502020204030204" pitchFamily="34" charset="0"/>
                <a:cs typeface="Times New Roman" panose="02020603050405020304" pitchFamily="18" charset="0"/>
              </a:rPr>
              <a:t>h</a:t>
            </a:r>
            <a:r>
              <a:rPr lang="vi-VN" sz="3867" dirty="0">
                <a:latin typeface="Times New Roman" panose="02020603050405020304" pitchFamily="18" charset="0"/>
                <a:ea typeface="Calibri" panose="020F0502020204030204" pitchFamily="34" charset="0"/>
                <a:cs typeface="Times New Roman" panose="02020603050405020304" pitchFamily="18" charset="0"/>
              </a:rPr>
              <a:t>oàn thành câu hỏi số </a:t>
            </a:r>
            <a:r>
              <a:rPr lang="en-US" sz="3867" dirty="0">
                <a:latin typeface="Times New Roman" panose="02020603050405020304" pitchFamily="18" charset="0"/>
                <a:ea typeface="Calibri" panose="020F0502020204030204" pitchFamily="34" charset="0"/>
                <a:cs typeface="Times New Roman" panose="02020603050405020304" pitchFamily="18" charset="0"/>
              </a:rPr>
              <a:t>2</a:t>
            </a:r>
            <a:r>
              <a:rPr lang="vi-VN" sz="3867" dirty="0">
                <a:latin typeface="Times New Roman" panose="02020603050405020304" pitchFamily="18" charset="0"/>
                <a:ea typeface="Calibri" panose="020F0502020204030204" pitchFamily="34" charset="0"/>
                <a:cs typeface="Times New Roman" panose="02020603050405020304" pitchFamily="18" charset="0"/>
              </a:rPr>
              <a:t> trong phiếu học tập số 2</a:t>
            </a:r>
            <a:endParaRPr lang="en-US" sz="3867"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矩形 7">
            <a:extLst>
              <a:ext uri="{FF2B5EF4-FFF2-40B4-BE49-F238E27FC236}">
                <a16:creationId xmlns:a16="http://schemas.microsoft.com/office/drawing/2014/main" id="{A94BC34B-F0E6-B8C7-EAFE-FF14BAB2E7F8}"/>
              </a:ext>
            </a:extLst>
          </p:cNvPr>
          <p:cNvSpPr/>
          <p:nvPr/>
        </p:nvSpPr>
        <p:spPr>
          <a:xfrm>
            <a:off x="817585" y="740804"/>
            <a:ext cx="6316784" cy="666786"/>
          </a:xfrm>
          <a:prstGeom prst="rect">
            <a:avLst/>
          </a:prstGeom>
          <a:solidFill>
            <a:srgbClr val="F8D8CA"/>
          </a:solidFill>
        </p:spPr>
        <p:txBody>
          <a:bodyPr wrap="square">
            <a:spAutoFit/>
          </a:bodyPr>
          <a:lstStyle/>
          <a:p>
            <a:pPr lvl="0" algn="ctr" fontAlgn="base">
              <a:spcBef>
                <a:spcPct val="0"/>
              </a:spcBef>
              <a:spcAft>
                <a:spcPct val="0"/>
              </a:spcAft>
            </a:pPr>
            <a:r>
              <a:rPr lang="en-US" altLang="zh-CN" sz="3733"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CHUYỂN GIAO NHIỆM VỤ</a:t>
            </a:r>
          </a:p>
        </p:txBody>
      </p:sp>
    </p:spTree>
    <p:extLst>
      <p:ext uri="{BB962C8B-B14F-4D97-AF65-F5344CB8AC3E}">
        <p14:creationId xmlns:p14="http://schemas.microsoft.com/office/powerpoint/2010/main" val="1985186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3">
            <a:extLst>
              <a:ext uri="{FF2B5EF4-FFF2-40B4-BE49-F238E27FC236}">
                <a16:creationId xmlns:a16="http://schemas.microsoft.com/office/drawing/2014/main" id="{3EBEC3C2-6726-F847-C86B-B7428F4EED61}"/>
              </a:ext>
            </a:extLst>
          </p:cNvPr>
          <p:cNvSpPr/>
          <p:nvPr/>
        </p:nvSpPr>
        <p:spPr>
          <a:xfrm rot="16200000">
            <a:off x="3246134" y="-1860703"/>
            <a:ext cx="5046764" cy="10596350"/>
          </a:xfrm>
          <a:custGeom>
            <a:avLst/>
            <a:gdLst>
              <a:gd name="connsiteX0" fmla="*/ 1376218 w 1385455"/>
              <a:gd name="connsiteY0" fmla="*/ 794328 h 3205018"/>
              <a:gd name="connsiteX1" fmla="*/ 1376218 w 1385455"/>
              <a:gd name="connsiteY1" fmla="*/ 0 h 3205018"/>
              <a:gd name="connsiteX2" fmla="*/ 0 w 1385455"/>
              <a:gd name="connsiteY2" fmla="*/ 0 h 3205018"/>
              <a:gd name="connsiteX3" fmla="*/ 0 w 1385455"/>
              <a:gd name="connsiteY3" fmla="*/ 3205018 h 3205018"/>
              <a:gd name="connsiteX4" fmla="*/ 1385455 w 1385455"/>
              <a:gd name="connsiteY4" fmla="*/ 3205018 h 3205018"/>
              <a:gd name="connsiteX5" fmla="*/ 1385455 w 1385455"/>
              <a:gd name="connsiteY5" fmla="*/ 2660073 h 320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455" h="3205018">
                <a:moveTo>
                  <a:pt x="1376218" y="794328"/>
                </a:moveTo>
                <a:lnTo>
                  <a:pt x="1376218" y="0"/>
                </a:lnTo>
                <a:lnTo>
                  <a:pt x="0" y="0"/>
                </a:lnTo>
                <a:lnTo>
                  <a:pt x="0" y="3205018"/>
                </a:lnTo>
                <a:lnTo>
                  <a:pt x="1385455" y="3205018"/>
                </a:lnTo>
                <a:lnTo>
                  <a:pt x="1385455" y="2660073"/>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C3300"/>
              </a:solidFill>
              <a:latin typeface="Times New Roman" panose="02020603050405020304" pitchFamily="18" charset="0"/>
              <a:cs typeface="Times New Roman" panose="02020603050405020304" pitchFamily="18" charset="0"/>
            </a:endParaRPr>
          </a:p>
        </p:txBody>
      </p:sp>
      <p:sp>
        <p:nvSpPr>
          <p:cNvPr id="3" name="矩形 7">
            <a:extLst>
              <a:ext uri="{FF2B5EF4-FFF2-40B4-BE49-F238E27FC236}">
                <a16:creationId xmlns:a16="http://schemas.microsoft.com/office/drawing/2014/main" id="{9A0D672B-A9DB-5014-348D-BBCEF7EA23D4}"/>
              </a:ext>
            </a:extLst>
          </p:cNvPr>
          <p:cNvSpPr/>
          <p:nvPr/>
        </p:nvSpPr>
        <p:spPr>
          <a:xfrm>
            <a:off x="2361200" y="529368"/>
            <a:ext cx="6946701" cy="769441"/>
          </a:xfrm>
          <a:prstGeom prst="rect">
            <a:avLst/>
          </a:prstGeom>
          <a:solidFill>
            <a:srgbClr val="F8D8CA"/>
          </a:solidFill>
        </p:spPr>
        <p:txBody>
          <a:bodyPr wrap="square">
            <a:spAutoFit/>
          </a:bodyPr>
          <a:lstStyle/>
          <a:p>
            <a:pPr lvl="0" algn="ctr" fontAlgn="base">
              <a:spcBef>
                <a:spcPct val="0"/>
              </a:spcBef>
              <a:spcAft>
                <a:spcPct val="0"/>
              </a:spcAft>
            </a:pPr>
            <a:r>
              <a:rPr lang="en-US" altLang="zh-CN" sz="4400" b="1" dirty="0" err="1">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Phiếu</a:t>
            </a:r>
            <a:r>
              <a:rPr lang="en-US" altLang="zh-CN" sz="4400"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 </a:t>
            </a:r>
            <a:r>
              <a:rPr lang="en-US" altLang="zh-CN" sz="4400" b="1" dirty="0" err="1">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học</a:t>
            </a:r>
            <a:r>
              <a:rPr lang="en-US" altLang="zh-CN" sz="4400"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 </a:t>
            </a:r>
            <a:r>
              <a:rPr lang="en-US" altLang="zh-CN" sz="4400" b="1" dirty="0" err="1">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tập</a:t>
            </a:r>
            <a:r>
              <a:rPr lang="en-US" altLang="zh-CN" sz="4400"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 </a:t>
            </a:r>
            <a:r>
              <a:rPr lang="en-US" altLang="zh-CN" sz="4400" b="1" dirty="0" err="1">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số</a:t>
            </a:r>
            <a:r>
              <a:rPr lang="en-US" altLang="zh-CN" sz="4400"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 1</a:t>
            </a:r>
          </a:p>
        </p:txBody>
      </p:sp>
      <p:sp>
        <p:nvSpPr>
          <p:cNvPr id="4" name="Rectangle 15">
            <a:extLst>
              <a:ext uri="{FF2B5EF4-FFF2-40B4-BE49-F238E27FC236}">
                <a16:creationId xmlns:a16="http://schemas.microsoft.com/office/drawing/2014/main" id="{09C8178D-85E8-18B0-4A2C-763F636D8270}"/>
              </a:ext>
            </a:extLst>
          </p:cNvPr>
          <p:cNvSpPr>
            <a:spLocks noChangeArrowheads="1"/>
          </p:cNvSpPr>
          <p:nvPr/>
        </p:nvSpPr>
        <p:spPr bwMode="auto">
          <a:xfrm>
            <a:off x="608027" y="1593498"/>
            <a:ext cx="10248233" cy="365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pPr>
            <a:r>
              <a:rPr lang="vi-VN" altLang="en-US" sz="3400" b="1" dirty="0">
                <a:solidFill>
                  <a:srgbClr val="2D461A"/>
                </a:solidFill>
                <a:latin typeface="Times New Roman" panose="02020603050405020304" pitchFamily="18" charset="0"/>
                <a:ea typeface="Arial" panose="020B0604020202020204" pitchFamily="34" charset="0"/>
                <a:cs typeface="Times New Roman" panose="02020603050405020304" pitchFamily="18" charset="0"/>
              </a:rPr>
              <a:t>Câu 1. </a:t>
            </a:r>
            <a:r>
              <a:rPr lang="vi-VN" altLang="en-US" sz="3400" dirty="0">
                <a:latin typeface="Times New Roman" panose="02020603050405020304" pitchFamily="18" charset="0"/>
                <a:ea typeface="Arial" panose="020B0604020202020204" pitchFamily="34" charset="0"/>
                <a:cs typeface="Times New Roman" panose="02020603050405020304" pitchFamily="18" charset="0"/>
              </a:rPr>
              <a:t>Hãy kể tên một số nguyên tố hóa học chủ yếu trong vỏ Trái Đất. Chúng ở trong các loại hợp chất nào? </a:t>
            </a:r>
          </a:p>
          <a:p>
            <a:pPr algn="just">
              <a:lnSpc>
                <a:spcPct val="115000"/>
              </a:lnSpc>
            </a:pPr>
            <a:r>
              <a:rPr lang="vi-VN" altLang="en-US" sz="3400" b="1" dirty="0">
                <a:solidFill>
                  <a:srgbClr val="2D461A"/>
                </a:solidFill>
                <a:latin typeface="Times New Roman" panose="02020603050405020304" pitchFamily="18" charset="0"/>
                <a:ea typeface="Arial" panose="020B0604020202020204" pitchFamily="34" charset="0"/>
                <a:cs typeface="Times New Roman" panose="02020603050405020304" pitchFamily="18" charset="0"/>
              </a:rPr>
              <a:t>Câu 2.  </a:t>
            </a:r>
            <a:r>
              <a:rPr lang="vi-VN" altLang="en-US" sz="3400" dirty="0">
                <a:latin typeface="Times New Roman" panose="02020603050405020304" pitchFamily="18" charset="0"/>
                <a:ea typeface="Arial" panose="020B0604020202020204" pitchFamily="34" charset="0"/>
                <a:cs typeface="Times New Roman" panose="02020603050405020304" pitchFamily="18" charset="0"/>
              </a:rPr>
              <a:t>Dựa vào số liệu ở Bảng </a:t>
            </a:r>
            <a:r>
              <a:rPr lang="en-US" altLang="en-US" sz="3400" dirty="0">
                <a:latin typeface="Times New Roman" panose="02020603050405020304" pitchFamily="18" charset="0"/>
                <a:ea typeface="Arial" panose="020B0604020202020204" pitchFamily="34" charset="0"/>
                <a:cs typeface="Times New Roman" panose="02020603050405020304" pitchFamily="18" charset="0"/>
              </a:rPr>
              <a:t>30</a:t>
            </a:r>
            <a:r>
              <a:rPr lang="vi-VN" altLang="en-US" sz="3400" dirty="0">
                <a:latin typeface="Times New Roman" panose="02020603050405020304" pitchFamily="18" charset="0"/>
                <a:ea typeface="Arial" panose="020B0604020202020204" pitchFamily="34" charset="0"/>
                <a:cs typeface="Times New Roman" panose="02020603050405020304" pitchFamily="18" charset="0"/>
              </a:rPr>
              <a:t>.1, vẽ biểu đồ</a:t>
            </a:r>
            <a:r>
              <a:rPr lang="en-US" altLang="en-US" sz="34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400" dirty="0" err="1">
                <a:latin typeface="Times New Roman" panose="02020603050405020304" pitchFamily="18" charset="0"/>
                <a:ea typeface="Arial" panose="020B0604020202020204" pitchFamily="34" charset="0"/>
                <a:cs typeface="Times New Roman" panose="02020603050405020304" pitchFamily="18" charset="0"/>
              </a:rPr>
              <a:t>tròn</a:t>
            </a:r>
            <a:r>
              <a:rPr lang="vi-VN" altLang="en-US" sz="34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400" dirty="0" err="1">
                <a:latin typeface="Times New Roman" panose="02020603050405020304" pitchFamily="18" charset="0"/>
                <a:ea typeface="Arial" panose="020B0604020202020204" pitchFamily="34" charset="0"/>
                <a:cs typeface="Times New Roman" panose="02020603050405020304" pitchFamily="18" charset="0"/>
              </a:rPr>
              <a:t>biểu</a:t>
            </a:r>
            <a:r>
              <a:rPr lang="en-US" altLang="en-US" sz="34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400" dirty="0" err="1">
                <a:latin typeface="Times New Roman" panose="02020603050405020304" pitchFamily="18" charset="0"/>
                <a:ea typeface="Arial" panose="020B0604020202020204" pitchFamily="34" charset="0"/>
                <a:cs typeface="Times New Roman" panose="02020603050405020304" pitchFamily="18" charset="0"/>
              </a:rPr>
              <a:t>diễn</a:t>
            </a:r>
            <a:r>
              <a:rPr lang="en-US" altLang="en-US" sz="3400" dirty="0">
                <a:latin typeface="Times New Roman" panose="02020603050405020304" pitchFamily="18" charset="0"/>
                <a:ea typeface="Arial" panose="020B0604020202020204" pitchFamily="34" charset="0"/>
                <a:cs typeface="Times New Roman" panose="02020603050405020304" pitchFamily="18" charset="0"/>
              </a:rPr>
              <a:t> </a:t>
            </a:r>
            <a:r>
              <a:rPr lang="vi-VN" altLang="en-US" sz="3400" dirty="0">
                <a:latin typeface="Times New Roman" panose="02020603050405020304" pitchFamily="18" charset="0"/>
                <a:ea typeface="Arial" panose="020B0604020202020204" pitchFamily="34" charset="0"/>
                <a:cs typeface="Times New Roman" panose="02020603050405020304" pitchFamily="18" charset="0"/>
              </a:rPr>
              <a:t>thành phần phần trăm về khối lượng các nguyên tố </a:t>
            </a:r>
            <a:r>
              <a:rPr lang="en-US" altLang="en-US" sz="3400" dirty="0" err="1">
                <a:latin typeface="Times New Roman" panose="02020603050405020304" pitchFamily="18" charset="0"/>
                <a:ea typeface="Arial" panose="020B0604020202020204" pitchFamily="34" charset="0"/>
                <a:cs typeface="Times New Roman" panose="02020603050405020304" pitchFamily="18" charset="0"/>
              </a:rPr>
              <a:t>trong</a:t>
            </a:r>
            <a:r>
              <a:rPr lang="en-US" altLang="en-US" sz="34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400" dirty="0" err="1">
                <a:latin typeface="Times New Roman" panose="02020603050405020304" pitchFamily="18" charset="0"/>
                <a:ea typeface="Arial" panose="020B0604020202020204" pitchFamily="34" charset="0"/>
                <a:cs typeface="Times New Roman" panose="02020603050405020304" pitchFamily="18" charset="0"/>
              </a:rPr>
              <a:t>vỏ</a:t>
            </a:r>
            <a:r>
              <a:rPr lang="en-US" altLang="en-US" sz="34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400" dirty="0" err="1">
                <a:latin typeface="Times New Roman" panose="02020603050405020304" pitchFamily="18" charset="0"/>
                <a:ea typeface="Arial" panose="020B0604020202020204" pitchFamily="34" charset="0"/>
                <a:cs typeface="Times New Roman" panose="02020603050405020304" pitchFamily="18" charset="0"/>
              </a:rPr>
              <a:t>Trái</a:t>
            </a:r>
            <a:r>
              <a:rPr lang="en-US" altLang="en-US" sz="34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400" dirty="0" err="1">
                <a:latin typeface="Times New Roman" panose="02020603050405020304" pitchFamily="18" charset="0"/>
                <a:ea typeface="Arial" panose="020B0604020202020204" pitchFamily="34" charset="0"/>
                <a:cs typeface="Times New Roman" panose="02020603050405020304" pitchFamily="18" charset="0"/>
              </a:rPr>
              <a:t>Đất</a:t>
            </a:r>
            <a:r>
              <a:rPr lang="vi-VN" altLang="en-US" sz="3400" dirty="0">
                <a:latin typeface="Times New Roman" panose="02020603050405020304" pitchFamily="18" charset="0"/>
                <a:ea typeface="Arial" panose="020B0604020202020204" pitchFamily="34" charset="0"/>
                <a:cs typeface="Times New Roman" panose="02020603050405020304" pitchFamily="18" charset="0"/>
              </a:rPr>
              <a:t>. Đọc biểu đồ và rút ra nhận xét về hàm lượng các nguyên tố trong vỏ </a:t>
            </a:r>
            <a:r>
              <a:rPr lang="en-US" altLang="en-US" sz="3400" dirty="0">
                <a:latin typeface="Times New Roman" panose="02020603050405020304" pitchFamily="18" charset="0"/>
                <a:ea typeface="Arial" panose="020B0604020202020204" pitchFamily="34" charset="0"/>
                <a:cs typeface="Times New Roman" panose="02020603050405020304" pitchFamily="18" charset="0"/>
              </a:rPr>
              <a:t>T</a:t>
            </a:r>
            <a:r>
              <a:rPr lang="vi-VN" altLang="en-US" sz="3400" dirty="0">
                <a:latin typeface="Times New Roman" panose="02020603050405020304" pitchFamily="18" charset="0"/>
                <a:ea typeface="Arial" panose="020B0604020202020204" pitchFamily="34" charset="0"/>
                <a:cs typeface="Times New Roman" panose="02020603050405020304" pitchFamily="18" charset="0"/>
              </a:rPr>
              <a:t>rái </a:t>
            </a:r>
            <a:r>
              <a:rPr lang="en-US" altLang="en-US" sz="3400" dirty="0">
                <a:latin typeface="Times New Roman" panose="02020603050405020304" pitchFamily="18" charset="0"/>
                <a:ea typeface="Arial" panose="020B0604020202020204" pitchFamily="34" charset="0"/>
                <a:cs typeface="Times New Roman" panose="02020603050405020304" pitchFamily="18" charset="0"/>
              </a:rPr>
              <a:t>Đ</a:t>
            </a:r>
            <a:r>
              <a:rPr lang="vi-VN" altLang="en-US" sz="3400" dirty="0">
                <a:latin typeface="Times New Roman" panose="02020603050405020304" pitchFamily="18" charset="0"/>
                <a:ea typeface="Arial" panose="020B0604020202020204" pitchFamily="34" charset="0"/>
                <a:cs typeface="Times New Roman" panose="02020603050405020304" pitchFamily="18" charset="0"/>
              </a:rPr>
              <a:t>ất.</a:t>
            </a:r>
          </a:p>
        </p:txBody>
      </p:sp>
      <p:pic>
        <p:nvPicPr>
          <p:cNvPr id="5" name="Picture 4" descr="A cartoon of a child&#10;&#10;Description automatically generated with medium confidence">
            <a:extLst>
              <a:ext uri="{FF2B5EF4-FFF2-40B4-BE49-F238E27FC236}">
                <a16:creationId xmlns:a16="http://schemas.microsoft.com/office/drawing/2014/main" id="{8005FDE5-A446-11F8-109B-344F13CC0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964" y="5010755"/>
            <a:ext cx="1192696" cy="153374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C378BD64-0533-FF12-B290-03F349FE9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1836"/>
            <a:ext cx="1367531" cy="1696164"/>
          </a:xfrm>
          <a:prstGeom prst="rect">
            <a:avLst/>
          </a:prstGeom>
        </p:spPr>
      </p:pic>
    </p:spTree>
    <p:extLst>
      <p:ext uri="{BB962C8B-B14F-4D97-AF65-F5344CB8AC3E}">
        <p14:creationId xmlns:p14="http://schemas.microsoft.com/office/powerpoint/2010/main" val="172579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4C31765-F26D-1596-73D0-BF604194DFBB}"/>
              </a:ext>
            </a:extLst>
          </p:cNvPr>
          <p:cNvGrpSpPr/>
          <p:nvPr/>
        </p:nvGrpSpPr>
        <p:grpSpPr>
          <a:xfrm>
            <a:off x="885217" y="852406"/>
            <a:ext cx="10865151" cy="5046764"/>
            <a:chOff x="885217" y="852406"/>
            <a:chExt cx="10865151" cy="5046764"/>
          </a:xfrm>
        </p:grpSpPr>
        <p:sp>
          <p:nvSpPr>
            <p:cNvPr id="2" name="任意多边形 13">
              <a:extLst>
                <a:ext uri="{FF2B5EF4-FFF2-40B4-BE49-F238E27FC236}">
                  <a16:creationId xmlns:a16="http://schemas.microsoft.com/office/drawing/2014/main" id="{6ED579CE-A8B6-9768-385A-9754C3430957}"/>
                </a:ext>
              </a:extLst>
            </p:cNvPr>
            <p:cNvSpPr/>
            <p:nvPr/>
          </p:nvSpPr>
          <p:spPr>
            <a:xfrm rot="16200000">
              <a:off x="3660010" y="-1922387"/>
              <a:ext cx="5046764" cy="10596350"/>
            </a:xfrm>
            <a:custGeom>
              <a:avLst/>
              <a:gdLst>
                <a:gd name="connsiteX0" fmla="*/ 1376218 w 1385455"/>
                <a:gd name="connsiteY0" fmla="*/ 794328 h 3205018"/>
                <a:gd name="connsiteX1" fmla="*/ 1376218 w 1385455"/>
                <a:gd name="connsiteY1" fmla="*/ 0 h 3205018"/>
                <a:gd name="connsiteX2" fmla="*/ 0 w 1385455"/>
                <a:gd name="connsiteY2" fmla="*/ 0 h 3205018"/>
                <a:gd name="connsiteX3" fmla="*/ 0 w 1385455"/>
                <a:gd name="connsiteY3" fmla="*/ 3205018 h 3205018"/>
                <a:gd name="connsiteX4" fmla="*/ 1385455 w 1385455"/>
                <a:gd name="connsiteY4" fmla="*/ 3205018 h 3205018"/>
                <a:gd name="connsiteX5" fmla="*/ 1385455 w 1385455"/>
                <a:gd name="connsiteY5" fmla="*/ 2660073 h 320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455" h="3205018">
                  <a:moveTo>
                    <a:pt x="1376218" y="794328"/>
                  </a:moveTo>
                  <a:lnTo>
                    <a:pt x="1376218" y="0"/>
                  </a:lnTo>
                  <a:lnTo>
                    <a:pt x="0" y="0"/>
                  </a:lnTo>
                  <a:lnTo>
                    <a:pt x="0" y="3205018"/>
                  </a:lnTo>
                  <a:lnTo>
                    <a:pt x="1385455" y="3205018"/>
                  </a:lnTo>
                  <a:lnTo>
                    <a:pt x="1385455" y="2660073"/>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C3300"/>
                </a:solidFill>
                <a:latin typeface="Times New Roman" panose="02020603050405020304" pitchFamily="18" charset="0"/>
                <a:cs typeface="Times New Roman" panose="02020603050405020304" pitchFamily="18" charset="0"/>
              </a:endParaRPr>
            </a:p>
          </p:txBody>
        </p:sp>
        <p:sp>
          <p:nvSpPr>
            <p:cNvPr id="4" name="Rectangle 15">
              <a:extLst>
                <a:ext uri="{FF2B5EF4-FFF2-40B4-BE49-F238E27FC236}">
                  <a16:creationId xmlns:a16="http://schemas.microsoft.com/office/drawing/2014/main" id="{3A7EC5D7-51EC-24C0-9709-F30FE4BC4FF5}"/>
                </a:ext>
              </a:extLst>
            </p:cNvPr>
            <p:cNvSpPr>
              <a:spLocks noChangeArrowheads="1"/>
            </p:cNvSpPr>
            <p:nvPr/>
          </p:nvSpPr>
          <p:spPr bwMode="auto">
            <a:xfrm>
              <a:off x="1039067" y="1168836"/>
              <a:ext cx="10248233" cy="473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pPr>
              <a:r>
                <a:rPr lang="vi-VN" altLang="en-US" sz="2400" b="1" dirty="0">
                  <a:solidFill>
                    <a:srgbClr val="2D461A"/>
                  </a:solidFill>
                  <a:latin typeface="Times New Roman" panose="02020603050405020304" pitchFamily="18" charset="0"/>
                  <a:ea typeface="Arial" panose="020B0604020202020204" pitchFamily="34" charset="0"/>
                  <a:cs typeface="Times New Roman" panose="02020603050405020304" pitchFamily="18" charset="0"/>
                </a:rPr>
                <a:t>Câu 1. </a:t>
              </a:r>
              <a:r>
                <a:rPr lang="vi-VN" altLang="en-US" sz="2400" dirty="0">
                  <a:latin typeface="Times New Roman" panose="02020603050405020304" pitchFamily="18" charset="0"/>
                  <a:ea typeface="Arial" panose="020B0604020202020204" pitchFamily="34" charset="0"/>
                  <a:cs typeface="Times New Roman" panose="02020603050405020304" pitchFamily="18" charset="0"/>
                </a:rPr>
                <a:t>Tìm hiểu thành phần hóa học của một số loại đá</a:t>
              </a:r>
            </a:p>
            <a:p>
              <a:pPr algn="just">
                <a:lnSpc>
                  <a:spcPct val="115000"/>
                </a:lnSpc>
              </a:pPr>
              <a:r>
                <a:rPr lang="vi-VN" altLang="en-US" sz="2400" dirty="0">
                  <a:latin typeface="Times New Roman" panose="02020603050405020304" pitchFamily="18" charset="0"/>
                  <a:ea typeface="Arial" panose="020B0604020202020204" pitchFamily="34" charset="0"/>
                  <a:cs typeface="Times New Roman" panose="02020603050405020304" pitchFamily="18" charset="0"/>
                </a:rPr>
                <a:t>Quan sát hình 33.1 và cho biết:</a:t>
              </a:r>
            </a:p>
            <a:p>
              <a:pPr algn="just">
                <a:lnSpc>
                  <a:spcPct val="115000"/>
                </a:lnSpc>
              </a:pPr>
              <a:r>
                <a:rPr lang="vi-VN" altLang="en-US" sz="2400" dirty="0">
                  <a:latin typeface="Times New Roman" panose="02020603050405020304" pitchFamily="18" charset="0"/>
                  <a:ea typeface="Arial" panose="020B0604020202020204" pitchFamily="34" charset="0"/>
                  <a:cs typeface="Times New Roman" panose="02020603050405020304" pitchFamily="18" charset="0"/>
                </a:rPr>
                <a:t>a) Các loại đá trong hình được tạo thành chủ yếu từ các nguyên tố hóa học nào?</a:t>
              </a:r>
            </a:p>
            <a:p>
              <a:pPr algn="just">
                <a:lnSpc>
                  <a:spcPct val="115000"/>
                </a:lnSpc>
              </a:pPr>
              <a:r>
                <a:rPr lang="vi-VN" altLang="en-US" sz="2400" dirty="0">
                  <a:latin typeface="Times New Roman" panose="02020603050405020304" pitchFamily="18" charset="0"/>
                  <a:ea typeface="Arial" panose="020B0604020202020204" pitchFamily="34" charset="0"/>
                  <a:cs typeface="Times New Roman" panose="02020603050405020304" pitchFamily="18" charset="0"/>
                </a:rPr>
                <a:t>b) Các chất có trong thành phần chủ yếu của các loại đá trên thuộc loại hợp chất hóa học nào?</a:t>
              </a:r>
            </a:p>
            <a:p>
              <a:pPr algn="just">
                <a:lnSpc>
                  <a:spcPct val="115000"/>
                </a:lnSpc>
              </a:pPr>
              <a:endParaRPr lang="en-US" altLang="en-US" sz="2400" b="1" dirty="0">
                <a:solidFill>
                  <a:srgbClr val="2D461A"/>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endParaRPr lang="en-US" altLang="en-US" sz="2400" b="1" dirty="0">
                <a:solidFill>
                  <a:srgbClr val="2D461A"/>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endParaRPr lang="en-US" altLang="en-US" sz="2400" b="1" dirty="0">
                <a:solidFill>
                  <a:srgbClr val="2D461A"/>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endParaRPr lang="en-US" altLang="en-US" sz="2400" b="1" dirty="0">
                <a:solidFill>
                  <a:srgbClr val="2D461A"/>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vi-VN" altLang="en-US" sz="2400" b="1" dirty="0">
                  <a:solidFill>
                    <a:srgbClr val="2D461A"/>
                  </a:solidFill>
                  <a:latin typeface="Times New Roman" panose="02020603050405020304" pitchFamily="18" charset="0"/>
                  <a:ea typeface="Arial" panose="020B0604020202020204" pitchFamily="34" charset="0"/>
                  <a:cs typeface="Times New Roman" panose="02020603050405020304" pitchFamily="18" charset="0"/>
                </a:rPr>
                <a:t>Câu </a:t>
              </a:r>
              <a:r>
                <a:rPr lang="en-US" altLang="en-US" sz="2400" b="1" dirty="0">
                  <a:solidFill>
                    <a:srgbClr val="2D461A"/>
                  </a:solidFill>
                  <a:latin typeface="Times New Roman" panose="02020603050405020304" pitchFamily="18" charset="0"/>
                  <a:ea typeface="Arial" panose="020B0604020202020204" pitchFamily="34" charset="0"/>
                  <a:cs typeface="Times New Roman" panose="02020603050405020304" pitchFamily="18" charset="0"/>
                </a:rPr>
                <a:t>2</a:t>
              </a:r>
              <a:r>
                <a:rPr lang="vi-VN" altLang="en-US" sz="2400" b="1" dirty="0">
                  <a:solidFill>
                    <a:srgbClr val="2D461A"/>
                  </a:solidFill>
                  <a:latin typeface="Times New Roman" panose="02020603050405020304" pitchFamily="18" charset="0"/>
                  <a:ea typeface="Arial" panose="020B0604020202020204" pitchFamily="34" charset="0"/>
                  <a:cs typeface="Times New Roman" panose="02020603050405020304" pitchFamily="18" charset="0"/>
                </a:rPr>
                <a:t>. </a:t>
              </a:r>
              <a:r>
                <a:rPr lang="vi-VN" altLang="en-US" sz="2400" dirty="0">
                  <a:latin typeface="Times New Roman" panose="02020603050405020304" pitchFamily="18" charset="0"/>
                  <a:ea typeface="Arial" panose="020B0604020202020204" pitchFamily="34" charset="0"/>
                  <a:cs typeface="Times New Roman" panose="02020603050405020304" pitchFamily="18" charset="0"/>
                </a:rPr>
                <a:t>Hãy cho biết các dạng chất chủ yếu có trong vỏ Trái Đất có thể chia thành những dạng nào. Lấy ví dụ minh họa.</a:t>
              </a:r>
            </a:p>
          </p:txBody>
        </p:sp>
        <p:pic>
          <p:nvPicPr>
            <p:cNvPr id="9" name="Picture 8" descr="Clear Quartz Meaning: Healing Properties &amp; Uses">
              <a:extLst>
                <a:ext uri="{FF2B5EF4-FFF2-40B4-BE49-F238E27FC236}">
                  <a16:creationId xmlns:a16="http://schemas.microsoft.com/office/drawing/2014/main" id="{B1AC3978-9C1F-80A0-CFBB-50AD832851DB}"/>
                </a:ext>
              </a:extLst>
            </p:cNvPr>
            <p:cNvPicPr>
              <a:picLocks noChangeAspect="1"/>
            </p:cNvPicPr>
            <p:nvPr/>
          </p:nvPicPr>
          <p:blipFill>
            <a:blip r:embed="rId2" cstate="print">
              <a:extLst>
                <a:ext uri="{28A0092B-C50C-407E-A947-70E740481C1C}">
                  <a14:useLocalDpi xmlns:a14="http://schemas.microsoft.com/office/drawing/2010/main" val="0"/>
                </a:ext>
              </a:extLst>
            </a:blip>
            <a:srcRect l="12992" t="5585" r="11819" b="5162"/>
            <a:stretch>
              <a:fillRect/>
            </a:stretch>
          </p:blipFill>
          <p:spPr>
            <a:xfrm>
              <a:off x="1502135" y="3341744"/>
              <a:ext cx="1496175" cy="1184451"/>
            </a:xfrm>
            <a:prstGeom prst="rect">
              <a:avLst/>
            </a:prstGeom>
            <a:noFill/>
            <a:ln>
              <a:noFill/>
            </a:ln>
          </p:spPr>
        </p:pic>
        <p:pic>
          <p:nvPicPr>
            <p:cNvPr id="10" name="Picture 9" descr="Dolomit drúza sběratelská - a-diamond.eu jewels">
              <a:extLst>
                <a:ext uri="{FF2B5EF4-FFF2-40B4-BE49-F238E27FC236}">
                  <a16:creationId xmlns:a16="http://schemas.microsoft.com/office/drawing/2014/main" id="{B0BAA84C-1D57-F7CE-3B19-0B1ECB83B375}"/>
                </a:ext>
              </a:extLst>
            </p:cNvPr>
            <p:cNvPicPr>
              <a:picLocks noChangeAspect="1"/>
            </p:cNvPicPr>
            <p:nvPr/>
          </p:nvPicPr>
          <p:blipFill>
            <a:blip r:embed="rId3" cstate="print">
              <a:extLst>
                <a:ext uri="{28A0092B-C50C-407E-A947-70E740481C1C}">
                  <a14:useLocalDpi xmlns:a14="http://schemas.microsoft.com/office/drawing/2010/main" val="0"/>
                </a:ext>
              </a:extLst>
            </a:blip>
            <a:srcRect l="17155" t="9101" r="20663" b="7590"/>
            <a:stretch>
              <a:fillRect/>
            </a:stretch>
          </p:blipFill>
          <p:spPr>
            <a:xfrm>
              <a:off x="3819241" y="3292880"/>
              <a:ext cx="1367700" cy="1119859"/>
            </a:xfrm>
            <a:prstGeom prst="rect">
              <a:avLst/>
            </a:prstGeom>
            <a:noFill/>
            <a:ln>
              <a:noFill/>
            </a:ln>
          </p:spPr>
        </p:pic>
        <p:pic>
          <p:nvPicPr>
            <p:cNvPr id="11" name="Picture 10">
              <a:extLst>
                <a:ext uri="{FF2B5EF4-FFF2-40B4-BE49-F238E27FC236}">
                  <a16:creationId xmlns:a16="http://schemas.microsoft.com/office/drawing/2014/main" id="{D73AA0F6-A178-295B-91FB-0B164E66C1C8}"/>
                </a:ext>
              </a:extLst>
            </p:cNvPr>
            <p:cNvPicPr>
              <a:picLocks noChangeAspect="1"/>
            </p:cNvPicPr>
            <p:nvPr/>
          </p:nvPicPr>
          <p:blipFill>
            <a:blip r:embed="rId4">
              <a:extLst>
                <a:ext uri="{28A0092B-C50C-407E-A947-70E740481C1C}">
                  <a14:useLocalDpi xmlns:a14="http://schemas.microsoft.com/office/drawing/2010/main" val="0"/>
                </a:ext>
              </a:extLst>
            </a:blip>
            <a:srcRect l="12728" t="18183" r="7487" b="15671"/>
            <a:stretch>
              <a:fillRect/>
            </a:stretch>
          </p:blipFill>
          <p:spPr>
            <a:xfrm>
              <a:off x="6236065" y="3292880"/>
              <a:ext cx="1908623" cy="1134461"/>
            </a:xfrm>
            <a:prstGeom prst="rect">
              <a:avLst/>
            </a:prstGeom>
            <a:ln>
              <a:noFill/>
            </a:ln>
            <a:effectLst/>
          </p:spPr>
        </p:pic>
        <p:pic>
          <p:nvPicPr>
            <p:cNvPr id="12" name="Picture 11">
              <a:extLst>
                <a:ext uri="{FF2B5EF4-FFF2-40B4-BE49-F238E27FC236}">
                  <a16:creationId xmlns:a16="http://schemas.microsoft.com/office/drawing/2014/main" id="{79DBC361-4D22-6382-7A6C-DAE8C31330DB}"/>
                </a:ext>
              </a:extLst>
            </p:cNvPr>
            <p:cNvPicPr>
              <a:picLocks noChangeAspect="1"/>
            </p:cNvPicPr>
            <p:nvPr/>
          </p:nvPicPr>
          <p:blipFill>
            <a:blip r:embed="rId5">
              <a:extLst>
                <a:ext uri="{28A0092B-C50C-407E-A947-70E740481C1C}">
                  <a14:useLocalDpi xmlns:a14="http://schemas.microsoft.com/office/drawing/2010/main" val="0"/>
                </a:ext>
              </a:extLst>
            </a:blip>
            <a:srcRect t="8410"/>
            <a:stretch>
              <a:fillRect/>
            </a:stretch>
          </p:blipFill>
          <p:spPr>
            <a:xfrm>
              <a:off x="9392112" y="3227651"/>
              <a:ext cx="1417820" cy="1298544"/>
            </a:xfrm>
            <a:prstGeom prst="rect">
              <a:avLst/>
            </a:prstGeom>
            <a:noFill/>
            <a:ln>
              <a:noFill/>
            </a:ln>
          </p:spPr>
        </p:pic>
        <p:sp>
          <p:nvSpPr>
            <p:cNvPr id="13" name="TextBox 12">
              <a:extLst>
                <a:ext uri="{FF2B5EF4-FFF2-40B4-BE49-F238E27FC236}">
                  <a16:creationId xmlns:a16="http://schemas.microsoft.com/office/drawing/2014/main" id="{5D46FC87-5710-C9F2-A12E-C07D2D44805A}"/>
                </a:ext>
              </a:extLst>
            </p:cNvPr>
            <p:cNvSpPr txBox="1"/>
            <p:nvPr/>
          </p:nvSpPr>
          <p:spPr>
            <a:xfrm>
              <a:off x="1247117" y="4582803"/>
              <a:ext cx="1908623" cy="369332"/>
            </a:xfrm>
            <a:prstGeom prst="rect">
              <a:avLst/>
            </a:prstGeom>
            <a:noFill/>
          </p:spPr>
          <p:txBody>
            <a:bodyPr wrap="square" rtlCol="0">
              <a:spAutoFit/>
            </a:bodyPr>
            <a:lstStyle/>
            <a:p>
              <a:pPr algn="ctr"/>
              <a:r>
                <a:rPr lang="en-US" b="1" dirty="0" err="1">
                  <a:solidFill>
                    <a:schemeClr val="accent3">
                      <a:lumMod val="50000"/>
                    </a:schemeClr>
                  </a:solidFill>
                  <a:latin typeface="Times New Roman" panose="02020603050405020304" pitchFamily="18" charset="0"/>
                  <a:cs typeface="Times New Roman" panose="02020603050405020304" pitchFamily="18" charset="0"/>
                </a:rPr>
                <a:t>Thạch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anh</a:t>
              </a:r>
              <a:r>
                <a:rPr lang="en-US" b="1" dirty="0">
                  <a:solidFill>
                    <a:schemeClr val="accent3">
                      <a:lumMod val="50000"/>
                    </a:schemeClr>
                  </a:solidFill>
                  <a:latin typeface="Times New Roman" panose="02020603050405020304" pitchFamily="18" charset="0"/>
                  <a:cs typeface="Times New Roman" panose="02020603050405020304" pitchFamily="18" charset="0"/>
                </a:rPr>
                <a:t> (SiO</a:t>
              </a:r>
              <a:r>
                <a:rPr lang="en-US" b="1" baseline="-25000" dirty="0">
                  <a:solidFill>
                    <a:schemeClr val="accent3">
                      <a:lumMod val="50000"/>
                    </a:schemeClr>
                  </a:solidFill>
                  <a:latin typeface="Times New Roman" panose="02020603050405020304" pitchFamily="18" charset="0"/>
                  <a:cs typeface="Times New Roman" panose="02020603050405020304" pitchFamily="18" charset="0"/>
                </a:rPr>
                <a:t>2</a:t>
              </a:r>
              <a:r>
                <a:rPr lang="en-US" b="1" dirty="0">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4A80841-467B-D753-A285-1422C976A39F}"/>
                </a:ext>
              </a:extLst>
            </p:cNvPr>
            <p:cNvSpPr txBox="1"/>
            <p:nvPr/>
          </p:nvSpPr>
          <p:spPr>
            <a:xfrm>
              <a:off x="3461393" y="4412739"/>
              <a:ext cx="1908623" cy="646331"/>
            </a:xfrm>
            <a:prstGeom prst="rect">
              <a:avLst/>
            </a:prstGeom>
            <a:noFill/>
          </p:spPr>
          <p:txBody>
            <a:bodyPr wrap="square" rtlCol="0">
              <a:spAutoFit/>
            </a:bodyPr>
            <a:lstStyle/>
            <a:p>
              <a:pPr algn="ctr"/>
              <a:r>
                <a:rPr lang="en-US" b="1" dirty="0">
                  <a:solidFill>
                    <a:schemeClr val="accent3">
                      <a:lumMod val="50000"/>
                    </a:schemeClr>
                  </a:solidFill>
                  <a:latin typeface="Times New Roman" panose="02020603050405020304" pitchFamily="18" charset="0"/>
                  <a:cs typeface="Times New Roman" panose="02020603050405020304" pitchFamily="18" charset="0"/>
                </a:rPr>
                <a:t>Dolomite</a:t>
              </a:r>
            </a:p>
            <a:p>
              <a:pPr algn="ctr"/>
              <a:r>
                <a:rPr lang="en-US" b="1" dirty="0">
                  <a:solidFill>
                    <a:schemeClr val="accent3">
                      <a:lumMod val="50000"/>
                    </a:schemeClr>
                  </a:solidFill>
                  <a:latin typeface="Times New Roman" panose="02020603050405020304" pitchFamily="18" charset="0"/>
                  <a:cs typeface="Times New Roman" panose="02020603050405020304" pitchFamily="18" charset="0"/>
                </a:rPr>
                <a:t>(CaCO</a:t>
              </a:r>
              <a:r>
                <a:rPr lang="en-US" b="1" baseline="-25000" dirty="0">
                  <a:solidFill>
                    <a:schemeClr val="accent3">
                      <a:lumMod val="50000"/>
                    </a:schemeClr>
                  </a:solidFill>
                  <a:latin typeface="Times New Roman" panose="02020603050405020304" pitchFamily="18" charset="0"/>
                  <a:cs typeface="Times New Roman" panose="02020603050405020304" pitchFamily="18" charset="0"/>
                </a:rPr>
                <a:t>3</a:t>
              </a:r>
              <a:r>
                <a:rPr lang="en-US" b="1" dirty="0">
                  <a:solidFill>
                    <a:schemeClr val="accent3">
                      <a:lumMod val="50000"/>
                    </a:schemeClr>
                  </a:solidFill>
                  <a:latin typeface="Times New Roman" panose="02020603050405020304" pitchFamily="18" charset="0"/>
                  <a:cs typeface="Times New Roman" panose="02020603050405020304" pitchFamily="18" charset="0"/>
                </a:rPr>
                <a:t>.MgCO</a:t>
              </a:r>
              <a:r>
                <a:rPr lang="en-US" b="1" baseline="-25000" dirty="0">
                  <a:solidFill>
                    <a:schemeClr val="accent3">
                      <a:lumMod val="50000"/>
                    </a:schemeClr>
                  </a:solidFill>
                  <a:latin typeface="Times New Roman" panose="02020603050405020304" pitchFamily="18" charset="0"/>
                  <a:cs typeface="Times New Roman" panose="02020603050405020304" pitchFamily="18" charset="0"/>
                </a:rPr>
                <a:t>3</a:t>
              </a:r>
              <a:r>
                <a:rPr lang="en-US" b="1" dirty="0">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B3C67CB2-F7FC-36F9-69B3-CA498290114F}"/>
                </a:ext>
              </a:extLst>
            </p:cNvPr>
            <p:cNvSpPr txBox="1"/>
            <p:nvPr/>
          </p:nvSpPr>
          <p:spPr>
            <a:xfrm>
              <a:off x="5388820" y="4401065"/>
              <a:ext cx="3376165" cy="646331"/>
            </a:xfrm>
            <a:prstGeom prst="rect">
              <a:avLst/>
            </a:prstGeom>
            <a:noFill/>
          </p:spPr>
          <p:txBody>
            <a:bodyPr wrap="square" rtlCol="0">
              <a:spAutoFit/>
            </a:bodyPr>
            <a:lstStyle/>
            <a:p>
              <a:pPr algn="ctr"/>
              <a:r>
                <a:rPr lang="en-US" b="1" dirty="0" err="1">
                  <a:solidFill>
                    <a:schemeClr val="accent3">
                      <a:lumMod val="50000"/>
                    </a:schemeClr>
                  </a:solidFill>
                  <a:latin typeface="Times New Roman" panose="02020603050405020304" pitchFamily="18" charset="0"/>
                  <a:cs typeface="Times New Roman" panose="02020603050405020304" pitchFamily="18" charset="0"/>
                </a:rPr>
                <a:t>Đá</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hoa</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cương</a:t>
              </a:r>
              <a:r>
                <a:rPr lang="en-US" b="1" dirty="0">
                  <a:solidFill>
                    <a:schemeClr val="accent3">
                      <a:lumMod val="50000"/>
                    </a:schemeClr>
                  </a:solidFill>
                  <a:latin typeface="Times New Roman" panose="02020603050405020304" pitchFamily="18" charset="0"/>
                  <a:cs typeface="Times New Roman" panose="02020603050405020304" pitchFamily="18" charset="0"/>
                </a:rPr>
                <a:t>/</a:t>
              </a:r>
              <a:r>
                <a:rPr lang="en-US" b="1" dirty="0" err="1">
                  <a:solidFill>
                    <a:schemeClr val="accent3">
                      <a:lumMod val="50000"/>
                    </a:schemeClr>
                  </a:solidFill>
                  <a:latin typeface="Times New Roman" panose="02020603050405020304" pitchFamily="18" charset="0"/>
                  <a:cs typeface="Times New Roman" panose="02020603050405020304" pitchFamily="18" charset="0"/>
                </a:rPr>
                <a:t>đá</a:t>
              </a:r>
              <a:r>
                <a:rPr lang="en-US" b="1" dirty="0">
                  <a:solidFill>
                    <a:schemeClr val="accent3">
                      <a:lumMod val="50000"/>
                    </a:schemeClr>
                  </a:solidFill>
                  <a:latin typeface="Times New Roman" panose="02020603050405020304" pitchFamily="18" charset="0"/>
                  <a:cs typeface="Times New Roman" panose="02020603050405020304" pitchFamily="18" charset="0"/>
                </a:rPr>
                <a:t> granite</a:t>
              </a:r>
            </a:p>
            <a:p>
              <a:pPr algn="ctr"/>
              <a:r>
                <a:rPr lang="en-US" b="1" dirty="0">
                  <a:solidFill>
                    <a:schemeClr val="accent3">
                      <a:lumMod val="50000"/>
                    </a:schemeClr>
                  </a:solidFill>
                  <a:latin typeface="Times New Roman" panose="02020603050405020304" pitchFamily="18" charset="0"/>
                  <a:cs typeface="Times New Roman" panose="02020603050405020304" pitchFamily="18" charset="0"/>
                </a:rPr>
                <a:t>(</a:t>
              </a:r>
              <a:r>
                <a:rPr lang="en-US" b="1" dirty="0" err="1">
                  <a:solidFill>
                    <a:schemeClr val="accent3">
                      <a:lumMod val="50000"/>
                    </a:schemeClr>
                  </a:solidFill>
                  <a:latin typeface="Times New Roman" panose="02020603050405020304" pitchFamily="18" charset="0"/>
                  <a:cs typeface="Times New Roman" panose="02020603050405020304" pitchFamily="18" charset="0"/>
                </a:rPr>
                <a:t>muối</a:t>
              </a:r>
              <a:r>
                <a:rPr lang="en-US" b="1" dirty="0">
                  <a:solidFill>
                    <a:schemeClr val="accent3">
                      <a:lumMod val="50000"/>
                    </a:schemeClr>
                  </a:solidFill>
                  <a:latin typeface="Times New Roman" panose="02020603050405020304" pitchFamily="18" charset="0"/>
                  <a:cs typeface="Times New Roman" panose="02020603050405020304" pitchFamily="18" charset="0"/>
                </a:rPr>
                <a:t> silicate </a:t>
              </a:r>
              <a:r>
                <a:rPr lang="en-US"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b="1" dirty="0">
                  <a:solidFill>
                    <a:schemeClr val="accent3">
                      <a:lumMod val="50000"/>
                    </a:schemeClr>
                  </a:solidFill>
                  <a:latin typeface="Times New Roman" panose="02020603050405020304" pitchFamily="18" charset="0"/>
                  <a:cs typeface="Times New Roman" panose="02020603050405020304" pitchFamily="18" charset="0"/>
                </a:rPr>
                <a:t> Al, Na, K, Ca)</a:t>
              </a:r>
            </a:p>
          </p:txBody>
        </p:sp>
        <p:sp>
          <p:nvSpPr>
            <p:cNvPr id="17" name="TextBox 16">
              <a:extLst>
                <a:ext uri="{FF2B5EF4-FFF2-40B4-BE49-F238E27FC236}">
                  <a16:creationId xmlns:a16="http://schemas.microsoft.com/office/drawing/2014/main" id="{C492EA36-8FB0-31E4-CAA4-12D620B1AE8D}"/>
                </a:ext>
              </a:extLst>
            </p:cNvPr>
            <p:cNvSpPr txBox="1"/>
            <p:nvPr/>
          </p:nvSpPr>
          <p:spPr>
            <a:xfrm>
              <a:off x="8374203" y="4392900"/>
              <a:ext cx="3376165" cy="646331"/>
            </a:xfrm>
            <a:prstGeom prst="rect">
              <a:avLst/>
            </a:prstGeom>
            <a:noFill/>
          </p:spPr>
          <p:txBody>
            <a:bodyPr wrap="square" rtlCol="0">
              <a:spAutoFit/>
            </a:bodyPr>
            <a:lstStyle/>
            <a:p>
              <a:pPr algn="ctr"/>
              <a:r>
                <a:rPr lang="en-US" b="1" dirty="0" err="1">
                  <a:solidFill>
                    <a:schemeClr val="accent3">
                      <a:lumMod val="50000"/>
                    </a:schemeClr>
                  </a:solidFill>
                  <a:latin typeface="Times New Roman" panose="02020603050405020304" pitchFamily="18" charset="0"/>
                  <a:cs typeface="Times New Roman" panose="02020603050405020304" pitchFamily="18" charset="0"/>
                </a:rPr>
                <a:t>Đá</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cẩm</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thạch</a:t>
              </a:r>
              <a:endParaRPr lang="en-US" b="1" dirty="0">
                <a:solidFill>
                  <a:schemeClr val="accent3">
                    <a:lumMod val="50000"/>
                  </a:schemeClr>
                </a:solidFill>
                <a:latin typeface="Times New Roman" panose="02020603050405020304" pitchFamily="18" charset="0"/>
                <a:cs typeface="Times New Roman" panose="02020603050405020304" pitchFamily="18" charset="0"/>
              </a:endParaRPr>
            </a:p>
            <a:p>
              <a:pPr algn="ctr"/>
              <a:r>
                <a:rPr lang="en-US" b="1" dirty="0">
                  <a:solidFill>
                    <a:schemeClr val="accent3">
                      <a:lumMod val="50000"/>
                    </a:schemeClr>
                  </a:solidFill>
                  <a:latin typeface="Times New Roman" panose="02020603050405020304" pitchFamily="18" charset="0"/>
                  <a:cs typeface="Times New Roman" panose="02020603050405020304" pitchFamily="18" charset="0"/>
                </a:rPr>
                <a:t>(CaCO</a:t>
              </a:r>
              <a:r>
                <a:rPr lang="en-US" b="1" baseline="-25000" dirty="0">
                  <a:solidFill>
                    <a:schemeClr val="accent3">
                      <a:lumMod val="50000"/>
                    </a:schemeClr>
                  </a:solidFill>
                  <a:latin typeface="Times New Roman" panose="02020603050405020304" pitchFamily="18" charset="0"/>
                  <a:cs typeface="Times New Roman" panose="02020603050405020304" pitchFamily="18" charset="0"/>
                </a:rPr>
                <a:t>3</a:t>
              </a:r>
              <a:r>
                <a:rPr lang="en-US" b="1" dirty="0">
                  <a:solidFill>
                    <a:schemeClr val="accent3">
                      <a:lumMod val="50000"/>
                    </a:schemeClr>
                  </a:solidFill>
                  <a:latin typeface="Times New Roman" panose="02020603050405020304" pitchFamily="18" charset="0"/>
                  <a:cs typeface="Times New Roman" panose="02020603050405020304" pitchFamily="18" charset="0"/>
                </a:rPr>
                <a:t>, CaCO</a:t>
              </a:r>
              <a:r>
                <a:rPr lang="en-US" b="1" baseline="-25000" dirty="0">
                  <a:solidFill>
                    <a:schemeClr val="accent3">
                      <a:lumMod val="50000"/>
                    </a:schemeClr>
                  </a:solidFill>
                  <a:latin typeface="Times New Roman" panose="02020603050405020304" pitchFamily="18" charset="0"/>
                  <a:cs typeface="Times New Roman" panose="02020603050405020304" pitchFamily="18" charset="0"/>
                </a:rPr>
                <a:t>3</a:t>
              </a:r>
              <a:r>
                <a:rPr lang="en-US" b="1" dirty="0">
                  <a:solidFill>
                    <a:schemeClr val="accent3">
                      <a:lumMod val="50000"/>
                    </a:schemeClr>
                  </a:solidFill>
                  <a:latin typeface="Times New Roman" panose="02020603050405020304" pitchFamily="18" charset="0"/>
                  <a:cs typeface="Times New Roman" panose="02020603050405020304" pitchFamily="18" charset="0"/>
                </a:rPr>
                <a:t>.MgCO</a:t>
              </a:r>
              <a:r>
                <a:rPr lang="en-US" b="1" baseline="-25000" dirty="0">
                  <a:solidFill>
                    <a:schemeClr val="accent3">
                      <a:lumMod val="50000"/>
                    </a:schemeClr>
                  </a:solidFill>
                  <a:latin typeface="Times New Roman" panose="02020603050405020304" pitchFamily="18" charset="0"/>
                  <a:cs typeface="Times New Roman" panose="02020603050405020304" pitchFamily="18" charset="0"/>
                </a:rPr>
                <a:t>3</a:t>
              </a:r>
              <a:r>
                <a:rPr lang="en-US" b="1" dirty="0">
                  <a:solidFill>
                    <a:schemeClr val="accent3">
                      <a:lumMod val="50000"/>
                    </a:schemeClr>
                  </a:solidFill>
                  <a:latin typeface="Times New Roman" panose="02020603050405020304" pitchFamily="18" charset="0"/>
                  <a:cs typeface="Times New Roman" panose="02020603050405020304" pitchFamily="18" charset="0"/>
                </a:rPr>
                <a:t>)</a:t>
              </a:r>
            </a:p>
          </p:txBody>
        </p:sp>
      </p:grpSp>
      <p:sp>
        <p:nvSpPr>
          <p:cNvPr id="3" name="矩形 7">
            <a:extLst>
              <a:ext uri="{FF2B5EF4-FFF2-40B4-BE49-F238E27FC236}">
                <a16:creationId xmlns:a16="http://schemas.microsoft.com/office/drawing/2014/main" id="{0EEE6087-5376-169C-874D-C7AFFA1D0C4B}"/>
              </a:ext>
            </a:extLst>
          </p:cNvPr>
          <p:cNvSpPr/>
          <p:nvPr/>
        </p:nvSpPr>
        <p:spPr>
          <a:xfrm>
            <a:off x="2887412" y="467684"/>
            <a:ext cx="6946701" cy="769441"/>
          </a:xfrm>
          <a:prstGeom prst="rect">
            <a:avLst/>
          </a:prstGeom>
          <a:solidFill>
            <a:srgbClr val="F8D8CA"/>
          </a:solidFill>
        </p:spPr>
        <p:txBody>
          <a:bodyPr wrap="square">
            <a:spAutoFit/>
          </a:bodyPr>
          <a:lstStyle/>
          <a:p>
            <a:pPr lvl="0" algn="ctr" fontAlgn="base">
              <a:spcBef>
                <a:spcPct val="0"/>
              </a:spcBef>
              <a:spcAft>
                <a:spcPct val="0"/>
              </a:spcAft>
            </a:pPr>
            <a:r>
              <a:rPr lang="en-US" altLang="zh-CN" sz="4400" b="1" dirty="0" err="1">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Phiếu</a:t>
            </a:r>
            <a:r>
              <a:rPr lang="en-US" altLang="zh-CN" sz="4400"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 </a:t>
            </a:r>
            <a:r>
              <a:rPr lang="en-US" altLang="zh-CN" sz="4400" b="1" dirty="0" err="1">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học</a:t>
            </a:r>
            <a:r>
              <a:rPr lang="en-US" altLang="zh-CN" sz="4400"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 </a:t>
            </a:r>
            <a:r>
              <a:rPr lang="en-US" altLang="zh-CN" sz="4400" b="1" dirty="0" err="1">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tập</a:t>
            </a:r>
            <a:r>
              <a:rPr lang="en-US" altLang="zh-CN" sz="4400"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 </a:t>
            </a:r>
            <a:r>
              <a:rPr lang="en-US" altLang="zh-CN" sz="4400" b="1" dirty="0" err="1">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số</a:t>
            </a:r>
            <a:r>
              <a:rPr lang="en-US" altLang="zh-CN" sz="4400" b="1" dirty="0">
                <a:solidFill>
                  <a:srgbClr val="FA2E2E"/>
                </a:solidFill>
                <a:latin typeface="Times New Roman" panose="02020603050405020304" pitchFamily="18" charset="0"/>
                <a:ea typeface="方正书宋简体" panose="03000509000000000000" pitchFamily="65" charset="-122"/>
                <a:cs typeface="Times New Roman" panose="02020603050405020304" pitchFamily="18" charset="0"/>
              </a:rPr>
              <a:t> 2</a:t>
            </a:r>
          </a:p>
        </p:txBody>
      </p:sp>
      <p:pic>
        <p:nvPicPr>
          <p:cNvPr id="5" name="Picture 4" descr="A cartoon of a child&#10;&#10;Description automatically generated with medium confidence">
            <a:extLst>
              <a:ext uri="{FF2B5EF4-FFF2-40B4-BE49-F238E27FC236}">
                <a16:creationId xmlns:a16="http://schemas.microsoft.com/office/drawing/2014/main" id="{67158955-9809-3341-FCE4-974C44E5C5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1886" y="5187764"/>
            <a:ext cx="1192696" cy="153374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7C4FC89-27AB-E63D-E6F7-27B6761739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51" y="5106553"/>
            <a:ext cx="1367531" cy="1696164"/>
          </a:xfrm>
          <a:prstGeom prst="rect">
            <a:avLst/>
          </a:prstGeom>
        </p:spPr>
      </p:pic>
    </p:spTree>
    <p:extLst>
      <p:ext uri="{BB962C8B-B14F-4D97-AF65-F5344CB8AC3E}">
        <p14:creationId xmlns:p14="http://schemas.microsoft.com/office/powerpoint/2010/main" val="64832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EB4789D-8CFB-21C1-BCE3-ECB335C66A28}"/>
              </a:ext>
            </a:extLst>
          </p:cNvPr>
          <p:cNvGraphicFramePr/>
          <p:nvPr>
            <p:extLst>
              <p:ext uri="{D42A27DB-BD31-4B8C-83A1-F6EECF244321}">
                <p14:modId xmlns:p14="http://schemas.microsoft.com/office/powerpoint/2010/main" val="1436884302"/>
              </p:ext>
            </p:extLst>
          </p:nvPr>
        </p:nvGraphicFramePr>
        <p:xfrm>
          <a:off x="6225395" y="1228167"/>
          <a:ext cx="6042325" cy="45942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867FADB-1167-795F-06D3-55C4DB8EF516}"/>
              </a:ext>
            </a:extLst>
          </p:cNvPr>
          <p:cNvSpPr txBox="1"/>
          <p:nvPr/>
        </p:nvSpPr>
        <p:spPr>
          <a:xfrm>
            <a:off x="618780" y="496743"/>
            <a:ext cx="10954439" cy="584775"/>
          </a:xfrm>
          <a:prstGeom prst="rect">
            <a:avLst/>
          </a:prstGeom>
          <a:solidFill>
            <a:schemeClr val="accent4">
              <a:lumMod val="20000"/>
              <a:lumOff val="80000"/>
            </a:schemeClr>
          </a:solidFill>
          <a:ln>
            <a:noFill/>
          </a:ln>
        </p:spPr>
        <p:txBody>
          <a:bodyPr wrap="square">
            <a:spAutoFit/>
          </a:bodyPr>
          <a:lstStyle/>
          <a:p>
            <a:pPr algn="just"/>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1.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Hàm</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lượng</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một</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nguyên</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tố</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hoá</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vỏ</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Trái</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Đất</a:t>
            </a:r>
            <a:endParaRPr lang="en-US" sz="3200" b="1" dirty="0">
              <a:solidFill>
                <a:srgbClr val="000000"/>
              </a:solidFill>
            </a:endParaRPr>
          </a:p>
        </p:txBody>
      </p:sp>
      <p:sp>
        <p:nvSpPr>
          <p:cNvPr id="8" name="TextBox 7">
            <a:extLst>
              <a:ext uri="{FF2B5EF4-FFF2-40B4-BE49-F238E27FC236}">
                <a16:creationId xmlns:a16="http://schemas.microsoft.com/office/drawing/2014/main" id="{D772A4AD-CF14-27A8-36C3-BB50E54B128F}"/>
              </a:ext>
            </a:extLst>
          </p:cNvPr>
          <p:cNvSpPr txBox="1"/>
          <p:nvPr/>
        </p:nvSpPr>
        <p:spPr>
          <a:xfrm>
            <a:off x="325482" y="2007598"/>
            <a:ext cx="6187462" cy="3246081"/>
          </a:xfrm>
          <a:prstGeom prst="rect">
            <a:avLst/>
          </a:prstGeom>
          <a:noFill/>
        </p:spPr>
        <p:txBody>
          <a:bodyPr wrap="square">
            <a:spAutoFit/>
          </a:bodyPr>
          <a:lstStyle/>
          <a:p>
            <a:pPr marL="457200" indent="-457200" algn="just">
              <a:lnSpc>
                <a:spcPct val="150000"/>
              </a:lnSpc>
              <a:buFontTx/>
              <a:buChar char="-"/>
            </a:pP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Vỏ</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Trái</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Đất</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tạo</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thành</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từ</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đơn</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chất</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hợp</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chất</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nguyên</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tố</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hoá</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en-US" sz="28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a:p>
            <a:pPr marL="457200" indent="-457200" algn="just">
              <a:lnSpc>
                <a:spcPct val="150000"/>
              </a:lnSpc>
              <a:buFontTx/>
              <a:buChar char="-"/>
            </a:pPr>
            <a:r>
              <a:rPr lang="en-US" sz="2800" dirty="0">
                <a:solidFill>
                  <a:srgbClr val="002060"/>
                </a:solidFill>
                <a:latin typeface="Times New Roman" panose="02020603050405020304" pitchFamily="18" charset="0"/>
                <a:cs typeface="Times New Roman" panose="02020603050405020304" pitchFamily="18" charset="0"/>
              </a:rPr>
              <a:t>Hai </a:t>
            </a:r>
            <a:r>
              <a:rPr lang="en-US" sz="2800" dirty="0" err="1">
                <a:solidFill>
                  <a:srgbClr val="002060"/>
                </a:solidFill>
                <a:latin typeface="Times New Roman" panose="02020603050405020304" pitchFamily="18" charset="0"/>
                <a:cs typeface="Times New Roman" panose="02020603050405020304" pitchFamily="18" charset="0"/>
              </a:rPr>
              <a:t>nguyên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phổ</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vỏ</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oxygen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silicon.</a:t>
            </a:r>
            <a:endParaRPr lang="en-US" sz="2800" dirty="0">
              <a:solidFill>
                <a:srgbClr val="002060"/>
              </a:solidFill>
            </a:endParaRPr>
          </a:p>
        </p:txBody>
      </p:sp>
    </p:spTree>
    <p:extLst>
      <p:ext uri="{BB962C8B-B14F-4D97-AF65-F5344CB8AC3E}">
        <p14:creationId xmlns:p14="http://schemas.microsoft.com/office/powerpoint/2010/main" val="36835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6F99AB-175D-89FE-DCF4-29372087F9F1}"/>
              </a:ext>
            </a:extLst>
          </p:cNvPr>
          <p:cNvSpPr txBox="1"/>
          <p:nvPr/>
        </p:nvSpPr>
        <p:spPr>
          <a:xfrm>
            <a:off x="618781" y="496743"/>
            <a:ext cx="6342736" cy="584775"/>
          </a:xfrm>
          <a:prstGeom prst="rect">
            <a:avLst/>
          </a:prstGeom>
          <a:solidFill>
            <a:schemeClr val="accent4">
              <a:lumMod val="20000"/>
              <a:lumOff val="80000"/>
            </a:schemeClr>
          </a:solidFill>
          <a:ln>
            <a:noFill/>
          </a:ln>
        </p:spPr>
        <p:txBody>
          <a:bodyPr wrap="square">
            <a:spAutoFit/>
          </a:bodyPr>
          <a:lstStyle/>
          <a:p>
            <a:pPr algn="ct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2.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Dạng</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chất</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vỏ</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Trái</a:t>
            </a:r>
            <a:r>
              <a:rPr lang="en-US"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Đất</a:t>
            </a:r>
            <a:endParaRPr lang="en-US" sz="3200" b="1" dirty="0">
              <a:solidFill>
                <a:srgbClr val="000000"/>
              </a:solidFill>
            </a:endParaRPr>
          </a:p>
        </p:txBody>
      </p:sp>
      <p:sp>
        <p:nvSpPr>
          <p:cNvPr id="4" name="TextBox 3">
            <a:extLst>
              <a:ext uri="{FF2B5EF4-FFF2-40B4-BE49-F238E27FC236}">
                <a16:creationId xmlns:a16="http://schemas.microsoft.com/office/drawing/2014/main" id="{2E300605-05D7-06A1-1316-EC289D0926A4}"/>
              </a:ext>
            </a:extLst>
          </p:cNvPr>
          <p:cNvSpPr txBox="1"/>
          <p:nvPr/>
        </p:nvSpPr>
        <p:spPr>
          <a:xfrm>
            <a:off x="618781" y="1447685"/>
            <a:ext cx="11212183" cy="1077218"/>
          </a:xfrm>
          <a:prstGeom prst="rect">
            <a:avLst/>
          </a:prstGeom>
          <a:noFill/>
        </p:spPr>
        <p:txBody>
          <a:bodyPr wrap="square">
            <a:spAutoFit/>
          </a:bodyPr>
          <a:lstStyle/>
          <a:p>
            <a:r>
              <a:rPr lang="vi-VN" sz="3200" dirty="0">
                <a:solidFill>
                  <a:srgbClr val="002060"/>
                </a:solidFill>
                <a:effectLst/>
                <a:latin typeface="Times New Roman" panose="02020603050405020304" pitchFamily="18" charset="0"/>
                <a:ea typeface="Calibri" panose="020F0502020204030204" pitchFamily="34" charset="0"/>
              </a:rPr>
              <a:t>Trong vỏ Trái Đất, các nguyên tố hoá học thường tồn tại ở dạng </a:t>
            </a:r>
            <a:r>
              <a:rPr lang="vi-VN" sz="3200" i="1" dirty="0">
                <a:solidFill>
                  <a:srgbClr val="002060"/>
                </a:solidFill>
                <a:effectLst/>
                <a:latin typeface="Times New Roman" panose="02020603050405020304" pitchFamily="18" charset="0"/>
                <a:ea typeface="Calibri" panose="020F0502020204030204" pitchFamily="34" charset="0"/>
              </a:rPr>
              <a:t>oxide và muối</a:t>
            </a:r>
            <a:r>
              <a:rPr lang="vi-VN" sz="3200" dirty="0">
                <a:solidFill>
                  <a:srgbClr val="002060"/>
                </a:solidFill>
                <a:effectLst/>
                <a:latin typeface="Times New Roman" panose="02020603050405020304" pitchFamily="18" charset="0"/>
                <a:ea typeface="Calibri" panose="020F0502020204030204" pitchFamily="34" charset="0"/>
              </a:rPr>
              <a:t>. Một số ít nguyên tố có dạng tồn tại là đơn chất.</a:t>
            </a:r>
            <a:endParaRPr lang="en-US" sz="3200" dirty="0">
              <a:solidFill>
                <a:srgbClr val="002060"/>
              </a:solidFill>
            </a:endParaRPr>
          </a:p>
        </p:txBody>
      </p:sp>
      <p:pic>
        <p:nvPicPr>
          <p:cNvPr id="5" name="Picture 2" descr="CÁT TRẮNG TỰ NHIÊN TẠI... - Cát trắng Cam Ranh - Cửa Hàng ...">
            <a:extLst>
              <a:ext uri="{FF2B5EF4-FFF2-40B4-BE49-F238E27FC236}">
                <a16:creationId xmlns:a16="http://schemas.microsoft.com/office/drawing/2014/main" id="{32BD4945-C3A7-D726-EEC4-4061AC583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300" y="3037063"/>
            <a:ext cx="2609849" cy="18288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6B1AEAE-9B61-E667-E699-7E7B868CF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5" y="3037063"/>
            <a:ext cx="2609850" cy="182879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10" descr="Quặng Lưu Huỳnh Thô Được Phân Lập Trên Màu Trắng Hình ảnh Sẵn có - Tải  xuống Hình ảnh Ngay bây giờ - iStock">
            <a:extLst>
              <a:ext uri="{FF2B5EF4-FFF2-40B4-BE49-F238E27FC236}">
                <a16:creationId xmlns:a16="http://schemas.microsoft.com/office/drawing/2014/main" id="{58EA29BF-04C4-37BB-7A71-923EC5E59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853" y="3029084"/>
            <a:ext cx="2609850" cy="182879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17B695-0270-1F79-30E0-60F1AE92D8BD}"/>
              </a:ext>
            </a:extLst>
          </p:cNvPr>
          <p:cNvSpPr txBox="1"/>
          <p:nvPr/>
        </p:nvSpPr>
        <p:spPr>
          <a:xfrm>
            <a:off x="911054" y="5024080"/>
            <a:ext cx="3148339" cy="707886"/>
          </a:xfrm>
          <a:prstGeom prst="rect">
            <a:avLst/>
          </a:prstGeom>
          <a:solidFill>
            <a:schemeClr val="bg1"/>
          </a:solidFill>
        </p:spPr>
        <p:txBody>
          <a:bodyPr wrap="square">
            <a:spAutoFit/>
          </a:bodyPr>
          <a:lstStyle/>
          <a:p>
            <a:pPr algn="ctr"/>
            <a:r>
              <a:rPr lang="en-US" sz="2000" b="1" dirty="0" err="1">
                <a:solidFill>
                  <a:srgbClr val="002060"/>
                </a:solidFill>
                <a:effectLst/>
                <a:latin typeface="Times New Roman" panose="02020603050405020304" pitchFamily="18" charset="0"/>
                <a:ea typeface="Calibri" panose="020F0502020204030204" pitchFamily="34" charset="0"/>
              </a:rPr>
              <a:t>Cát</a:t>
            </a:r>
            <a:r>
              <a:rPr lang="en-US" sz="2000" b="1" dirty="0">
                <a:solidFill>
                  <a:srgbClr val="002060"/>
                </a:solidFill>
                <a:effectLst/>
                <a:latin typeface="Times New Roman" panose="02020603050405020304" pitchFamily="18" charset="0"/>
                <a:ea typeface="Calibri" panose="020F0502020204030204" pitchFamily="34" charset="0"/>
              </a:rPr>
              <a:t> </a:t>
            </a:r>
            <a:r>
              <a:rPr lang="en-US" sz="2000" b="1" dirty="0" err="1">
                <a:solidFill>
                  <a:srgbClr val="002060"/>
                </a:solidFill>
                <a:effectLst/>
                <a:latin typeface="Times New Roman" panose="02020603050405020304" pitchFamily="18" charset="0"/>
                <a:ea typeface="Calibri" panose="020F0502020204030204" pitchFamily="34" charset="0"/>
              </a:rPr>
              <a:t>trắng</a:t>
            </a:r>
            <a:endParaRPr lang="en-US" sz="2000" b="1" dirty="0">
              <a:solidFill>
                <a:srgbClr val="002060"/>
              </a:solidFill>
              <a:effectLst/>
              <a:latin typeface="Times New Roman" panose="02020603050405020304" pitchFamily="18" charset="0"/>
              <a:ea typeface="Calibri" panose="020F0502020204030204" pitchFamily="34" charset="0"/>
            </a:endParaRPr>
          </a:p>
          <a:p>
            <a:pPr algn="ctr"/>
            <a:r>
              <a:rPr lang="en-US" sz="2000" b="1" dirty="0">
                <a:solidFill>
                  <a:srgbClr val="002060"/>
                </a:solidFill>
                <a:latin typeface="Times New Roman" panose="02020603050405020304" pitchFamily="18" charset="0"/>
                <a:ea typeface="Calibri" panose="020F0502020204030204" pitchFamily="34" charset="0"/>
              </a:rPr>
              <a:t>(</a:t>
            </a:r>
            <a:r>
              <a:rPr lang="en-US" sz="2000" b="1" dirty="0" err="1">
                <a:solidFill>
                  <a:srgbClr val="002060"/>
                </a:solidFill>
                <a:latin typeface="Times New Roman" panose="02020603050405020304" pitchFamily="18" charset="0"/>
                <a:ea typeface="Calibri" panose="020F0502020204030204" pitchFamily="34" charset="0"/>
              </a:rPr>
              <a:t>thành</a:t>
            </a:r>
            <a:r>
              <a:rPr lang="en-US" sz="2000" b="1" dirty="0">
                <a:solidFill>
                  <a:srgbClr val="002060"/>
                </a:solidFill>
                <a:latin typeface="Times New Roman" panose="02020603050405020304" pitchFamily="18" charset="0"/>
                <a:ea typeface="Calibri" panose="020F0502020204030204" pitchFamily="34" charset="0"/>
              </a:rPr>
              <a:t> </a:t>
            </a:r>
            <a:r>
              <a:rPr lang="en-US" sz="2000" b="1" dirty="0" err="1">
                <a:solidFill>
                  <a:srgbClr val="002060"/>
                </a:solidFill>
                <a:latin typeface="Times New Roman" panose="02020603050405020304" pitchFamily="18" charset="0"/>
                <a:ea typeface="Calibri" panose="020F0502020204030204" pitchFamily="34" charset="0"/>
              </a:rPr>
              <a:t>phần</a:t>
            </a:r>
            <a:r>
              <a:rPr lang="en-US" sz="2000" b="1" dirty="0">
                <a:solidFill>
                  <a:srgbClr val="002060"/>
                </a:solidFill>
                <a:latin typeface="Times New Roman" panose="02020603050405020304" pitchFamily="18" charset="0"/>
                <a:ea typeface="Calibri" panose="020F0502020204030204" pitchFamily="34" charset="0"/>
              </a:rPr>
              <a:t> </a:t>
            </a:r>
            <a:r>
              <a:rPr lang="en-US" sz="2000" b="1" dirty="0" err="1">
                <a:solidFill>
                  <a:srgbClr val="002060"/>
                </a:solidFill>
                <a:latin typeface="Times New Roman" panose="02020603050405020304" pitchFamily="18" charset="0"/>
                <a:ea typeface="Calibri" panose="020F0502020204030204" pitchFamily="34" charset="0"/>
              </a:rPr>
              <a:t>chính</a:t>
            </a:r>
            <a:r>
              <a:rPr lang="en-US" sz="2000" b="1" dirty="0">
                <a:solidFill>
                  <a:srgbClr val="002060"/>
                </a:solidFill>
                <a:latin typeface="Times New Roman" panose="02020603050405020304" pitchFamily="18" charset="0"/>
                <a:ea typeface="Calibri" panose="020F0502020204030204" pitchFamily="34" charset="0"/>
              </a:rPr>
              <a:t> </a:t>
            </a:r>
            <a:r>
              <a:rPr lang="en-US" sz="2000" b="1" dirty="0" err="1">
                <a:solidFill>
                  <a:srgbClr val="002060"/>
                </a:solidFill>
                <a:latin typeface="Times New Roman" panose="02020603050405020304" pitchFamily="18" charset="0"/>
                <a:ea typeface="Calibri" panose="020F0502020204030204" pitchFamily="34" charset="0"/>
              </a:rPr>
              <a:t>là</a:t>
            </a:r>
            <a:r>
              <a:rPr lang="en-US" sz="2000" b="1" dirty="0">
                <a:solidFill>
                  <a:srgbClr val="002060"/>
                </a:solidFill>
                <a:latin typeface="Times New Roman" panose="02020603050405020304" pitchFamily="18" charset="0"/>
                <a:ea typeface="Calibri" panose="020F0502020204030204" pitchFamily="34" charset="0"/>
              </a:rPr>
              <a:t> SiO</a:t>
            </a:r>
            <a:r>
              <a:rPr lang="en-US" sz="2000" b="1" baseline="-25000" dirty="0">
                <a:solidFill>
                  <a:srgbClr val="002060"/>
                </a:solidFill>
                <a:latin typeface="Times New Roman" panose="02020603050405020304" pitchFamily="18" charset="0"/>
                <a:ea typeface="Calibri" panose="020F0502020204030204" pitchFamily="34" charset="0"/>
              </a:rPr>
              <a:t>2</a:t>
            </a:r>
            <a:r>
              <a:rPr lang="en-US" sz="2000" b="1" dirty="0">
                <a:solidFill>
                  <a:srgbClr val="002060"/>
                </a:solidFill>
                <a:latin typeface="Times New Roman" panose="02020603050405020304" pitchFamily="18" charset="0"/>
                <a:ea typeface="Calibri" panose="020F0502020204030204" pitchFamily="34" charset="0"/>
              </a:rPr>
              <a:t>)</a:t>
            </a:r>
            <a:endParaRPr lang="en-US" sz="2000" b="1" dirty="0">
              <a:solidFill>
                <a:srgbClr val="002060"/>
              </a:solidFill>
            </a:endParaRPr>
          </a:p>
        </p:txBody>
      </p:sp>
      <p:sp>
        <p:nvSpPr>
          <p:cNvPr id="9" name="TextBox 8">
            <a:extLst>
              <a:ext uri="{FF2B5EF4-FFF2-40B4-BE49-F238E27FC236}">
                <a16:creationId xmlns:a16="http://schemas.microsoft.com/office/drawing/2014/main" id="{6689F21A-40FE-2B8D-B8C6-6A4EE18B47C3}"/>
              </a:ext>
            </a:extLst>
          </p:cNvPr>
          <p:cNvSpPr txBox="1"/>
          <p:nvPr/>
        </p:nvSpPr>
        <p:spPr>
          <a:xfrm>
            <a:off x="4521830" y="5024080"/>
            <a:ext cx="3148339" cy="707886"/>
          </a:xfrm>
          <a:prstGeom prst="rect">
            <a:avLst/>
          </a:prstGeom>
          <a:solidFill>
            <a:schemeClr val="bg1"/>
          </a:solidFill>
        </p:spPr>
        <p:txBody>
          <a:bodyPr wrap="square">
            <a:spAutoFit/>
          </a:bodyPr>
          <a:lstStyle/>
          <a:p>
            <a:pPr algn="ctr"/>
            <a:r>
              <a:rPr lang="en-US" sz="2000" b="1" dirty="0" err="1">
                <a:solidFill>
                  <a:srgbClr val="002060"/>
                </a:solidFill>
                <a:latin typeface="Times New Roman" panose="02020603050405020304" pitchFamily="18" charset="0"/>
                <a:ea typeface="Calibri" panose="020F0502020204030204" pitchFamily="34" charset="0"/>
              </a:rPr>
              <a:t>Đá</a:t>
            </a:r>
            <a:r>
              <a:rPr lang="en-US" sz="2000" b="1" dirty="0">
                <a:solidFill>
                  <a:srgbClr val="002060"/>
                </a:solidFill>
                <a:latin typeface="Times New Roman" panose="02020603050405020304" pitchFamily="18" charset="0"/>
                <a:ea typeface="Calibri" panose="020F0502020204030204" pitchFamily="34" charset="0"/>
              </a:rPr>
              <a:t> </a:t>
            </a:r>
            <a:r>
              <a:rPr lang="en-US" sz="2000" b="1" dirty="0" err="1">
                <a:solidFill>
                  <a:srgbClr val="002060"/>
                </a:solidFill>
                <a:latin typeface="Times New Roman" panose="02020603050405020304" pitchFamily="18" charset="0"/>
                <a:ea typeface="Calibri" panose="020F0502020204030204" pitchFamily="34" charset="0"/>
              </a:rPr>
              <a:t>vôi</a:t>
            </a:r>
            <a:endParaRPr lang="en-US" sz="2000" b="1" dirty="0">
              <a:solidFill>
                <a:srgbClr val="002060"/>
              </a:solidFill>
              <a:effectLst/>
              <a:latin typeface="Times New Roman" panose="02020603050405020304" pitchFamily="18" charset="0"/>
              <a:ea typeface="Calibri" panose="020F0502020204030204" pitchFamily="34" charset="0"/>
            </a:endParaRPr>
          </a:p>
          <a:p>
            <a:pPr algn="ctr"/>
            <a:r>
              <a:rPr lang="en-US" sz="2000" b="1" dirty="0">
                <a:solidFill>
                  <a:srgbClr val="002060"/>
                </a:solidFill>
                <a:latin typeface="Times New Roman" panose="02020603050405020304" pitchFamily="18" charset="0"/>
                <a:ea typeface="Calibri" panose="020F0502020204030204" pitchFamily="34" charset="0"/>
              </a:rPr>
              <a:t>(</a:t>
            </a:r>
            <a:r>
              <a:rPr lang="en-US" sz="2000" b="1" dirty="0" err="1">
                <a:solidFill>
                  <a:srgbClr val="002060"/>
                </a:solidFill>
                <a:latin typeface="Times New Roman" panose="02020603050405020304" pitchFamily="18" charset="0"/>
                <a:ea typeface="Calibri" panose="020F0502020204030204" pitchFamily="34" charset="0"/>
              </a:rPr>
              <a:t>thành</a:t>
            </a:r>
            <a:r>
              <a:rPr lang="en-US" sz="2000" b="1" dirty="0">
                <a:solidFill>
                  <a:srgbClr val="002060"/>
                </a:solidFill>
                <a:latin typeface="Times New Roman" panose="02020603050405020304" pitchFamily="18" charset="0"/>
                <a:ea typeface="Calibri" panose="020F0502020204030204" pitchFamily="34" charset="0"/>
              </a:rPr>
              <a:t> </a:t>
            </a:r>
            <a:r>
              <a:rPr lang="en-US" sz="2000" b="1" dirty="0" err="1">
                <a:solidFill>
                  <a:srgbClr val="002060"/>
                </a:solidFill>
                <a:latin typeface="Times New Roman" panose="02020603050405020304" pitchFamily="18" charset="0"/>
                <a:ea typeface="Calibri" panose="020F0502020204030204" pitchFamily="34" charset="0"/>
              </a:rPr>
              <a:t>phần</a:t>
            </a:r>
            <a:r>
              <a:rPr lang="en-US" sz="2000" b="1" dirty="0">
                <a:solidFill>
                  <a:srgbClr val="002060"/>
                </a:solidFill>
                <a:latin typeface="Times New Roman" panose="02020603050405020304" pitchFamily="18" charset="0"/>
                <a:ea typeface="Calibri" panose="020F0502020204030204" pitchFamily="34" charset="0"/>
              </a:rPr>
              <a:t> </a:t>
            </a:r>
            <a:r>
              <a:rPr lang="en-US" sz="2000" b="1" dirty="0" err="1">
                <a:solidFill>
                  <a:srgbClr val="002060"/>
                </a:solidFill>
                <a:latin typeface="Times New Roman" panose="02020603050405020304" pitchFamily="18" charset="0"/>
                <a:ea typeface="Calibri" panose="020F0502020204030204" pitchFamily="34" charset="0"/>
              </a:rPr>
              <a:t>chính</a:t>
            </a:r>
            <a:r>
              <a:rPr lang="en-US" sz="2000" b="1" dirty="0">
                <a:solidFill>
                  <a:srgbClr val="002060"/>
                </a:solidFill>
                <a:latin typeface="Times New Roman" panose="02020603050405020304" pitchFamily="18" charset="0"/>
                <a:ea typeface="Calibri" panose="020F0502020204030204" pitchFamily="34" charset="0"/>
              </a:rPr>
              <a:t> </a:t>
            </a:r>
            <a:r>
              <a:rPr lang="en-US" sz="2000" b="1" dirty="0" err="1">
                <a:solidFill>
                  <a:srgbClr val="002060"/>
                </a:solidFill>
                <a:latin typeface="Times New Roman" panose="02020603050405020304" pitchFamily="18" charset="0"/>
                <a:ea typeface="Calibri" panose="020F0502020204030204" pitchFamily="34" charset="0"/>
              </a:rPr>
              <a:t>là</a:t>
            </a:r>
            <a:r>
              <a:rPr lang="en-US" sz="2000" b="1" dirty="0">
                <a:solidFill>
                  <a:srgbClr val="002060"/>
                </a:solidFill>
                <a:latin typeface="Times New Roman" panose="02020603050405020304" pitchFamily="18" charset="0"/>
                <a:ea typeface="Calibri" panose="020F0502020204030204" pitchFamily="34" charset="0"/>
              </a:rPr>
              <a:t> SiO</a:t>
            </a:r>
            <a:r>
              <a:rPr lang="en-US" sz="2000" b="1" baseline="-25000" dirty="0">
                <a:solidFill>
                  <a:srgbClr val="002060"/>
                </a:solidFill>
                <a:latin typeface="Times New Roman" panose="02020603050405020304" pitchFamily="18" charset="0"/>
                <a:ea typeface="Calibri" panose="020F0502020204030204" pitchFamily="34" charset="0"/>
              </a:rPr>
              <a:t>2</a:t>
            </a:r>
            <a:r>
              <a:rPr lang="en-US" sz="2000" b="1" dirty="0">
                <a:solidFill>
                  <a:srgbClr val="002060"/>
                </a:solidFill>
                <a:latin typeface="Times New Roman" panose="02020603050405020304" pitchFamily="18" charset="0"/>
                <a:ea typeface="Calibri" panose="020F0502020204030204" pitchFamily="34" charset="0"/>
              </a:rPr>
              <a:t>)</a:t>
            </a:r>
            <a:endParaRPr lang="en-US" sz="2000" b="1" dirty="0">
              <a:solidFill>
                <a:srgbClr val="002060"/>
              </a:solidFill>
            </a:endParaRPr>
          </a:p>
        </p:txBody>
      </p:sp>
      <p:sp>
        <p:nvSpPr>
          <p:cNvPr id="10" name="TextBox 9">
            <a:extLst>
              <a:ext uri="{FF2B5EF4-FFF2-40B4-BE49-F238E27FC236}">
                <a16:creationId xmlns:a16="http://schemas.microsoft.com/office/drawing/2014/main" id="{0025B2CC-0336-4D23-8F5C-927220B07F1B}"/>
              </a:ext>
            </a:extLst>
          </p:cNvPr>
          <p:cNvSpPr txBox="1"/>
          <p:nvPr/>
        </p:nvSpPr>
        <p:spPr>
          <a:xfrm>
            <a:off x="8132608" y="5008121"/>
            <a:ext cx="3148339" cy="400110"/>
          </a:xfrm>
          <a:prstGeom prst="rect">
            <a:avLst/>
          </a:prstGeom>
          <a:solidFill>
            <a:schemeClr val="bg1"/>
          </a:solidFill>
        </p:spPr>
        <p:txBody>
          <a:bodyPr wrap="square">
            <a:spAutoFit/>
          </a:bodyPr>
          <a:lstStyle/>
          <a:p>
            <a:pPr algn="ctr"/>
            <a:r>
              <a:rPr lang="en-US" sz="2000" b="1" dirty="0" err="1">
                <a:solidFill>
                  <a:srgbClr val="002060"/>
                </a:solidFill>
                <a:latin typeface="Times New Roman" panose="02020603050405020304" pitchFamily="18" charset="0"/>
                <a:ea typeface="Calibri" panose="020F0502020204030204" pitchFamily="34" charset="0"/>
              </a:rPr>
              <a:t>Khoáng</a:t>
            </a:r>
            <a:r>
              <a:rPr lang="en-US" sz="2000" b="1" dirty="0">
                <a:solidFill>
                  <a:srgbClr val="002060"/>
                </a:solidFill>
                <a:latin typeface="Times New Roman" panose="02020603050405020304" pitchFamily="18" charset="0"/>
                <a:ea typeface="Calibri" panose="020F0502020204030204" pitchFamily="34" charset="0"/>
              </a:rPr>
              <a:t> </a:t>
            </a:r>
            <a:r>
              <a:rPr lang="en-US" sz="2000" b="1" dirty="0" err="1">
                <a:solidFill>
                  <a:srgbClr val="002060"/>
                </a:solidFill>
                <a:latin typeface="Times New Roman" panose="02020603050405020304" pitchFamily="18" charset="0"/>
                <a:ea typeface="Calibri" panose="020F0502020204030204" pitchFamily="34" charset="0"/>
              </a:rPr>
              <a:t>vật</a:t>
            </a:r>
            <a:r>
              <a:rPr lang="en-US" sz="2000" b="1" dirty="0">
                <a:solidFill>
                  <a:srgbClr val="002060"/>
                </a:solidFill>
                <a:latin typeface="Times New Roman" panose="02020603050405020304" pitchFamily="18" charset="0"/>
                <a:ea typeface="Calibri" panose="020F0502020204030204" pitchFamily="34" charset="0"/>
              </a:rPr>
              <a:t> </a:t>
            </a:r>
            <a:r>
              <a:rPr lang="en-US" sz="2000" b="1" dirty="0" err="1">
                <a:solidFill>
                  <a:srgbClr val="002060"/>
                </a:solidFill>
                <a:latin typeface="Times New Roman" panose="02020603050405020304" pitchFamily="18" charset="0"/>
                <a:ea typeface="Calibri" panose="020F0502020204030204" pitchFamily="34" charset="0"/>
              </a:rPr>
              <a:t>lưu</a:t>
            </a:r>
            <a:r>
              <a:rPr lang="en-US" sz="2000" b="1" dirty="0">
                <a:solidFill>
                  <a:srgbClr val="002060"/>
                </a:solidFill>
                <a:latin typeface="Times New Roman" panose="02020603050405020304" pitchFamily="18" charset="0"/>
                <a:ea typeface="Calibri" panose="020F0502020204030204" pitchFamily="34" charset="0"/>
              </a:rPr>
              <a:t> </a:t>
            </a:r>
            <a:r>
              <a:rPr lang="en-US" sz="2000" b="1" dirty="0" err="1">
                <a:solidFill>
                  <a:srgbClr val="002060"/>
                </a:solidFill>
                <a:latin typeface="Times New Roman" panose="02020603050405020304" pitchFamily="18" charset="0"/>
                <a:ea typeface="Calibri" panose="020F0502020204030204" pitchFamily="34" charset="0"/>
              </a:rPr>
              <a:t>huỳnh</a:t>
            </a:r>
            <a:endParaRPr lang="en-US" sz="2000" b="1"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4464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54;p47">
            <a:extLst>
              <a:ext uri="{FF2B5EF4-FFF2-40B4-BE49-F238E27FC236}">
                <a16:creationId xmlns:a16="http://schemas.microsoft.com/office/drawing/2014/main" id="{9D5B1B41-FC1B-683E-5FF7-83F117E5D904}"/>
              </a:ext>
            </a:extLst>
          </p:cNvPr>
          <p:cNvSpPr txBox="1">
            <a:spLocks/>
          </p:cNvSpPr>
          <p:nvPr/>
        </p:nvSpPr>
        <p:spPr>
          <a:xfrm>
            <a:off x="1606858" y="2399105"/>
            <a:ext cx="9215022" cy="2290609"/>
          </a:xfrm>
          <a:prstGeom prst="rect">
            <a:avLst/>
          </a:prstGeom>
          <a:solidFill>
            <a:schemeClr val="bg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6933" b="0" i="0" u="none" strike="noStrike" cap="none">
                <a:solidFill>
                  <a:srgbClr val="F19A35"/>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9pPr>
          </a:lstStyle>
          <a:p>
            <a:r>
              <a:rPr lang="en-US" sz="6600" b="1" kern="0" dirty="0">
                <a:latin typeface="Roboto" panose="02000000000000000000" pitchFamily="2" charset="0"/>
              </a:rPr>
              <a:t>II. </a:t>
            </a:r>
            <a:r>
              <a:rPr lang="en-US" sz="6600" b="1" kern="0" dirty="0" err="1">
                <a:latin typeface="Roboto" panose="02000000000000000000" pitchFamily="2" charset="0"/>
              </a:rPr>
              <a:t>Khai</a:t>
            </a:r>
            <a:r>
              <a:rPr lang="en-US" sz="6600" b="1" kern="0" dirty="0">
                <a:latin typeface="Roboto" panose="02000000000000000000" pitchFamily="2" charset="0"/>
              </a:rPr>
              <a:t> </a:t>
            </a:r>
            <a:r>
              <a:rPr lang="en-US" sz="6600" b="1" kern="0" dirty="0" err="1">
                <a:latin typeface="Roboto" panose="02000000000000000000" pitchFamily="2" charset="0"/>
              </a:rPr>
              <a:t>thác</a:t>
            </a:r>
            <a:r>
              <a:rPr lang="en-US" sz="6600" b="1" kern="0" dirty="0">
                <a:latin typeface="Roboto" panose="02000000000000000000" pitchFamily="2" charset="0"/>
              </a:rPr>
              <a:t> </a:t>
            </a:r>
            <a:r>
              <a:rPr lang="en-US" sz="6600" b="1" kern="0" dirty="0" err="1">
                <a:latin typeface="Roboto" panose="02000000000000000000" pitchFamily="2" charset="0"/>
              </a:rPr>
              <a:t>tài</a:t>
            </a:r>
            <a:r>
              <a:rPr lang="en-US" sz="6600" b="1" kern="0" dirty="0">
                <a:latin typeface="Roboto" panose="02000000000000000000" pitchFamily="2" charset="0"/>
              </a:rPr>
              <a:t> </a:t>
            </a:r>
            <a:r>
              <a:rPr lang="en-US" sz="6600" b="1" kern="0" dirty="0" err="1">
                <a:latin typeface="Roboto" panose="02000000000000000000" pitchFamily="2" charset="0"/>
              </a:rPr>
              <a:t>nguyên</a:t>
            </a:r>
            <a:r>
              <a:rPr lang="en-US" sz="6600" b="1" kern="0" dirty="0">
                <a:latin typeface="Roboto" panose="02000000000000000000" pitchFamily="2" charset="0"/>
              </a:rPr>
              <a:t> </a:t>
            </a:r>
            <a:r>
              <a:rPr lang="en-US" sz="6600" b="1" kern="0" dirty="0" err="1">
                <a:latin typeface="Roboto" panose="02000000000000000000" pitchFamily="2" charset="0"/>
              </a:rPr>
              <a:t>trong</a:t>
            </a:r>
            <a:r>
              <a:rPr lang="en-US" sz="6600" b="1" kern="0" dirty="0">
                <a:latin typeface="Roboto" panose="02000000000000000000" pitchFamily="2" charset="0"/>
              </a:rPr>
              <a:t> </a:t>
            </a:r>
            <a:r>
              <a:rPr lang="en-US" sz="6600" b="1" kern="0" dirty="0" err="1">
                <a:latin typeface="Roboto" panose="02000000000000000000" pitchFamily="2" charset="0"/>
              </a:rPr>
              <a:t>vỏ</a:t>
            </a:r>
            <a:r>
              <a:rPr lang="en-US" sz="6600" b="1" kern="0" dirty="0">
                <a:latin typeface="Roboto" panose="02000000000000000000" pitchFamily="2" charset="0"/>
              </a:rPr>
              <a:t> </a:t>
            </a:r>
            <a:r>
              <a:rPr lang="en-US" sz="6600" b="1" kern="0" dirty="0" err="1">
                <a:latin typeface="Roboto" panose="02000000000000000000" pitchFamily="2" charset="0"/>
              </a:rPr>
              <a:t>Trái</a:t>
            </a:r>
            <a:r>
              <a:rPr lang="en-US" sz="6600" b="1" kern="0" dirty="0">
                <a:latin typeface="Roboto" panose="02000000000000000000" pitchFamily="2" charset="0"/>
              </a:rPr>
              <a:t> </a:t>
            </a:r>
            <a:r>
              <a:rPr lang="en-US" sz="6600" b="1" kern="0" dirty="0" err="1">
                <a:latin typeface="Roboto" panose="02000000000000000000" pitchFamily="2" charset="0"/>
              </a:rPr>
              <a:t>Đất</a:t>
            </a:r>
            <a:endParaRPr lang="en-US" sz="6600" b="1" kern="0" dirty="0">
              <a:latin typeface="Roboto" panose="02000000000000000000" pitchFamily="2" charset="0"/>
            </a:endParaRPr>
          </a:p>
        </p:txBody>
      </p:sp>
    </p:spTree>
    <p:extLst>
      <p:ext uri="{BB962C8B-B14F-4D97-AF65-F5344CB8AC3E}">
        <p14:creationId xmlns:p14="http://schemas.microsoft.com/office/powerpoint/2010/main" val="1201824018"/>
      </p:ext>
    </p:extLst>
  </p:cSld>
  <p:clrMapOvr>
    <a:masterClrMapping/>
  </p:clrMapOvr>
</p:sld>
</file>

<file path=ppt/theme/theme1.xml><?xml version="1.0" encoding="utf-8"?>
<a:theme xmlns:a="http://schemas.openxmlformats.org/drawingml/2006/main" name="Pre-K Creative Certificates by Slidesgo">
  <a:themeElements>
    <a:clrScheme name="Simple Light">
      <a:dk1>
        <a:srgbClr val="035865"/>
      </a:dk1>
      <a:lt1>
        <a:srgbClr val="FFFFFF"/>
      </a:lt1>
      <a:dk2>
        <a:srgbClr val="CEE7E7"/>
      </a:dk2>
      <a:lt2>
        <a:srgbClr val="48B5B5"/>
      </a:lt2>
      <a:accent1>
        <a:srgbClr val="7CC5CB"/>
      </a:accent1>
      <a:accent2>
        <a:srgbClr val="FAC963"/>
      </a:accent2>
      <a:accent3>
        <a:srgbClr val="F19A35"/>
      </a:accent3>
      <a:accent4>
        <a:srgbClr val="E55C5E"/>
      </a:accent4>
      <a:accent5>
        <a:srgbClr val="E8808A"/>
      </a:accent5>
      <a:accent6>
        <a:srgbClr val="BDD2D0"/>
      </a:accent6>
      <a:hlink>
        <a:srgbClr val="003C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7365</TotalTime>
  <Words>941</Words>
  <Application>Microsoft Office PowerPoint</Application>
  <PresentationFormat>Widescreen</PresentationFormat>
  <Paragraphs>61</Paragraphs>
  <Slides>14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Coiny</vt:lpstr>
      <vt:lpstr>Londrina Solid</vt:lpstr>
      <vt:lpstr>Nunito</vt:lpstr>
      <vt:lpstr>Quicksand</vt:lpstr>
      <vt:lpstr>Roboto</vt:lpstr>
      <vt:lpstr>Roboto Black</vt:lpstr>
      <vt:lpstr>Times New Roman</vt:lpstr>
      <vt:lpstr>Pre-K Creative Certificates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Định luật về công</dc:title>
  <dc:creator>le quang truong</dc:creator>
  <cp:lastModifiedBy>Nguyễn Phương Châm</cp:lastModifiedBy>
  <cp:revision>125</cp:revision>
  <dcterms:created xsi:type="dcterms:W3CDTF">2021-11-11T09:11:58Z</dcterms:created>
  <dcterms:modified xsi:type="dcterms:W3CDTF">2024-10-28T08:11:08Z</dcterms:modified>
</cp:coreProperties>
</file>