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2"/>
  </p:notesMasterIdLst>
  <p:sldIdLst>
    <p:sldId id="1291" r:id="rId2"/>
    <p:sldId id="256" r:id="rId3"/>
    <p:sldId id="1298" r:id="rId4"/>
    <p:sldId id="1294" r:id="rId5"/>
    <p:sldId id="1292" r:id="rId6"/>
    <p:sldId id="1295" r:id="rId7"/>
    <p:sldId id="1296" r:id="rId8"/>
    <p:sldId id="1297" r:id="rId9"/>
    <p:sldId id="418" r:id="rId10"/>
    <p:sldId id="1307" r:id="rId11"/>
    <p:sldId id="1299" r:id="rId12"/>
    <p:sldId id="1300" r:id="rId13"/>
    <p:sldId id="1308" r:id="rId14"/>
    <p:sldId id="1309" r:id="rId15"/>
    <p:sldId id="1305" r:id="rId16"/>
    <p:sldId id="1304" r:id="rId17"/>
    <p:sldId id="1310" r:id="rId18"/>
    <p:sldId id="1311" r:id="rId19"/>
    <p:sldId id="1312" r:id="rId20"/>
    <p:sldId id="322" r:id="rId21"/>
  </p:sldIdLst>
  <p:sldSz cx="9144000" cy="5143500" type="screen16x9"/>
  <p:notesSz cx="6858000" cy="9144000"/>
  <p:embeddedFontLst>
    <p:embeddedFont>
      <p:font typeface="#9Slide03 Arima Madurai Black" panose="020B0604020202020204" charset="0"/>
      <p:bold r:id="rId23"/>
    </p:embeddedFont>
    <p:embeddedFont>
      <p:font typeface="#9Slide04 Lora Bold" panose="020B0604020202020204" charset="0"/>
      <p:bold r:id="rId24"/>
    </p:embeddedFont>
    <p:embeddedFont>
      <p:font typeface="Bowlby One SC" panose="020B0604020202020204" charset="0"/>
      <p:regular r:id="rId25"/>
    </p:embeddedFont>
    <p:embeddedFont>
      <p:font typeface="Quicksand" panose="020B0604020202020204" charset="0"/>
      <p:regular r:id="rId26"/>
      <p:bold r:id="rId27"/>
    </p:embeddedFont>
    <p:embeddedFont>
      <p:font typeface="Quicksand Light"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uyen" initials="DTH" lastIdx="1" clrIdx="0">
    <p:extLst>
      <p:ext uri="{19B8F6BF-5375-455C-9EA6-DF929625EA0E}">
        <p15:presenceInfo xmlns:p15="http://schemas.microsoft.com/office/powerpoint/2012/main" userId="S::314054161125@ued.udn.vn::d70ec2b3-a3f8-4095-a754-dbde0d5fe7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93F"/>
    <a:srgbClr val="FFFFFF"/>
    <a:srgbClr val="CDB4DB"/>
    <a:srgbClr val="FFC8DD"/>
    <a:srgbClr val="FFAFCC"/>
    <a:srgbClr val="83C5BE"/>
    <a:srgbClr val="EDF6F9"/>
    <a:srgbClr val="FFDDD2"/>
    <a:srgbClr val="FF0000"/>
    <a:srgbClr val="91F0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378F7-B9B8-4E30-BCDC-D8E81E367820}">
  <a:tblStyle styleId="{A44378F7-B9B8-4E30-BCDC-D8E81E3678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88170" autoAdjust="0"/>
  </p:normalViewPr>
  <p:slideViewPr>
    <p:cSldViewPr snapToGrid="0" showGuides="1">
      <p:cViewPr varScale="1">
        <p:scale>
          <a:sx n="75" d="100"/>
          <a:sy n="75" d="100"/>
        </p:scale>
        <p:origin x="996" y="36"/>
      </p:cViewPr>
      <p:guideLst>
        <p:guide orient="horz" pos="157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Phương Châm" userId="d6888d11b8f1b8f3" providerId="LiveId" clId="{94271BF5-B334-4062-B6B3-0687373ACF2D}"/>
    <pc:docChg chg="delSld">
      <pc:chgData name="Nguyễn Phương Châm" userId="d6888d11b8f1b8f3" providerId="LiveId" clId="{94271BF5-B334-4062-B6B3-0687373ACF2D}" dt="2024-10-28T09:11:09.850" v="4" actId="47"/>
      <pc:docMkLst>
        <pc:docMk/>
      </pc:docMkLst>
      <pc:sldChg chg="del">
        <pc:chgData name="Nguyễn Phương Châm" userId="d6888d11b8f1b8f3" providerId="LiveId" clId="{94271BF5-B334-4062-B6B3-0687373ACF2D}" dt="2024-10-28T09:07:34.156" v="0" actId="47"/>
        <pc:sldMkLst>
          <pc:docMk/>
          <pc:sldMk cId="354972349" sldId="257"/>
        </pc:sldMkLst>
      </pc:sldChg>
      <pc:sldChg chg="del">
        <pc:chgData name="Nguyễn Phương Châm" userId="d6888d11b8f1b8f3" providerId="LiveId" clId="{94271BF5-B334-4062-B6B3-0687373ACF2D}" dt="2024-10-28T09:07:34.156" v="0" actId="47"/>
        <pc:sldMkLst>
          <pc:docMk/>
          <pc:sldMk cId="3937146646" sldId="258"/>
        </pc:sldMkLst>
      </pc:sldChg>
      <pc:sldChg chg="del">
        <pc:chgData name="Nguyễn Phương Châm" userId="d6888d11b8f1b8f3" providerId="LiveId" clId="{94271BF5-B334-4062-B6B3-0687373ACF2D}" dt="2024-10-28T09:07:34.156" v="0" actId="47"/>
        <pc:sldMkLst>
          <pc:docMk/>
          <pc:sldMk cId="4007341937" sldId="259"/>
        </pc:sldMkLst>
      </pc:sldChg>
      <pc:sldChg chg="del">
        <pc:chgData name="Nguyễn Phương Châm" userId="d6888d11b8f1b8f3" providerId="LiveId" clId="{94271BF5-B334-4062-B6B3-0687373ACF2D}" dt="2024-10-28T09:07:34.156" v="0" actId="47"/>
        <pc:sldMkLst>
          <pc:docMk/>
          <pc:sldMk cId="3650585712" sldId="260"/>
        </pc:sldMkLst>
      </pc:sldChg>
      <pc:sldChg chg="del">
        <pc:chgData name="Nguyễn Phương Châm" userId="d6888d11b8f1b8f3" providerId="LiveId" clId="{94271BF5-B334-4062-B6B3-0687373ACF2D}" dt="2024-10-28T09:07:34.156" v="0" actId="47"/>
        <pc:sldMkLst>
          <pc:docMk/>
          <pc:sldMk cId="2151639561" sldId="261"/>
        </pc:sldMkLst>
      </pc:sldChg>
      <pc:sldChg chg="del">
        <pc:chgData name="Nguyễn Phương Châm" userId="d6888d11b8f1b8f3" providerId="LiveId" clId="{94271BF5-B334-4062-B6B3-0687373ACF2D}" dt="2024-10-28T09:07:34.156" v="0" actId="47"/>
        <pc:sldMkLst>
          <pc:docMk/>
          <pc:sldMk cId="500501468" sldId="262"/>
        </pc:sldMkLst>
      </pc:sldChg>
      <pc:sldChg chg="del">
        <pc:chgData name="Nguyễn Phương Châm" userId="d6888d11b8f1b8f3" providerId="LiveId" clId="{94271BF5-B334-4062-B6B3-0687373ACF2D}" dt="2024-10-28T09:07:34.156" v="0" actId="47"/>
        <pc:sldMkLst>
          <pc:docMk/>
          <pc:sldMk cId="1690918534" sldId="263"/>
        </pc:sldMkLst>
      </pc:sldChg>
      <pc:sldChg chg="del">
        <pc:chgData name="Nguyễn Phương Châm" userId="d6888d11b8f1b8f3" providerId="LiveId" clId="{94271BF5-B334-4062-B6B3-0687373ACF2D}" dt="2024-10-28T09:07:34.156" v="0" actId="47"/>
        <pc:sldMkLst>
          <pc:docMk/>
          <pc:sldMk cId="2855045686" sldId="264"/>
        </pc:sldMkLst>
      </pc:sldChg>
      <pc:sldChg chg="del">
        <pc:chgData name="Nguyễn Phương Châm" userId="d6888d11b8f1b8f3" providerId="LiveId" clId="{94271BF5-B334-4062-B6B3-0687373ACF2D}" dt="2024-10-28T09:07:34.156" v="0" actId="47"/>
        <pc:sldMkLst>
          <pc:docMk/>
          <pc:sldMk cId="1101589250" sldId="265"/>
        </pc:sldMkLst>
      </pc:sldChg>
      <pc:sldChg chg="del">
        <pc:chgData name="Nguyễn Phương Châm" userId="d6888d11b8f1b8f3" providerId="LiveId" clId="{94271BF5-B334-4062-B6B3-0687373ACF2D}" dt="2024-10-28T09:07:34.156" v="0" actId="47"/>
        <pc:sldMkLst>
          <pc:docMk/>
          <pc:sldMk cId="3938583883" sldId="266"/>
        </pc:sldMkLst>
      </pc:sldChg>
      <pc:sldChg chg="del">
        <pc:chgData name="Nguyễn Phương Châm" userId="d6888d11b8f1b8f3" providerId="LiveId" clId="{94271BF5-B334-4062-B6B3-0687373ACF2D}" dt="2024-10-28T09:07:34.156" v="0" actId="47"/>
        <pc:sldMkLst>
          <pc:docMk/>
          <pc:sldMk cId="2389312469" sldId="1290"/>
        </pc:sldMkLst>
      </pc:sldChg>
      <pc:sldChg chg="del">
        <pc:chgData name="Nguyễn Phương Châm" userId="d6888d11b8f1b8f3" providerId="LiveId" clId="{94271BF5-B334-4062-B6B3-0687373ACF2D}" dt="2024-10-28T09:07:41.740" v="1" actId="47"/>
        <pc:sldMkLst>
          <pc:docMk/>
          <pc:sldMk cId="4131080869" sldId="1293"/>
        </pc:sldMkLst>
      </pc:sldChg>
      <pc:sldChg chg="del">
        <pc:chgData name="Nguyễn Phương Châm" userId="d6888d11b8f1b8f3" providerId="LiveId" clId="{94271BF5-B334-4062-B6B3-0687373ACF2D}" dt="2024-10-28T09:11:09.850" v="4" actId="47"/>
        <pc:sldMkLst>
          <pc:docMk/>
          <pc:sldMk cId="2612102387" sldId="1301"/>
        </pc:sldMkLst>
      </pc:sldChg>
      <pc:sldChg chg="del">
        <pc:chgData name="Nguyễn Phương Châm" userId="d6888d11b8f1b8f3" providerId="LiveId" clId="{94271BF5-B334-4062-B6B3-0687373ACF2D}" dt="2024-10-28T09:11:07.720" v="3" actId="47"/>
        <pc:sldMkLst>
          <pc:docMk/>
          <pc:sldMk cId="1276340108" sldId="1302"/>
        </pc:sldMkLst>
      </pc:sldChg>
      <pc:sldChg chg="del">
        <pc:chgData name="Nguyễn Phương Châm" userId="d6888d11b8f1b8f3" providerId="LiveId" clId="{94271BF5-B334-4062-B6B3-0687373ACF2D}" dt="2024-10-28T09:11:05.666" v="2" actId="47"/>
        <pc:sldMkLst>
          <pc:docMk/>
          <pc:sldMk cId="995298445" sldId="1303"/>
        </pc:sldMkLst>
      </pc:sldChg>
      <pc:sldMasterChg chg="delSldLayout">
        <pc:chgData name="Nguyễn Phương Châm" userId="d6888d11b8f1b8f3" providerId="LiveId" clId="{94271BF5-B334-4062-B6B3-0687373ACF2D}" dt="2024-10-28T09:07:41.740" v="1" actId="47"/>
        <pc:sldMasterMkLst>
          <pc:docMk/>
          <pc:sldMasterMk cId="0" sldId="2147483681"/>
        </pc:sldMasterMkLst>
        <pc:sldLayoutChg chg="del">
          <pc:chgData name="Nguyễn Phương Châm" userId="d6888d11b8f1b8f3" providerId="LiveId" clId="{94271BF5-B334-4062-B6B3-0687373ACF2D}" dt="2024-10-28T09:07:41.740" v="1" actId="47"/>
          <pc:sldLayoutMkLst>
            <pc:docMk/>
            <pc:sldMasterMk cId="0" sldId="2147483681"/>
            <pc:sldLayoutMk cId="0" sldId="214748367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DA353-B825-4314-9800-F4295EF058EB}"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BD94B1D5-7BAA-4E57-A73E-B72F7060A580}">
      <dgm:prSet phldrT="[Text]"/>
      <dgm:spPr>
        <a:solidFill>
          <a:schemeClr val="accent4"/>
        </a:solidFill>
      </dgm:spPr>
      <dgm:t>
        <a:bodyPr/>
        <a:lstStyle/>
        <a:p>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endParaRPr lang="en-US" dirty="0">
            <a:latin typeface="Times New Roman" panose="02020603050405020304" pitchFamily="18" charset="0"/>
            <a:cs typeface="Times New Roman" panose="02020603050405020304" pitchFamily="18" charset="0"/>
          </a:endParaRPr>
        </a:p>
      </dgm:t>
    </dgm:pt>
    <dgm:pt modelId="{A53BC3B7-6430-402A-A2E5-8B4E15113178}" type="parTrans" cxnId="{8F5FD0DC-77BA-4460-95C1-971BB0A66ED3}">
      <dgm:prSet/>
      <dgm:spPr/>
      <dgm:t>
        <a:bodyPr/>
        <a:lstStyle/>
        <a:p>
          <a:endParaRPr lang="en-US">
            <a:latin typeface="Times New Roman" panose="02020603050405020304" pitchFamily="18" charset="0"/>
            <a:cs typeface="Times New Roman" panose="02020603050405020304" pitchFamily="18" charset="0"/>
          </a:endParaRPr>
        </a:p>
      </dgm:t>
    </dgm:pt>
    <dgm:pt modelId="{44A6B6CB-06DF-4256-A20B-007FF2577086}" type="sibTrans" cxnId="{8F5FD0DC-77BA-4460-95C1-971BB0A66ED3}">
      <dgm:prSet/>
      <dgm:spPr/>
      <dgm:t>
        <a:bodyPr/>
        <a:lstStyle/>
        <a:p>
          <a:endParaRPr lang="en-US">
            <a:latin typeface="Times New Roman" panose="02020603050405020304" pitchFamily="18" charset="0"/>
            <a:cs typeface="Times New Roman" panose="02020603050405020304" pitchFamily="18" charset="0"/>
          </a:endParaRPr>
        </a:p>
      </dgm:t>
    </dgm:pt>
    <dgm:pt modelId="{D16F3E05-0788-473F-BF88-9F8F62777FD9}">
      <dgm:prSet phldrT="[Text]"/>
      <dgm:spPr>
        <a:solidFill>
          <a:schemeClr val="accent3">
            <a:lumMod val="75000"/>
          </a:schemeClr>
        </a:solidFill>
      </dgm:spPr>
      <dgm:t>
        <a:bodyPr/>
        <a:lstStyle/>
        <a:p>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endParaRPr lang="en-US" dirty="0">
            <a:latin typeface="Times New Roman" panose="02020603050405020304" pitchFamily="18" charset="0"/>
            <a:cs typeface="Times New Roman" panose="02020603050405020304" pitchFamily="18" charset="0"/>
          </a:endParaRPr>
        </a:p>
      </dgm:t>
    </dgm:pt>
    <dgm:pt modelId="{63022359-EB38-43CD-95AD-EC90FF260691}" type="parTrans" cxnId="{528ADEBE-DE96-4AB8-9BD5-06B5E6C84803}">
      <dgm:prSet/>
      <dgm:spPr/>
      <dgm:t>
        <a:bodyPr/>
        <a:lstStyle/>
        <a:p>
          <a:endParaRPr lang="en-US">
            <a:latin typeface="Times New Roman" panose="02020603050405020304" pitchFamily="18" charset="0"/>
            <a:cs typeface="Times New Roman" panose="02020603050405020304" pitchFamily="18" charset="0"/>
          </a:endParaRPr>
        </a:p>
      </dgm:t>
    </dgm:pt>
    <dgm:pt modelId="{1949FCF7-FEF9-498C-9475-9C8720341A1E}" type="sibTrans" cxnId="{528ADEBE-DE96-4AB8-9BD5-06B5E6C84803}">
      <dgm:prSet/>
      <dgm:spPr/>
      <dgm:t>
        <a:bodyPr/>
        <a:lstStyle/>
        <a:p>
          <a:endParaRPr lang="en-US">
            <a:latin typeface="Times New Roman" panose="02020603050405020304" pitchFamily="18" charset="0"/>
            <a:cs typeface="Times New Roman" panose="02020603050405020304" pitchFamily="18" charset="0"/>
          </a:endParaRPr>
        </a:p>
      </dgm:t>
    </dgm:pt>
    <dgm:pt modelId="{6E7C28F0-695C-4171-917E-D1E268AE06FA}">
      <dgm:prSet phldrT="[Text]"/>
      <dgm:spPr/>
      <dgm:t>
        <a:bodyPr/>
        <a:lstStyle/>
        <a:p>
          <a:r>
            <a:rPr lang="en-US" dirty="0" err="1">
              <a:latin typeface="Times New Roman" panose="02020603050405020304" pitchFamily="18" charset="0"/>
              <a:cs typeface="Times New Roman" panose="02020603050405020304" pitchFamily="18" charset="0"/>
            </a:rPr>
            <a:t>Cạn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endParaRPr lang="en-US" dirty="0">
            <a:latin typeface="Times New Roman" panose="02020603050405020304" pitchFamily="18" charset="0"/>
            <a:cs typeface="Times New Roman" panose="02020603050405020304" pitchFamily="18" charset="0"/>
          </a:endParaRPr>
        </a:p>
      </dgm:t>
    </dgm:pt>
    <dgm:pt modelId="{616EBB71-53A2-4906-A339-14D1122BE78A}" type="parTrans" cxnId="{BFE96814-CE0C-4A90-B65C-41F8B302803D}">
      <dgm:prSet/>
      <dgm:spPr/>
      <dgm:t>
        <a:bodyPr/>
        <a:lstStyle/>
        <a:p>
          <a:endParaRPr lang="en-US">
            <a:latin typeface="Times New Roman" panose="02020603050405020304" pitchFamily="18" charset="0"/>
            <a:cs typeface="Times New Roman" panose="02020603050405020304" pitchFamily="18" charset="0"/>
          </a:endParaRPr>
        </a:p>
      </dgm:t>
    </dgm:pt>
    <dgm:pt modelId="{E0E1F255-8900-4538-9419-96E8A3C7EF17}" type="sibTrans" cxnId="{BFE96814-CE0C-4A90-B65C-41F8B302803D}">
      <dgm:prSet/>
      <dgm:spPr/>
      <dgm:t>
        <a:bodyPr/>
        <a:lstStyle/>
        <a:p>
          <a:endParaRPr lang="en-US">
            <a:latin typeface="Times New Roman" panose="02020603050405020304" pitchFamily="18" charset="0"/>
            <a:cs typeface="Times New Roman" panose="02020603050405020304" pitchFamily="18" charset="0"/>
          </a:endParaRPr>
        </a:p>
      </dgm:t>
    </dgm:pt>
    <dgm:pt modelId="{CBA2D36B-83E8-44A2-982B-C6E81D099C55}" type="pres">
      <dgm:prSet presAssocID="{CB1DA353-B825-4314-9800-F4295EF058EB}" presName="Name0" presStyleCnt="0">
        <dgm:presLayoutVars>
          <dgm:dir/>
          <dgm:animLvl val="lvl"/>
          <dgm:resizeHandles val="exact"/>
        </dgm:presLayoutVars>
      </dgm:prSet>
      <dgm:spPr/>
    </dgm:pt>
    <dgm:pt modelId="{F90301E9-A169-4916-9CE7-E2612988D650}" type="pres">
      <dgm:prSet presAssocID="{6E7C28F0-695C-4171-917E-D1E268AE06FA}" presName="boxAndChildren" presStyleCnt="0"/>
      <dgm:spPr/>
    </dgm:pt>
    <dgm:pt modelId="{03702A7F-3506-41EE-80B7-4F9B7067013E}" type="pres">
      <dgm:prSet presAssocID="{6E7C28F0-695C-4171-917E-D1E268AE06FA}" presName="parentTextBox" presStyleLbl="node1" presStyleIdx="0" presStyleCnt="3"/>
      <dgm:spPr/>
    </dgm:pt>
    <dgm:pt modelId="{DA20991F-856B-4816-96DB-2CB4202CDCD8}" type="pres">
      <dgm:prSet presAssocID="{1949FCF7-FEF9-498C-9475-9C8720341A1E}" presName="sp" presStyleCnt="0"/>
      <dgm:spPr/>
    </dgm:pt>
    <dgm:pt modelId="{C0529C84-6194-4701-9876-29EAAA123B4E}" type="pres">
      <dgm:prSet presAssocID="{D16F3E05-0788-473F-BF88-9F8F62777FD9}" presName="arrowAndChildren" presStyleCnt="0"/>
      <dgm:spPr/>
    </dgm:pt>
    <dgm:pt modelId="{AAF1BFBE-DB03-4BF8-AE1A-65267D91DEAE}" type="pres">
      <dgm:prSet presAssocID="{D16F3E05-0788-473F-BF88-9F8F62777FD9}" presName="parentTextArrow" presStyleLbl="node1" presStyleIdx="1" presStyleCnt="3"/>
      <dgm:spPr/>
    </dgm:pt>
    <dgm:pt modelId="{D7EDD756-4C1F-4B4F-8EBA-9AF06499E02A}" type="pres">
      <dgm:prSet presAssocID="{44A6B6CB-06DF-4256-A20B-007FF2577086}" presName="sp" presStyleCnt="0"/>
      <dgm:spPr/>
    </dgm:pt>
    <dgm:pt modelId="{3098904C-56C0-442C-9898-0323A64794B1}" type="pres">
      <dgm:prSet presAssocID="{BD94B1D5-7BAA-4E57-A73E-B72F7060A580}" presName="arrowAndChildren" presStyleCnt="0"/>
      <dgm:spPr/>
    </dgm:pt>
    <dgm:pt modelId="{222A270F-58D4-445B-B806-09083C1C74BD}" type="pres">
      <dgm:prSet presAssocID="{BD94B1D5-7BAA-4E57-A73E-B72F7060A580}" presName="parentTextArrow" presStyleLbl="node1" presStyleIdx="2" presStyleCnt="3"/>
      <dgm:spPr/>
    </dgm:pt>
  </dgm:ptLst>
  <dgm:cxnLst>
    <dgm:cxn modelId="{BFE96814-CE0C-4A90-B65C-41F8B302803D}" srcId="{CB1DA353-B825-4314-9800-F4295EF058EB}" destId="{6E7C28F0-695C-4171-917E-D1E268AE06FA}" srcOrd="2" destOrd="0" parTransId="{616EBB71-53A2-4906-A339-14D1122BE78A}" sibTransId="{E0E1F255-8900-4538-9419-96E8A3C7EF17}"/>
    <dgm:cxn modelId="{2D6ED039-A439-4889-95E2-1F9D536663CB}" type="presOf" srcId="{6E7C28F0-695C-4171-917E-D1E268AE06FA}" destId="{03702A7F-3506-41EE-80B7-4F9B7067013E}" srcOrd="0" destOrd="0" presId="urn:microsoft.com/office/officeart/2005/8/layout/process4"/>
    <dgm:cxn modelId="{614BEF7B-E3A0-4978-8CD1-F1F6D337C077}" type="presOf" srcId="{D16F3E05-0788-473F-BF88-9F8F62777FD9}" destId="{AAF1BFBE-DB03-4BF8-AE1A-65267D91DEAE}" srcOrd="0" destOrd="0" presId="urn:microsoft.com/office/officeart/2005/8/layout/process4"/>
    <dgm:cxn modelId="{5D3A108A-D6B7-480F-BDB7-127F0E26C80C}" type="presOf" srcId="{BD94B1D5-7BAA-4E57-A73E-B72F7060A580}" destId="{222A270F-58D4-445B-B806-09083C1C74BD}" srcOrd="0" destOrd="0" presId="urn:microsoft.com/office/officeart/2005/8/layout/process4"/>
    <dgm:cxn modelId="{7CCCE09E-B614-4EE5-B969-7E5AB331B4A1}" type="presOf" srcId="{CB1DA353-B825-4314-9800-F4295EF058EB}" destId="{CBA2D36B-83E8-44A2-982B-C6E81D099C55}" srcOrd="0" destOrd="0" presId="urn:microsoft.com/office/officeart/2005/8/layout/process4"/>
    <dgm:cxn modelId="{528ADEBE-DE96-4AB8-9BD5-06B5E6C84803}" srcId="{CB1DA353-B825-4314-9800-F4295EF058EB}" destId="{D16F3E05-0788-473F-BF88-9F8F62777FD9}" srcOrd="1" destOrd="0" parTransId="{63022359-EB38-43CD-95AD-EC90FF260691}" sibTransId="{1949FCF7-FEF9-498C-9475-9C8720341A1E}"/>
    <dgm:cxn modelId="{8F5FD0DC-77BA-4460-95C1-971BB0A66ED3}" srcId="{CB1DA353-B825-4314-9800-F4295EF058EB}" destId="{BD94B1D5-7BAA-4E57-A73E-B72F7060A580}" srcOrd="0" destOrd="0" parTransId="{A53BC3B7-6430-402A-A2E5-8B4E15113178}" sibTransId="{44A6B6CB-06DF-4256-A20B-007FF2577086}"/>
    <dgm:cxn modelId="{64E33146-989A-4266-991C-7D91331032DE}" type="presParOf" srcId="{CBA2D36B-83E8-44A2-982B-C6E81D099C55}" destId="{F90301E9-A169-4916-9CE7-E2612988D650}" srcOrd="0" destOrd="0" presId="urn:microsoft.com/office/officeart/2005/8/layout/process4"/>
    <dgm:cxn modelId="{4746B4AB-B856-432E-B2F1-A13113368408}" type="presParOf" srcId="{F90301E9-A169-4916-9CE7-E2612988D650}" destId="{03702A7F-3506-41EE-80B7-4F9B7067013E}" srcOrd="0" destOrd="0" presId="urn:microsoft.com/office/officeart/2005/8/layout/process4"/>
    <dgm:cxn modelId="{0B818D09-72A4-4712-A394-03BC8F8067D6}" type="presParOf" srcId="{CBA2D36B-83E8-44A2-982B-C6E81D099C55}" destId="{DA20991F-856B-4816-96DB-2CB4202CDCD8}" srcOrd="1" destOrd="0" presId="urn:microsoft.com/office/officeart/2005/8/layout/process4"/>
    <dgm:cxn modelId="{07F27BA2-0C6D-49C4-A62C-D8EEBC37D549}" type="presParOf" srcId="{CBA2D36B-83E8-44A2-982B-C6E81D099C55}" destId="{C0529C84-6194-4701-9876-29EAAA123B4E}" srcOrd="2" destOrd="0" presId="urn:microsoft.com/office/officeart/2005/8/layout/process4"/>
    <dgm:cxn modelId="{7A3FA8A1-9251-4F24-95C8-1BAFD24C0A3E}" type="presParOf" srcId="{C0529C84-6194-4701-9876-29EAAA123B4E}" destId="{AAF1BFBE-DB03-4BF8-AE1A-65267D91DEAE}" srcOrd="0" destOrd="0" presId="urn:microsoft.com/office/officeart/2005/8/layout/process4"/>
    <dgm:cxn modelId="{62212F8A-DF3D-4D45-BBF0-6B98CB6186F8}" type="presParOf" srcId="{CBA2D36B-83E8-44A2-982B-C6E81D099C55}" destId="{D7EDD756-4C1F-4B4F-8EBA-9AF06499E02A}" srcOrd="3" destOrd="0" presId="urn:microsoft.com/office/officeart/2005/8/layout/process4"/>
    <dgm:cxn modelId="{4127F240-6A78-412D-88A0-8A076AD505E2}" type="presParOf" srcId="{CBA2D36B-83E8-44A2-982B-C6E81D099C55}" destId="{3098904C-56C0-442C-9898-0323A64794B1}" srcOrd="4" destOrd="0" presId="urn:microsoft.com/office/officeart/2005/8/layout/process4"/>
    <dgm:cxn modelId="{129507ED-379D-41FF-8B09-EB007827390E}" type="presParOf" srcId="{3098904C-56C0-442C-9898-0323A64794B1}" destId="{222A270F-58D4-445B-B806-09083C1C74B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02A7F-3506-41EE-80B7-4F9B7067013E}">
      <dsp:nvSpPr>
        <dsp:cNvPr id="0" name=""/>
        <dsp:cNvSpPr/>
      </dsp:nvSpPr>
      <dsp:spPr>
        <a:xfrm>
          <a:off x="0" y="1939827"/>
          <a:ext cx="5317356" cy="636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Times New Roman" panose="02020603050405020304" pitchFamily="18" charset="0"/>
              <a:cs typeface="Times New Roman" panose="02020603050405020304" pitchFamily="18" charset="0"/>
            </a:rPr>
            <a:t>Cạn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kiệt</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nhiên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liệu</a:t>
          </a:r>
          <a:r>
            <a:rPr lang="en-US" sz="2300" kern="1200" dirty="0">
              <a:latin typeface="Times New Roman" panose="02020603050405020304" pitchFamily="18" charset="0"/>
              <a:cs typeface="Times New Roman" panose="02020603050405020304" pitchFamily="18" charset="0"/>
            </a:rPr>
            <a:t>, ô </a:t>
          </a:r>
          <a:r>
            <a:rPr lang="en-US" sz="2300" kern="1200" dirty="0" err="1">
              <a:latin typeface="Times New Roman" panose="02020603050405020304" pitchFamily="18" charset="0"/>
              <a:cs typeface="Times New Roman" panose="02020603050405020304" pitchFamily="18" charset="0"/>
            </a:rPr>
            <a:t>nhiễm</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môi</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trường</a:t>
          </a:r>
          <a:endParaRPr lang="en-US" sz="2300" kern="1200" dirty="0">
            <a:latin typeface="Times New Roman" panose="02020603050405020304" pitchFamily="18" charset="0"/>
            <a:cs typeface="Times New Roman" panose="02020603050405020304" pitchFamily="18" charset="0"/>
          </a:endParaRPr>
        </a:p>
      </dsp:txBody>
      <dsp:txXfrm>
        <a:off x="0" y="1939827"/>
        <a:ext cx="5317356" cy="636694"/>
      </dsp:txXfrm>
    </dsp:sp>
    <dsp:sp modelId="{AAF1BFBE-DB03-4BF8-AE1A-65267D91DEAE}">
      <dsp:nvSpPr>
        <dsp:cNvPr id="0" name=""/>
        <dsp:cNvSpPr/>
      </dsp:nvSpPr>
      <dsp:spPr>
        <a:xfrm rot="10800000">
          <a:off x="0" y="970141"/>
          <a:ext cx="5317356" cy="979236"/>
        </a:xfrm>
        <a:prstGeom prst="upArrowCallou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Times New Roman" panose="02020603050405020304" pitchFamily="18" charset="0"/>
              <a:cs typeface="Times New Roman" panose="02020603050405020304" pitchFamily="18" charset="0"/>
            </a:rPr>
            <a:t>Khai</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thác</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quá</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mức</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với</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quy</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mô</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lớn</a:t>
          </a:r>
          <a:endParaRPr lang="en-US" sz="2300" kern="1200" dirty="0">
            <a:latin typeface="Times New Roman" panose="02020603050405020304" pitchFamily="18" charset="0"/>
            <a:cs typeface="Times New Roman" panose="02020603050405020304" pitchFamily="18" charset="0"/>
          </a:endParaRPr>
        </a:p>
      </dsp:txBody>
      <dsp:txXfrm rot="10800000">
        <a:off x="0" y="970141"/>
        <a:ext cx="5317356" cy="636278"/>
      </dsp:txXfrm>
    </dsp:sp>
    <dsp:sp modelId="{222A270F-58D4-445B-B806-09083C1C74BD}">
      <dsp:nvSpPr>
        <dsp:cNvPr id="0" name=""/>
        <dsp:cNvSpPr/>
      </dsp:nvSpPr>
      <dsp:spPr>
        <a:xfrm rot="10800000">
          <a:off x="0" y="455"/>
          <a:ext cx="5317356" cy="979236"/>
        </a:xfrm>
        <a:prstGeom prst="upArrowCallou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Times New Roman" panose="02020603050405020304" pitchFamily="18" charset="0"/>
              <a:cs typeface="Times New Roman" panose="02020603050405020304" pitchFamily="18" charset="0"/>
            </a:rPr>
            <a:t>Nguồn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năng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lượng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chủ</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yếu</a:t>
          </a:r>
          <a:endParaRPr lang="en-US" sz="2300" kern="1200" dirty="0">
            <a:latin typeface="Times New Roman" panose="02020603050405020304" pitchFamily="18" charset="0"/>
            <a:cs typeface="Times New Roman" panose="02020603050405020304" pitchFamily="18" charset="0"/>
          </a:endParaRPr>
        </a:p>
      </dsp:txBody>
      <dsp:txXfrm rot="10800000">
        <a:off x="0" y="455"/>
        <a:ext cx="5317356" cy="6362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682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353775" y="-343096"/>
            <a:ext cx="9727953" cy="5591571"/>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85968" y="1643832"/>
            <a:ext cx="124043" cy="141736"/>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6309" y="3634479"/>
            <a:ext cx="124043" cy="141736"/>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8480" y="2452186"/>
            <a:ext cx="124043" cy="141704"/>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34929" y="1404811"/>
            <a:ext cx="124075" cy="142089"/>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1674015">
            <a:off x="4016834" y="541376"/>
            <a:ext cx="1213709" cy="790294"/>
            <a:chOff x="5640092" y="225779"/>
            <a:chExt cx="1213796" cy="790351"/>
          </a:xfrm>
        </p:grpSpPr>
        <p:sp>
          <p:nvSpPr>
            <p:cNvPr id="15" name="Google Shape;15;p2"/>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775931">
            <a:off x="-2674" y="-358520"/>
            <a:ext cx="2994542" cy="1722810"/>
            <a:chOff x="-22388" y="-12378"/>
            <a:chExt cx="2221316" cy="1278053"/>
          </a:xfrm>
        </p:grpSpPr>
        <p:sp>
          <p:nvSpPr>
            <p:cNvPr id="20" name="Google Shape;2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392834" y="294972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162418" y="45618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600471" y="2432329"/>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25680" y="388632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50914" y="2217182"/>
            <a:ext cx="151480" cy="108818"/>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8368" y="13665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rot="9621805">
            <a:off x="4319118" y="4016037"/>
            <a:ext cx="578326" cy="554948"/>
            <a:chOff x="16870550" y="-1013100"/>
            <a:chExt cx="417325" cy="306025"/>
          </a:xfrm>
        </p:grpSpPr>
        <p:sp>
          <p:nvSpPr>
            <p:cNvPr id="34" name="Google Shape;34;p2"/>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1818300" y="1633400"/>
            <a:ext cx="5507400" cy="1283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786992"/>
              </a:buClr>
              <a:buSzPts val="4500"/>
              <a:buNone/>
              <a:defRPr sz="4500">
                <a:solidFill>
                  <a:srgbClr val="786992"/>
                </a:solidFill>
              </a:defRPr>
            </a:lvl1pPr>
            <a:lvl2pPr lvl="1" algn="ctr">
              <a:spcBef>
                <a:spcPts val="0"/>
              </a:spcBef>
              <a:spcAft>
                <a:spcPts val="0"/>
              </a:spcAft>
              <a:buClr>
                <a:srgbClr val="786992"/>
              </a:buClr>
              <a:buSzPts val="4500"/>
              <a:buNone/>
              <a:defRPr sz="4500">
                <a:solidFill>
                  <a:srgbClr val="786992"/>
                </a:solidFill>
              </a:defRPr>
            </a:lvl2pPr>
            <a:lvl3pPr lvl="2" algn="ctr">
              <a:spcBef>
                <a:spcPts val="0"/>
              </a:spcBef>
              <a:spcAft>
                <a:spcPts val="0"/>
              </a:spcAft>
              <a:buClr>
                <a:srgbClr val="786992"/>
              </a:buClr>
              <a:buSzPts val="4500"/>
              <a:buNone/>
              <a:defRPr sz="4500">
                <a:solidFill>
                  <a:srgbClr val="786992"/>
                </a:solidFill>
              </a:defRPr>
            </a:lvl3pPr>
            <a:lvl4pPr lvl="3" algn="ctr">
              <a:spcBef>
                <a:spcPts val="0"/>
              </a:spcBef>
              <a:spcAft>
                <a:spcPts val="0"/>
              </a:spcAft>
              <a:buClr>
                <a:srgbClr val="786992"/>
              </a:buClr>
              <a:buSzPts val="4500"/>
              <a:buNone/>
              <a:defRPr sz="4500">
                <a:solidFill>
                  <a:srgbClr val="786992"/>
                </a:solidFill>
              </a:defRPr>
            </a:lvl4pPr>
            <a:lvl5pPr lvl="4" algn="ctr">
              <a:spcBef>
                <a:spcPts val="0"/>
              </a:spcBef>
              <a:spcAft>
                <a:spcPts val="0"/>
              </a:spcAft>
              <a:buClr>
                <a:srgbClr val="786992"/>
              </a:buClr>
              <a:buSzPts val="4500"/>
              <a:buNone/>
              <a:defRPr sz="4500">
                <a:solidFill>
                  <a:srgbClr val="786992"/>
                </a:solidFill>
              </a:defRPr>
            </a:lvl5pPr>
            <a:lvl6pPr lvl="5" algn="ctr">
              <a:spcBef>
                <a:spcPts val="0"/>
              </a:spcBef>
              <a:spcAft>
                <a:spcPts val="0"/>
              </a:spcAft>
              <a:buClr>
                <a:srgbClr val="786992"/>
              </a:buClr>
              <a:buSzPts val="4500"/>
              <a:buNone/>
              <a:defRPr sz="4500">
                <a:solidFill>
                  <a:srgbClr val="786992"/>
                </a:solidFill>
              </a:defRPr>
            </a:lvl6pPr>
            <a:lvl7pPr lvl="6" algn="ctr">
              <a:spcBef>
                <a:spcPts val="0"/>
              </a:spcBef>
              <a:spcAft>
                <a:spcPts val="0"/>
              </a:spcAft>
              <a:buClr>
                <a:srgbClr val="786992"/>
              </a:buClr>
              <a:buSzPts val="4500"/>
              <a:buNone/>
              <a:defRPr sz="4500">
                <a:solidFill>
                  <a:srgbClr val="786992"/>
                </a:solidFill>
              </a:defRPr>
            </a:lvl7pPr>
            <a:lvl8pPr lvl="7" algn="ctr">
              <a:spcBef>
                <a:spcPts val="0"/>
              </a:spcBef>
              <a:spcAft>
                <a:spcPts val="0"/>
              </a:spcAft>
              <a:buClr>
                <a:srgbClr val="786992"/>
              </a:buClr>
              <a:buSzPts val="4500"/>
              <a:buNone/>
              <a:defRPr sz="4500">
                <a:solidFill>
                  <a:srgbClr val="786992"/>
                </a:solidFill>
              </a:defRPr>
            </a:lvl8pPr>
            <a:lvl9pPr lvl="8" algn="ctr">
              <a:spcBef>
                <a:spcPts val="0"/>
              </a:spcBef>
              <a:spcAft>
                <a:spcPts val="0"/>
              </a:spcAft>
              <a:buClr>
                <a:srgbClr val="786992"/>
              </a:buClr>
              <a:buSzPts val="4500"/>
              <a:buNone/>
              <a:defRPr sz="4500">
                <a:solidFill>
                  <a:srgbClr val="786992"/>
                </a:solidFill>
              </a:defRPr>
            </a:lvl9pPr>
          </a:lstStyle>
          <a:p>
            <a:endParaRPr/>
          </a:p>
        </p:txBody>
      </p:sp>
      <p:sp>
        <p:nvSpPr>
          <p:cNvPr id="38" name="Google Shape;38;p2"/>
          <p:cNvSpPr txBox="1">
            <a:spLocks noGrp="1"/>
          </p:cNvSpPr>
          <p:nvPr>
            <p:ph type="subTitle" idx="1"/>
          </p:nvPr>
        </p:nvSpPr>
        <p:spPr>
          <a:xfrm>
            <a:off x="2033400" y="3066700"/>
            <a:ext cx="5077200" cy="53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39" name="Google Shape;39;p2"/>
          <p:cNvGrpSpPr/>
          <p:nvPr/>
        </p:nvGrpSpPr>
        <p:grpSpPr>
          <a:xfrm rot="-775931" flipH="1">
            <a:off x="6224701" y="-358520"/>
            <a:ext cx="2994542" cy="1722810"/>
            <a:chOff x="-22388" y="-12378"/>
            <a:chExt cx="2221316" cy="1278053"/>
          </a:xfrm>
        </p:grpSpPr>
        <p:sp>
          <p:nvSpPr>
            <p:cNvPr id="40" name="Google Shape;4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8"/>
        <p:cNvGrpSpPr/>
        <p:nvPr/>
      </p:nvGrpSpPr>
      <p:grpSpPr>
        <a:xfrm>
          <a:off x="0" y="0"/>
          <a:ext cx="0" cy="0"/>
          <a:chOff x="0" y="0"/>
          <a:chExt cx="0" cy="0"/>
        </a:xfrm>
      </p:grpSpPr>
      <p:sp>
        <p:nvSpPr>
          <p:cNvPr id="289" name="Google Shape;289;p33"/>
          <p:cNvSpPr/>
          <p:nvPr/>
        </p:nvSpPr>
        <p:spPr>
          <a:xfrm>
            <a:off x="6372500" y="-394225"/>
            <a:ext cx="2771500" cy="1601750"/>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a:off x="-2413100" y="3714350"/>
            <a:ext cx="3586175" cy="1429150"/>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73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4" name="Google Shape;5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1611000" y="1563250"/>
            <a:ext cx="5922000" cy="252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269"/>
        <p:cNvGrpSpPr/>
        <p:nvPr/>
      </p:nvGrpSpPr>
      <p:grpSpPr>
        <a:xfrm>
          <a:off x="0" y="0"/>
          <a:ext cx="0" cy="0"/>
          <a:chOff x="0" y="0"/>
          <a:chExt cx="0" cy="0"/>
        </a:xfrm>
      </p:grpSpPr>
      <p:sp>
        <p:nvSpPr>
          <p:cNvPr id="270" name="Google Shape;270;p31"/>
          <p:cNvSpPr/>
          <p:nvPr/>
        </p:nvSpPr>
        <p:spPr>
          <a:xfrm>
            <a:off x="100"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flipH="1">
            <a:off x="7084395"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1"/>
          <p:cNvGrpSpPr/>
          <p:nvPr/>
        </p:nvGrpSpPr>
        <p:grpSpPr>
          <a:xfrm>
            <a:off x="7537693" y="609977"/>
            <a:ext cx="1421896" cy="3159697"/>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1"/>
          <p:cNvGrpSpPr/>
          <p:nvPr/>
        </p:nvGrpSpPr>
        <p:grpSpPr>
          <a:xfrm flipH="1">
            <a:off x="184393" y="609977"/>
            <a:ext cx="1231180" cy="2158057"/>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387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Light"/>
              <a:buChar char="●"/>
              <a:defRPr sz="1800">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6" r:id="rId6"/>
    <p:sldLayoutId id="2147483657" r:id="rId7"/>
    <p:sldLayoutId id="2147483677"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i măng là gì? Có những loại nào và giá bán bao nhiêu? - CafeLand.Vn">
            <a:extLst>
              <a:ext uri="{FF2B5EF4-FFF2-40B4-BE49-F238E27FC236}">
                <a16:creationId xmlns:a16="http://schemas.microsoft.com/office/drawing/2014/main" id="{4D7C33B3-CAC3-253D-E676-566DA431A9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7837" y="1898640"/>
            <a:ext cx="2187137" cy="1657765"/>
          </a:xfrm>
          <a:prstGeom prst="rect">
            <a:avLst/>
          </a:prstGeom>
          <a:noFill/>
          <a:ln>
            <a:noFill/>
          </a:ln>
          <a:effectLst>
            <a:outerShdw blurRad="63500" sx="102000" sy="102000" algn="ctr" rotWithShape="0">
              <a:prstClr val="black">
                <a:alpha val="40000"/>
              </a:prstClr>
            </a:outerShdw>
          </a:effectLst>
        </p:spPr>
      </p:pic>
      <p:pic>
        <p:nvPicPr>
          <p:cNvPr id="6" name="Picture 5" descr="Chai thủy tinh màu Oxford 1L - Bomiorli Rocco | Shopee Việt Nam">
            <a:extLst>
              <a:ext uri="{FF2B5EF4-FFF2-40B4-BE49-F238E27FC236}">
                <a16:creationId xmlns:a16="http://schemas.microsoft.com/office/drawing/2014/main" id="{F74D403D-8796-DC95-21EE-BDC15F17D9D6}"/>
              </a:ext>
            </a:extLst>
          </p:cNvPr>
          <p:cNvPicPr>
            <a:picLocks noChangeAspect="1"/>
          </p:cNvPicPr>
          <p:nvPr/>
        </p:nvPicPr>
        <p:blipFill>
          <a:blip r:embed="rId3" cstate="print">
            <a:extLst>
              <a:ext uri="{28A0092B-C50C-407E-A947-70E740481C1C}">
                <a14:useLocalDpi xmlns:a14="http://schemas.microsoft.com/office/drawing/2010/main" val="0"/>
              </a:ext>
            </a:extLst>
          </a:blip>
          <a:srcRect t="13599" b="16426"/>
          <a:stretch>
            <a:fillRect/>
          </a:stretch>
        </p:blipFill>
        <p:spPr>
          <a:xfrm>
            <a:off x="3516444" y="1895932"/>
            <a:ext cx="2188309" cy="1657765"/>
          </a:xfrm>
          <a:prstGeom prst="rect">
            <a:avLst/>
          </a:prstGeom>
          <a:noFill/>
          <a:ln>
            <a:noFill/>
          </a:ln>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224F2CCD-6C78-D562-BB42-3A7F38DC5257}"/>
              </a:ext>
            </a:extLst>
          </p:cNvPr>
          <p:cNvGrpSpPr/>
          <p:nvPr/>
        </p:nvGrpSpPr>
        <p:grpSpPr>
          <a:xfrm>
            <a:off x="6236224" y="1898642"/>
            <a:ext cx="2177607" cy="1657765"/>
            <a:chOff x="5755505" y="3027335"/>
            <a:chExt cx="1887220" cy="1269365"/>
          </a:xfrm>
          <a:effectLst>
            <a:outerShdw blurRad="63500" sx="102000" sy="102000" algn="ctr" rotWithShape="0">
              <a:prstClr val="black">
                <a:alpha val="40000"/>
              </a:prstClr>
            </a:outerShdw>
          </a:effectLst>
        </p:grpSpPr>
        <p:sp>
          <p:nvSpPr>
            <p:cNvPr id="2" name="Rectangle 1">
              <a:extLst>
                <a:ext uri="{FF2B5EF4-FFF2-40B4-BE49-F238E27FC236}">
                  <a16:creationId xmlns:a16="http://schemas.microsoft.com/office/drawing/2014/main" id="{883CDD1A-89E7-5CCD-7C40-86D02F3FF813}"/>
                </a:ext>
              </a:extLst>
            </p:cNvPr>
            <p:cNvSpPr/>
            <p:nvPr/>
          </p:nvSpPr>
          <p:spPr>
            <a:xfrm>
              <a:off x="5755505" y="3027335"/>
              <a:ext cx="1887220" cy="1269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ua Online Cối Chày Sứ, Cối Sắt, Cối Chày Thủy Tinh | chính hãng, giá rẻ |  Fact-Depot">
              <a:extLst>
                <a:ext uri="{FF2B5EF4-FFF2-40B4-BE49-F238E27FC236}">
                  <a16:creationId xmlns:a16="http://schemas.microsoft.com/office/drawing/2014/main" id="{FD330A2E-80F9-6ABD-51CE-552ACBD7A616}"/>
                </a:ext>
              </a:extLst>
            </p:cNvPr>
            <p:cNvPicPr>
              <a:picLocks noChangeAspect="1"/>
            </p:cNvPicPr>
            <p:nvPr/>
          </p:nvPicPr>
          <p:blipFill>
            <a:blip r:embed="rId4" cstate="print">
              <a:extLst>
                <a:ext uri="{28A0092B-C50C-407E-A947-70E740481C1C}">
                  <a14:useLocalDpi xmlns:a14="http://schemas.microsoft.com/office/drawing/2010/main" val="0"/>
                </a:ext>
              </a:extLst>
            </a:blip>
            <a:srcRect t="4930" b="11224"/>
            <a:stretch>
              <a:fillRect/>
            </a:stretch>
          </p:blipFill>
          <p:spPr>
            <a:xfrm>
              <a:off x="6008870" y="3083532"/>
              <a:ext cx="1380490" cy="1156970"/>
            </a:xfrm>
            <a:prstGeom prst="rect">
              <a:avLst/>
            </a:prstGeom>
            <a:noFill/>
            <a:ln>
              <a:noFill/>
            </a:ln>
            <a:effectLst>
              <a:outerShdw blurRad="63500" sx="102000" sy="102000" algn="ctr" rotWithShape="0">
                <a:prstClr val="black">
                  <a:alpha val="40000"/>
                </a:prstClr>
              </a:outerShdw>
            </a:effectLst>
          </p:spPr>
        </p:pic>
      </p:grpSp>
      <p:sp>
        <p:nvSpPr>
          <p:cNvPr id="4" name="TextBox 3">
            <a:extLst>
              <a:ext uri="{FF2B5EF4-FFF2-40B4-BE49-F238E27FC236}">
                <a16:creationId xmlns:a16="http://schemas.microsoft.com/office/drawing/2014/main" id="{AD9BD2E4-5D8B-5953-E946-CB4E4C216FD2}"/>
              </a:ext>
            </a:extLst>
          </p:cNvPr>
          <p:cNvSpPr txBox="1"/>
          <p:nvPr/>
        </p:nvSpPr>
        <p:spPr>
          <a:xfrm>
            <a:off x="936940" y="566969"/>
            <a:ext cx="74768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Đ</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á</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vôi</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cát</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đất</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sét</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thường</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được</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sử</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dụng</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để</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tạo</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các</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sản</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phẩm</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nào</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sau</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2800" b="1" kern="1200" dirty="0" err="1">
                <a:solidFill>
                  <a:schemeClr val="accent1">
                    <a:lumMod val="50000"/>
                  </a:schemeClr>
                </a:solidFill>
                <a:latin typeface="Times New Roman" panose="02020603050405020304" pitchFamily="18" charset="0"/>
                <a:ea typeface="+mn-ea"/>
                <a:cs typeface="Times New Roman" panose="02020603050405020304" pitchFamily="18" charset="0"/>
              </a:rPr>
              <a:t>đây</a:t>
            </a:r>
            <a:r>
              <a:rPr lang="en-US" sz="2800" b="1" kern="1200" dirty="0">
                <a:solidFill>
                  <a:schemeClr val="accent1">
                    <a:lumMod val="50000"/>
                  </a:schemeClr>
                </a:solidFill>
                <a:latin typeface="Times New Roman" panose="02020603050405020304" pitchFamily="18" charset="0"/>
                <a:ea typeface="+mn-ea"/>
                <a:cs typeface="Times New Roman" panose="02020603050405020304" pitchFamily="18" charset="0"/>
              </a:rPr>
              <a:t>?</a:t>
            </a:r>
            <a:endParaRPr kumimoji="0" lang="en-GB"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15F6E40-FBCA-AC37-817D-CB201287D445}"/>
              </a:ext>
            </a:extLst>
          </p:cNvPr>
          <p:cNvSpPr txBox="1"/>
          <p:nvPr/>
        </p:nvSpPr>
        <p:spPr>
          <a:xfrm>
            <a:off x="827745" y="3649698"/>
            <a:ext cx="21883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Hình</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31.1. Xi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măng</a:t>
            </a:r>
            <a:endParaRPr kumimoji="0" lang="en-GB" sz="1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17E9FB92-7127-A2D6-94BF-BA6EF76E7A50}"/>
              </a:ext>
            </a:extLst>
          </p:cNvPr>
          <p:cNvSpPr txBox="1"/>
          <p:nvPr/>
        </p:nvSpPr>
        <p:spPr>
          <a:xfrm>
            <a:off x="3495883" y="3649698"/>
            <a:ext cx="24319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Hình</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31.2. Chai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thuỷ</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tinh</a:t>
            </a:r>
            <a:endParaRPr kumimoji="0" lang="en-GB" sz="1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2710977D-B527-168E-0F1E-74D796AD0509}"/>
              </a:ext>
            </a:extLst>
          </p:cNvPr>
          <p:cNvSpPr txBox="1"/>
          <p:nvPr/>
        </p:nvSpPr>
        <p:spPr>
          <a:xfrm>
            <a:off x="6105924" y="3649698"/>
            <a:ext cx="2307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Hình</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31.1.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Cối</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và</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chày</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dùng</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a:t>
            </a:r>
            <a:r>
              <a:rPr lang="en-US" sz="1600" b="1" kern="1200" baseline="0" dirty="0" err="1">
                <a:solidFill>
                  <a:schemeClr val="accent1">
                    <a:lumMod val="50000"/>
                  </a:schemeClr>
                </a:solidFill>
                <a:latin typeface="Times New Roman" panose="02020603050405020304" pitchFamily="18" charset="0"/>
                <a:ea typeface="+mn-ea"/>
                <a:cs typeface="Times New Roman" panose="02020603050405020304" pitchFamily="18" charset="0"/>
              </a:rPr>
              <a:t>trong</a:t>
            </a:r>
            <a:r>
              <a:rPr lang="en-US" sz="1600" b="1" kern="1200" baseline="0" dirty="0">
                <a:solidFill>
                  <a:schemeClr val="accent1">
                    <a:lumMod val="50000"/>
                  </a:schemeClr>
                </a:solidFill>
                <a:latin typeface="Times New Roman" panose="02020603050405020304" pitchFamily="18" charset="0"/>
                <a:ea typeface="+mn-ea"/>
                <a:cs typeface="Times New Roman" panose="02020603050405020304" pitchFamily="18" charset="0"/>
              </a:rPr>
              <a:t> PTN</a:t>
            </a:r>
            <a:endParaRPr kumimoji="0" lang="en-GB" sz="1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1" name="Google Shape;429;p38">
            <a:extLst>
              <a:ext uri="{FF2B5EF4-FFF2-40B4-BE49-F238E27FC236}">
                <a16:creationId xmlns:a16="http://schemas.microsoft.com/office/drawing/2014/main" id="{B2FC914E-912D-4A99-D74F-225B5A593431}"/>
              </a:ext>
            </a:extLst>
          </p:cNvPr>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6;p38">
            <a:extLst>
              <a:ext uri="{FF2B5EF4-FFF2-40B4-BE49-F238E27FC236}">
                <a16:creationId xmlns:a16="http://schemas.microsoft.com/office/drawing/2014/main" id="{033F7736-2EB0-5C39-4321-802B3715565C}"/>
              </a:ext>
            </a:extLst>
          </p:cNvPr>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431;p38">
            <a:extLst>
              <a:ext uri="{FF2B5EF4-FFF2-40B4-BE49-F238E27FC236}">
                <a16:creationId xmlns:a16="http://schemas.microsoft.com/office/drawing/2014/main" id="{28E07321-78C6-C02D-AC9B-0F7CF358130B}"/>
              </a:ext>
            </a:extLst>
          </p:cNvPr>
          <p:cNvGrpSpPr/>
          <p:nvPr/>
        </p:nvGrpSpPr>
        <p:grpSpPr>
          <a:xfrm rot="18258155">
            <a:off x="-894911" y="560917"/>
            <a:ext cx="2138840" cy="747427"/>
            <a:chOff x="8739175" y="-86375"/>
            <a:chExt cx="1704100" cy="531825"/>
          </a:xfrm>
        </p:grpSpPr>
        <p:sp>
          <p:nvSpPr>
            <p:cNvPr id="14" name="Google Shape;432;p38">
              <a:extLst>
                <a:ext uri="{FF2B5EF4-FFF2-40B4-BE49-F238E27FC236}">
                  <a16:creationId xmlns:a16="http://schemas.microsoft.com/office/drawing/2014/main" id="{1C3FE743-C51E-95F0-45AB-C5CAE5F7EB6E}"/>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3;p38">
              <a:extLst>
                <a:ext uri="{FF2B5EF4-FFF2-40B4-BE49-F238E27FC236}">
                  <a16:creationId xmlns:a16="http://schemas.microsoft.com/office/drawing/2014/main" id="{6912FEB8-0F0D-526B-345C-3AB694348D32}"/>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4;p38">
              <a:extLst>
                <a:ext uri="{FF2B5EF4-FFF2-40B4-BE49-F238E27FC236}">
                  <a16:creationId xmlns:a16="http://schemas.microsoft.com/office/drawing/2014/main" id="{EFCDC1B7-62B1-BE83-CB24-D590EBBC8057}"/>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5;p38">
              <a:extLst>
                <a:ext uri="{FF2B5EF4-FFF2-40B4-BE49-F238E27FC236}">
                  <a16:creationId xmlns:a16="http://schemas.microsoft.com/office/drawing/2014/main" id="{BBCA2D84-CDB0-4AE5-55B3-DFE1EBC6D149}"/>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19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3C33681D-BBF5-EC9A-61FE-83E88202BE88}"/>
              </a:ext>
            </a:extLst>
          </p:cNvPr>
          <p:cNvSpPr txBox="1">
            <a:spLocks/>
          </p:cNvSpPr>
          <p:nvPr/>
        </p:nvSpPr>
        <p:spPr>
          <a:xfrm>
            <a:off x="505221" y="187733"/>
            <a:ext cx="5504565" cy="68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200" dirty="0">
                <a:solidFill>
                  <a:srgbClr val="002060"/>
                </a:solidFill>
                <a:latin typeface="#9Slide04 Lora Bold" panose="00000800000000000000" pitchFamily="2" charset="0"/>
              </a:rPr>
              <a:t>I. </a:t>
            </a:r>
            <a:r>
              <a:rPr lang="en-US" sz="3200" dirty="0" err="1">
                <a:solidFill>
                  <a:srgbClr val="002060"/>
                </a:solidFill>
                <a:latin typeface="#9Slide04 Lora Bold" panose="00000800000000000000" pitchFamily="2" charset="0"/>
              </a:rPr>
              <a:t>Ứng</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dụng</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của</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đá</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vôi</a:t>
            </a:r>
            <a:endParaRPr lang="en-US" sz="3200" dirty="0">
              <a:solidFill>
                <a:srgbClr val="002060"/>
              </a:solidFill>
              <a:latin typeface="#9Slide04 Lora Bold" panose="00000800000000000000" pitchFamily="2" charset="0"/>
            </a:endParaRPr>
          </a:p>
        </p:txBody>
      </p:sp>
      <p:grpSp>
        <p:nvGrpSpPr>
          <p:cNvPr id="3" name="Group 2">
            <a:extLst>
              <a:ext uri="{FF2B5EF4-FFF2-40B4-BE49-F238E27FC236}">
                <a16:creationId xmlns:a16="http://schemas.microsoft.com/office/drawing/2014/main" id="{9EBF8E18-70B5-1FED-A44B-CD2707B56248}"/>
              </a:ext>
            </a:extLst>
          </p:cNvPr>
          <p:cNvGrpSpPr/>
          <p:nvPr/>
        </p:nvGrpSpPr>
        <p:grpSpPr>
          <a:xfrm>
            <a:off x="1732074" y="1939466"/>
            <a:ext cx="5913533" cy="1028486"/>
            <a:chOff x="0" y="0"/>
            <a:chExt cx="5027800" cy="741775"/>
          </a:xfrm>
        </p:grpSpPr>
        <p:grpSp>
          <p:nvGrpSpPr>
            <p:cNvPr id="4" name="Group 3">
              <a:extLst>
                <a:ext uri="{FF2B5EF4-FFF2-40B4-BE49-F238E27FC236}">
                  <a16:creationId xmlns:a16="http://schemas.microsoft.com/office/drawing/2014/main" id="{B8B1C796-38AB-71E7-EE49-01E4C2C8F8F0}"/>
                </a:ext>
              </a:extLst>
            </p:cNvPr>
            <p:cNvGrpSpPr/>
            <p:nvPr/>
          </p:nvGrpSpPr>
          <p:grpSpPr>
            <a:xfrm>
              <a:off x="0" y="104813"/>
              <a:ext cx="1203945" cy="636962"/>
              <a:chOff x="0" y="0"/>
              <a:chExt cx="1203945" cy="636962"/>
            </a:xfrm>
          </p:grpSpPr>
          <p:sp>
            <p:nvSpPr>
              <p:cNvPr id="17" name="Rectangle: Diagonal Corners Rounded 16">
                <a:extLst>
                  <a:ext uri="{FF2B5EF4-FFF2-40B4-BE49-F238E27FC236}">
                    <a16:creationId xmlns:a16="http://schemas.microsoft.com/office/drawing/2014/main" id="{E0DE3B62-F907-864A-32C9-F895D068631E}"/>
                  </a:ext>
                </a:extLst>
              </p:cNvPr>
              <p:cNvSpPr/>
              <p:nvPr/>
            </p:nvSpPr>
            <p:spPr>
              <a:xfrm>
                <a:off x="61442" y="0"/>
                <a:ext cx="1142503" cy="582749"/>
              </a:xfrm>
              <a:prstGeom prst="round2DiagRect">
                <a:avLst>
                  <a:gd name="adj1" fmla="val 17270"/>
                  <a:gd name="adj2" fmla="val 0"/>
                </a:avLst>
              </a:prstGeom>
              <a:solidFill>
                <a:srgbClr val="E32D9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8" name="Rectangle: Diagonal Corners Rounded 17">
                <a:extLst>
                  <a:ext uri="{FF2B5EF4-FFF2-40B4-BE49-F238E27FC236}">
                    <a16:creationId xmlns:a16="http://schemas.microsoft.com/office/drawing/2014/main" id="{A07D3658-9674-C8EB-B764-6AFF5BFBBD24}"/>
                  </a:ext>
                </a:extLst>
              </p:cNvPr>
              <p:cNvSpPr/>
              <p:nvPr/>
            </p:nvSpPr>
            <p:spPr>
              <a:xfrm>
                <a:off x="0" y="54213"/>
                <a:ext cx="1142503" cy="582749"/>
              </a:xfrm>
              <a:prstGeom prst="round2DiagRect">
                <a:avLst>
                  <a:gd name="adj1" fmla="val 17270"/>
                  <a:gd name="adj2" fmla="val 0"/>
                </a:avLst>
              </a:prstGeom>
              <a:solidFill>
                <a:sysClr val="window" lastClr="FFFFFF"/>
              </a:solidFill>
              <a:ln w="12700" cap="flat" cmpd="sng" algn="ctr">
                <a:solidFill>
                  <a:srgbClr val="E32D91">
                    <a:lumMod val="75000"/>
                  </a:srgbClr>
                </a:solidFill>
                <a:prstDash val="sysDot"/>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9" name="Text Box 3">
                <a:extLst>
                  <a:ext uri="{FF2B5EF4-FFF2-40B4-BE49-F238E27FC236}">
                    <a16:creationId xmlns:a16="http://schemas.microsoft.com/office/drawing/2014/main" id="{A03B326E-D508-D7FC-C660-6F32F7E11356}"/>
                  </a:ext>
                </a:extLst>
              </p:cNvPr>
              <p:cNvSpPr txBox="1"/>
              <p:nvPr/>
            </p:nvSpPr>
            <p:spPr>
              <a:xfrm>
                <a:off x="106824" y="79526"/>
                <a:ext cx="914400" cy="528704"/>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spcAft>
                    <a:spcPts val="800"/>
                  </a:spcAf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CaCO</a:t>
                </a:r>
                <a:r>
                  <a:rPr lang="vi-VN" sz="2000" baseline="-25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3</a:t>
                </a:r>
                <a:endParaRPr lang="en-US" sz="2000" baseline="-25000" dirty="0">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spcAft>
                    <a:spcPts val="800"/>
                  </a:spcAf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Đá vôi</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grpSp>
          <p:nvGrpSpPr>
            <p:cNvPr id="5" name="Group 4">
              <a:extLst>
                <a:ext uri="{FF2B5EF4-FFF2-40B4-BE49-F238E27FC236}">
                  <a16:creationId xmlns:a16="http://schemas.microsoft.com/office/drawing/2014/main" id="{8A30A41A-0D55-2EB8-78A5-65AABEEEC8D4}"/>
                </a:ext>
              </a:extLst>
            </p:cNvPr>
            <p:cNvGrpSpPr/>
            <p:nvPr/>
          </p:nvGrpSpPr>
          <p:grpSpPr>
            <a:xfrm>
              <a:off x="1901085" y="86742"/>
              <a:ext cx="1203945" cy="636962"/>
              <a:chOff x="0" y="0"/>
              <a:chExt cx="1203945" cy="636962"/>
            </a:xfrm>
          </p:grpSpPr>
          <p:sp>
            <p:nvSpPr>
              <p:cNvPr id="14" name="Rectangle: Diagonal Corners Rounded 13">
                <a:extLst>
                  <a:ext uri="{FF2B5EF4-FFF2-40B4-BE49-F238E27FC236}">
                    <a16:creationId xmlns:a16="http://schemas.microsoft.com/office/drawing/2014/main" id="{3F173CF8-BD7C-7FF7-C515-632BA7FD0290}"/>
                  </a:ext>
                </a:extLst>
              </p:cNvPr>
              <p:cNvSpPr/>
              <p:nvPr/>
            </p:nvSpPr>
            <p:spPr>
              <a:xfrm>
                <a:off x="61442" y="0"/>
                <a:ext cx="1142503" cy="582749"/>
              </a:xfrm>
              <a:prstGeom prst="round2DiagRect">
                <a:avLst>
                  <a:gd name="adj1" fmla="val 17270"/>
                  <a:gd name="adj2" fmla="val 0"/>
                </a:avLst>
              </a:prstGeom>
              <a:solidFill>
                <a:srgbClr val="4EA6DC">
                  <a:lumMod val="75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5" name="Rectangle: Diagonal Corners Rounded 14">
                <a:extLst>
                  <a:ext uri="{FF2B5EF4-FFF2-40B4-BE49-F238E27FC236}">
                    <a16:creationId xmlns:a16="http://schemas.microsoft.com/office/drawing/2014/main" id="{3B09DC4E-04AF-893C-C45C-7BDB63E69005}"/>
                  </a:ext>
                </a:extLst>
              </p:cNvPr>
              <p:cNvSpPr/>
              <p:nvPr/>
            </p:nvSpPr>
            <p:spPr>
              <a:xfrm>
                <a:off x="0" y="54213"/>
                <a:ext cx="1142503" cy="582749"/>
              </a:xfrm>
              <a:prstGeom prst="round2DiagRect">
                <a:avLst>
                  <a:gd name="adj1" fmla="val 17270"/>
                  <a:gd name="adj2" fmla="val 0"/>
                </a:avLst>
              </a:prstGeom>
              <a:solidFill>
                <a:sysClr val="window" lastClr="FFFFFF"/>
              </a:solidFill>
              <a:ln w="12700" cap="flat" cmpd="sng" algn="ctr">
                <a:solidFill>
                  <a:srgbClr val="4EA6DC">
                    <a:lumMod val="75000"/>
                  </a:srgbClr>
                </a:solidFill>
                <a:prstDash val="sysDot"/>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6" name="Text Box 3">
                <a:extLst>
                  <a:ext uri="{FF2B5EF4-FFF2-40B4-BE49-F238E27FC236}">
                    <a16:creationId xmlns:a16="http://schemas.microsoft.com/office/drawing/2014/main" id="{B80647D6-C1F6-95A1-B6BD-64B098550033}"/>
                  </a:ext>
                </a:extLst>
              </p:cNvPr>
              <p:cNvSpPr txBox="1"/>
              <p:nvPr/>
            </p:nvSpPr>
            <p:spPr>
              <a:xfrm>
                <a:off x="100879" y="62548"/>
                <a:ext cx="1034039" cy="573262"/>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spcAft>
                    <a:spcPts val="800"/>
                  </a:spcAf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CaO</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spcAft>
                    <a:spcPts val="800"/>
                  </a:spcAf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Vôi sống</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id="{C4EFC6EC-8D04-5070-D9D6-8093164DDE80}"/>
                </a:ext>
              </a:extLst>
            </p:cNvPr>
            <p:cNvGrpSpPr/>
            <p:nvPr/>
          </p:nvGrpSpPr>
          <p:grpSpPr>
            <a:xfrm>
              <a:off x="3823855" y="86742"/>
              <a:ext cx="1203945" cy="643408"/>
              <a:chOff x="0" y="0"/>
              <a:chExt cx="1203945" cy="643408"/>
            </a:xfrm>
          </p:grpSpPr>
          <p:sp>
            <p:nvSpPr>
              <p:cNvPr id="11" name="Rectangle: Diagonal Corners Rounded 10">
                <a:extLst>
                  <a:ext uri="{FF2B5EF4-FFF2-40B4-BE49-F238E27FC236}">
                    <a16:creationId xmlns:a16="http://schemas.microsoft.com/office/drawing/2014/main" id="{C0BE6EEB-1241-84DB-DC24-DA234BAB75DA}"/>
                  </a:ext>
                </a:extLst>
              </p:cNvPr>
              <p:cNvSpPr/>
              <p:nvPr/>
            </p:nvSpPr>
            <p:spPr>
              <a:xfrm>
                <a:off x="61442" y="0"/>
                <a:ext cx="1142503" cy="582749"/>
              </a:xfrm>
              <a:prstGeom prst="round2DiagRect">
                <a:avLst>
                  <a:gd name="adj1" fmla="val 17270"/>
                  <a:gd name="adj2" fmla="val 0"/>
                </a:avLst>
              </a:prstGeom>
              <a:solidFill>
                <a:srgbClr val="E4F31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2" name="Rectangle: Diagonal Corners Rounded 11">
                <a:extLst>
                  <a:ext uri="{FF2B5EF4-FFF2-40B4-BE49-F238E27FC236}">
                    <a16:creationId xmlns:a16="http://schemas.microsoft.com/office/drawing/2014/main" id="{9E7D4FFF-7CD6-809C-E7B5-85D87ADFE6D4}"/>
                  </a:ext>
                </a:extLst>
              </p:cNvPr>
              <p:cNvSpPr/>
              <p:nvPr/>
            </p:nvSpPr>
            <p:spPr>
              <a:xfrm>
                <a:off x="0" y="54213"/>
                <a:ext cx="1142503" cy="582749"/>
              </a:xfrm>
              <a:prstGeom prst="round2DiagRect">
                <a:avLst>
                  <a:gd name="adj1" fmla="val 17270"/>
                  <a:gd name="adj2" fmla="val 0"/>
                </a:avLst>
              </a:prstGeom>
              <a:solidFill>
                <a:sysClr val="window" lastClr="FFFFFF"/>
              </a:solidFill>
              <a:ln w="12700" cap="flat" cmpd="sng" algn="ctr">
                <a:solidFill>
                  <a:srgbClr val="E4F31D"/>
                </a:solidFill>
                <a:prstDash val="sysDot"/>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3" name="Text Box 3">
                <a:extLst>
                  <a:ext uri="{FF2B5EF4-FFF2-40B4-BE49-F238E27FC236}">
                    <a16:creationId xmlns:a16="http://schemas.microsoft.com/office/drawing/2014/main" id="{A1E2F74B-D15E-77E0-5340-7CD9EB3954A6}"/>
                  </a:ext>
                </a:extLst>
              </p:cNvPr>
              <p:cNvSpPr txBox="1"/>
              <p:nvPr/>
            </p:nvSpPr>
            <p:spPr>
              <a:xfrm>
                <a:off x="126956" y="70146"/>
                <a:ext cx="1015547" cy="573262"/>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spcAft>
                    <a:spcPts val="800"/>
                  </a:spcAf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Ca(OH)</a:t>
                </a:r>
                <a:r>
                  <a:rPr lang="vi-VN" sz="2000" baseline="-25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2</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spcAft>
                    <a:spcPts val="800"/>
                  </a:spcAf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Vôi tôi</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cxnSp>
          <p:nvCxnSpPr>
            <p:cNvPr id="7" name="Straight Arrow Connector 6">
              <a:extLst>
                <a:ext uri="{FF2B5EF4-FFF2-40B4-BE49-F238E27FC236}">
                  <a16:creationId xmlns:a16="http://schemas.microsoft.com/office/drawing/2014/main" id="{E52BA0A2-3505-7E58-6C0B-2F8DB673349E}"/>
                </a:ext>
              </a:extLst>
            </p:cNvPr>
            <p:cNvCxnSpPr/>
            <p:nvPr/>
          </p:nvCxnSpPr>
          <p:spPr>
            <a:xfrm>
              <a:off x="1203538" y="343653"/>
              <a:ext cx="685800" cy="0"/>
            </a:xfrm>
            <a:prstGeom prst="straightConnector1">
              <a:avLst/>
            </a:prstGeom>
            <a:noFill/>
            <a:ln w="28575" cap="flat" cmpd="sng" algn="ctr">
              <a:solidFill>
                <a:sysClr val="windowText" lastClr="000000"/>
              </a:solidFill>
              <a:prstDash val="solid"/>
              <a:miter lim="800000"/>
              <a:tailEnd type="triangle"/>
            </a:ln>
            <a:effectLst/>
          </p:spPr>
        </p:cxnSp>
        <p:sp>
          <p:nvSpPr>
            <p:cNvPr id="8" name="Text Box 3">
              <a:extLst>
                <a:ext uri="{FF2B5EF4-FFF2-40B4-BE49-F238E27FC236}">
                  <a16:creationId xmlns:a16="http://schemas.microsoft.com/office/drawing/2014/main" id="{414A94B5-1BC7-1F9E-FA8A-0370AE94979C}"/>
                </a:ext>
              </a:extLst>
            </p:cNvPr>
            <p:cNvSpPr txBox="1"/>
            <p:nvPr/>
          </p:nvSpPr>
          <p:spPr>
            <a:xfrm>
              <a:off x="1037284" y="0"/>
              <a:ext cx="913765" cy="29858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ct val="130000"/>
                </a:lnSpc>
                <a:spcAft>
                  <a:spcPts val="800"/>
                </a:spcAft>
              </a:pPr>
              <a:r>
                <a:rPr lang="vi-VN" sz="1300" dirty="0">
                  <a:effectLst/>
                  <a:latin typeface="Times New Roman" panose="02020603050405020304" pitchFamily="18" charset="0"/>
                  <a:ea typeface="Calibri" panose="020F0502020204030204" pitchFamily="34" charset="0"/>
                  <a:cs typeface="Times New Roman" panose="02020603050405020304" pitchFamily="18" charset="0"/>
                </a:rPr>
                <a:t>nung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
              <a:extLst>
                <a:ext uri="{FF2B5EF4-FFF2-40B4-BE49-F238E27FC236}">
                  <a16:creationId xmlns:a16="http://schemas.microsoft.com/office/drawing/2014/main" id="{BF687B98-BB1C-5789-484D-C3892BBCCDFA}"/>
                </a:ext>
              </a:extLst>
            </p:cNvPr>
            <p:cNvSpPr txBox="1"/>
            <p:nvPr/>
          </p:nvSpPr>
          <p:spPr>
            <a:xfrm>
              <a:off x="2967282" y="21685"/>
              <a:ext cx="913765" cy="29858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ct val="130000"/>
                </a:lnSpc>
                <a:spcAft>
                  <a:spcPts val="800"/>
                </a:spcAft>
              </a:pPr>
              <a:r>
                <a:rPr lang="vi-VN" sz="1300">
                  <a:effectLst/>
                  <a:latin typeface="Times New Roman" panose="02020603050405020304" pitchFamily="18" charset="0"/>
                  <a:ea typeface="Calibri" panose="020F0502020204030204" pitchFamily="34" charset="0"/>
                  <a:cs typeface="Times New Roman" panose="02020603050405020304" pitchFamily="18" charset="0"/>
                </a:rPr>
                <a:t>+ H</a:t>
              </a:r>
              <a:r>
                <a:rPr lang="vi-VN" sz="13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13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BB611BE9-7DC2-8358-32F7-6307BBA0B669}"/>
                </a:ext>
              </a:extLst>
            </p:cNvPr>
            <p:cNvCxnSpPr/>
            <p:nvPr/>
          </p:nvCxnSpPr>
          <p:spPr>
            <a:xfrm>
              <a:off x="3137151" y="347267"/>
              <a:ext cx="685800" cy="0"/>
            </a:xfrm>
            <a:prstGeom prst="straightConnector1">
              <a:avLst/>
            </a:prstGeom>
            <a:noFill/>
            <a:ln w="28575" cap="flat" cmpd="sng" algn="ctr">
              <a:solidFill>
                <a:sysClr val="windowText" lastClr="000000"/>
              </a:solidFill>
              <a:prstDash val="solid"/>
              <a:miter lim="800000"/>
              <a:tailEnd type="triangle"/>
            </a:ln>
            <a:effectLst/>
          </p:spPr>
        </p:cxnSp>
      </p:grpSp>
      <p:sp>
        <p:nvSpPr>
          <p:cNvPr id="21" name="TextBox 20">
            <a:extLst>
              <a:ext uri="{FF2B5EF4-FFF2-40B4-BE49-F238E27FC236}">
                <a16:creationId xmlns:a16="http://schemas.microsoft.com/office/drawing/2014/main" id="{374DB943-E71D-20EA-856B-770364F5C452}"/>
              </a:ext>
            </a:extLst>
          </p:cNvPr>
          <p:cNvSpPr txBox="1"/>
          <p:nvPr/>
        </p:nvSpPr>
        <p:spPr>
          <a:xfrm>
            <a:off x="801906" y="907314"/>
            <a:ext cx="6569625" cy="941796"/>
          </a:xfrm>
          <a:prstGeom prst="rect">
            <a:avLst/>
          </a:prstGeom>
          <a:noFill/>
        </p:spPr>
        <p:txBody>
          <a:bodyPr wrap="square">
            <a:spAutoFit/>
          </a:bodyPr>
          <a:lstStyle/>
          <a:p>
            <a:pPr algn="just">
              <a:lnSpc>
                <a:spcPct val="115000"/>
              </a:lnSpc>
              <a:spcAft>
                <a:spcPts val="800"/>
              </a:spcAft>
              <a:tabLst>
                <a:tab pos="180340" algn="l"/>
                <a:tab pos="1620520" algn="l"/>
                <a:tab pos="4860925" algn="l"/>
              </a:tabLst>
            </a:pPr>
            <a:r>
              <a:rPr lang="vi-VN" sz="2400" dirty="0">
                <a:effectLst/>
                <a:latin typeface="#9Slide04 Lora Bold" panose="00000800000000000000" pitchFamily="2" charset="0"/>
                <a:ea typeface="Calibri" panose="020F0502020204030204" pitchFamily="34" charset="0"/>
                <a:cs typeface="#9Slide03 Arima Madurai Black" panose="00000A00000000000000" pitchFamily="2" charset="0"/>
              </a:rPr>
              <a:t>Thành phần chính của đá vôi là hợp chất calcium carbonate (CaCO</a:t>
            </a:r>
            <a:r>
              <a:rPr lang="vi-VN" sz="2400" baseline="-25000" dirty="0">
                <a:effectLst/>
                <a:latin typeface="#9Slide04 Lora Bold" panose="00000800000000000000" pitchFamily="2" charset="0"/>
                <a:ea typeface="Calibri" panose="020F0502020204030204" pitchFamily="34" charset="0"/>
                <a:cs typeface="#9Slide03 Arima Madurai Black" panose="00000A00000000000000" pitchFamily="2" charset="0"/>
              </a:rPr>
              <a:t>3</a:t>
            </a:r>
            <a:r>
              <a:rPr lang="vi-VN" sz="2400" dirty="0">
                <a:effectLst/>
                <a:latin typeface="#9Slide04 Lora Bold" panose="00000800000000000000" pitchFamily="2" charset="0"/>
                <a:ea typeface="Calibri" panose="020F0502020204030204" pitchFamily="34" charset="0"/>
                <a:cs typeface="#9Slide03 Arima Madurai Black" panose="00000A00000000000000" pitchFamily="2" charset="0"/>
              </a:rPr>
              <a:t>) </a:t>
            </a:r>
            <a:endParaRPr lang="en-US" sz="1800" dirty="0">
              <a:effectLst/>
              <a:latin typeface="#9Slide04 Lora Bold" panose="00000800000000000000" pitchFamily="2" charset="0"/>
              <a:ea typeface="Calibri" panose="020F0502020204030204" pitchFamily="34" charset="0"/>
              <a:cs typeface="#9Slide03 Arima Madurai Black" panose="00000A00000000000000" pitchFamily="2" charset="0"/>
            </a:endParaRPr>
          </a:p>
        </p:txBody>
      </p:sp>
      <p:cxnSp>
        <p:nvCxnSpPr>
          <p:cNvPr id="22" name="Straight Arrow Connector 21">
            <a:extLst>
              <a:ext uri="{FF2B5EF4-FFF2-40B4-BE49-F238E27FC236}">
                <a16:creationId xmlns:a16="http://schemas.microsoft.com/office/drawing/2014/main" id="{C387DD3F-72D7-3502-0D24-48CA0786DF6E}"/>
              </a:ext>
            </a:extLst>
          </p:cNvPr>
          <p:cNvCxnSpPr>
            <a:cxnSpLocks/>
          </p:cNvCxnSpPr>
          <p:nvPr/>
        </p:nvCxnSpPr>
        <p:spPr>
          <a:xfrm>
            <a:off x="4712221" y="3025589"/>
            <a:ext cx="0" cy="510947"/>
          </a:xfrm>
          <a:prstGeom prst="straightConnector1">
            <a:avLst/>
          </a:prstGeom>
          <a:noFill/>
          <a:ln w="28575" cap="flat" cmpd="sng" algn="ctr">
            <a:solidFill>
              <a:sysClr val="windowText" lastClr="000000"/>
            </a:solidFill>
            <a:prstDash val="solid"/>
            <a:miter lim="800000"/>
            <a:tailEnd type="triangle"/>
          </a:ln>
          <a:effectLst/>
        </p:spPr>
      </p:cxnSp>
      <p:sp>
        <p:nvSpPr>
          <p:cNvPr id="25" name="TextBox 24">
            <a:extLst>
              <a:ext uri="{FF2B5EF4-FFF2-40B4-BE49-F238E27FC236}">
                <a16:creationId xmlns:a16="http://schemas.microsoft.com/office/drawing/2014/main" id="{7E6287B0-F651-CBE5-FF64-46C058C36C97}"/>
              </a:ext>
            </a:extLst>
          </p:cNvPr>
          <p:cNvSpPr txBox="1"/>
          <p:nvPr/>
        </p:nvSpPr>
        <p:spPr>
          <a:xfrm>
            <a:off x="3620794" y="3620920"/>
            <a:ext cx="2204401" cy="1253164"/>
          </a:xfrm>
          <a:prstGeom prst="rect">
            <a:avLst/>
          </a:prstGeom>
          <a:noFill/>
        </p:spPr>
        <p:txBody>
          <a:bodyPr wrap="square">
            <a:spAutoFit/>
          </a:bodyPr>
          <a:lstStyle/>
          <a:p>
            <a:pPr algn="ctr">
              <a:lnSpc>
                <a:spcPct val="115000"/>
              </a:lnSpc>
              <a:spcAft>
                <a:spcPts val="800"/>
              </a:spcAft>
              <a:tabLst>
                <a:tab pos="180340" algn="l"/>
                <a:tab pos="1620520" algn="l"/>
                <a:tab pos="4860925" algn="l"/>
              </a:tabLst>
            </a:pP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Sản</a:t>
            </a: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xuất</a:t>
            </a: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vôi</a:t>
            </a: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tôi</a:t>
            </a:r>
            <a:endPar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lnSpc>
                <a:spcPct val="115000"/>
              </a:lnSpc>
              <a:spcAft>
                <a:spcPts val="800"/>
              </a:spcAft>
              <a:tabLst>
                <a:tab pos="180340" algn="l"/>
                <a:tab pos="1620520" algn="l"/>
                <a:tab pos="4860925" algn="l"/>
              </a:tabLst>
            </a:pP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Khử</a:t>
            </a:r>
            <a:r>
              <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rPr>
              <a:t> acid </a:t>
            </a: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đất</a:t>
            </a:r>
            <a:endPar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lnSpc>
                <a:spcPct val="115000"/>
              </a:lnSpc>
              <a:spcAft>
                <a:spcPts val="800"/>
              </a:spcAft>
              <a:tabLst>
                <a:tab pos="180340" algn="l"/>
                <a:tab pos="1620520" algn="l"/>
                <a:tab pos="4860925" algn="l"/>
              </a:tabLst>
            </a:pP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cxnSp>
        <p:nvCxnSpPr>
          <p:cNvPr id="26" name="Straight Arrow Connector 25">
            <a:extLst>
              <a:ext uri="{FF2B5EF4-FFF2-40B4-BE49-F238E27FC236}">
                <a16:creationId xmlns:a16="http://schemas.microsoft.com/office/drawing/2014/main" id="{1E5E2246-E4A9-DD2C-C5DE-FDC52955D62F}"/>
              </a:ext>
            </a:extLst>
          </p:cNvPr>
          <p:cNvCxnSpPr>
            <a:cxnSpLocks/>
          </p:cNvCxnSpPr>
          <p:nvPr/>
        </p:nvCxnSpPr>
        <p:spPr>
          <a:xfrm>
            <a:off x="6954868" y="3025589"/>
            <a:ext cx="0" cy="510947"/>
          </a:xfrm>
          <a:prstGeom prst="straightConnector1">
            <a:avLst/>
          </a:prstGeom>
          <a:noFill/>
          <a:ln w="28575" cap="flat" cmpd="sng" algn="ctr">
            <a:solidFill>
              <a:sysClr val="windowText" lastClr="000000"/>
            </a:solidFill>
            <a:prstDash val="solid"/>
            <a:miter lim="800000"/>
            <a:tailEnd type="triangle"/>
          </a:ln>
          <a:effectLst/>
        </p:spPr>
      </p:cxnSp>
      <p:sp>
        <p:nvSpPr>
          <p:cNvPr id="27" name="TextBox 26">
            <a:extLst>
              <a:ext uri="{FF2B5EF4-FFF2-40B4-BE49-F238E27FC236}">
                <a16:creationId xmlns:a16="http://schemas.microsoft.com/office/drawing/2014/main" id="{72BD3A53-07F9-2F0D-BE36-40E9431353C9}"/>
              </a:ext>
            </a:extLst>
          </p:cNvPr>
          <p:cNvSpPr txBox="1"/>
          <p:nvPr/>
        </p:nvSpPr>
        <p:spPr>
          <a:xfrm>
            <a:off x="5825195" y="3641201"/>
            <a:ext cx="2487187" cy="1253164"/>
          </a:xfrm>
          <a:prstGeom prst="rect">
            <a:avLst/>
          </a:prstGeom>
          <a:noFill/>
        </p:spPr>
        <p:txBody>
          <a:bodyPr wrap="square">
            <a:spAutoFit/>
          </a:bodyPr>
          <a:lstStyle/>
          <a:p>
            <a:pPr algn="ctr">
              <a:lnSpc>
                <a:spcPct val="115000"/>
              </a:lnSpc>
              <a:spcAft>
                <a:spcPts val="800"/>
              </a:spcAft>
              <a:tabLst>
                <a:tab pos="180340" algn="l"/>
                <a:tab pos="1620520" algn="l"/>
                <a:tab pos="4860925" algn="l"/>
              </a:tabLst>
            </a:pP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Khử</a:t>
            </a: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acid </a:t>
            </a: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đất</a:t>
            </a:r>
            <a:endPar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lnSpc>
                <a:spcPct val="115000"/>
              </a:lnSpc>
              <a:spcAft>
                <a:spcPts val="800"/>
              </a:spcAft>
              <a:tabLst>
                <a:tab pos="180340" algn="l"/>
                <a:tab pos="1620520" algn="l"/>
                <a:tab pos="4860925" algn="l"/>
              </a:tabLst>
            </a:pP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Loại</a:t>
            </a:r>
            <a:r>
              <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rPr>
              <a:t> SO</a:t>
            </a:r>
            <a:r>
              <a:rPr lang="en-US" sz="1800" baseline="-25000" dirty="0">
                <a:latin typeface="#9Slide03 Arima Madurai Black" panose="00000A00000000000000" pitchFamily="2" charset="0"/>
                <a:ea typeface="Calibri" panose="020F0502020204030204" pitchFamily="34" charset="0"/>
                <a:cs typeface="#9Slide03 Arima Madurai Black" panose="00000A00000000000000" pitchFamily="2" charset="0"/>
              </a:rPr>
              <a:t>2</a:t>
            </a:r>
            <a:r>
              <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khí</a:t>
            </a:r>
            <a:r>
              <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800" dirty="0" err="1">
                <a:latin typeface="#9Slide03 Arima Madurai Black" panose="00000A00000000000000" pitchFamily="2" charset="0"/>
                <a:ea typeface="Calibri" panose="020F0502020204030204" pitchFamily="34" charset="0"/>
                <a:cs typeface="#9Slide03 Arima Madurai Black" panose="00000A00000000000000" pitchFamily="2" charset="0"/>
              </a:rPr>
              <a:t>thải</a:t>
            </a:r>
            <a:endParaRPr lang="en-US" sz="1800" dirty="0">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lnSpc>
                <a:spcPct val="115000"/>
              </a:lnSpc>
              <a:spcAft>
                <a:spcPts val="800"/>
              </a:spcAft>
              <a:tabLst>
                <a:tab pos="180340" algn="l"/>
                <a:tab pos="1620520" algn="l"/>
                <a:tab pos="4860925" algn="l"/>
              </a:tabLst>
            </a:pPr>
            <a:r>
              <a:rPr lang="en-US" sz="18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412240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1000"/>
                                        <p:tgtEl>
                                          <p:spTgt spid="25">
                                            <p:txEl>
                                              <p:pRg st="0" end="0"/>
                                            </p:txEl>
                                          </p:spTgt>
                                        </p:tgtEl>
                                      </p:cBhvr>
                                    </p:animEffect>
                                    <p:anim calcmode="lin" valueType="num">
                                      <p:cBhvr>
                                        <p:cTn id="23"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1000"/>
                                        <p:tgtEl>
                                          <p:spTgt spid="25">
                                            <p:txEl>
                                              <p:pRg st="1" end="1"/>
                                            </p:txEl>
                                          </p:spTgt>
                                        </p:tgtEl>
                                      </p:cBhvr>
                                    </p:animEffect>
                                    <p:anim calcmode="lin" valueType="num">
                                      <p:cBhvr>
                                        <p:cTn id="30"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xEl>
                                              <p:pRg st="2" end="2"/>
                                            </p:txEl>
                                          </p:spTgt>
                                        </p:tgtEl>
                                        <p:attrNameLst>
                                          <p:attrName>style.visibility</p:attrName>
                                        </p:attrNameLst>
                                      </p:cBhvr>
                                      <p:to>
                                        <p:strVal val="visible"/>
                                      </p:to>
                                    </p:set>
                                    <p:animEffect transition="in" filter="fade">
                                      <p:cBhvr>
                                        <p:cTn id="36" dur="1000"/>
                                        <p:tgtEl>
                                          <p:spTgt spid="25">
                                            <p:txEl>
                                              <p:pRg st="2" end="2"/>
                                            </p:txEl>
                                          </p:spTgt>
                                        </p:tgtEl>
                                      </p:cBhvr>
                                    </p:animEffect>
                                    <p:anim calcmode="lin" valueType="num">
                                      <p:cBhvr>
                                        <p:cTn id="37"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fade">
                                      <p:cBhvr>
                                        <p:cTn id="48" dur="1000"/>
                                        <p:tgtEl>
                                          <p:spTgt spid="27">
                                            <p:txEl>
                                              <p:pRg st="0" end="0"/>
                                            </p:txEl>
                                          </p:spTgt>
                                        </p:tgtEl>
                                      </p:cBhvr>
                                    </p:animEffect>
                                    <p:anim calcmode="lin" valueType="num">
                                      <p:cBhvr>
                                        <p:cTn id="49"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7">
                                            <p:txEl>
                                              <p:pRg st="1" end="1"/>
                                            </p:txEl>
                                          </p:spTgt>
                                        </p:tgtEl>
                                        <p:attrNameLst>
                                          <p:attrName>style.visibility</p:attrName>
                                        </p:attrNameLst>
                                      </p:cBhvr>
                                      <p:to>
                                        <p:strVal val="visible"/>
                                      </p:to>
                                    </p:set>
                                    <p:animEffect transition="in" filter="fade">
                                      <p:cBhvr>
                                        <p:cTn id="55" dur="1000"/>
                                        <p:tgtEl>
                                          <p:spTgt spid="27">
                                            <p:txEl>
                                              <p:pRg st="1" end="1"/>
                                            </p:txEl>
                                          </p:spTgt>
                                        </p:tgtEl>
                                      </p:cBhvr>
                                    </p:animEffect>
                                    <p:anim calcmode="lin" valueType="num">
                                      <p:cBhvr>
                                        <p:cTn id="56"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7">
                                            <p:txEl>
                                              <p:pRg st="2" end="2"/>
                                            </p:txEl>
                                          </p:spTgt>
                                        </p:tgtEl>
                                        <p:attrNameLst>
                                          <p:attrName>style.visibility</p:attrName>
                                        </p:attrNameLst>
                                      </p:cBhvr>
                                      <p:to>
                                        <p:strVal val="visible"/>
                                      </p:to>
                                    </p:set>
                                    <p:animEffect transition="in" filter="fade">
                                      <p:cBhvr>
                                        <p:cTn id="62" dur="1000"/>
                                        <p:tgtEl>
                                          <p:spTgt spid="27">
                                            <p:txEl>
                                              <p:pRg st="2" end="2"/>
                                            </p:txEl>
                                          </p:spTgt>
                                        </p:tgtEl>
                                      </p:cBhvr>
                                    </p:animEffect>
                                    <p:anim calcmode="lin" valueType="num">
                                      <p:cBhvr>
                                        <p:cTn id="63"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build="p"/>
      <p:bldP spid="2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8BC43D48-7FA2-798B-A068-6C70D8CDC897}"/>
              </a:ext>
            </a:extLst>
          </p:cNvPr>
          <p:cNvSpPr txBox="1">
            <a:spLocks/>
          </p:cNvSpPr>
          <p:nvPr/>
        </p:nvSpPr>
        <p:spPr>
          <a:xfrm>
            <a:off x="976917" y="487258"/>
            <a:ext cx="6896002"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600" dirty="0">
                <a:solidFill>
                  <a:srgbClr val="002060"/>
                </a:solidFill>
                <a:latin typeface="#9Slide04 Lora Bold" panose="00000800000000000000" pitchFamily="2" charset="0"/>
              </a:rPr>
              <a:t>II. ỨNG DỤNG CỦA SILICON VÀ HỢP CHẤT CỦA SILICON</a:t>
            </a:r>
          </a:p>
        </p:txBody>
      </p:sp>
      <p:pic>
        <p:nvPicPr>
          <p:cNvPr id="4" name="Picture 3">
            <a:extLst>
              <a:ext uri="{FF2B5EF4-FFF2-40B4-BE49-F238E27FC236}">
                <a16:creationId xmlns:a16="http://schemas.microsoft.com/office/drawing/2014/main" id="{FCC372FF-F6D3-3D9A-AECB-E1F63604309D}"/>
              </a:ext>
            </a:extLst>
          </p:cNvPr>
          <p:cNvPicPr>
            <a:picLocks noChangeAspect="1"/>
          </p:cNvPicPr>
          <p:nvPr/>
        </p:nvPicPr>
        <p:blipFill>
          <a:blip r:embed="rId2"/>
          <a:stretch>
            <a:fillRect/>
          </a:stretch>
        </p:blipFill>
        <p:spPr>
          <a:xfrm>
            <a:off x="2419049" y="2074607"/>
            <a:ext cx="4305901" cy="2581635"/>
          </a:xfrm>
          <a:prstGeom prst="rect">
            <a:avLst/>
          </a:prstGeom>
        </p:spPr>
      </p:pic>
    </p:spTree>
    <p:extLst>
      <p:ext uri="{BB962C8B-B14F-4D97-AF65-F5344CB8AC3E}">
        <p14:creationId xmlns:p14="http://schemas.microsoft.com/office/powerpoint/2010/main" val="1615586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3EBEC3C2-6726-F847-C86B-B7428F4EED61}"/>
              </a:ext>
            </a:extLst>
          </p:cNvPr>
          <p:cNvSpPr/>
          <p:nvPr/>
        </p:nvSpPr>
        <p:spPr>
          <a:xfrm rot="16200000">
            <a:off x="2679464" y="-1640392"/>
            <a:ext cx="3785073" cy="843698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9A0D672B-A9DB-5014-348D-BBCEF7EA23D4}"/>
              </a:ext>
            </a:extLst>
          </p:cNvPr>
          <p:cNvSpPr/>
          <p:nvPr/>
        </p:nvSpPr>
        <p:spPr>
          <a:xfrm>
            <a:off x="2086704" y="304455"/>
            <a:ext cx="5341624" cy="600164"/>
          </a:xfrm>
          <a:prstGeom prst="rect">
            <a:avLst/>
          </a:prstGeom>
          <a:solidFill>
            <a:srgbClr val="F8D8CA"/>
          </a:solidFill>
        </p:spPr>
        <p:txBody>
          <a:bodyPr wrap="square">
            <a:spAutoFit/>
          </a:bodyPr>
          <a:lstStyle/>
          <a:p>
            <a:pPr lvl="0" algn="ctr" fontAlgn="base">
              <a:spcBef>
                <a:spcPct val="0"/>
              </a:spcBef>
              <a:spcAft>
                <a:spcPct val="0"/>
              </a:spcAft>
            </a:pP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Phiếu</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học</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tập</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số</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2</a:t>
            </a:r>
          </a:p>
        </p:txBody>
      </p:sp>
      <p:pic>
        <p:nvPicPr>
          <p:cNvPr id="5" name="Picture 4" descr="A cartoon of a child&#10;&#10;Description automatically generated with medium confidence">
            <a:extLst>
              <a:ext uri="{FF2B5EF4-FFF2-40B4-BE49-F238E27FC236}">
                <a16:creationId xmlns:a16="http://schemas.microsoft.com/office/drawing/2014/main" id="{8005FDE5-A446-11F8-109B-344F13CC0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5409" y="3946493"/>
            <a:ext cx="894522" cy="115030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378BD64-0533-FF12-B290-03F349FE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2" y="18754"/>
            <a:ext cx="946813" cy="1174343"/>
          </a:xfrm>
          <a:prstGeom prst="rect">
            <a:avLst/>
          </a:prstGeom>
        </p:spPr>
      </p:pic>
      <p:sp>
        <p:nvSpPr>
          <p:cNvPr id="26" name="TextBox 25">
            <a:extLst>
              <a:ext uri="{FF2B5EF4-FFF2-40B4-BE49-F238E27FC236}">
                <a16:creationId xmlns:a16="http://schemas.microsoft.com/office/drawing/2014/main" id="{77E4DF23-15F0-4F4B-FCCB-A8F90128CD11}"/>
              </a:ext>
            </a:extLst>
          </p:cNvPr>
          <p:cNvSpPr txBox="1"/>
          <p:nvPr/>
        </p:nvSpPr>
        <p:spPr>
          <a:xfrm>
            <a:off x="696697" y="1087191"/>
            <a:ext cx="7750606" cy="3200876"/>
          </a:xfrm>
          <a:prstGeom prst="rect">
            <a:avLst/>
          </a:prstGeom>
          <a:noFill/>
        </p:spPr>
        <p:txBody>
          <a:bodyPr wrap="square">
            <a:spAutoFit/>
          </a:bodyPr>
          <a:lstStyle/>
          <a:p>
            <a:pPr algn="just">
              <a:lnSpc>
                <a:spcPct val="130000"/>
              </a:lnSpc>
              <a:spcAft>
                <a:spcPts val="800"/>
              </a:spcAft>
              <a:tabLst>
                <a:tab pos="180340" algn="l"/>
                <a:tab pos="1620520" algn="l"/>
                <a:tab pos="4860925" algn="l"/>
              </a:tabLst>
            </a:pPr>
            <a:r>
              <a:rPr lang="vi-VN" sz="2000" b="1"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Câu 1.</a:t>
            </a: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30000"/>
              </a:lnSpc>
              <a:spcAft>
                <a:spcPts val="800"/>
              </a:spcAft>
              <a:tabLst>
                <a:tab pos="180340" algn="l"/>
                <a:tab pos="1620520" algn="l"/>
                <a:tab pos="4860925" algn="l"/>
              </a:tabLs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a) Liệt kê các ứng dụng của cát, đất sét trong đời sống và trong sản xuất.</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30000"/>
              </a:lnSpc>
              <a:spcAft>
                <a:spcPts val="800"/>
              </a:spcAft>
              <a:tabLst>
                <a:tab pos="180340" algn="l"/>
                <a:tab pos="1620520" algn="l"/>
                <a:tab pos="4860925" algn="l"/>
              </a:tabLs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b) Đất sét thường có màu xám. Tìm hiểu để giải thích vì sao gạch và ngói thường có màu “đỏ gạch”.</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30000"/>
              </a:lnSpc>
              <a:spcAft>
                <a:spcPts val="800"/>
              </a:spcAft>
              <a:tabLst>
                <a:tab pos="180340" algn="l"/>
                <a:tab pos="1620520" algn="l"/>
                <a:tab pos="4860925" algn="l"/>
              </a:tabLst>
            </a:pPr>
            <a:r>
              <a:rPr lang="vi-VN" sz="2000" b="1"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Câu 2.</a:t>
            </a: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Quá trình sản xuất thuỷ tinh, đồ gốm và xi măng có chung các công đoạn nào? Giải thích.</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420651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6BD14AC2-F71A-A7AF-3472-EF76DECEEF5C}"/>
              </a:ext>
            </a:extLst>
          </p:cNvPr>
          <p:cNvSpPr txBox="1">
            <a:spLocks/>
          </p:cNvSpPr>
          <p:nvPr/>
        </p:nvSpPr>
        <p:spPr>
          <a:xfrm>
            <a:off x="505221" y="187733"/>
            <a:ext cx="5504565" cy="68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200" dirty="0">
                <a:solidFill>
                  <a:srgbClr val="002060"/>
                </a:solidFill>
                <a:latin typeface="#9Slide04 Lora Bold" panose="00000800000000000000" pitchFamily="2" charset="0"/>
              </a:rPr>
              <a:t>1. </a:t>
            </a:r>
            <a:r>
              <a:rPr lang="en-US" sz="3200" dirty="0" err="1">
                <a:solidFill>
                  <a:srgbClr val="002060"/>
                </a:solidFill>
                <a:latin typeface="#9Slide04 Lora Bold" panose="00000800000000000000" pitchFamily="2" charset="0"/>
              </a:rPr>
              <a:t>Ứng</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dụng</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của</a:t>
            </a:r>
            <a:r>
              <a:rPr lang="en-US" sz="3200" dirty="0">
                <a:solidFill>
                  <a:srgbClr val="002060"/>
                </a:solidFill>
                <a:latin typeface="#9Slide04 Lora Bold" panose="00000800000000000000" pitchFamily="2" charset="0"/>
              </a:rPr>
              <a:t> silicon</a:t>
            </a:r>
          </a:p>
        </p:txBody>
      </p:sp>
      <p:sp>
        <p:nvSpPr>
          <p:cNvPr id="4" name="TextBox 3">
            <a:extLst>
              <a:ext uri="{FF2B5EF4-FFF2-40B4-BE49-F238E27FC236}">
                <a16:creationId xmlns:a16="http://schemas.microsoft.com/office/drawing/2014/main" id="{32BBF625-01EC-0524-63D3-91DDD34CBBFB}"/>
              </a:ext>
            </a:extLst>
          </p:cNvPr>
          <p:cNvSpPr txBox="1"/>
          <p:nvPr/>
        </p:nvSpPr>
        <p:spPr>
          <a:xfrm>
            <a:off x="693480" y="877093"/>
            <a:ext cx="8040385" cy="481286"/>
          </a:xfrm>
          <a:prstGeom prst="rect">
            <a:avLst/>
          </a:prstGeom>
          <a:noFill/>
        </p:spPr>
        <p:txBody>
          <a:bodyPr wrap="square">
            <a:spAutoFit/>
          </a:bodyPr>
          <a:lstStyle/>
          <a:p>
            <a:pPr algn="just">
              <a:lnSpc>
                <a:spcPct val="115000"/>
              </a:lnSpc>
              <a:spcAft>
                <a:spcPts val="800"/>
              </a:spcAft>
              <a:tabLst>
                <a:tab pos="180340" algn="l"/>
                <a:tab pos="1620520" algn="l"/>
                <a:tab pos="4860925" algn="l"/>
              </a:tabLst>
            </a:pPr>
            <a:r>
              <a:rPr lang="vi-VN" sz="2400" dirty="0">
                <a:effectLst/>
                <a:latin typeface="#9Slide04 Lora Bold" panose="00000800000000000000" pitchFamily="2" charset="0"/>
                <a:ea typeface="Calibri" panose="020F0502020204030204" pitchFamily="34" charset="0"/>
                <a:cs typeface="Times New Roman" panose="02020603050405020304" pitchFamily="18" charset="0"/>
              </a:rPr>
              <a:t>- Silicon được dùng để tạo hợp kim với các kim loại.</a:t>
            </a:r>
            <a:endParaRPr lang="en-US" sz="1800" dirty="0">
              <a:effectLst/>
              <a:latin typeface="#9Slide04 Lora Bold" panose="00000800000000000000" pitchFamily="2" charset="0"/>
              <a:ea typeface="Calibri" panose="020F0502020204030204" pitchFamily="34" charset="0"/>
              <a:cs typeface="Times New Roman" panose="02020603050405020304" pitchFamily="18" charset="0"/>
            </a:endParaRPr>
          </a:p>
        </p:txBody>
      </p:sp>
      <p:pic>
        <p:nvPicPr>
          <p:cNvPr id="1026" name="Picture 2" descr="Hợp kim là gì? Tính chất đặc trưng và ứng dụng trong sản xuất">
            <a:extLst>
              <a:ext uri="{FF2B5EF4-FFF2-40B4-BE49-F238E27FC236}">
                <a16:creationId xmlns:a16="http://schemas.microsoft.com/office/drawing/2014/main" id="{47B183E0-B206-5A58-A0B4-3EFFE4FA4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855" y="2687838"/>
            <a:ext cx="2956480" cy="16635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hất bán dẫn là gì? Tầm quan trọng trong lĩnh vực công nghệ -  Thegioididong.com">
            <a:extLst>
              <a:ext uri="{FF2B5EF4-FFF2-40B4-BE49-F238E27FC236}">
                <a16:creationId xmlns:a16="http://schemas.microsoft.com/office/drawing/2014/main" id="{A3F8A250-E281-3882-9567-BC4F8F98D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715" y="2687838"/>
            <a:ext cx="2945834" cy="16635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8856A5-8F04-8267-7B0F-5EB5F8D5C2BF}"/>
              </a:ext>
            </a:extLst>
          </p:cNvPr>
          <p:cNvSpPr txBox="1"/>
          <p:nvPr/>
        </p:nvSpPr>
        <p:spPr>
          <a:xfrm>
            <a:off x="693480" y="1378735"/>
            <a:ext cx="8040385" cy="906017"/>
          </a:xfrm>
          <a:prstGeom prst="rect">
            <a:avLst/>
          </a:prstGeom>
          <a:noFill/>
        </p:spPr>
        <p:txBody>
          <a:bodyPr wrap="square">
            <a:spAutoFit/>
          </a:bodyPr>
          <a:lstStyle/>
          <a:p>
            <a:pPr algn="just">
              <a:lnSpc>
                <a:spcPct val="115000"/>
              </a:lnSpc>
              <a:spcAft>
                <a:spcPts val="800"/>
              </a:spcAft>
              <a:tabLst>
                <a:tab pos="180340" algn="l"/>
                <a:tab pos="1620520" algn="l"/>
                <a:tab pos="4860925" algn="l"/>
              </a:tabLst>
            </a:pPr>
            <a:r>
              <a:rPr lang="vi-VN" sz="2400" dirty="0">
                <a:effectLst/>
                <a:latin typeface="#9Slide04 Lora Bold" panose="00000800000000000000" pitchFamily="2" charset="0"/>
                <a:ea typeface="Calibri" panose="020F0502020204030204" pitchFamily="34" charset="0"/>
                <a:cs typeface="Times New Roman" panose="02020603050405020304" pitchFamily="18" charset="0"/>
              </a:rPr>
              <a:t>- Silicon tinh khiết được sử dụng làm chất bán dẫn trong các thiết bị điện tử.</a:t>
            </a:r>
            <a:endParaRPr lang="en-US" sz="1800" dirty="0">
              <a:effectLst/>
              <a:latin typeface="#9Slide04 Lora Bold" panose="000008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1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6BD14AC2-F71A-A7AF-3472-EF76DECEEF5C}"/>
              </a:ext>
            </a:extLst>
          </p:cNvPr>
          <p:cNvSpPr txBox="1">
            <a:spLocks/>
          </p:cNvSpPr>
          <p:nvPr/>
        </p:nvSpPr>
        <p:spPr>
          <a:xfrm>
            <a:off x="505221" y="187733"/>
            <a:ext cx="8040385" cy="68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200" dirty="0">
                <a:solidFill>
                  <a:srgbClr val="002060"/>
                </a:solidFill>
                <a:latin typeface="#9Slide04 Lora Bold" panose="00000800000000000000" pitchFamily="2" charset="0"/>
              </a:rPr>
              <a:t>2. </a:t>
            </a:r>
            <a:r>
              <a:rPr lang="en-US" sz="3200" dirty="0" err="1">
                <a:solidFill>
                  <a:srgbClr val="002060"/>
                </a:solidFill>
                <a:latin typeface="#9Slide04 Lora Bold" panose="00000800000000000000" pitchFamily="2" charset="0"/>
              </a:rPr>
              <a:t>Ứng</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dụng</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của</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các</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hợp</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chất</a:t>
            </a:r>
            <a:r>
              <a:rPr lang="en-US" sz="3200" dirty="0">
                <a:solidFill>
                  <a:srgbClr val="002060"/>
                </a:solidFill>
                <a:latin typeface="#9Slide04 Lora Bold" panose="00000800000000000000" pitchFamily="2" charset="0"/>
              </a:rPr>
              <a:t> </a:t>
            </a:r>
            <a:r>
              <a:rPr lang="en-US" sz="3200" dirty="0" err="1">
                <a:solidFill>
                  <a:srgbClr val="002060"/>
                </a:solidFill>
                <a:latin typeface="#9Slide04 Lora Bold" panose="00000800000000000000" pitchFamily="2" charset="0"/>
              </a:rPr>
              <a:t>của</a:t>
            </a:r>
            <a:r>
              <a:rPr lang="en-US" sz="3200" dirty="0">
                <a:solidFill>
                  <a:srgbClr val="002060"/>
                </a:solidFill>
                <a:latin typeface="#9Slide04 Lora Bold" panose="00000800000000000000" pitchFamily="2" charset="0"/>
              </a:rPr>
              <a:t> silicon</a:t>
            </a:r>
          </a:p>
        </p:txBody>
      </p:sp>
      <p:sp>
        <p:nvSpPr>
          <p:cNvPr id="5" name="TextBox 4">
            <a:extLst>
              <a:ext uri="{FF2B5EF4-FFF2-40B4-BE49-F238E27FC236}">
                <a16:creationId xmlns:a16="http://schemas.microsoft.com/office/drawing/2014/main" id="{29A7E6A9-64E6-DFC1-F986-B6902C6DB8B8}"/>
              </a:ext>
            </a:extLst>
          </p:cNvPr>
          <p:cNvSpPr txBox="1"/>
          <p:nvPr/>
        </p:nvSpPr>
        <p:spPr>
          <a:xfrm>
            <a:off x="505221" y="913468"/>
            <a:ext cx="8419039" cy="2154116"/>
          </a:xfrm>
          <a:prstGeom prst="rect">
            <a:avLst/>
          </a:prstGeom>
          <a:noFill/>
        </p:spPr>
        <p:txBody>
          <a:bodyPr wrap="square">
            <a:spAutoFit/>
          </a:bodyPr>
          <a:lstStyle/>
          <a:p>
            <a:pPr algn="just">
              <a:lnSpc>
                <a:spcPct val="130000"/>
              </a:lnSpc>
              <a:spcAft>
                <a:spcPts val="800"/>
              </a:spcAft>
              <a:tabLst>
                <a:tab pos="180340" algn="l"/>
                <a:tab pos="1620520" algn="l"/>
                <a:tab pos="4860925" algn="l"/>
              </a:tabLst>
            </a:pPr>
            <a:r>
              <a:rPr lang="vi-VN" sz="2000" dirty="0">
                <a:effectLst/>
                <a:latin typeface="#9Slide04 Lora Bold" panose="00000800000000000000" pitchFamily="2" charset="0"/>
                <a:ea typeface="Calibri" panose="020F0502020204030204" pitchFamily="34" charset="0"/>
                <a:cs typeface="Times New Roman" panose="02020603050405020304" pitchFamily="18" charset="0"/>
              </a:rPr>
              <a:t>- Hợp chất của silicon trong tự nhiên chủ yếu là silicon dioxide và các muối silicate.</a:t>
            </a:r>
            <a:endParaRPr lang="en-US" sz="1600" dirty="0">
              <a:effectLst/>
              <a:latin typeface="#9Slide04 Lora Bold" panose="00000800000000000000" pitchFamily="2" charset="0"/>
              <a:ea typeface="Calibri" panose="020F0502020204030204" pitchFamily="34" charset="0"/>
              <a:cs typeface="Times New Roman" panose="02020603050405020304" pitchFamily="18" charset="0"/>
            </a:endParaRPr>
          </a:p>
          <a:p>
            <a:pPr algn="just">
              <a:lnSpc>
                <a:spcPct val="130000"/>
              </a:lnSpc>
              <a:spcAft>
                <a:spcPts val="800"/>
              </a:spcAft>
              <a:tabLst>
                <a:tab pos="180340" algn="l"/>
                <a:tab pos="1620520" algn="l"/>
                <a:tab pos="4860925" algn="l"/>
              </a:tabLst>
            </a:pPr>
            <a:r>
              <a:rPr lang="vi-VN" sz="2000" dirty="0">
                <a:effectLst/>
                <a:latin typeface="#9Slide04 Lora Bold" panose="00000800000000000000" pitchFamily="2" charset="0"/>
                <a:ea typeface="Calibri" panose="020F0502020204030204" pitchFamily="34" charset="0"/>
                <a:cs typeface="Times New Roman" panose="02020603050405020304" pitchFamily="18" charset="0"/>
              </a:rPr>
              <a:t>- Ngành </a:t>
            </a:r>
            <a:r>
              <a:rPr lang="en-US" sz="2000" dirty="0" err="1">
                <a:effectLst/>
                <a:latin typeface="#9Slide04 Lora Bold" panose="00000800000000000000" pitchFamily="2" charset="0"/>
                <a:ea typeface="Calibri" panose="020F0502020204030204" pitchFamily="34" charset="0"/>
                <a:cs typeface="Times New Roman" panose="02020603050405020304" pitchFamily="18" charset="0"/>
              </a:rPr>
              <a:t>sản</a:t>
            </a:r>
            <a:r>
              <a:rPr lang="en-US" sz="2000" dirty="0">
                <a:effectLst/>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effectLst/>
                <a:latin typeface="#9Slide04 Lora Bold" panose="00000800000000000000" pitchFamily="2" charset="0"/>
                <a:ea typeface="Calibri" panose="020F0502020204030204" pitchFamily="34" charset="0"/>
                <a:cs typeface="Times New Roman" panose="02020603050405020304" pitchFamily="18" charset="0"/>
              </a:rPr>
              <a:t>xuất</a:t>
            </a:r>
            <a:r>
              <a:rPr lang="en-US" sz="2000" dirty="0">
                <a:effectLst/>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effectLst/>
                <a:latin typeface="#9Slide04 Lora Bold" panose="00000800000000000000" pitchFamily="2" charset="0"/>
                <a:ea typeface="Calibri" panose="020F0502020204030204" pitchFamily="34" charset="0"/>
                <a:cs typeface="Times New Roman" panose="02020603050405020304" pitchFamily="18" charset="0"/>
              </a:rPr>
              <a:t>thuỷ</a:t>
            </a:r>
            <a:r>
              <a:rPr lang="en-US" sz="2000" dirty="0">
                <a:effectLst/>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effectLst/>
                <a:latin typeface="#9Slide04 Lora Bold" panose="00000800000000000000" pitchFamily="2" charset="0"/>
                <a:ea typeface="Calibri" panose="020F0502020204030204" pitchFamily="34" charset="0"/>
                <a:cs typeface="Times New Roman" panose="02020603050405020304" pitchFamily="18" charset="0"/>
              </a:rPr>
              <a:t>tinh</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đồ</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gốm</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gạch</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ngói</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sành</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sứ</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và</a:t>
            </a:r>
            <a:r>
              <a:rPr lang="en-US" sz="2000" dirty="0">
                <a:latin typeface="#9Slide04 Lora Bold" panose="00000800000000000000" pitchFamily="2" charset="0"/>
                <a:ea typeface="Calibri" panose="020F0502020204030204" pitchFamily="34" charset="0"/>
                <a:cs typeface="Times New Roman" panose="02020603050405020304" pitchFamily="18" charset="0"/>
              </a:rPr>
              <a:t> xi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măng</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từ</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nguyên</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liệu</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chính</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gồm</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các</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hợp</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chất</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của</a:t>
            </a:r>
            <a:r>
              <a:rPr lang="en-US" sz="2000" dirty="0">
                <a:latin typeface="#9Slide04 Lora Bold" panose="00000800000000000000" pitchFamily="2" charset="0"/>
                <a:ea typeface="Calibri" panose="020F0502020204030204" pitchFamily="34" charset="0"/>
                <a:cs typeface="Times New Roman" panose="02020603050405020304" pitchFamily="18" charset="0"/>
              </a:rPr>
              <a:t> silicon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trong</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tự</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nhiên</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được</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gọi</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là</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ngành</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công</a:t>
            </a:r>
            <a:r>
              <a:rPr lang="en-US" sz="2000" dirty="0">
                <a:latin typeface="#9Slide04 Lora Bold" panose="00000800000000000000" pitchFamily="2" charset="0"/>
                <a:ea typeface="Calibri" panose="020F0502020204030204" pitchFamily="34" charset="0"/>
                <a:cs typeface="Times New Roman" panose="02020603050405020304" pitchFamily="18" charset="0"/>
              </a:rPr>
              <a:t> </a:t>
            </a:r>
            <a:r>
              <a:rPr lang="en-US" sz="2000" dirty="0" err="1">
                <a:latin typeface="#9Slide04 Lora Bold" panose="00000800000000000000" pitchFamily="2" charset="0"/>
                <a:ea typeface="Calibri" panose="020F0502020204030204" pitchFamily="34" charset="0"/>
                <a:cs typeface="Times New Roman" panose="02020603050405020304" pitchFamily="18" charset="0"/>
              </a:rPr>
              <a:t>nghiệp</a:t>
            </a:r>
            <a:r>
              <a:rPr lang="en-US" sz="2000" dirty="0">
                <a:latin typeface="#9Slide04 Lora Bold" panose="00000800000000000000" pitchFamily="2" charset="0"/>
                <a:ea typeface="Calibri" panose="020F0502020204030204" pitchFamily="34" charset="0"/>
                <a:cs typeface="Times New Roman" panose="02020603050405020304" pitchFamily="18" charset="0"/>
              </a:rPr>
              <a:t> silicate.</a:t>
            </a:r>
            <a:endParaRPr lang="en-US" sz="1600" dirty="0">
              <a:effectLst/>
              <a:latin typeface="#9Slide04 Lora Bold" panose="00000800000000000000" pitchFamily="2"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F1D4F1C-8CC3-7111-9E5E-69AC4BCE1968}"/>
              </a:ext>
            </a:extLst>
          </p:cNvPr>
          <p:cNvPicPr>
            <a:picLocks noChangeAspect="1"/>
          </p:cNvPicPr>
          <p:nvPr/>
        </p:nvPicPr>
        <p:blipFill>
          <a:blip r:embed="rId2"/>
          <a:stretch>
            <a:fillRect/>
          </a:stretch>
        </p:blipFill>
        <p:spPr>
          <a:xfrm>
            <a:off x="1123075" y="3363101"/>
            <a:ext cx="1693233" cy="1367207"/>
          </a:xfrm>
          <a:prstGeom prst="rect">
            <a:avLst/>
          </a:prstGeom>
        </p:spPr>
      </p:pic>
      <p:pic>
        <p:nvPicPr>
          <p:cNvPr id="2054" name="Picture 6" descr="Chum sành tài lộc Bát Tràng 70 lít">
            <a:extLst>
              <a:ext uri="{FF2B5EF4-FFF2-40B4-BE49-F238E27FC236}">
                <a16:creationId xmlns:a16="http://schemas.microsoft.com/office/drawing/2014/main" id="{C4E3A343-9F47-7B2A-FC37-C9BFEA4BD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137" y="3363100"/>
            <a:ext cx="2124286" cy="13672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ạch ống 4 lỗ&gt;Cong ty Co Phan Gach Ngoi Kien Giang, Gạch cẩn tường, Gạch  đồng tiền, ngói lợp 22, Gạch 3 lỗ">
            <a:extLst>
              <a:ext uri="{FF2B5EF4-FFF2-40B4-BE49-F238E27FC236}">
                <a16:creationId xmlns:a16="http://schemas.microsoft.com/office/drawing/2014/main" id="{827414C0-4744-94CA-26D5-3000D31C4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103" y="3104483"/>
            <a:ext cx="1786269" cy="17792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gói 22 - Tổng công ty Viglacera - CTCP">
            <a:extLst>
              <a:ext uri="{FF2B5EF4-FFF2-40B4-BE49-F238E27FC236}">
                <a16:creationId xmlns:a16="http://schemas.microsoft.com/office/drawing/2014/main" id="{7F7ACAE4-F4A2-2B12-D7FD-744D2463F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659" y="3105007"/>
            <a:ext cx="1526601" cy="152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barn(inVertical)">
                                      <p:cBhvr>
                                        <p:cTn id="24" dur="500"/>
                                        <p:tgtEl>
                                          <p:spTgt spid="2054"/>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barn(inVertical)">
                                      <p:cBhvr>
                                        <p:cTn id="28" dur="500"/>
                                        <p:tgtEl>
                                          <p:spTgt spid="2056"/>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2060"/>
                                        </p:tgtEl>
                                        <p:attrNameLst>
                                          <p:attrName>style.visibility</p:attrName>
                                        </p:attrNameLst>
                                      </p:cBhvr>
                                      <p:to>
                                        <p:strVal val="visible"/>
                                      </p:to>
                                    </p:set>
                                    <p:animEffect transition="in" filter="barn(inVertical)">
                                      <p:cBhvr>
                                        <p:cTn id="32"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8BC43D48-7FA2-798B-A068-6C70D8CDC897}"/>
              </a:ext>
            </a:extLst>
          </p:cNvPr>
          <p:cNvSpPr txBox="1">
            <a:spLocks/>
          </p:cNvSpPr>
          <p:nvPr/>
        </p:nvSpPr>
        <p:spPr>
          <a:xfrm>
            <a:off x="983402" y="681811"/>
            <a:ext cx="6896002"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600" dirty="0">
                <a:solidFill>
                  <a:srgbClr val="002060"/>
                </a:solidFill>
                <a:latin typeface="#9Slide04 Lora Bold" panose="00000800000000000000" pitchFamily="2" charset="0"/>
              </a:rPr>
              <a:t>III. KHAI THÁC NHIÊN LIỆU HOÁ THẠCH</a:t>
            </a:r>
          </a:p>
        </p:txBody>
      </p:sp>
      <p:pic>
        <p:nvPicPr>
          <p:cNvPr id="3" name="Picture 2">
            <a:extLst>
              <a:ext uri="{FF2B5EF4-FFF2-40B4-BE49-F238E27FC236}">
                <a16:creationId xmlns:a16="http://schemas.microsoft.com/office/drawing/2014/main" id="{A3000F98-38ED-D780-2202-3D0F4988E624}"/>
              </a:ext>
            </a:extLst>
          </p:cNvPr>
          <p:cNvPicPr>
            <a:picLocks noChangeAspect="1"/>
          </p:cNvPicPr>
          <p:nvPr/>
        </p:nvPicPr>
        <p:blipFill>
          <a:blip r:embed="rId2"/>
          <a:stretch>
            <a:fillRect/>
          </a:stretch>
        </p:blipFill>
        <p:spPr>
          <a:xfrm>
            <a:off x="2487038" y="2142287"/>
            <a:ext cx="4066162" cy="2259428"/>
          </a:xfrm>
          <a:prstGeom prst="rect">
            <a:avLst/>
          </a:prstGeom>
        </p:spPr>
      </p:pic>
    </p:spTree>
    <p:extLst>
      <p:ext uri="{BB962C8B-B14F-4D97-AF65-F5344CB8AC3E}">
        <p14:creationId xmlns:p14="http://schemas.microsoft.com/office/powerpoint/2010/main" val="357114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7782FE-81E1-A8C9-BEB6-A4AF93AD53AA}"/>
              </a:ext>
            </a:extLst>
          </p:cNvPr>
          <p:cNvSpPr txBox="1"/>
          <p:nvPr/>
        </p:nvSpPr>
        <p:spPr>
          <a:xfrm>
            <a:off x="650570" y="674184"/>
            <a:ext cx="8084868" cy="4113947"/>
          </a:xfrm>
          <a:prstGeom prst="rect">
            <a:avLst/>
          </a:prstGeom>
          <a:noFill/>
        </p:spPr>
        <p:txBody>
          <a:bodyPr wrap="square">
            <a:spAutoFit/>
          </a:bodyPr>
          <a:lstStyle/>
          <a:p>
            <a:pPr algn="just">
              <a:spcAft>
                <a:spcPts val="800"/>
              </a:spcAft>
              <a:tabLst>
                <a:tab pos="180340" algn="l"/>
                <a:tab pos="1620520" algn="l"/>
                <a:tab pos="4860925" algn="l"/>
              </a:tabLs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Câu 1.</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Hãy cho biết trong gia đình em đang sử dụng nhiên liệu hoá thạch nào?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Câu 2.</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Con người có thể tạo được nhiên liệu hoá thạch không? Giải thích.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Câu 3. </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Nhiên liệu hóa thạch là gì Việc khai thác và sử dụng nhiên liệu hóa thạch đã đem đến cho con người những lợi ích gì và việc này đã ảnh hưởng đến môi trường như thế nào?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Câu 4.</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Dựa vào thành phần hoá học, giải thích vì sao khi đốt cháy các nhiên liệu hoá thạch luôn phát thải khí carbon dioxide vào bầu khí quyển.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Câu 5.</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Việc sử dụng các thiết bị ở hình có giúp tiết kiệm được nhiên liệu hoá thạch không? Giải thích.</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80340" algn="l"/>
                <a:tab pos="1620520" algn="l"/>
                <a:tab pos="4860925" algn="l"/>
              </a:tabLs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Câu 6.</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Viết phương trình hoá học của phản ứng đốt cháy hydrogen. Giải thích vì sao khi được sử dụng làm nhiên liệu thì hydrogen là nhiên liệu sạch?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任意多边形 13">
            <a:extLst>
              <a:ext uri="{FF2B5EF4-FFF2-40B4-BE49-F238E27FC236}">
                <a16:creationId xmlns:a16="http://schemas.microsoft.com/office/drawing/2014/main" id="{00C436F7-BB34-9C97-DD70-30139AC532FC}"/>
              </a:ext>
            </a:extLst>
          </p:cNvPr>
          <p:cNvSpPr/>
          <p:nvPr/>
        </p:nvSpPr>
        <p:spPr>
          <a:xfrm rot="16200000">
            <a:off x="2294731" y="-1790890"/>
            <a:ext cx="4548056" cy="881326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6" name="矩形 7">
            <a:extLst>
              <a:ext uri="{FF2B5EF4-FFF2-40B4-BE49-F238E27FC236}">
                <a16:creationId xmlns:a16="http://schemas.microsoft.com/office/drawing/2014/main" id="{74C9EBCF-46AB-F507-B51F-8A5389BF5E25}"/>
              </a:ext>
            </a:extLst>
          </p:cNvPr>
          <p:cNvSpPr/>
          <p:nvPr/>
        </p:nvSpPr>
        <p:spPr>
          <a:xfrm>
            <a:off x="2054277" y="110880"/>
            <a:ext cx="5468445" cy="461665"/>
          </a:xfrm>
          <a:prstGeom prst="rect">
            <a:avLst/>
          </a:prstGeom>
          <a:solidFill>
            <a:srgbClr val="F8D8CA"/>
          </a:solidFill>
        </p:spPr>
        <p:txBody>
          <a:bodyPr wrap="square">
            <a:spAutoFit/>
          </a:bodyPr>
          <a:lstStyle/>
          <a:p>
            <a:pPr lvl="0" algn="ctr" fontAlgn="base">
              <a:spcBef>
                <a:spcPct val="0"/>
              </a:spcBef>
              <a:spcAft>
                <a:spcPct val="0"/>
              </a:spcAft>
            </a:pPr>
            <a:r>
              <a:rPr lang="en-US" altLang="zh-CN" sz="24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Phiếu</a:t>
            </a:r>
            <a:r>
              <a:rPr lang="en-US" altLang="zh-CN" sz="24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24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học</a:t>
            </a:r>
            <a:r>
              <a:rPr lang="en-US" altLang="zh-CN" sz="24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24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tập</a:t>
            </a:r>
            <a:r>
              <a:rPr lang="en-US" altLang="zh-CN" sz="24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24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số</a:t>
            </a:r>
            <a:r>
              <a:rPr lang="en-US" altLang="zh-CN" sz="24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3</a:t>
            </a:r>
          </a:p>
        </p:txBody>
      </p:sp>
      <p:pic>
        <p:nvPicPr>
          <p:cNvPr id="7" name="Picture 6" descr="A cartoon of a child&#10;&#10;Description automatically generated with medium confidence">
            <a:extLst>
              <a:ext uri="{FF2B5EF4-FFF2-40B4-BE49-F238E27FC236}">
                <a16:creationId xmlns:a16="http://schemas.microsoft.com/office/drawing/2014/main" id="{867388F9-2AFF-DA84-9A3E-B571F15C0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1" y="3970295"/>
            <a:ext cx="894522" cy="1150307"/>
          </a:xfrm>
          <a:prstGeom prst="rect">
            <a:avLst/>
          </a:prstGeom>
        </p:spPr>
      </p:pic>
      <p:pic>
        <p:nvPicPr>
          <p:cNvPr id="9" name="Picture 8" descr="Khó xử lý pin năng lượng mặt trời sau khi hết thời hạn sử dụng">
            <a:extLst>
              <a:ext uri="{FF2B5EF4-FFF2-40B4-BE49-F238E27FC236}">
                <a16:creationId xmlns:a16="http://schemas.microsoft.com/office/drawing/2014/main" id="{C52FCD59-E1FE-6D6B-D81B-DFBE1466AC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28890" y="2938154"/>
            <a:ext cx="1999358" cy="1184423"/>
          </a:xfrm>
          <a:prstGeom prst="rect">
            <a:avLst/>
          </a:prstGeom>
          <a:noFill/>
          <a:ln>
            <a:noFill/>
          </a:ln>
        </p:spPr>
      </p:pic>
      <p:pic>
        <p:nvPicPr>
          <p:cNvPr id="10" name="Picture 9" descr="Năng Lượng Gió Là Gì? Ưu Điểm, Nhược Điểm, Ứng Dụng">
            <a:extLst>
              <a:ext uri="{FF2B5EF4-FFF2-40B4-BE49-F238E27FC236}">
                <a16:creationId xmlns:a16="http://schemas.microsoft.com/office/drawing/2014/main" id="{686130B9-9B7D-2447-ED70-39C4A0EDC3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916691" y="2938153"/>
            <a:ext cx="1999360" cy="1184423"/>
          </a:xfrm>
          <a:prstGeom prst="rect">
            <a:avLst/>
          </a:prstGeom>
          <a:noFill/>
          <a:ln>
            <a:noFill/>
          </a:ln>
        </p:spPr>
      </p:pic>
    </p:spTree>
    <p:extLst>
      <p:ext uri="{BB962C8B-B14F-4D97-AF65-F5344CB8AC3E}">
        <p14:creationId xmlns:p14="http://schemas.microsoft.com/office/powerpoint/2010/main" val="225636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6BD14AC2-F71A-A7AF-3472-EF76DECEEF5C}"/>
              </a:ext>
            </a:extLst>
          </p:cNvPr>
          <p:cNvSpPr txBox="1">
            <a:spLocks/>
          </p:cNvSpPr>
          <p:nvPr/>
        </p:nvSpPr>
        <p:spPr>
          <a:xfrm>
            <a:off x="505221" y="187733"/>
            <a:ext cx="8181579" cy="68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800" dirty="0">
                <a:solidFill>
                  <a:srgbClr val="002060"/>
                </a:solidFill>
                <a:latin typeface="#9Slide04 Lora Bold" panose="00000800000000000000" pitchFamily="2" charset="0"/>
              </a:rPr>
              <a:t>1. </a:t>
            </a:r>
            <a:r>
              <a:rPr lang="en-US" sz="2800" dirty="0" err="1">
                <a:solidFill>
                  <a:srgbClr val="002060"/>
                </a:solidFill>
                <a:latin typeface="#9Slide04 Lora Bold" panose="00000800000000000000" pitchFamily="2" charset="0"/>
              </a:rPr>
              <a:t>Nhiên</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liệu</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hoá</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thạch</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và</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lợi</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ích</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của</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nhiên</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liệu</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hoá</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thạch</a:t>
            </a:r>
            <a:endParaRPr lang="en-US" sz="2800" dirty="0">
              <a:solidFill>
                <a:srgbClr val="002060"/>
              </a:solidFill>
              <a:latin typeface="#9Slide04 Lora Bold" panose="00000800000000000000" pitchFamily="2" charset="0"/>
            </a:endParaRPr>
          </a:p>
        </p:txBody>
      </p:sp>
      <p:sp>
        <p:nvSpPr>
          <p:cNvPr id="4" name="TextBox 3">
            <a:extLst>
              <a:ext uri="{FF2B5EF4-FFF2-40B4-BE49-F238E27FC236}">
                <a16:creationId xmlns:a16="http://schemas.microsoft.com/office/drawing/2014/main" id="{3BF42B92-C834-1260-0818-4D5850CC2360}"/>
              </a:ext>
            </a:extLst>
          </p:cNvPr>
          <p:cNvSpPr txBox="1"/>
          <p:nvPr/>
        </p:nvSpPr>
        <p:spPr>
          <a:xfrm>
            <a:off x="857250" y="1295091"/>
            <a:ext cx="4535020" cy="1323439"/>
          </a:xfrm>
          <a:prstGeom prst="rect">
            <a:avLst/>
          </a:prstGeom>
          <a:noFill/>
        </p:spPr>
        <p:txBody>
          <a:bodyPr wrap="square">
            <a:spAutoFit/>
          </a:bodyPr>
          <a:lstStyle/>
          <a:p>
            <a:pPr algn="just"/>
            <a:r>
              <a:rPr lang="vi-VN" sz="2000" dirty="0">
                <a:effectLst/>
                <a:latin typeface="Times New Roman" panose="02020603050405020304" pitchFamily="18" charset="0"/>
                <a:ea typeface="Calibri" panose="020F0502020204030204" pitchFamily="34" charset="0"/>
              </a:rPr>
              <a:t>Nhiên liệu hoá thạch </a:t>
            </a:r>
            <a:r>
              <a:rPr lang="en-US" sz="2000" dirty="0" err="1">
                <a:latin typeface="Times New Roman" panose="02020603050405020304" pitchFamily="18" charset="0"/>
                <a:ea typeface="Calibri" panose="020F0502020204030204" pitchFamily="34" charset="0"/>
              </a:rPr>
              <a:t>được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tạo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bởi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quá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trình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phân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huỷ</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xác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sinh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vật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bị</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chôn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vùi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lòng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hàng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trăm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triệu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năm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chứa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hàm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lượng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nguyên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tố</a:t>
            </a:r>
            <a:r>
              <a:rPr lang="en-US" sz="2000" dirty="0">
                <a:latin typeface="Times New Roman" panose="02020603050405020304" pitchFamily="18" charset="0"/>
                <a:ea typeface="Calibri" panose="020F0502020204030204" pitchFamily="34" charset="0"/>
              </a:rPr>
              <a:t> carbon </a:t>
            </a:r>
            <a:r>
              <a:rPr lang="en-US" sz="2000" dirty="0" err="1">
                <a:latin typeface="Times New Roman" panose="02020603050405020304" pitchFamily="18" charset="0"/>
                <a:ea typeface="Calibri" panose="020F0502020204030204" pitchFamily="34" charset="0"/>
              </a:rPr>
              <a:t>cao</a:t>
            </a:r>
            <a:r>
              <a:rPr lang="en-US" sz="2000" dirty="0">
                <a:latin typeface="Times New Roman" panose="02020603050405020304" pitchFamily="18" charset="0"/>
                <a:ea typeface="Calibri" panose="020F0502020204030204" pitchFamily="34" charset="0"/>
              </a:rPr>
              <a:t>.</a:t>
            </a:r>
            <a:endParaRPr lang="en-US" sz="2000" dirty="0"/>
          </a:p>
        </p:txBody>
      </p:sp>
      <p:sp>
        <p:nvSpPr>
          <p:cNvPr id="7" name="TextBox 6">
            <a:extLst>
              <a:ext uri="{FF2B5EF4-FFF2-40B4-BE49-F238E27FC236}">
                <a16:creationId xmlns:a16="http://schemas.microsoft.com/office/drawing/2014/main" id="{6DC1DD0B-6880-66D3-C75C-41202603463F}"/>
              </a:ext>
            </a:extLst>
          </p:cNvPr>
          <p:cNvSpPr txBox="1"/>
          <p:nvPr/>
        </p:nvSpPr>
        <p:spPr>
          <a:xfrm>
            <a:off x="4424085" y="2987428"/>
            <a:ext cx="4262715" cy="1323439"/>
          </a:xfrm>
          <a:prstGeom prst="rect">
            <a:avLst/>
          </a:prstGeom>
          <a:noFill/>
        </p:spPr>
        <p:txBody>
          <a:bodyPr wrap="square">
            <a:spAutoFit/>
          </a:bodyPr>
          <a:lstStyle/>
          <a:p>
            <a:pPr algn="just"/>
            <a:r>
              <a:rPr lang="vi-VN" sz="2000" dirty="0">
                <a:effectLst/>
                <a:latin typeface="Times New Roman" panose="02020603050405020304" pitchFamily="18" charset="0"/>
                <a:ea typeface="Calibri" panose="020F0502020204030204" pitchFamily="34" charset="0"/>
              </a:rPr>
              <a:t>Nhiên liệu hoá thạch có trữ lượng lớn, mang lại cho con người nhiều lợi ích về kinh tế và cung cấp phần lớn tổng năng lượng hiện có trên toàn thế giới.</a:t>
            </a:r>
            <a:endParaRPr lang="en-US" sz="2000" dirty="0"/>
          </a:p>
        </p:txBody>
      </p:sp>
      <p:pic>
        <p:nvPicPr>
          <p:cNvPr id="3074" name="Picture 2" descr="Quá trình hình thành hóa thạch trong tự nhiên">
            <a:extLst>
              <a:ext uri="{FF2B5EF4-FFF2-40B4-BE49-F238E27FC236}">
                <a16:creationId xmlns:a16="http://schemas.microsoft.com/office/drawing/2014/main" id="{654828FE-F72C-7A87-3D97-6B9239668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067" y="1064572"/>
            <a:ext cx="2971239" cy="1784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iên liệu hóa thạch là gì? Cho ví dụ | Khoa học tự nhiên lớp 6">
            <a:extLst>
              <a:ext uri="{FF2B5EF4-FFF2-40B4-BE49-F238E27FC236}">
                <a16:creationId xmlns:a16="http://schemas.microsoft.com/office/drawing/2014/main" id="{D2EE9644-D22D-22B5-0C10-4D8C35A0A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242" y="284904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0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right)">
                                      <p:cBhvr>
                                        <p:cTn id="15" dur="500"/>
                                        <p:tgtEl>
                                          <p:spTgt spid="307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6BD14AC2-F71A-A7AF-3472-EF76DECEEF5C}"/>
              </a:ext>
            </a:extLst>
          </p:cNvPr>
          <p:cNvSpPr txBox="1">
            <a:spLocks/>
          </p:cNvSpPr>
          <p:nvPr/>
        </p:nvSpPr>
        <p:spPr>
          <a:xfrm>
            <a:off x="505221" y="187733"/>
            <a:ext cx="8181579" cy="68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800" dirty="0">
                <a:solidFill>
                  <a:srgbClr val="002060"/>
                </a:solidFill>
                <a:latin typeface="#9Slide04 Lora Bold" panose="00000800000000000000" pitchFamily="2" charset="0"/>
              </a:rPr>
              <a:t>2. </a:t>
            </a:r>
            <a:r>
              <a:rPr lang="en-US" sz="2800" dirty="0" err="1">
                <a:solidFill>
                  <a:srgbClr val="002060"/>
                </a:solidFill>
                <a:latin typeface="#9Slide04 Lora Bold" panose="00000800000000000000" pitchFamily="2" charset="0"/>
              </a:rPr>
              <a:t>Thực</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trạng</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khai</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thác</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nhiên</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liệu</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hoá</a:t>
            </a:r>
            <a:r>
              <a:rPr lang="en-US" sz="2800" dirty="0">
                <a:solidFill>
                  <a:srgbClr val="002060"/>
                </a:solidFill>
                <a:latin typeface="#9Slide04 Lora Bold" panose="00000800000000000000" pitchFamily="2" charset="0"/>
              </a:rPr>
              <a:t> </a:t>
            </a:r>
            <a:r>
              <a:rPr lang="en-US" sz="2800" dirty="0" err="1">
                <a:solidFill>
                  <a:srgbClr val="002060"/>
                </a:solidFill>
                <a:latin typeface="#9Slide04 Lora Bold" panose="00000800000000000000" pitchFamily="2" charset="0"/>
              </a:rPr>
              <a:t>thạch</a:t>
            </a:r>
            <a:endParaRPr lang="en-US" sz="2800" dirty="0">
              <a:solidFill>
                <a:srgbClr val="002060"/>
              </a:solidFill>
              <a:latin typeface="#9Slide04 Lora Bold" panose="00000800000000000000" pitchFamily="2" charset="0"/>
            </a:endParaRPr>
          </a:p>
        </p:txBody>
      </p:sp>
      <p:pic>
        <p:nvPicPr>
          <p:cNvPr id="4098" name="Picture 2" descr="Nhiên liệu hóa thạch là gì? Vai trò và ảnh hưởng nguyên liệu hóa thạch">
            <a:extLst>
              <a:ext uri="{FF2B5EF4-FFF2-40B4-BE49-F238E27FC236}">
                <a16:creationId xmlns:a16="http://schemas.microsoft.com/office/drawing/2014/main" id="{6350CDCF-9E0B-0562-426B-562905564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561" y="3659280"/>
            <a:ext cx="3114675" cy="1466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76A274B2-C1B8-E63E-AD0C-466FF9D3B032}"/>
              </a:ext>
            </a:extLst>
          </p:cNvPr>
          <p:cNvGraphicFramePr/>
          <p:nvPr>
            <p:extLst>
              <p:ext uri="{D42A27DB-BD31-4B8C-83A1-F6EECF244321}">
                <p14:modId xmlns:p14="http://schemas.microsoft.com/office/powerpoint/2010/main" val="4025130783"/>
              </p:ext>
            </p:extLst>
          </p:nvPr>
        </p:nvGraphicFramePr>
        <p:xfrm>
          <a:off x="1648221" y="877093"/>
          <a:ext cx="5317356" cy="257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47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graphicEl>
                                              <a:dgm id="{222A270F-58D4-445B-B806-09083C1C74BD}"/>
                                            </p:graphicEl>
                                          </p:spTgt>
                                        </p:tgtEl>
                                        <p:attrNameLst>
                                          <p:attrName>style.visibility</p:attrName>
                                        </p:attrNameLst>
                                      </p:cBhvr>
                                      <p:to>
                                        <p:strVal val="visible"/>
                                      </p:to>
                                    </p:set>
                                    <p:animEffect transition="in" filter="wipe(up)">
                                      <p:cBhvr>
                                        <p:cTn id="7" dur="500"/>
                                        <p:tgtEl>
                                          <p:spTgt spid="6">
                                            <p:graphicEl>
                                              <a:dgm id="{222A270F-58D4-445B-B806-09083C1C74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graphicEl>
                                              <a:dgm id="{AAF1BFBE-DB03-4BF8-AE1A-65267D91DEAE}"/>
                                            </p:graphicEl>
                                          </p:spTgt>
                                        </p:tgtEl>
                                        <p:attrNameLst>
                                          <p:attrName>style.visibility</p:attrName>
                                        </p:attrNameLst>
                                      </p:cBhvr>
                                      <p:to>
                                        <p:strVal val="visible"/>
                                      </p:to>
                                    </p:set>
                                    <p:animEffect transition="in" filter="wipe(up)">
                                      <p:cBhvr>
                                        <p:cTn id="12" dur="500"/>
                                        <p:tgtEl>
                                          <p:spTgt spid="6">
                                            <p:graphicEl>
                                              <a:dgm id="{AAF1BFBE-DB03-4BF8-AE1A-65267D91DEA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graphicEl>
                                              <a:dgm id="{03702A7F-3506-41EE-80B7-4F9B7067013E}"/>
                                            </p:graphicEl>
                                          </p:spTgt>
                                        </p:tgtEl>
                                        <p:attrNameLst>
                                          <p:attrName>style.visibility</p:attrName>
                                        </p:attrNameLst>
                                      </p:cBhvr>
                                      <p:to>
                                        <p:strVal val="visible"/>
                                      </p:to>
                                    </p:set>
                                    <p:animEffect transition="in" filter="wipe(up)">
                                      <p:cBhvr>
                                        <p:cTn id="17" dur="500"/>
                                        <p:tgtEl>
                                          <p:spTgt spid="6">
                                            <p:graphicEl>
                                              <a:dgm id="{03702A7F-3506-41EE-80B7-4F9B7067013E}"/>
                                            </p:graphic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barn(inVertical)">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6BD14AC2-F71A-A7AF-3472-EF76DECEEF5C}"/>
              </a:ext>
            </a:extLst>
          </p:cNvPr>
          <p:cNvSpPr txBox="1">
            <a:spLocks/>
          </p:cNvSpPr>
          <p:nvPr/>
        </p:nvSpPr>
        <p:spPr>
          <a:xfrm>
            <a:off x="505221" y="187733"/>
            <a:ext cx="8181579" cy="68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600" dirty="0">
                <a:solidFill>
                  <a:srgbClr val="002060"/>
                </a:solidFill>
                <a:latin typeface="#9Slide04 Lora Bold" panose="00000800000000000000" pitchFamily="2" charset="0"/>
              </a:rPr>
              <a:t>3. </a:t>
            </a:r>
            <a:r>
              <a:rPr lang="en-US" sz="2600" dirty="0" err="1">
                <a:solidFill>
                  <a:srgbClr val="002060"/>
                </a:solidFill>
                <a:latin typeface="#9Slide04 Lora Bold" panose="00000800000000000000" pitchFamily="2" charset="0"/>
              </a:rPr>
              <a:t>Giải</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pháp</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hạn</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chế</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sử</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dụng</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nhiên</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liệu</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hoá</a:t>
            </a:r>
            <a:r>
              <a:rPr lang="en-US" sz="2600" dirty="0">
                <a:solidFill>
                  <a:srgbClr val="002060"/>
                </a:solidFill>
                <a:latin typeface="#9Slide04 Lora Bold" panose="00000800000000000000" pitchFamily="2" charset="0"/>
              </a:rPr>
              <a:t> </a:t>
            </a:r>
            <a:r>
              <a:rPr lang="en-US" sz="2600" dirty="0" err="1">
                <a:solidFill>
                  <a:srgbClr val="002060"/>
                </a:solidFill>
                <a:latin typeface="#9Slide04 Lora Bold" panose="00000800000000000000" pitchFamily="2" charset="0"/>
              </a:rPr>
              <a:t>thạch</a:t>
            </a:r>
            <a:endParaRPr lang="en-US" sz="2600" dirty="0">
              <a:solidFill>
                <a:srgbClr val="002060"/>
              </a:solidFill>
              <a:latin typeface="#9Slide04 Lora Bold" panose="00000800000000000000" pitchFamily="2" charset="0"/>
            </a:endParaRPr>
          </a:p>
        </p:txBody>
      </p:sp>
      <p:pic>
        <p:nvPicPr>
          <p:cNvPr id="5122" name="Picture 2" descr="Lần đầu tiên sau 20 năm, cơn khát nhiên liệu sinh học hạ nhiệt - VNCPC">
            <a:extLst>
              <a:ext uri="{FF2B5EF4-FFF2-40B4-BE49-F238E27FC236}">
                <a16:creationId xmlns:a16="http://schemas.microsoft.com/office/drawing/2014/main" id="{8DB537B7-6C09-4B8C-91C5-405D9B3B1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30" y="1049351"/>
            <a:ext cx="2512359" cy="14573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ợi ích của năng lượng điện gió - Khang Duc Investment &amp; Construction JSC">
            <a:extLst>
              <a:ext uri="{FF2B5EF4-FFF2-40B4-BE49-F238E27FC236}">
                <a16:creationId xmlns:a16="http://schemas.microsoft.com/office/drawing/2014/main" id="{1B37F047-0942-5E5C-D04D-F35CF32BC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838" y="1778013"/>
            <a:ext cx="2512358" cy="17472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uế bảo vệ môi trường và những điều cần biết – CIS Law Firm">
            <a:extLst>
              <a:ext uri="{FF2B5EF4-FFF2-40B4-BE49-F238E27FC236}">
                <a16:creationId xmlns:a16="http://schemas.microsoft.com/office/drawing/2014/main" id="{5AEA34C2-04C4-669E-E672-D03A4F6DA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846" y="2506675"/>
            <a:ext cx="2512359" cy="174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1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ipe(down)">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366" name="Google Shape;366;p36"/>
          <p:cNvGrpSpPr/>
          <p:nvPr/>
        </p:nvGrpSpPr>
        <p:grpSpPr>
          <a:xfrm>
            <a:off x="-196887" y="3674108"/>
            <a:ext cx="2037973" cy="1808257"/>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99;p36">
            <a:extLst>
              <a:ext uri="{FF2B5EF4-FFF2-40B4-BE49-F238E27FC236}">
                <a16:creationId xmlns:a16="http://schemas.microsoft.com/office/drawing/2014/main" id="{29A1A10D-E3A0-4BE6-A6D5-777A3A51E08A}"/>
              </a:ext>
            </a:extLst>
          </p:cNvPr>
          <p:cNvSpPr txBox="1">
            <a:spLocks/>
          </p:cNvSpPr>
          <p:nvPr/>
        </p:nvSpPr>
        <p:spPr>
          <a:xfrm>
            <a:off x="-196887" y="1518390"/>
            <a:ext cx="9538866"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600" dirty="0" err="1">
                <a:solidFill>
                  <a:srgbClr val="002060"/>
                </a:solidFill>
                <a:latin typeface="#9Slide04 Lora Bold" panose="00000800000000000000" pitchFamily="2" charset="0"/>
              </a:rPr>
              <a:t>Bài</a:t>
            </a:r>
            <a:r>
              <a:rPr lang="en-US" sz="3600" dirty="0">
                <a:solidFill>
                  <a:srgbClr val="002060"/>
                </a:solidFill>
                <a:latin typeface="#9Slide04 Lora Bold" panose="00000800000000000000" pitchFamily="2" charset="0"/>
              </a:rPr>
              <a:t> 31:</a:t>
            </a:r>
          </a:p>
          <a:p>
            <a:r>
              <a:rPr lang="en-US" sz="3600" dirty="0">
                <a:solidFill>
                  <a:srgbClr val="002060"/>
                </a:solidFill>
                <a:latin typeface="#9Slide04 Lora Bold" panose="00000800000000000000" pitchFamily="2" charset="0"/>
              </a:rPr>
              <a:t>ỨNG DỤNG MỘT SỐ TÀI NGUYÊN </a:t>
            </a:r>
          </a:p>
          <a:p>
            <a:r>
              <a:rPr lang="en-US" sz="3600" dirty="0">
                <a:solidFill>
                  <a:srgbClr val="002060"/>
                </a:solidFill>
                <a:latin typeface="#9Slide04 Lora Bold" panose="00000800000000000000" pitchFamily="2" charset="0"/>
              </a:rPr>
              <a:t>TRONG VỎ TRÁI ĐẤT</a:t>
            </a:r>
          </a:p>
        </p:txBody>
      </p:sp>
      <p:grpSp>
        <p:nvGrpSpPr>
          <p:cNvPr id="107" name="Google Shape;1294;p55">
            <a:extLst>
              <a:ext uri="{FF2B5EF4-FFF2-40B4-BE49-F238E27FC236}">
                <a16:creationId xmlns:a16="http://schemas.microsoft.com/office/drawing/2014/main" id="{CB020DD3-76FB-42D7-A65D-9CFB0D82C246}"/>
              </a:ext>
            </a:extLst>
          </p:cNvPr>
          <p:cNvGrpSpPr/>
          <p:nvPr/>
        </p:nvGrpSpPr>
        <p:grpSpPr>
          <a:xfrm>
            <a:off x="7598758" y="2571750"/>
            <a:ext cx="1342042" cy="2551303"/>
            <a:chOff x="7169780" y="2027169"/>
            <a:chExt cx="1650532" cy="3095884"/>
          </a:xfrm>
        </p:grpSpPr>
        <p:grpSp>
          <p:nvGrpSpPr>
            <p:cNvPr id="108" name="Google Shape;1295;p55">
              <a:extLst>
                <a:ext uri="{FF2B5EF4-FFF2-40B4-BE49-F238E27FC236}">
                  <a16:creationId xmlns:a16="http://schemas.microsoft.com/office/drawing/2014/main" id="{0B8A6A4A-C12A-4BDB-BA88-AE2BFB83C505}"/>
                </a:ext>
              </a:extLst>
            </p:cNvPr>
            <p:cNvGrpSpPr/>
            <p:nvPr/>
          </p:nvGrpSpPr>
          <p:grpSpPr>
            <a:xfrm>
              <a:off x="7414075" y="2589300"/>
              <a:ext cx="1406237" cy="2533753"/>
              <a:chOff x="7414075" y="2589300"/>
              <a:chExt cx="1406237" cy="2533753"/>
            </a:xfrm>
          </p:grpSpPr>
          <p:sp>
            <p:nvSpPr>
              <p:cNvPr id="115" name="Google Shape;1296;p55">
                <a:extLst>
                  <a:ext uri="{FF2B5EF4-FFF2-40B4-BE49-F238E27FC236}">
                    <a16:creationId xmlns:a16="http://schemas.microsoft.com/office/drawing/2014/main" id="{58CE7A9E-D309-4E63-81FB-C8881A87964B}"/>
                  </a:ext>
                </a:extLst>
              </p:cNvPr>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55">
                <a:extLst>
                  <a:ext uri="{FF2B5EF4-FFF2-40B4-BE49-F238E27FC236}">
                    <a16:creationId xmlns:a16="http://schemas.microsoft.com/office/drawing/2014/main" id="{88136375-8D11-4018-9A90-30F858251B2C}"/>
                  </a:ext>
                </a:extLst>
              </p:cNvPr>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55">
                <a:extLst>
                  <a:ext uri="{FF2B5EF4-FFF2-40B4-BE49-F238E27FC236}">
                    <a16:creationId xmlns:a16="http://schemas.microsoft.com/office/drawing/2014/main" id="{C05136C3-704E-4918-867A-8CC11C44BA5C}"/>
                  </a:ext>
                </a:extLst>
              </p:cNvPr>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55">
                <a:extLst>
                  <a:ext uri="{FF2B5EF4-FFF2-40B4-BE49-F238E27FC236}">
                    <a16:creationId xmlns:a16="http://schemas.microsoft.com/office/drawing/2014/main" id="{9D1429B7-D0A5-4B56-89C6-F0D8B7E72AF9}"/>
                  </a:ext>
                </a:extLst>
              </p:cNvPr>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55">
                <a:extLst>
                  <a:ext uri="{FF2B5EF4-FFF2-40B4-BE49-F238E27FC236}">
                    <a16:creationId xmlns:a16="http://schemas.microsoft.com/office/drawing/2014/main" id="{44F771BC-E491-4CA3-B9BB-C42C091B1E50}"/>
                  </a:ext>
                </a:extLst>
              </p:cNvPr>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55">
                <a:extLst>
                  <a:ext uri="{FF2B5EF4-FFF2-40B4-BE49-F238E27FC236}">
                    <a16:creationId xmlns:a16="http://schemas.microsoft.com/office/drawing/2014/main" id="{9EBE6C91-CEA9-4186-9003-03F5714DC1E1}"/>
                  </a:ext>
                </a:extLst>
              </p:cNvPr>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02;p55">
                <a:extLst>
                  <a:ext uri="{FF2B5EF4-FFF2-40B4-BE49-F238E27FC236}">
                    <a16:creationId xmlns:a16="http://schemas.microsoft.com/office/drawing/2014/main" id="{02692AD5-E14E-4C4F-BBD1-F6229112B27E}"/>
                  </a:ext>
                </a:extLst>
              </p:cNvPr>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3;p55">
                <a:extLst>
                  <a:ext uri="{FF2B5EF4-FFF2-40B4-BE49-F238E27FC236}">
                    <a16:creationId xmlns:a16="http://schemas.microsoft.com/office/drawing/2014/main" id="{68DD4117-CC24-4FA8-BFD5-A2516D470182}"/>
                  </a:ext>
                </a:extLst>
              </p:cNvPr>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4;p55">
                <a:extLst>
                  <a:ext uri="{FF2B5EF4-FFF2-40B4-BE49-F238E27FC236}">
                    <a16:creationId xmlns:a16="http://schemas.microsoft.com/office/drawing/2014/main" id="{A85F55D6-E98D-417F-AC50-7A5FB9950C51}"/>
                  </a:ext>
                </a:extLst>
              </p:cNvPr>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5;p55">
                <a:extLst>
                  <a:ext uri="{FF2B5EF4-FFF2-40B4-BE49-F238E27FC236}">
                    <a16:creationId xmlns:a16="http://schemas.microsoft.com/office/drawing/2014/main" id="{43338B76-A57D-444F-9179-830B68A478DB}"/>
                  </a:ext>
                </a:extLst>
              </p:cNvPr>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6;p55">
                <a:extLst>
                  <a:ext uri="{FF2B5EF4-FFF2-40B4-BE49-F238E27FC236}">
                    <a16:creationId xmlns:a16="http://schemas.microsoft.com/office/drawing/2014/main" id="{1612DF97-16D5-4A97-8960-A3483CBE7245}"/>
                  </a:ext>
                </a:extLst>
              </p:cNvPr>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7;p55">
                <a:extLst>
                  <a:ext uri="{FF2B5EF4-FFF2-40B4-BE49-F238E27FC236}">
                    <a16:creationId xmlns:a16="http://schemas.microsoft.com/office/drawing/2014/main" id="{EDBC6C25-EE4D-48F2-A657-D597DEE94F78}"/>
                  </a:ext>
                </a:extLst>
              </p:cNvPr>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8;p55">
                <a:extLst>
                  <a:ext uri="{FF2B5EF4-FFF2-40B4-BE49-F238E27FC236}">
                    <a16:creationId xmlns:a16="http://schemas.microsoft.com/office/drawing/2014/main" id="{0B419547-7F6D-4618-B5CE-B96F498BE35A}"/>
                  </a:ext>
                </a:extLst>
              </p:cNvPr>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9;p55">
                <a:extLst>
                  <a:ext uri="{FF2B5EF4-FFF2-40B4-BE49-F238E27FC236}">
                    <a16:creationId xmlns:a16="http://schemas.microsoft.com/office/drawing/2014/main" id="{3D368504-4FED-4528-A82C-71C12E06242E}"/>
                  </a:ext>
                </a:extLst>
              </p:cNvPr>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10;p55">
                <a:extLst>
                  <a:ext uri="{FF2B5EF4-FFF2-40B4-BE49-F238E27FC236}">
                    <a16:creationId xmlns:a16="http://schemas.microsoft.com/office/drawing/2014/main" id="{EF381210-934B-42EE-8276-D3F45BF9E09A}"/>
                  </a:ext>
                </a:extLst>
              </p:cNvPr>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11;p55">
                <a:extLst>
                  <a:ext uri="{FF2B5EF4-FFF2-40B4-BE49-F238E27FC236}">
                    <a16:creationId xmlns:a16="http://schemas.microsoft.com/office/drawing/2014/main" id="{0C462D4F-9F0A-4273-AFF4-B05EED23A566}"/>
                  </a:ext>
                </a:extLst>
              </p:cNvPr>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2;p55">
                <a:extLst>
                  <a:ext uri="{FF2B5EF4-FFF2-40B4-BE49-F238E27FC236}">
                    <a16:creationId xmlns:a16="http://schemas.microsoft.com/office/drawing/2014/main" id="{E1E9AA30-68A0-4897-A3E7-1BFF46EE2CBE}"/>
                  </a:ext>
                </a:extLst>
              </p:cNvPr>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3;p55">
                <a:extLst>
                  <a:ext uri="{FF2B5EF4-FFF2-40B4-BE49-F238E27FC236}">
                    <a16:creationId xmlns:a16="http://schemas.microsoft.com/office/drawing/2014/main" id="{D48E5A9D-8758-4247-B220-4DAECDA7BCEF}"/>
                  </a:ext>
                </a:extLst>
              </p:cNvPr>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4;p55">
                <a:extLst>
                  <a:ext uri="{FF2B5EF4-FFF2-40B4-BE49-F238E27FC236}">
                    <a16:creationId xmlns:a16="http://schemas.microsoft.com/office/drawing/2014/main" id="{FC9FE6DC-F978-403C-BFE3-8559AB87B745}"/>
                  </a:ext>
                </a:extLst>
              </p:cNvPr>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5;p55">
                <a:extLst>
                  <a:ext uri="{FF2B5EF4-FFF2-40B4-BE49-F238E27FC236}">
                    <a16:creationId xmlns:a16="http://schemas.microsoft.com/office/drawing/2014/main" id="{9154CA48-C11D-4A68-B6B2-14CB78AAC677}"/>
                  </a:ext>
                </a:extLst>
              </p:cNvPr>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6;p55">
                <a:extLst>
                  <a:ext uri="{FF2B5EF4-FFF2-40B4-BE49-F238E27FC236}">
                    <a16:creationId xmlns:a16="http://schemas.microsoft.com/office/drawing/2014/main" id="{29FD045E-D190-4241-8026-66AE5C2B0A40}"/>
                  </a:ext>
                </a:extLst>
              </p:cNvPr>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7;p55">
                <a:extLst>
                  <a:ext uri="{FF2B5EF4-FFF2-40B4-BE49-F238E27FC236}">
                    <a16:creationId xmlns:a16="http://schemas.microsoft.com/office/drawing/2014/main" id="{03838ADD-DEFC-4B82-B95D-B8570A8079D4}"/>
                  </a:ext>
                </a:extLst>
              </p:cNvPr>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8;p55">
                <a:extLst>
                  <a:ext uri="{FF2B5EF4-FFF2-40B4-BE49-F238E27FC236}">
                    <a16:creationId xmlns:a16="http://schemas.microsoft.com/office/drawing/2014/main" id="{F3E2CE3A-F3D0-43B4-9A04-6EBC168A62C9}"/>
                  </a:ext>
                </a:extLst>
              </p:cNvPr>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9;p55">
                <a:extLst>
                  <a:ext uri="{FF2B5EF4-FFF2-40B4-BE49-F238E27FC236}">
                    <a16:creationId xmlns:a16="http://schemas.microsoft.com/office/drawing/2014/main" id="{C547F907-2FDF-470E-80B6-158803AB3169}"/>
                  </a:ext>
                </a:extLst>
              </p:cNvPr>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20;p55">
                <a:extLst>
                  <a:ext uri="{FF2B5EF4-FFF2-40B4-BE49-F238E27FC236}">
                    <a16:creationId xmlns:a16="http://schemas.microsoft.com/office/drawing/2014/main" id="{6B34A7C3-090A-468D-A606-52709145967C}"/>
                  </a:ext>
                </a:extLst>
              </p:cNvPr>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21;p55">
                <a:extLst>
                  <a:ext uri="{FF2B5EF4-FFF2-40B4-BE49-F238E27FC236}">
                    <a16:creationId xmlns:a16="http://schemas.microsoft.com/office/drawing/2014/main" id="{22F00420-1DCE-41E5-B80F-4A1C733F53ED}"/>
                  </a:ext>
                </a:extLst>
              </p:cNvPr>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22;p55">
                <a:extLst>
                  <a:ext uri="{FF2B5EF4-FFF2-40B4-BE49-F238E27FC236}">
                    <a16:creationId xmlns:a16="http://schemas.microsoft.com/office/drawing/2014/main" id="{84A5D146-1CA5-42A2-8998-786CB367602B}"/>
                  </a:ext>
                </a:extLst>
              </p:cNvPr>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3;p55">
                <a:extLst>
                  <a:ext uri="{FF2B5EF4-FFF2-40B4-BE49-F238E27FC236}">
                    <a16:creationId xmlns:a16="http://schemas.microsoft.com/office/drawing/2014/main" id="{252A38BD-75FF-4E2A-970B-7A95DBF7905E}"/>
                  </a:ext>
                </a:extLst>
              </p:cNvPr>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4;p55">
                <a:extLst>
                  <a:ext uri="{FF2B5EF4-FFF2-40B4-BE49-F238E27FC236}">
                    <a16:creationId xmlns:a16="http://schemas.microsoft.com/office/drawing/2014/main" id="{69FA90B0-CD2A-4043-A64F-BCC12D7D9873}"/>
                  </a:ext>
                </a:extLst>
              </p:cNvPr>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5;p55">
                <a:extLst>
                  <a:ext uri="{FF2B5EF4-FFF2-40B4-BE49-F238E27FC236}">
                    <a16:creationId xmlns:a16="http://schemas.microsoft.com/office/drawing/2014/main" id="{882AFAF7-4CDB-4093-A262-CAE87A15CA35}"/>
                  </a:ext>
                </a:extLst>
              </p:cNvPr>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6;p55">
                <a:extLst>
                  <a:ext uri="{FF2B5EF4-FFF2-40B4-BE49-F238E27FC236}">
                    <a16:creationId xmlns:a16="http://schemas.microsoft.com/office/drawing/2014/main" id="{CFF9943E-8DB2-4AEE-A3CF-222058AE0362}"/>
                  </a:ext>
                </a:extLst>
              </p:cNvPr>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7;p55">
                <a:extLst>
                  <a:ext uri="{FF2B5EF4-FFF2-40B4-BE49-F238E27FC236}">
                    <a16:creationId xmlns:a16="http://schemas.microsoft.com/office/drawing/2014/main" id="{5DC9E476-6842-4CD8-9BE8-819BE63B51EE}"/>
                  </a:ext>
                </a:extLst>
              </p:cNvPr>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8;p55">
                <a:extLst>
                  <a:ext uri="{FF2B5EF4-FFF2-40B4-BE49-F238E27FC236}">
                    <a16:creationId xmlns:a16="http://schemas.microsoft.com/office/drawing/2014/main" id="{914C91EF-75EE-4AD0-80F6-9123DF05EFF1}"/>
                  </a:ext>
                </a:extLst>
              </p:cNvPr>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9;p55">
                <a:extLst>
                  <a:ext uri="{FF2B5EF4-FFF2-40B4-BE49-F238E27FC236}">
                    <a16:creationId xmlns:a16="http://schemas.microsoft.com/office/drawing/2014/main" id="{42515ADA-B251-4FE9-8115-6EA36C9AD068}"/>
                  </a:ext>
                </a:extLst>
              </p:cNvPr>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30;p55">
                <a:extLst>
                  <a:ext uri="{FF2B5EF4-FFF2-40B4-BE49-F238E27FC236}">
                    <a16:creationId xmlns:a16="http://schemas.microsoft.com/office/drawing/2014/main" id="{B2AFA82D-F004-404E-83D6-62142CA24D2A}"/>
                  </a:ext>
                </a:extLst>
              </p:cNvPr>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31;p55">
                <a:extLst>
                  <a:ext uri="{FF2B5EF4-FFF2-40B4-BE49-F238E27FC236}">
                    <a16:creationId xmlns:a16="http://schemas.microsoft.com/office/drawing/2014/main" id="{6162BBC4-5F36-4DB2-83CF-566B3BC28233}"/>
                  </a:ext>
                </a:extLst>
              </p:cNvPr>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32;p55">
                <a:extLst>
                  <a:ext uri="{FF2B5EF4-FFF2-40B4-BE49-F238E27FC236}">
                    <a16:creationId xmlns:a16="http://schemas.microsoft.com/office/drawing/2014/main" id="{13CA1536-E8C4-47E9-81BD-D4A34ABFD228}"/>
                  </a:ext>
                </a:extLst>
              </p:cNvPr>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3;p55">
                <a:extLst>
                  <a:ext uri="{FF2B5EF4-FFF2-40B4-BE49-F238E27FC236}">
                    <a16:creationId xmlns:a16="http://schemas.microsoft.com/office/drawing/2014/main" id="{C99D6FB1-EA15-4405-BD93-705E3833F7E1}"/>
                  </a:ext>
                </a:extLst>
              </p:cNvPr>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4;p55">
                <a:extLst>
                  <a:ext uri="{FF2B5EF4-FFF2-40B4-BE49-F238E27FC236}">
                    <a16:creationId xmlns:a16="http://schemas.microsoft.com/office/drawing/2014/main" id="{89F3A54F-66CD-4A7F-976D-2122B95C416D}"/>
                  </a:ext>
                </a:extLst>
              </p:cNvPr>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5;p55">
                <a:extLst>
                  <a:ext uri="{FF2B5EF4-FFF2-40B4-BE49-F238E27FC236}">
                    <a16:creationId xmlns:a16="http://schemas.microsoft.com/office/drawing/2014/main" id="{B202C205-AA90-454B-ACBE-90F21ED5B7FC}"/>
                  </a:ext>
                </a:extLst>
              </p:cNvPr>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6;p55">
                <a:extLst>
                  <a:ext uri="{FF2B5EF4-FFF2-40B4-BE49-F238E27FC236}">
                    <a16:creationId xmlns:a16="http://schemas.microsoft.com/office/drawing/2014/main" id="{593A51B9-997B-4DF4-A5EF-BCB4820BDA19}"/>
                  </a:ext>
                </a:extLst>
              </p:cNvPr>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7;p55">
                <a:extLst>
                  <a:ext uri="{FF2B5EF4-FFF2-40B4-BE49-F238E27FC236}">
                    <a16:creationId xmlns:a16="http://schemas.microsoft.com/office/drawing/2014/main" id="{B0612C43-A81C-4F09-BE56-ADE1BAE78F2F}"/>
                  </a:ext>
                </a:extLst>
              </p:cNvPr>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8;p55">
                <a:extLst>
                  <a:ext uri="{FF2B5EF4-FFF2-40B4-BE49-F238E27FC236}">
                    <a16:creationId xmlns:a16="http://schemas.microsoft.com/office/drawing/2014/main" id="{28912867-9E00-4E03-8267-88FA432A1BDD}"/>
                  </a:ext>
                </a:extLst>
              </p:cNvPr>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9;p55">
                <a:extLst>
                  <a:ext uri="{FF2B5EF4-FFF2-40B4-BE49-F238E27FC236}">
                    <a16:creationId xmlns:a16="http://schemas.microsoft.com/office/drawing/2014/main" id="{D1DEA06E-3E2F-41CD-B0CD-B94E5E4BAB97}"/>
                  </a:ext>
                </a:extLst>
              </p:cNvPr>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40;p55">
                <a:extLst>
                  <a:ext uri="{FF2B5EF4-FFF2-40B4-BE49-F238E27FC236}">
                    <a16:creationId xmlns:a16="http://schemas.microsoft.com/office/drawing/2014/main" id="{13E72477-23EC-45F8-8669-B53478723B3D}"/>
                  </a:ext>
                </a:extLst>
              </p:cNvPr>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41;p55">
                <a:extLst>
                  <a:ext uri="{FF2B5EF4-FFF2-40B4-BE49-F238E27FC236}">
                    <a16:creationId xmlns:a16="http://schemas.microsoft.com/office/drawing/2014/main" id="{3F641DBD-E5FC-493C-A25F-1E4F858EB863}"/>
                  </a:ext>
                </a:extLst>
              </p:cNvPr>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42;p55">
                <a:extLst>
                  <a:ext uri="{FF2B5EF4-FFF2-40B4-BE49-F238E27FC236}">
                    <a16:creationId xmlns:a16="http://schemas.microsoft.com/office/drawing/2014/main" id="{263A2AAA-50DC-401A-9D0C-3926D97D8CD1}"/>
                  </a:ext>
                </a:extLst>
              </p:cNvPr>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3;p55">
                <a:extLst>
                  <a:ext uri="{FF2B5EF4-FFF2-40B4-BE49-F238E27FC236}">
                    <a16:creationId xmlns:a16="http://schemas.microsoft.com/office/drawing/2014/main" id="{E145650D-8529-4E1D-AB9F-8C716BC134E7}"/>
                  </a:ext>
                </a:extLst>
              </p:cNvPr>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4;p55">
                <a:extLst>
                  <a:ext uri="{FF2B5EF4-FFF2-40B4-BE49-F238E27FC236}">
                    <a16:creationId xmlns:a16="http://schemas.microsoft.com/office/drawing/2014/main" id="{0650043C-ABD2-4384-86AA-8701CD93F6BD}"/>
                  </a:ext>
                </a:extLst>
              </p:cNvPr>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5;p55">
                <a:extLst>
                  <a:ext uri="{FF2B5EF4-FFF2-40B4-BE49-F238E27FC236}">
                    <a16:creationId xmlns:a16="http://schemas.microsoft.com/office/drawing/2014/main" id="{4C0FCECD-EA3F-4C0E-BF47-2A350541FCD1}"/>
                  </a:ext>
                </a:extLst>
              </p:cNvPr>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6;p55">
                <a:extLst>
                  <a:ext uri="{FF2B5EF4-FFF2-40B4-BE49-F238E27FC236}">
                    <a16:creationId xmlns:a16="http://schemas.microsoft.com/office/drawing/2014/main" id="{65382C88-E5E9-48FD-829E-D6CAEEDF72C6}"/>
                  </a:ext>
                </a:extLst>
              </p:cNvPr>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7;p55">
                <a:extLst>
                  <a:ext uri="{FF2B5EF4-FFF2-40B4-BE49-F238E27FC236}">
                    <a16:creationId xmlns:a16="http://schemas.microsoft.com/office/drawing/2014/main" id="{83C93CDA-F68B-4AE3-BBCB-67EA0A011A4E}"/>
                  </a:ext>
                </a:extLst>
              </p:cNvPr>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8;p55">
                <a:extLst>
                  <a:ext uri="{FF2B5EF4-FFF2-40B4-BE49-F238E27FC236}">
                    <a16:creationId xmlns:a16="http://schemas.microsoft.com/office/drawing/2014/main" id="{FE6918D2-9DBD-4D3D-AEB2-17D83CC15621}"/>
                  </a:ext>
                </a:extLst>
              </p:cNvPr>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9;p55">
                <a:extLst>
                  <a:ext uri="{FF2B5EF4-FFF2-40B4-BE49-F238E27FC236}">
                    <a16:creationId xmlns:a16="http://schemas.microsoft.com/office/drawing/2014/main" id="{42D9F355-F7DC-4BE3-B0C0-A13789EE3361}"/>
                  </a:ext>
                </a:extLst>
              </p:cNvPr>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353;p55">
              <a:extLst>
                <a:ext uri="{FF2B5EF4-FFF2-40B4-BE49-F238E27FC236}">
                  <a16:creationId xmlns:a16="http://schemas.microsoft.com/office/drawing/2014/main" id="{BBA42ED3-1DC2-46EE-8605-3628F0346A67}"/>
                </a:ext>
              </a:extLst>
            </p:cNvPr>
            <p:cNvSpPr/>
            <p:nvPr/>
          </p:nvSpPr>
          <p:spPr>
            <a:xfrm rot="85591" flipH="1">
              <a:off x="7169780" y="2027169"/>
              <a:ext cx="31301" cy="26261"/>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612FBD4-4FA3-8743-0514-A16ADC34E3A8}"/>
              </a:ext>
            </a:extLst>
          </p:cNvPr>
          <p:cNvGrpSpPr/>
          <p:nvPr/>
        </p:nvGrpSpPr>
        <p:grpSpPr>
          <a:xfrm>
            <a:off x="544286" y="182973"/>
            <a:ext cx="2181661" cy="1154917"/>
            <a:chOff x="544286" y="297278"/>
            <a:chExt cx="2181661" cy="1154917"/>
          </a:xfrm>
        </p:grpSpPr>
        <p:pic>
          <p:nvPicPr>
            <p:cNvPr id="8" name="Picture 7">
              <a:extLst>
                <a:ext uri="{FF2B5EF4-FFF2-40B4-BE49-F238E27FC236}">
                  <a16:creationId xmlns:a16="http://schemas.microsoft.com/office/drawing/2014/main" id="{4AA2F1CC-CD6E-11E2-CECD-6CAED28E7821}"/>
                </a:ext>
              </a:extLst>
            </p:cNvPr>
            <p:cNvPicPr>
              <a:picLocks noChangeAspect="1"/>
            </p:cNvPicPr>
            <p:nvPr/>
          </p:nvPicPr>
          <p:blipFill>
            <a:blip r:embed="rId3"/>
            <a:stretch>
              <a:fillRect/>
            </a:stretch>
          </p:blipFill>
          <p:spPr>
            <a:xfrm>
              <a:off x="652070" y="361928"/>
              <a:ext cx="2073877" cy="1090267"/>
            </a:xfrm>
            <a:prstGeom prst="rect">
              <a:avLst/>
            </a:prstGeom>
          </p:spPr>
        </p:pic>
        <p:sp>
          <p:nvSpPr>
            <p:cNvPr id="9" name="Rectangle 8">
              <a:extLst>
                <a:ext uri="{FF2B5EF4-FFF2-40B4-BE49-F238E27FC236}">
                  <a16:creationId xmlns:a16="http://schemas.microsoft.com/office/drawing/2014/main" id="{D4CD417E-CE84-6C02-9F91-FEB66BF7B563}"/>
                </a:ext>
              </a:extLst>
            </p:cNvPr>
            <p:cNvSpPr/>
            <p:nvPr/>
          </p:nvSpPr>
          <p:spPr>
            <a:xfrm>
              <a:off x="544286" y="297278"/>
              <a:ext cx="707571" cy="290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Title 1">
            <a:extLst>
              <a:ext uri="{FF2B5EF4-FFF2-40B4-BE49-F238E27FC236}">
                <a16:creationId xmlns:a16="http://schemas.microsoft.com/office/drawing/2014/main" id="{E3A320DC-1863-5083-27E5-3BB664B0AF57}"/>
              </a:ext>
            </a:extLst>
          </p:cNvPr>
          <p:cNvSpPr txBox="1">
            <a:spLocks/>
          </p:cNvSpPr>
          <p:nvPr/>
        </p:nvSpPr>
        <p:spPr>
          <a:xfrm>
            <a:off x="2165378" y="328352"/>
            <a:ext cx="4410234" cy="618031"/>
          </a:xfrm>
          <a:prstGeom prst="rect">
            <a:avLst/>
          </a:prstGeom>
          <a:solidFill>
            <a:schemeClr val="accent2">
              <a:lumMod val="20000"/>
              <a:lumOff val="8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VẬN DỤNG</a:t>
            </a:r>
          </a:p>
        </p:txBody>
      </p:sp>
      <p:sp>
        <p:nvSpPr>
          <p:cNvPr id="12" name="TextBox 11">
            <a:extLst>
              <a:ext uri="{FF2B5EF4-FFF2-40B4-BE49-F238E27FC236}">
                <a16:creationId xmlns:a16="http://schemas.microsoft.com/office/drawing/2014/main" id="{697045ED-2360-77C4-4D0D-2C209F05CA65}"/>
              </a:ext>
            </a:extLst>
          </p:cNvPr>
          <p:cNvSpPr txBox="1"/>
          <p:nvPr/>
        </p:nvSpPr>
        <p:spPr>
          <a:xfrm>
            <a:off x="544286" y="1286275"/>
            <a:ext cx="8150598" cy="3363998"/>
          </a:xfrm>
          <a:prstGeom prst="rect">
            <a:avLst/>
          </a:prstGeom>
          <a:noFill/>
        </p:spPr>
        <p:txBody>
          <a:bodyPr wrap="square">
            <a:spAutoFit/>
          </a:bodyPr>
          <a:lstStyle/>
          <a:p>
            <a:pPr algn="just">
              <a:lnSpc>
                <a:spcPct val="107000"/>
              </a:lnSpc>
              <a:spcAft>
                <a:spcPts val="800"/>
              </a:spcAft>
              <a:tabLst>
                <a:tab pos="180340" algn="l"/>
                <a:tab pos="1620520" algn="l"/>
                <a:tab pos="4860925" algn="l"/>
              </a:tabLst>
            </a:pPr>
            <a:r>
              <a:rPr lang="vi-VN" sz="2000" b="1" dirty="0">
                <a:solidFill>
                  <a:srgbClr val="C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Câu 1.</a:t>
            </a:r>
            <a:endParaRPr lang="en-US" sz="2000" dirty="0">
              <a:solidFill>
                <a:srgbClr val="C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7000"/>
              </a:lnSpc>
              <a:spcAft>
                <a:spcPts val="800"/>
              </a:spcAft>
              <a:tabLst>
                <a:tab pos="180340" algn="l"/>
                <a:tab pos="1620520" algn="l"/>
                <a:tab pos="4860925" algn="l"/>
              </a:tabLs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a) Vì sao đá vôi, vôi sống và vôi tôi đều có thể làm giảm acid trong đất?</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7000"/>
              </a:lnSpc>
              <a:spcAft>
                <a:spcPts val="800"/>
              </a:spcAft>
              <a:tabLst>
                <a:tab pos="180340" algn="l"/>
                <a:tab pos="1620520" algn="l"/>
                <a:tab pos="4860925" algn="l"/>
              </a:tabLst>
            </a:pP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b) Vì sao vôi tôi được dùng để xử lí SO</a:t>
            </a:r>
            <a:r>
              <a:rPr lang="vi-VN" sz="2000" baseline="-25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2</a:t>
            </a: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trong khí thải? Viết phương trình hoá học của phản ứng xảy ra.</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7000"/>
              </a:lnSpc>
              <a:spcAft>
                <a:spcPts val="800"/>
              </a:spcAft>
              <a:tabLst>
                <a:tab pos="180340" algn="l"/>
                <a:tab pos="1620520" algn="l"/>
                <a:tab pos="4860925" algn="l"/>
              </a:tabLst>
            </a:pPr>
            <a:r>
              <a:rPr lang="vi-VN" sz="2000" b="1" dirty="0">
                <a:solidFill>
                  <a:srgbClr val="C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Câu </a:t>
            </a:r>
            <a:r>
              <a:rPr lang="en-US" sz="2000" b="1" dirty="0">
                <a:solidFill>
                  <a:srgbClr val="C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2</a:t>
            </a:r>
            <a:r>
              <a:rPr lang="vi-VN" sz="2000" b="1" dirty="0">
                <a:solidFill>
                  <a:srgbClr val="C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r>
              <a:rPr lang="vi-VN" sz="2000" dirty="0">
                <a:solidFill>
                  <a:srgbClr val="C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Một số hộ gia đình ở nông thôn đã và đang sử dụng biogas trong sinh hoạt thay thế cho việc dùng than, củi để đun nấu. Em hãy tìm hiểu và giới thiệu ngắn gọn quy trình sản xuất biogas cho các bạn cùng biết.</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180699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8BC43D48-7FA2-798B-A068-6C70D8CDC897}"/>
              </a:ext>
            </a:extLst>
          </p:cNvPr>
          <p:cNvSpPr txBox="1">
            <a:spLocks/>
          </p:cNvSpPr>
          <p:nvPr/>
        </p:nvSpPr>
        <p:spPr>
          <a:xfrm>
            <a:off x="-196887" y="915275"/>
            <a:ext cx="9538866"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600" dirty="0">
                <a:solidFill>
                  <a:srgbClr val="002060"/>
                </a:solidFill>
                <a:latin typeface="#9Slide04 Lora Bold" panose="00000800000000000000" pitchFamily="2" charset="0"/>
              </a:rPr>
              <a:t>I. ỨNG DỤNG CỦA ĐÁ VÔI </a:t>
            </a:r>
          </a:p>
        </p:txBody>
      </p:sp>
      <p:pic>
        <p:nvPicPr>
          <p:cNvPr id="6" name="Picture 5">
            <a:extLst>
              <a:ext uri="{FF2B5EF4-FFF2-40B4-BE49-F238E27FC236}">
                <a16:creationId xmlns:a16="http://schemas.microsoft.com/office/drawing/2014/main" id="{83EC6C09-3AC1-F89F-9458-F71216A5714A}"/>
              </a:ext>
            </a:extLst>
          </p:cNvPr>
          <p:cNvPicPr>
            <a:picLocks noChangeAspect="1"/>
          </p:cNvPicPr>
          <p:nvPr/>
        </p:nvPicPr>
        <p:blipFill>
          <a:blip r:embed="rId2"/>
          <a:stretch>
            <a:fillRect/>
          </a:stretch>
        </p:blipFill>
        <p:spPr>
          <a:xfrm>
            <a:off x="2538919" y="1934764"/>
            <a:ext cx="4066162" cy="2259428"/>
          </a:xfrm>
          <a:prstGeom prst="rect">
            <a:avLst/>
          </a:prstGeom>
        </p:spPr>
      </p:pic>
    </p:spTree>
    <p:extLst>
      <p:ext uri="{BB962C8B-B14F-4D97-AF65-F5344CB8AC3E}">
        <p14:creationId xmlns:p14="http://schemas.microsoft.com/office/powerpoint/2010/main" val="38937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AB1089E-A537-2F55-D97A-0AAA59FA7D41}"/>
              </a:ext>
            </a:extLst>
          </p:cNvPr>
          <p:cNvSpPr/>
          <p:nvPr/>
        </p:nvSpPr>
        <p:spPr>
          <a:xfrm>
            <a:off x="1264509" y="180376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N1</a:t>
            </a:r>
          </a:p>
        </p:txBody>
      </p:sp>
      <p:sp>
        <p:nvSpPr>
          <p:cNvPr id="12" name="Rectangle: Diagonal Corners Snipped 11">
            <a:extLst>
              <a:ext uri="{FF2B5EF4-FFF2-40B4-BE49-F238E27FC236}">
                <a16:creationId xmlns:a16="http://schemas.microsoft.com/office/drawing/2014/main" id="{0DD0A881-E3B2-1D54-4FA6-FB444FF3D152}"/>
              </a:ext>
            </a:extLst>
          </p:cNvPr>
          <p:cNvSpPr/>
          <p:nvPr/>
        </p:nvSpPr>
        <p:spPr>
          <a:xfrm rot="288771">
            <a:off x="1828734" y="236783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Snipped 12">
            <a:extLst>
              <a:ext uri="{FF2B5EF4-FFF2-40B4-BE49-F238E27FC236}">
                <a16:creationId xmlns:a16="http://schemas.microsoft.com/office/drawing/2014/main" id="{24ADFFB6-83A1-B3FB-6EF8-2F1D61BA80EA}"/>
              </a:ext>
            </a:extLst>
          </p:cNvPr>
          <p:cNvSpPr/>
          <p:nvPr/>
        </p:nvSpPr>
        <p:spPr>
          <a:xfrm>
            <a:off x="1152031" y="168394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Snipped 13">
            <a:extLst>
              <a:ext uri="{FF2B5EF4-FFF2-40B4-BE49-F238E27FC236}">
                <a16:creationId xmlns:a16="http://schemas.microsoft.com/office/drawing/2014/main" id="{74B5C8DE-F157-8052-F2D5-A0DB87160876}"/>
              </a:ext>
            </a:extLst>
          </p:cNvPr>
          <p:cNvSpPr/>
          <p:nvPr/>
        </p:nvSpPr>
        <p:spPr>
          <a:xfrm rot="5400000">
            <a:off x="1153466" y="236192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Snipped 14">
            <a:extLst>
              <a:ext uri="{FF2B5EF4-FFF2-40B4-BE49-F238E27FC236}">
                <a16:creationId xmlns:a16="http://schemas.microsoft.com/office/drawing/2014/main" id="{B6CA3A78-8529-F7FD-7056-A9F4253A061F}"/>
              </a:ext>
            </a:extLst>
          </p:cNvPr>
          <p:cNvSpPr/>
          <p:nvPr/>
        </p:nvSpPr>
        <p:spPr>
          <a:xfrm rot="8035299">
            <a:off x="1010008" y="202378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Snipped 15">
            <a:extLst>
              <a:ext uri="{FF2B5EF4-FFF2-40B4-BE49-F238E27FC236}">
                <a16:creationId xmlns:a16="http://schemas.microsoft.com/office/drawing/2014/main" id="{4058766E-84A4-7A48-4C09-6EB493A0D749}"/>
              </a:ext>
            </a:extLst>
          </p:cNvPr>
          <p:cNvSpPr/>
          <p:nvPr/>
        </p:nvSpPr>
        <p:spPr>
          <a:xfrm rot="8032057">
            <a:off x="1972567" y="202545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Snipped 16">
            <a:extLst>
              <a:ext uri="{FF2B5EF4-FFF2-40B4-BE49-F238E27FC236}">
                <a16:creationId xmlns:a16="http://schemas.microsoft.com/office/drawing/2014/main" id="{AC374121-78DB-52A4-1E42-78340D4EE530}"/>
              </a:ext>
            </a:extLst>
          </p:cNvPr>
          <p:cNvSpPr/>
          <p:nvPr/>
        </p:nvSpPr>
        <p:spPr>
          <a:xfrm rot="2559764">
            <a:off x="1485964" y="249795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Snipped 17">
            <a:extLst>
              <a:ext uri="{FF2B5EF4-FFF2-40B4-BE49-F238E27FC236}">
                <a16:creationId xmlns:a16="http://schemas.microsoft.com/office/drawing/2014/main" id="{04C4C9C6-07AC-2F09-EFCB-1A32B5B38B69}"/>
              </a:ext>
            </a:extLst>
          </p:cNvPr>
          <p:cNvSpPr/>
          <p:nvPr/>
        </p:nvSpPr>
        <p:spPr>
          <a:xfrm rot="2559764">
            <a:off x="1485964" y="154961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Snipped 18">
            <a:extLst>
              <a:ext uri="{FF2B5EF4-FFF2-40B4-BE49-F238E27FC236}">
                <a16:creationId xmlns:a16="http://schemas.microsoft.com/office/drawing/2014/main" id="{8C3CBD06-A217-9CC5-A514-A3145E02595E}"/>
              </a:ext>
            </a:extLst>
          </p:cNvPr>
          <p:cNvSpPr/>
          <p:nvPr/>
        </p:nvSpPr>
        <p:spPr>
          <a:xfrm rot="16030631">
            <a:off x="1841744" y="167406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2F4100-65A6-D413-7700-7500C10031B7}"/>
              </a:ext>
            </a:extLst>
          </p:cNvPr>
          <p:cNvSpPr/>
          <p:nvPr/>
        </p:nvSpPr>
        <p:spPr>
          <a:xfrm>
            <a:off x="4014475" y="180376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N3</a:t>
            </a:r>
          </a:p>
        </p:txBody>
      </p:sp>
      <p:sp>
        <p:nvSpPr>
          <p:cNvPr id="21" name="Rectangle: Diagonal Corners Snipped 20">
            <a:extLst>
              <a:ext uri="{FF2B5EF4-FFF2-40B4-BE49-F238E27FC236}">
                <a16:creationId xmlns:a16="http://schemas.microsoft.com/office/drawing/2014/main" id="{E63A0444-28EC-1A96-AE10-99EB9F796EF4}"/>
              </a:ext>
            </a:extLst>
          </p:cNvPr>
          <p:cNvSpPr/>
          <p:nvPr/>
        </p:nvSpPr>
        <p:spPr>
          <a:xfrm rot="288771">
            <a:off x="4578700" y="236783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Snipped 21">
            <a:extLst>
              <a:ext uri="{FF2B5EF4-FFF2-40B4-BE49-F238E27FC236}">
                <a16:creationId xmlns:a16="http://schemas.microsoft.com/office/drawing/2014/main" id="{93600740-7DC2-8DDC-00BB-0ACBA59B5AAA}"/>
              </a:ext>
            </a:extLst>
          </p:cNvPr>
          <p:cNvSpPr/>
          <p:nvPr/>
        </p:nvSpPr>
        <p:spPr>
          <a:xfrm>
            <a:off x="3901997" y="168394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Snipped 22">
            <a:extLst>
              <a:ext uri="{FF2B5EF4-FFF2-40B4-BE49-F238E27FC236}">
                <a16:creationId xmlns:a16="http://schemas.microsoft.com/office/drawing/2014/main" id="{335BA936-0915-6E01-B6E4-9CB705D14398}"/>
              </a:ext>
            </a:extLst>
          </p:cNvPr>
          <p:cNvSpPr/>
          <p:nvPr/>
        </p:nvSpPr>
        <p:spPr>
          <a:xfrm rot="5400000">
            <a:off x="3903432" y="236192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Snipped 23">
            <a:extLst>
              <a:ext uri="{FF2B5EF4-FFF2-40B4-BE49-F238E27FC236}">
                <a16:creationId xmlns:a16="http://schemas.microsoft.com/office/drawing/2014/main" id="{29C0CFD8-E231-2A96-71AC-E5F79A7EB3B4}"/>
              </a:ext>
            </a:extLst>
          </p:cNvPr>
          <p:cNvSpPr/>
          <p:nvPr/>
        </p:nvSpPr>
        <p:spPr>
          <a:xfrm rot="8035299">
            <a:off x="3759974" y="202378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Snipped 24">
            <a:extLst>
              <a:ext uri="{FF2B5EF4-FFF2-40B4-BE49-F238E27FC236}">
                <a16:creationId xmlns:a16="http://schemas.microsoft.com/office/drawing/2014/main" id="{EDEBA3F9-AF64-0D13-62CC-EE1118D5D8A1}"/>
              </a:ext>
            </a:extLst>
          </p:cNvPr>
          <p:cNvSpPr/>
          <p:nvPr/>
        </p:nvSpPr>
        <p:spPr>
          <a:xfrm rot="8032057">
            <a:off x="4722533" y="202545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Snipped 25">
            <a:extLst>
              <a:ext uri="{FF2B5EF4-FFF2-40B4-BE49-F238E27FC236}">
                <a16:creationId xmlns:a16="http://schemas.microsoft.com/office/drawing/2014/main" id="{1E4E23A2-6545-0B1F-7923-CA43221DBE0D}"/>
              </a:ext>
            </a:extLst>
          </p:cNvPr>
          <p:cNvSpPr/>
          <p:nvPr/>
        </p:nvSpPr>
        <p:spPr>
          <a:xfrm rot="2559764">
            <a:off x="4235930" y="249795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Diagonal Corners Snipped 26">
            <a:extLst>
              <a:ext uri="{FF2B5EF4-FFF2-40B4-BE49-F238E27FC236}">
                <a16:creationId xmlns:a16="http://schemas.microsoft.com/office/drawing/2014/main" id="{5ECB40F3-4A44-8814-2A36-8CD084B9DEDA}"/>
              </a:ext>
            </a:extLst>
          </p:cNvPr>
          <p:cNvSpPr/>
          <p:nvPr/>
        </p:nvSpPr>
        <p:spPr>
          <a:xfrm rot="2559764">
            <a:off x="4235930" y="154961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Snipped 27">
            <a:extLst>
              <a:ext uri="{FF2B5EF4-FFF2-40B4-BE49-F238E27FC236}">
                <a16:creationId xmlns:a16="http://schemas.microsoft.com/office/drawing/2014/main" id="{97556256-0A02-064C-9C67-4A8E73B0FD0C}"/>
              </a:ext>
            </a:extLst>
          </p:cNvPr>
          <p:cNvSpPr/>
          <p:nvPr/>
        </p:nvSpPr>
        <p:spPr>
          <a:xfrm rot="16030631">
            <a:off x="4591710" y="167406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70457A0-5551-44AB-50DA-AC39EABCD716}"/>
              </a:ext>
            </a:extLst>
          </p:cNvPr>
          <p:cNvSpPr/>
          <p:nvPr/>
        </p:nvSpPr>
        <p:spPr>
          <a:xfrm>
            <a:off x="6852758" y="1803763"/>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N5</a:t>
            </a:r>
          </a:p>
        </p:txBody>
      </p:sp>
      <p:sp>
        <p:nvSpPr>
          <p:cNvPr id="30" name="Rectangle: Diagonal Corners Snipped 29">
            <a:extLst>
              <a:ext uri="{FF2B5EF4-FFF2-40B4-BE49-F238E27FC236}">
                <a16:creationId xmlns:a16="http://schemas.microsoft.com/office/drawing/2014/main" id="{3C155EA3-1908-50C3-0DC3-A19A7198BBC6}"/>
              </a:ext>
            </a:extLst>
          </p:cNvPr>
          <p:cNvSpPr/>
          <p:nvPr/>
        </p:nvSpPr>
        <p:spPr>
          <a:xfrm rot="288771">
            <a:off x="7416983" y="236783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Snipped 30">
            <a:extLst>
              <a:ext uri="{FF2B5EF4-FFF2-40B4-BE49-F238E27FC236}">
                <a16:creationId xmlns:a16="http://schemas.microsoft.com/office/drawing/2014/main" id="{C73CBF59-31D8-97AB-04C2-94758E6C569C}"/>
              </a:ext>
            </a:extLst>
          </p:cNvPr>
          <p:cNvSpPr/>
          <p:nvPr/>
        </p:nvSpPr>
        <p:spPr>
          <a:xfrm>
            <a:off x="6740280" y="1683948"/>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Snipped 31">
            <a:extLst>
              <a:ext uri="{FF2B5EF4-FFF2-40B4-BE49-F238E27FC236}">
                <a16:creationId xmlns:a16="http://schemas.microsoft.com/office/drawing/2014/main" id="{A71B0E56-E4B9-93BF-B7E0-183DAD110B19}"/>
              </a:ext>
            </a:extLst>
          </p:cNvPr>
          <p:cNvSpPr/>
          <p:nvPr/>
        </p:nvSpPr>
        <p:spPr>
          <a:xfrm rot="5400000">
            <a:off x="6741715" y="236192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Snipped 32">
            <a:extLst>
              <a:ext uri="{FF2B5EF4-FFF2-40B4-BE49-F238E27FC236}">
                <a16:creationId xmlns:a16="http://schemas.microsoft.com/office/drawing/2014/main" id="{75D51D38-467E-6C01-0199-D922F01EE619}"/>
              </a:ext>
            </a:extLst>
          </p:cNvPr>
          <p:cNvSpPr/>
          <p:nvPr/>
        </p:nvSpPr>
        <p:spPr>
          <a:xfrm rot="8035299">
            <a:off x="6598257" y="202378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Diagonal Corners Snipped 33">
            <a:extLst>
              <a:ext uri="{FF2B5EF4-FFF2-40B4-BE49-F238E27FC236}">
                <a16:creationId xmlns:a16="http://schemas.microsoft.com/office/drawing/2014/main" id="{A8DD9F95-6AC7-3A28-6E58-C1D257BDE7E3}"/>
              </a:ext>
            </a:extLst>
          </p:cNvPr>
          <p:cNvSpPr/>
          <p:nvPr/>
        </p:nvSpPr>
        <p:spPr>
          <a:xfrm rot="8032057">
            <a:off x="7560816" y="202545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Snipped 34">
            <a:extLst>
              <a:ext uri="{FF2B5EF4-FFF2-40B4-BE49-F238E27FC236}">
                <a16:creationId xmlns:a16="http://schemas.microsoft.com/office/drawing/2014/main" id="{F13B326A-C82E-2E0C-5641-319C9A991C04}"/>
              </a:ext>
            </a:extLst>
          </p:cNvPr>
          <p:cNvSpPr/>
          <p:nvPr/>
        </p:nvSpPr>
        <p:spPr>
          <a:xfrm rot="2559764">
            <a:off x="7074213" y="2497951"/>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Snipped 35">
            <a:extLst>
              <a:ext uri="{FF2B5EF4-FFF2-40B4-BE49-F238E27FC236}">
                <a16:creationId xmlns:a16="http://schemas.microsoft.com/office/drawing/2014/main" id="{7F5C0975-AFB5-9D33-11CE-872F129DD679}"/>
              </a:ext>
            </a:extLst>
          </p:cNvPr>
          <p:cNvSpPr/>
          <p:nvPr/>
        </p:nvSpPr>
        <p:spPr>
          <a:xfrm rot="2559764">
            <a:off x="7074213" y="1549618"/>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Diagonal Corners Snipped 36">
            <a:extLst>
              <a:ext uri="{FF2B5EF4-FFF2-40B4-BE49-F238E27FC236}">
                <a16:creationId xmlns:a16="http://schemas.microsoft.com/office/drawing/2014/main" id="{271D8666-944F-3B44-4674-892A59A5CCBE}"/>
              </a:ext>
            </a:extLst>
          </p:cNvPr>
          <p:cNvSpPr/>
          <p:nvPr/>
        </p:nvSpPr>
        <p:spPr>
          <a:xfrm rot="16030631">
            <a:off x="7429993" y="167405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5F892DD-5BA9-D2ED-F4C7-4DAC36F848F6}"/>
              </a:ext>
            </a:extLst>
          </p:cNvPr>
          <p:cNvSpPr/>
          <p:nvPr/>
        </p:nvSpPr>
        <p:spPr>
          <a:xfrm>
            <a:off x="437322" y="445906"/>
            <a:ext cx="8269356" cy="4505739"/>
          </a:xfrm>
          <a:prstGeom prst="rect">
            <a:avLst/>
          </a:prstGeom>
          <a:no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ABCDC772-3FBA-139E-154A-C5386BC017CC}"/>
              </a:ext>
            </a:extLst>
          </p:cNvPr>
          <p:cNvSpPr txBox="1">
            <a:spLocks/>
          </p:cNvSpPr>
          <p:nvPr/>
        </p:nvSpPr>
        <p:spPr>
          <a:xfrm>
            <a:off x="1977119" y="136891"/>
            <a:ext cx="5189762" cy="618031"/>
          </a:xfrm>
          <a:prstGeom prst="rect">
            <a:avLst/>
          </a:prstGeom>
          <a:solidFill>
            <a:schemeClr val="tx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VÒNG 1: NHÓM CHUYÊN GIA</a:t>
            </a:r>
          </a:p>
        </p:txBody>
      </p:sp>
      <p:sp>
        <p:nvSpPr>
          <p:cNvPr id="69" name="Oval 68">
            <a:extLst>
              <a:ext uri="{FF2B5EF4-FFF2-40B4-BE49-F238E27FC236}">
                <a16:creationId xmlns:a16="http://schemas.microsoft.com/office/drawing/2014/main" id="{6EF9B57A-E7B3-7C21-84D9-3FE17D2FCF57}"/>
              </a:ext>
            </a:extLst>
          </p:cNvPr>
          <p:cNvSpPr/>
          <p:nvPr/>
        </p:nvSpPr>
        <p:spPr>
          <a:xfrm>
            <a:off x="1282080" y="372015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N2</a:t>
            </a:r>
          </a:p>
        </p:txBody>
      </p:sp>
      <p:sp>
        <p:nvSpPr>
          <p:cNvPr id="70" name="Rectangle: Diagonal Corners Snipped 69">
            <a:extLst>
              <a:ext uri="{FF2B5EF4-FFF2-40B4-BE49-F238E27FC236}">
                <a16:creationId xmlns:a16="http://schemas.microsoft.com/office/drawing/2014/main" id="{90546B82-76DC-8BB7-9AAC-41A248C4ABC7}"/>
              </a:ext>
            </a:extLst>
          </p:cNvPr>
          <p:cNvSpPr/>
          <p:nvPr/>
        </p:nvSpPr>
        <p:spPr>
          <a:xfrm rot="288771">
            <a:off x="1846305" y="428423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Diagonal Corners Snipped 70">
            <a:extLst>
              <a:ext uri="{FF2B5EF4-FFF2-40B4-BE49-F238E27FC236}">
                <a16:creationId xmlns:a16="http://schemas.microsoft.com/office/drawing/2014/main" id="{298664BC-1356-B1B9-FEFD-3B4C2E3F334C}"/>
              </a:ext>
            </a:extLst>
          </p:cNvPr>
          <p:cNvSpPr/>
          <p:nvPr/>
        </p:nvSpPr>
        <p:spPr>
          <a:xfrm>
            <a:off x="1169602" y="360034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Diagonal Corners Snipped 71">
            <a:extLst>
              <a:ext uri="{FF2B5EF4-FFF2-40B4-BE49-F238E27FC236}">
                <a16:creationId xmlns:a16="http://schemas.microsoft.com/office/drawing/2014/main" id="{70AF77FE-73D7-F94C-0C6D-B2AFE1F3EB68}"/>
              </a:ext>
            </a:extLst>
          </p:cNvPr>
          <p:cNvSpPr/>
          <p:nvPr/>
        </p:nvSpPr>
        <p:spPr>
          <a:xfrm rot="5400000">
            <a:off x="1171037" y="427832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Diagonal Corners Snipped 72">
            <a:extLst>
              <a:ext uri="{FF2B5EF4-FFF2-40B4-BE49-F238E27FC236}">
                <a16:creationId xmlns:a16="http://schemas.microsoft.com/office/drawing/2014/main" id="{95670687-9F9E-F54B-AF5B-A89AEBDC8222}"/>
              </a:ext>
            </a:extLst>
          </p:cNvPr>
          <p:cNvSpPr/>
          <p:nvPr/>
        </p:nvSpPr>
        <p:spPr>
          <a:xfrm rot="8035299">
            <a:off x="1027579" y="394018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Diagonal Corners Snipped 73">
            <a:extLst>
              <a:ext uri="{FF2B5EF4-FFF2-40B4-BE49-F238E27FC236}">
                <a16:creationId xmlns:a16="http://schemas.microsoft.com/office/drawing/2014/main" id="{EA85D783-F5E2-7886-2F1D-FE27C7CA89EC}"/>
              </a:ext>
            </a:extLst>
          </p:cNvPr>
          <p:cNvSpPr/>
          <p:nvPr/>
        </p:nvSpPr>
        <p:spPr>
          <a:xfrm rot="8032057">
            <a:off x="1990138" y="394185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Diagonal Corners Snipped 74">
            <a:extLst>
              <a:ext uri="{FF2B5EF4-FFF2-40B4-BE49-F238E27FC236}">
                <a16:creationId xmlns:a16="http://schemas.microsoft.com/office/drawing/2014/main" id="{89683508-A923-EA16-53F7-528BC2556D26}"/>
              </a:ext>
            </a:extLst>
          </p:cNvPr>
          <p:cNvSpPr/>
          <p:nvPr/>
        </p:nvSpPr>
        <p:spPr>
          <a:xfrm rot="2559764">
            <a:off x="1503535" y="4414347"/>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Diagonal Corners Snipped 75">
            <a:extLst>
              <a:ext uri="{FF2B5EF4-FFF2-40B4-BE49-F238E27FC236}">
                <a16:creationId xmlns:a16="http://schemas.microsoft.com/office/drawing/2014/main" id="{EB65CC1B-F33A-33EA-0724-F8A9AAA47140}"/>
              </a:ext>
            </a:extLst>
          </p:cNvPr>
          <p:cNvSpPr/>
          <p:nvPr/>
        </p:nvSpPr>
        <p:spPr>
          <a:xfrm rot="2559764">
            <a:off x="1503535" y="346601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Diagonal Corners Snipped 76">
            <a:extLst>
              <a:ext uri="{FF2B5EF4-FFF2-40B4-BE49-F238E27FC236}">
                <a16:creationId xmlns:a16="http://schemas.microsoft.com/office/drawing/2014/main" id="{F4C752A3-6E0C-D8A1-A0CB-FCCFE84DB331}"/>
              </a:ext>
            </a:extLst>
          </p:cNvPr>
          <p:cNvSpPr/>
          <p:nvPr/>
        </p:nvSpPr>
        <p:spPr>
          <a:xfrm rot="16030631">
            <a:off x="1859315" y="359045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FA3BEB4-98C1-74E9-08B2-826DF936DBAC}"/>
              </a:ext>
            </a:extLst>
          </p:cNvPr>
          <p:cNvSpPr/>
          <p:nvPr/>
        </p:nvSpPr>
        <p:spPr>
          <a:xfrm>
            <a:off x="4032046" y="372015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N4</a:t>
            </a:r>
          </a:p>
        </p:txBody>
      </p:sp>
      <p:sp>
        <p:nvSpPr>
          <p:cNvPr id="79" name="Rectangle: Diagonal Corners Snipped 78">
            <a:extLst>
              <a:ext uri="{FF2B5EF4-FFF2-40B4-BE49-F238E27FC236}">
                <a16:creationId xmlns:a16="http://schemas.microsoft.com/office/drawing/2014/main" id="{2531B3F2-307D-D6D7-EF6C-4DE6C1D8BC4F}"/>
              </a:ext>
            </a:extLst>
          </p:cNvPr>
          <p:cNvSpPr/>
          <p:nvPr/>
        </p:nvSpPr>
        <p:spPr>
          <a:xfrm rot="288771">
            <a:off x="4596271" y="428423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Diagonal Corners Snipped 79">
            <a:extLst>
              <a:ext uri="{FF2B5EF4-FFF2-40B4-BE49-F238E27FC236}">
                <a16:creationId xmlns:a16="http://schemas.microsoft.com/office/drawing/2014/main" id="{6F50FE06-0253-0934-F4F9-A7BE060C87FA}"/>
              </a:ext>
            </a:extLst>
          </p:cNvPr>
          <p:cNvSpPr/>
          <p:nvPr/>
        </p:nvSpPr>
        <p:spPr>
          <a:xfrm>
            <a:off x="3919568" y="360034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Diagonal Corners Snipped 80">
            <a:extLst>
              <a:ext uri="{FF2B5EF4-FFF2-40B4-BE49-F238E27FC236}">
                <a16:creationId xmlns:a16="http://schemas.microsoft.com/office/drawing/2014/main" id="{8A553E2A-0143-54BC-65CD-8B3558EC28AE}"/>
              </a:ext>
            </a:extLst>
          </p:cNvPr>
          <p:cNvSpPr/>
          <p:nvPr/>
        </p:nvSpPr>
        <p:spPr>
          <a:xfrm rot="5400000">
            <a:off x="3921003" y="427832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Diagonal Corners Snipped 81">
            <a:extLst>
              <a:ext uri="{FF2B5EF4-FFF2-40B4-BE49-F238E27FC236}">
                <a16:creationId xmlns:a16="http://schemas.microsoft.com/office/drawing/2014/main" id="{296CEEC1-86BA-A4BD-9FB4-F428087AF22C}"/>
              </a:ext>
            </a:extLst>
          </p:cNvPr>
          <p:cNvSpPr/>
          <p:nvPr/>
        </p:nvSpPr>
        <p:spPr>
          <a:xfrm rot="8035299">
            <a:off x="3777545" y="394018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Diagonal Corners Snipped 82">
            <a:extLst>
              <a:ext uri="{FF2B5EF4-FFF2-40B4-BE49-F238E27FC236}">
                <a16:creationId xmlns:a16="http://schemas.microsoft.com/office/drawing/2014/main" id="{7ADC6AB4-F764-3CBD-029F-878B6F24A470}"/>
              </a:ext>
            </a:extLst>
          </p:cNvPr>
          <p:cNvSpPr/>
          <p:nvPr/>
        </p:nvSpPr>
        <p:spPr>
          <a:xfrm rot="8032057">
            <a:off x="4740104" y="394185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Diagonal Corners Snipped 83">
            <a:extLst>
              <a:ext uri="{FF2B5EF4-FFF2-40B4-BE49-F238E27FC236}">
                <a16:creationId xmlns:a16="http://schemas.microsoft.com/office/drawing/2014/main" id="{F2518528-F039-9E04-55E0-97353EAA5D15}"/>
              </a:ext>
            </a:extLst>
          </p:cNvPr>
          <p:cNvSpPr/>
          <p:nvPr/>
        </p:nvSpPr>
        <p:spPr>
          <a:xfrm rot="2559764">
            <a:off x="4253501" y="441434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Diagonal Corners Snipped 84">
            <a:extLst>
              <a:ext uri="{FF2B5EF4-FFF2-40B4-BE49-F238E27FC236}">
                <a16:creationId xmlns:a16="http://schemas.microsoft.com/office/drawing/2014/main" id="{58B5499A-DA93-1D22-E787-F770AA44F9AC}"/>
              </a:ext>
            </a:extLst>
          </p:cNvPr>
          <p:cNvSpPr/>
          <p:nvPr/>
        </p:nvSpPr>
        <p:spPr>
          <a:xfrm rot="2559764">
            <a:off x="4253501" y="346601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Diagonal Corners Snipped 85">
            <a:extLst>
              <a:ext uri="{FF2B5EF4-FFF2-40B4-BE49-F238E27FC236}">
                <a16:creationId xmlns:a16="http://schemas.microsoft.com/office/drawing/2014/main" id="{334246A7-28CF-E021-49AA-BFE72120FAE7}"/>
              </a:ext>
            </a:extLst>
          </p:cNvPr>
          <p:cNvSpPr/>
          <p:nvPr/>
        </p:nvSpPr>
        <p:spPr>
          <a:xfrm rot="16030631">
            <a:off x="4609281" y="359045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6CB099-A89A-9402-1CB9-B040A17E792F}"/>
              </a:ext>
            </a:extLst>
          </p:cNvPr>
          <p:cNvSpPr/>
          <p:nvPr/>
        </p:nvSpPr>
        <p:spPr>
          <a:xfrm>
            <a:off x="6870329" y="3720158"/>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N6</a:t>
            </a:r>
          </a:p>
        </p:txBody>
      </p:sp>
      <p:sp>
        <p:nvSpPr>
          <p:cNvPr id="88" name="Rectangle: Diagonal Corners Snipped 87">
            <a:extLst>
              <a:ext uri="{FF2B5EF4-FFF2-40B4-BE49-F238E27FC236}">
                <a16:creationId xmlns:a16="http://schemas.microsoft.com/office/drawing/2014/main" id="{5F4CB55C-5097-AB9F-9741-250F55CD3EF6}"/>
              </a:ext>
            </a:extLst>
          </p:cNvPr>
          <p:cNvSpPr/>
          <p:nvPr/>
        </p:nvSpPr>
        <p:spPr>
          <a:xfrm rot="288771">
            <a:off x="7434554" y="4284229"/>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Diagonal Corners Snipped 88">
            <a:extLst>
              <a:ext uri="{FF2B5EF4-FFF2-40B4-BE49-F238E27FC236}">
                <a16:creationId xmlns:a16="http://schemas.microsoft.com/office/drawing/2014/main" id="{69615D16-C0CE-8358-7E58-49516BB7F8EF}"/>
              </a:ext>
            </a:extLst>
          </p:cNvPr>
          <p:cNvSpPr/>
          <p:nvPr/>
        </p:nvSpPr>
        <p:spPr>
          <a:xfrm>
            <a:off x="6757851" y="3600343"/>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Diagonal Corners Snipped 89">
            <a:extLst>
              <a:ext uri="{FF2B5EF4-FFF2-40B4-BE49-F238E27FC236}">
                <a16:creationId xmlns:a16="http://schemas.microsoft.com/office/drawing/2014/main" id="{CE20EBEB-E7BA-5D58-59FE-29DFD2191B11}"/>
              </a:ext>
            </a:extLst>
          </p:cNvPr>
          <p:cNvSpPr/>
          <p:nvPr/>
        </p:nvSpPr>
        <p:spPr>
          <a:xfrm rot="5400000">
            <a:off x="6759286" y="427832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Diagonal Corners Snipped 90">
            <a:extLst>
              <a:ext uri="{FF2B5EF4-FFF2-40B4-BE49-F238E27FC236}">
                <a16:creationId xmlns:a16="http://schemas.microsoft.com/office/drawing/2014/main" id="{21705261-72F2-6197-F83A-506D082DE6DD}"/>
              </a:ext>
            </a:extLst>
          </p:cNvPr>
          <p:cNvSpPr/>
          <p:nvPr/>
        </p:nvSpPr>
        <p:spPr>
          <a:xfrm rot="8035299">
            <a:off x="6615828" y="394018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Diagonal Corners Snipped 91">
            <a:extLst>
              <a:ext uri="{FF2B5EF4-FFF2-40B4-BE49-F238E27FC236}">
                <a16:creationId xmlns:a16="http://schemas.microsoft.com/office/drawing/2014/main" id="{E66121A6-951D-6269-4C1D-88A399F6DBA0}"/>
              </a:ext>
            </a:extLst>
          </p:cNvPr>
          <p:cNvSpPr/>
          <p:nvPr/>
        </p:nvSpPr>
        <p:spPr>
          <a:xfrm rot="8032057">
            <a:off x="7578387" y="3941849"/>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Diagonal Corners Snipped 92">
            <a:extLst>
              <a:ext uri="{FF2B5EF4-FFF2-40B4-BE49-F238E27FC236}">
                <a16:creationId xmlns:a16="http://schemas.microsoft.com/office/drawing/2014/main" id="{CB5B0EC5-753A-D2C1-39EE-320584F8F7EF}"/>
              </a:ext>
            </a:extLst>
          </p:cNvPr>
          <p:cNvSpPr/>
          <p:nvPr/>
        </p:nvSpPr>
        <p:spPr>
          <a:xfrm rot="2559764">
            <a:off x="7091784" y="4414346"/>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Diagonal Corners Snipped 93">
            <a:extLst>
              <a:ext uri="{FF2B5EF4-FFF2-40B4-BE49-F238E27FC236}">
                <a16:creationId xmlns:a16="http://schemas.microsoft.com/office/drawing/2014/main" id="{9048D5C4-E7E2-9845-CA67-AAD9AFC0D499}"/>
              </a:ext>
            </a:extLst>
          </p:cNvPr>
          <p:cNvSpPr/>
          <p:nvPr/>
        </p:nvSpPr>
        <p:spPr>
          <a:xfrm rot="2559764">
            <a:off x="7091784" y="3466013"/>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Diagonal Corners Snipped 94">
            <a:extLst>
              <a:ext uri="{FF2B5EF4-FFF2-40B4-BE49-F238E27FC236}">
                <a16:creationId xmlns:a16="http://schemas.microsoft.com/office/drawing/2014/main" id="{8848604F-4E96-81F1-D10D-484AF92D5B58}"/>
              </a:ext>
            </a:extLst>
          </p:cNvPr>
          <p:cNvSpPr/>
          <p:nvPr/>
        </p:nvSpPr>
        <p:spPr>
          <a:xfrm rot="16030631">
            <a:off x="7447564" y="359045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itle 1">
            <a:extLst>
              <a:ext uri="{FF2B5EF4-FFF2-40B4-BE49-F238E27FC236}">
                <a16:creationId xmlns:a16="http://schemas.microsoft.com/office/drawing/2014/main" id="{71CE322E-7EB1-5775-94D8-D7CF485ADAFE}"/>
              </a:ext>
            </a:extLst>
          </p:cNvPr>
          <p:cNvSpPr txBox="1">
            <a:spLocks/>
          </p:cNvSpPr>
          <p:nvPr/>
        </p:nvSpPr>
        <p:spPr>
          <a:xfrm>
            <a:off x="1970223" y="136890"/>
            <a:ext cx="5189762" cy="618031"/>
          </a:xfrm>
          <a:prstGeom prst="rect">
            <a:avLst/>
          </a:prstGeom>
          <a:solidFill>
            <a:schemeClr val="tx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VÒNG 1: NHÓM CHUYÊN GIA</a:t>
            </a:r>
          </a:p>
        </p:txBody>
      </p:sp>
      <p:sp>
        <p:nvSpPr>
          <p:cNvPr id="98" name="Title 1">
            <a:extLst>
              <a:ext uri="{FF2B5EF4-FFF2-40B4-BE49-F238E27FC236}">
                <a16:creationId xmlns:a16="http://schemas.microsoft.com/office/drawing/2014/main" id="{EE9241AC-D515-C9C8-CDD1-12F5701036D9}"/>
              </a:ext>
            </a:extLst>
          </p:cNvPr>
          <p:cNvSpPr txBox="1">
            <a:spLocks/>
          </p:cNvSpPr>
          <p:nvPr/>
        </p:nvSpPr>
        <p:spPr>
          <a:xfrm>
            <a:off x="1891485" y="777951"/>
            <a:ext cx="5189762" cy="6180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err="1">
                <a:solidFill>
                  <a:schemeClr val="accent5">
                    <a:lumMod val="75000"/>
                  </a:schemeClr>
                </a:solidFill>
              </a:rPr>
              <a:t>Thời</a:t>
            </a:r>
            <a:r>
              <a:rPr lang="en-US" sz="2800" dirty="0">
                <a:solidFill>
                  <a:schemeClr val="accent5">
                    <a:lumMod val="75000"/>
                  </a:schemeClr>
                </a:solidFill>
              </a:rPr>
              <a:t> </a:t>
            </a:r>
            <a:r>
              <a:rPr lang="en-US" sz="2800" dirty="0" err="1">
                <a:solidFill>
                  <a:schemeClr val="accent5">
                    <a:lumMod val="75000"/>
                  </a:schemeClr>
                </a:solidFill>
              </a:rPr>
              <a:t>gian</a:t>
            </a:r>
            <a:r>
              <a:rPr lang="en-US" sz="2800" dirty="0">
                <a:solidFill>
                  <a:schemeClr val="accent5">
                    <a:lumMod val="75000"/>
                  </a:schemeClr>
                </a:solidFill>
              </a:rPr>
              <a:t> </a:t>
            </a:r>
            <a:r>
              <a:rPr lang="en-US" sz="2800" dirty="0" err="1">
                <a:solidFill>
                  <a:schemeClr val="accent5">
                    <a:lumMod val="75000"/>
                  </a:schemeClr>
                </a:solidFill>
              </a:rPr>
              <a:t>hoạt</a:t>
            </a:r>
            <a:r>
              <a:rPr lang="en-US" sz="2800" dirty="0">
                <a:solidFill>
                  <a:schemeClr val="accent5">
                    <a:lumMod val="75000"/>
                  </a:schemeClr>
                </a:solidFill>
              </a:rPr>
              <a:t> </a:t>
            </a:r>
            <a:r>
              <a:rPr lang="en-US" sz="2800" dirty="0" err="1">
                <a:solidFill>
                  <a:schemeClr val="accent5">
                    <a:lumMod val="75000"/>
                  </a:schemeClr>
                </a:solidFill>
              </a:rPr>
              <a:t>động</a:t>
            </a:r>
            <a:r>
              <a:rPr lang="en-US" sz="2800" dirty="0">
                <a:solidFill>
                  <a:schemeClr val="accent5">
                    <a:lumMod val="75000"/>
                  </a:schemeClr>
                </a:solidFill>
              </a:rPr>
              <a:t>: 5 </a:t>
            </a:r>
            <a:r>
              <a:rPr lang="en-US" sz="2800" dirty="0" err="1">
                <a:solidFill>
                  <a:schemeClr val="accent5">
                    <a:lumMod val="75000"/>
                  </a:schemeClr>
                </a:solidFill>
              </a:rPr>
              <a:t>phút</a:t>
            </a:r>
            <a:endParaRPr lang="en-US" sz="2800" dirty="0">
              <a:solidFill>
                <a:schemeClr val="accent5">
                  <a:lumMod val="75000"/>
                </a:schemeClr>
              </a:solidFill>
            </a:endParaRPr>
          </a:p>
        </p:txBody>
      </p:sp>
    </p:spTree>
    <p:extLst>
      <p:ext uri="{BB962C8B-B14F-4D97-AF65-F5344CB8AC3E}">
        <p14:creationId xmlns:p14="http://schemas.microsoft.com/office/powerpoint/2010/main" val="4421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arn(inVertical)">
                                      <p:cBhvr>
                                        <p:cTn id="75" dur="500"/>
                                        <p:tgtEl>
                                          <p:spTgt spid="3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arn(inVertical)">
                                      <p:cBhvr>
                                        <p:cTn id="81" dur="500"/>
                                        <p:tgtEl>
                                          <p:spTgt spid="3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arn(inVertical)">
                                      <p:cBhvr>
                                        <p:cTn id="90" dur="500"/>
                                        <p:tgtEl>
                                          <p:spTgt spid="3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barn(inVertical)">
                                      <p:cBhvr>
                                        <p:cTn id="93" dur="500"/>
                                        <p:tgtEl>
                                          <p:spTgt spid="6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barn(inVertical)">
                                      <p:cBhvr>
                                        <p:cTn id="96" dur="500"/>
                                        <p:tgtEl>
                                          <p:spTgt spid="69"/>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barn(inVertical)">
                                      <p:cBhvr>
                                        <p:cTn id="99" dur="500"/>
                                        <p:tgtEl>
                                          <p:spTgt spid="70"/>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barn(inVertical)">
                                      <p:cBhvr>
                                        <p:cTn id="102" dur="500"/>
                                        <p:tgtEl>
                                          <p:spTgt spid="71"/>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barn(inVertical)">
                                      <p:cBhvr>
                                        <p:cTn id="105" dur="500"/>
                                        <p:tgtEl>
                                          <p:spTgt spid="72"/>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73"/>
                                        </p:tgtEl>
                                        <p:attrNameLst>
                                          <p:attrName>style.visibility</p:attrName>
                                        </p:attrNameLst>
                                      </p:cBhvr>
                                      <p:to>
                                        <p:strVal val="visible"/>
                                      </p:to>
                                    </p:set>
                                    <p:animEffect transition="in" filter="barn(inVertical)">
                                      <p:cBhvr>
                                        <p:cTn id="108" dur="500"/>
                                        <p:tgtEl>
                                          <p:spTgt spid="73"/>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barn(inVertical)">
                                      <p:cBhvr>
                                        <p:cTn id="111" dur="500"/>
                                        <p:tgtEl>
                                          <p:spTgt spid="74"/>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animEffect transition="in" filter="barn(inVertical)">
                                      <p:cBhvr>
                                        <p:cTn id="114" dur="500"/>
                                        <p:tgtEl>
                                          <p:spTgt spid="75"/>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barn(inVertical)">
                                      <p:cBhvr>
                                        <p:cTn id="117" dur="500"/>
                                        <p:tgtEl>
                                          <p:spTgt spid="76"/>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barn(inVertical)">
                                      <p:cBhvr>
                                        <p:cTn id="120" dur="500"/>
                                        <p:tgtEl>
                                          <p:spTgt spid="77"/>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barn(inVertical)">
                                      <p:cBhvr>
                                        <p:cTn id="123" dur="500"/>
                                        <p:tgtEl>
                                          <p:spTgt spid="78"/>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79"/>
                                        </p:tgtEl>
                                        <p:attrNameLst>
                                          <p:attrName>style.visibility</p:attrName>
                                        </p:attrNameLst>
                                      </p:cBhvr>
                                      <p:to>
                                        <p:strVal val="visible"/>
                                      </p:to>
                                    </p:set>
                                    <p:animEffect transition="in" filter="barn(inVertical)">
                                      <p:cBhvr>
                                        <p:cTn id="126" dur="500"/>
                                        <p:tgtEl>
                                          <p:spTgt spid="79"/>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80"/>
                                        </p:tgtEl>
                                        <p:attrNameLst>
                                          <p:attrName>style.visibility</p:attrName>
                                        </p:attrNameLst>
                                      </p:cBhvr>
                                      <p:to>
                                        <p:strVal val="visible"/>
                                      </p:to>
                                    </p:set>
                                    <p:animEffect transition="in" filter="barn(inVertical)">
                                      <p:cBhvr>
                                        <p:cTn id="129" dur="500"/>
                                        <p:tgtEl>
                                          <p:spTgt spid="80"/>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81"/>
                                        </p:tgtEl>
                                        <p:attrNameLst>
                                          <p:attrName>style.visibility</p:attrName>
                                        </p:attrNameLst>
                                      </p:cBhvr>
                                      <p:to>
                                        <p:strVal val="visible"/>
                                      </p:to>
                                    </p:set>
                                    <p:animEffect transition="in" filter="barn(inVertical)">
                                      <p:cBhvr>
                                        <p:cTn id="132" dur="500"/>
                                        <p:tgtEl>
                                          <p:spTgt spid="81"/>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82"/>
                                        </p:tgtEl>
                                        <p:attrNameLst>
                                          <p:attrName>style.visibility</p:attrName>
                                        </p:attrNameLst>
                                      </p:cBhvr>
                                      <p:to>
                                        <p:strVal val="visible"/>
                                      </p:to>
                                    </p:set>
                                    <p:animEffect transition="in" filter="barn(inVertical)">
                                      <p:cBhvr>
                                        <p:cTn id="135" dur="500"/>
                                        <p:tgtEl>
                                          <p:spTgt spid="8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83"/>
                                        </p:tgtEl>
                                        <p:attrNameLst>
                                          <p:attrName>style.visibility</p:attrName>
                                        </p:attrNameLst>
                                      </p:cBhvr>
                                      <p:to>
                                        <p:strVal val="visible"/>
                                      </p:to>
                                    </p:set>
                                    <p:animEffect transition="in" filter="barn(inVertical)">
                                      <p:cBhvr>
                                        <p:cTn id="138" dur="500"/>
                                        <p:tgtEl>
                                          <p:spTgt spid="83"/>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84"/>
                                        </p:tgtEl>
                                        <p:attrNameLst>
                                          <p:attrName>style.visibility</p:attrName>
                                        </p:attrNameLst>
                                      </p:cBhvr>
                                      <p:to>
                                        <p:strVal val="visible"/>
                                      </p:to>
                                    </p:set>
                                    <p:animEffect transition="in" filter="barn(inVertical)">
                                      <p:cBhvr>
                                        <p:cTn id="141" dur="500"/>
                                        <p:tgtEl>
                                          <p:spTgt spid="84"/>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85"/>
                                        </p:tgtEl>
                                        <p:attrNameLst>
                                          <p:attrName>style.visibility</p:attrName>
                                        </p:attrNameLst>
                                      </p:cBhvr>
                                      <p:to>
                                        <p:strVal val="visible"/>
                                      </p:to>
                                    </p:set>
                                    <p:animEffect transition="in" filter="barn(inVertical)">
                                      <p:cBhvr>
                                        <p:cTn id="144" dur="500"/>
                                        <p:tgtEl>
                                          <p:spTgt spid="85"/>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86"/>
                                        </p:tgtEl>
                                        <p:attrNameLst>
                                          <p:attrName>style.visibility</p:attrName>
                                        </p:attrNameLst>
                                      </p:cBhvr>
                                      <p:to>
                                        <p:strVal val="visible"/>
                                      </p:to>
                                    </p:set>
                                    <p:animEffect transition="in" filter="barn(inVertical)">
                                      <p:cBhvr>
                                        <p:cTn id="147" dur="500"/>
                                        <p:tgtEl>
                                          <p:spTgt spid="86"/>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barn(inVertical)">
                                      <p:cBhvr>
                                        <p:cTn id="150" dur="500"/>
                                        <p:tgtEl>
                                          <p:spTgt spid="87"/>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88"/>
                                        </p:tgtEl>
                                        <p:attrNameLst>
                                          <p:attrName>style.visibility</p:attrName>
                                        </p:attrNameLst>
                                      </p:cBhvr>
                                      <p:to>
                                        <p:strVal val="visible"/>
                                      </p:to>
                                    </p:set>
                                    <p:animEffect transition="in" filter="barn(inVertical)">
                                      <p:cBhvr>
                                        <p:cTn id="153" dur="500"/>
                                        <p:tgtEl>
                                          <p:spTgt spid="88"/>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89"/>
                                        </p:tgtEl>
                                        <p:attrNameLst>
                                          <p:attrName>style.visibility</p:attrName>
                                        </p:attrNameLst>
                                      </p:cBhvr>
                                      <p:to>
                                        <p:strVal val="visible"/>
                                      </p:to>
                                    </p:set>
                                    <p:animEffect transition="in" filter="barn(inVertical)">
                                      <p:cBhvr>
                                        <p:cTn id="156" dur="500"/>
                                        <p:tgtEl>
                                          <p:spTgt spid="89"/>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90"/>
                                        </p:tgtEl>
                                        <p:attrNameLst>
                                          <p:attrName>style.visibility</p:attrName>
                                        </p:attrNameLst>
                                      </p:cBhvr>
                                      <p:to>
                                        <p:strVal val="visible"/>
                                      </p:to>
                                    </p:set>
                                    <p:animEffect transition="in" filter="barn(inVertical)">
                                      <p:cBhvr>
                                        <p:cTn id="159" dur="500"/>
                                        <p:tgtEl>
                                          <p:spTgt spid="90"/>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91"/>
                                        </p:tgtEl>
                                        <p:attrNameLst>
                                          <p:attrName>style.visibility</p:attrName>
                                        </p:attrNameLst>
                                      </p:cBhvr>
                                      <p:to>
                                        <p:strVal val="visible"/>
                                      </p:to>
                                    </p:set>
                                    <p:animEffect transition="in" filter="barn(inVertical)">
                                      <p:cBhvr>
                                        <p:cTn id="162" dur="500"/>
                                        <p:tgtEl>
                                          <p:spTgt spid="91"/>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92"/>
                                        </p:tgtEl>
                                        <p:attrNameLst>
                                          <p:attrName>style.visibility</p:attrName>
                                        </p:attrNameLst>
                                      </p:cBhvr>
                                      <p:to>
                                        <p:strVal val="visible"/>
                                      </p:to>
                                    </p:set>
                                    <p:animEffect transition="in" filter="barn(inVertical)">
                                      <p:cBhvr>
                                        <p:cTn id="165" dur="500"/>
                                        <p:tgtEl>
                                          <p:spTgt spid="92"/>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93"/>
                                        </p:tgtEl>
                                        <p:attrNameLst>
                                          <p:attrName>style.visibility</p:attrName>
                                        </p:attrNameLst>
                                      </p:cBhvr>
                                      <p:to>
                                        <p:strVal val="visible"/>
                                      </p:to>
                                    </p:set>
                                    <p:animEffect transition="in" filter="barn(inVertical)">
                                      <p:cBhvr>
                                        <p:cTn id="168" dur="500"/>
                                        <p:tgtEl>
                                          <p:spTgt spid="93"/>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94"/>
                                        </p:tgtEl>
                                        <p:attrNameLst>
                                          <p:attrName>style.visibility</p:attrName>
                                        </p:attrNameLst>
                                      </p:cBhvr>
                                      <p:to>
                                        <p:strVal val="visible"/>
                                      </p:to>
                                    </p:set>
                                    <p:animEffect transition="in" filter="barn(inVertical)">
                                      <p:cBhvr>
                                        <p:cTn id="171" dur="500"/>
                                        <p:tgtEl>
                                          <p:spTgt spid="94"/>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95"/>
                                        </p:tgtEl>
                                        <p:attrNameLst>
                                          <p:attrName>style.visibility</p:attrName>
                                        </p:attrNameLst>
                                      </p:cBhvr>
                                      <p:to>
                                        <p:strVal val="visible"/>
                                      </p:to>
                                    </p:set>
                                    <p:animEffect transition="in" filter="barn(inVertical)">
                                      <p:cBhvr>
                                        <p:cTn id="174" dur="500"/>
                                        <p:tgtEl>
                                          <p:spTgt spid="95"/>
                                        </p:tgtEl>
                                      </p:cBhvr>
                                    </p:animEffect>
                                  </p:childTnLst>
                                </p:cTn>
                              </p:par>
                              <p:par>
                                <p:cTn id="175" presetID="16" presetClass="entr" presetSubtype="21" fill="hold" grpId="0" nodeType="withEffect">
                                  <p:stCondLst>
                                    <p:cond delay="0"/>
                                  </p:stCondLst>
                                  <p:childTnLst>
                                    <p:set>
                                      <p:cBhvr>
                                        <p:cTn id="176" dur="1" fill="hold">
                                          <p:stCondLst>
                                            <p:cond delay="0"/>
                                          </p:stCondLst>
                                        </p:cTn>
                                        <p:tgtEl>
                                          <p:spTgt spid="98"/>
                                        </p:tgtEl>
                                        <p:attrNameLst>
                                          <p:attrName>style.visibility</p:attrName>
                                        </p:attrNameLst>
                                      </p:cBhvr>
                                      <p:to>
                                        <p:strVal val="visible"/>
                                      </p:to>
                                    </p:set>
                                    <p:animEffect transition="in" filter="barn(inVertical)">
                                      <p:cBhvr>
                                        <p:cTn id="17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5"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B7DE97-64E4-E879-66EB-B9BD43C11B25}"/>
              </a:ext>
            </a:extLst>
          </p:cNvPr>
          <p:cNvSpPr/>
          <p:nvPr/>
        </p:nvSpPr>
        <p:spPr>
          <a:xfrm>
            <a:off x="437322" y="445906"/>
            <a:ext cx="8269356" cy="4505739"/>
          </a:xfrm>
          <a:prstGeom prst="rect">
            <a:avLst/>
          </a:prstGeom>
          <a:no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228206-9212-B8C4-5686-BD9BB7BFA254}"/>
              </a:ext>
            </a:extLst>
          </p:cNvPr>
          <p:cNvSpPr txBox="1">
            <a:spLocks/>
          </p:cNvSpPr>
          <p:nvPr/>
        </p:nvSpPr>
        <p:spPr>
          <a:xfrm>
            <a:off x="1977119" y="136891"/>
            <a:ext cx="5189762" cy="618031"/>
          </a:xfrm>
          <a:prstGeom prst="rect">
            <a:avLst/>
          </a:prstGeom>
          <a:solidFill>
            <a:schemeClr val="tx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VÒNG 1: NHÓM CHUYÊN GIA</a:t>
            </a:r>
          </a:p>
        </p:txBody>
      </p:sp>
      <p:sp>
        <p:nvSpPr>
          <p:cNvPr id="14" name="TextBox 13">
            <a:extLst>
              <a:ext uri="{FF2B5EF4-FFF2-40B4-BE49-F238E27FC236}">
                <a16:creationId xmlns:a16="http://schemas.microsoft.com/office/drawing/2014/main" id="{B75E931E-B49E-933C-0627-677889A7B752}"/>
              </a:ext>
            </a:extLst>
          </p:cNvPr>
          <p:cNvSpPr txBox="1"/>
          <p:nvPr/>
        </p:nvSpPr>
        <p:spPr>
          <a:xfrm>
            <a:off x="650597" y="907350"/>
            <a:ext cx="7955396" cy="1467068"/>
          </a:xfrm>
          <a:prstGeom prst="rect">
            <a:avLst/>
          </a:prstGeom>
          <a:noFill/>
        </p:spPr>
        <p:txBody>
          <a:bodyPr wrap="square">
            <a:spAutoFit/>
          </a:bodyPr>
          <a:lstStyle/>
          <a:p>
            <a:pPr marR="34925" indent="89535" algn="just">
              <a:spcAft>
                <a:spcPts val="800"/>
              </a:spcAft>
            </a:pP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Nhóm 1</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2</a:t>
            </a: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900" b="1"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Nhiệm</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900" b="1"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vụ</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1:</a:t>
            </a:r>
            <a:endParaRPr lang="en-US" sz="19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R="34925" indent="89535" algn="just">
              <a:spcAft>
                <a:spcPts val="800"/>
              </a:spcAft>
            </a:pPr>
            <a:r>
              <a:rPr lang="en-US" sz="1900" b="1"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Trên Trái Đất đá vôi được tìm thấy ở đâu? </a:t>
            </a:r>
            <a:r>
              <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Ở nước ta đá vôi có nhiều ở đâu? </a:t>
            </a:r>
            <a:endPar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R="34925" indent="88900" algn="just">
              <a:spcAft>
                <a:spcPts val="800"/>
              </a:spcAft>
            </a:pPr>
            <a:r>
              <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Trình bày các ứng dụng </a:t>
            </a:r>
            <a:r>
              <a:rPr lang="en-US" sz="19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đá vôi. </a:t>
            </a:r>
            <a:endPar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16" name="TextBox 15">
            <a:extLst>
              <a:ext uri="{FF2B5EF4-FFF2-40B4-BE49-F238E27FC236}">
                <a16:creationId xmlns:a16="http://schemas.microsoft.com/office/drawing/2014/main" id="{4CB5B376-EEA5-116F-FF0C-6C0962999B30}"/>
              </a:ext>
            </a:extLst>
          </p:cNvPr>
          <p:cNvSpPr txBox="1"/>
          <p:nvPr/>
        </p:nvSpPr>
        <p:spPr>
          <a:xfrm>
            <a:off x="706893" y="2446011"/>
            <a:ext cx="7730214" cy="779701"/>
          </a:xfrm>
          <a:prstGeom prst="rect">
            <a:avLst/>
          </a:prstGeom>
          <a:noFill/>
        </p:spPr>
        <p:txBody>
          <a:bodyPr wrap="square">
            <a:spAutoFit/>
          </a:bodyPr>
          <a:lstStyle/>
          <a:p>
            <a:pPr marR="34925" algn="just">
              <a:spcAft>
                <a:spcPts val="800"/>
              </a:spcAft>
            </a:pP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Nhóm </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3, 4</a:t>
            </a: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900" b="1"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Nhiệm</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900" b="1"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vụ</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2: </a:t>
            </a:r>
            <a:r>
              <a:rPr lang="vi-VN" sz="19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19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R="34925" algn="just">
              <a:spcAft>
                <a:spcPts val="800"/>
              </a:spcAft>
            </a:pP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Tìm hiểu về thành phần chính của đá vôi và quy trình sản xuất vôi tôi.</a:t>
            </a:r>
            <a:endPar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1C0E3612-510D-AA45-FD70-5A75403D7745}"/>
              </a:ext>
            </a:extLst>
          </p:cNvPr>
          <p:cNvSpPr txBox="1"/>
          <p:nvPr/>
        </p:nvSpPr>
        <p:spPr>
          <a:xfrm>
            <a:off x="706893" y="3297305"/>
            <a:ext cx="7943490" cy="1467068"/>
          </a:xfrm>
          <a:prstGeom prst="rect">
            <a:avLst/>
          </a:prstGeom>
          <a:noFill/>
        </p:spPr>
        <p:txBody>
          <a:bodyPr wrap="square">
            <a:spAutoFit/>
          </a:bodyPr>
          <a:lstStyle/>
          <a:p>
            <a:pPr marR="34925">
              <a:spcAft>
                <a:spcPts val="800"/>
              </a:spcAft>
            </a:pP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Nhóm </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5, 6</a:t>
            </a: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900" b="1"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Nhiệm</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1900" b="1"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vụ</a:t>
            </a:r>
            <a:r>
              <a:rPr lang="en-US"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3:</a:t>
            </a:r>
            <a:r>
              <a:rPr lang="vi-VN" sz="1900" b="1"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19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R="34925" indent="88900">
              <a:spcAft>
                <a:spcPts val="800"/>
              </a:spcAft>
            </a:pP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Việc khai thác đá vôi có ảnh hưởng gì đến môi trường? </a:t>
            </a:r>
            <a:endPar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R="34925" indent="88900">
              <a:spcAft>
                <a:spcPts val="800"/>
              </a:spcAft>
            </a:pPr>
            <a:r>
              <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Hãy đề xuất một số biện pháp để giảm thiểu những tác động xấu đến môi trường do việc khai thác đá vôi.</a:t>
            </a:r>
            <a:endParaRPr lang="en-US" sz="19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2" name="Đồng hồ đếm ngược 5 phút có nhạc nền">
            <a:hlinkClick r:id="" action="ppaction://media"/>
            <a:extLst>
              <a:ext uri="{FF2B5EF4-FFF2-40B4-BE49-F238E27FC236}">
                <a16:creationId xmlns:a16="http://schemas.microsoft.com/office/drawing/2014/main" id="{303A4562-2216-1E6B-3674-6A20242ADC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5250" y="443093"/>
            <a:ext cx="1451428" cy="816428"/>
          </a:xfrm>
          <a:prstGeom prst="rect">
            <a:avLst/>
          </a:prstGeom>
        </p:spPr>
      </p:pic>
    </p:spTree>
    <p:extLst>
      <p:ext uri="{BB962C8B-B14F-4D97-AF65-F5344CB8AC3E}">
        <p14:creationId xmlns:p14="http://schemas.microsoft.com/office/powerpoint/2010/main" val="14555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AB1089E-A537-2F55-D97A-0AAA59FA7D41}"/>
              </a:ext>
            </a:extLst>
          </p:cNvPr>
          <p:cNvSpPr/>
          <p:nvPr/>
        </p:nvSpPr>
        <p:spPr>
          <a:xfrm>
            <a:off x="1264509" y="169351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N1</a:t>
            </a:r>
          </a:p>
        </p:txBody>
      </p:sp>
      <p:sp>
        <p:nvSpPr>
          <p:cNvPr id="12" name="Rectangle: Diagonal Corners Snipped 11">
            <a:extLst>
              <a:ext uri="{FF2B5EF4-FFF2-40B4-BE49-F238E27FC236}">
                <a16:creationId xmlns:a16="http://schemas.microsoft.com/office/drawing/2014/main" id="{0DD0A881-E3B2-1D54-4FA6-FB444FF3D152}"/>
              </a:ext>
            </a:extLst>
          </p:cNvPr>
          <p:cNvSpPr/>
          <p:nvPr/>
        </p:nvSpPr>
        <p:spPr>
          <a:xfrm rot="288771">
            <a:off x="1828734" y="225759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Snipped 12">
            <a:extLst>
              <a:ext uri="{FF2B5EF4-FFF2-40B4-BE49-F238E27FC236}">
                <a16:creationId xmlns:a16="http://schemas.microsoft.com/office/drawing/2014/main" id="{24ADFFB6-83A1-B3FB-6EF8-2F1D61BA80EA}"/>
              </a:ext>
            </a:extLst>
          </p:cNvPr>
          <p:cNvSpPr/>
          <p:nvPr/>
        </p:nvSpPr>
        <p:spPr>
          <a:xfrm>
            <a:off x="1152031" y="157370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Snipped 13">
            <a:extLst>
              <a:ext uri="{FF2B5EF4-FFF2-40B4-BE49-F238E27FC236}">
                <a16:creationId xmlns:a16="http://schemas.microsoft.com/office/drawing/2014/main" id="{74B5C8DE-F157-8052-F2D5-A0DB87160876}"/>
              </a:ext>
            </a:extLst>
          </p:cNvPr>
          <p:cNvSpPr/>
          <p:nvPr/>
        </p:nvSpPr>
        <p:spPr>
          <a:xfrm rot="5400000">
            <a:off x="1153466" y="225168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Snipped 14">
            <a:extLst>
              <a:ext uri="{FF2B5EF4-FFF2-40B4-BE49-F238E27FC236}">
                <a16:creationId xmlns:a16="http://schemas.microsoft.com/office/drawing/2014/main" id="{B6CA3A78-8529-F7FD-7056-A9F4253A061F}"/>
              </a:ext>
            </a:extLst>
          </p:cNvPr>
          <p:cNvSpPr/>
          <p:nvPr/>
        </p:nvSpPr>
        <p:spPr>
          <a:xfrm rot="8035299">
            <a:off x="1010008" y="191354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Snipped 15">
            <a:extLst>
              <a:ext uri="{FF2B5EF4-FFF2-40B4-BE49-F238E27FC236}">
                <a16:creationId xmlns:a16="http://schemas.microsoft.com/office/drawing/2014/main" id="{4058766E-84A4-7A48-4C09-6EB493A0D749}"/>
              </a:ext>
            </a:extLst>
          </p:cNvPr>
          <p:cNvSpPr/>
          <p:nvPr/>
        </p:nvSpPr>
        <p:spPr>
          <a:xfrm rot="8032057">
            <a:off x="1972567" y="191521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Snipped 16">
            <a:extLst>
              <a:ext uri="{FF2B5EF4-FFF2-40B4-BE49-F238E27FC236}">
                <a16:creationId xmlns:a16="http://schemas.microsoft.com/office/drawing/2014/main" id="{AC374121-78DB-52A4-1E42-78340D4EE530}"/>
              </a:ext>
            </a:extLst>
          </p:cNvPr>
          <p:cNvSpPr/>
          <p:nvPr/>
        </p:nvSpPr>
        <p:spPr>
          <a:xfrm rot="2559764">
            <a:off x="1485964" y="2387707"/>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Snipped 17">
            <a:extLst>
              <a:ext uri="{FF2B5EF4-FFF2-40B4-BE49-F238E27FC236}">
                <a16:creationId xmlns:a16="http://schemas.microsoft.com/office/drawing/2014/main" id="{04C4C9C6-07AC-2F09-EFCB-1A32B5B38B69}"/>
              </a:ext>
            </a:extLst>
          </p:cNvPr>
          <p:cNvSpPr/>
          <p:nvPr/>
        </p:nvSpPr>
        <p:spPr>
          <a:xfrm rot="2559764">
            <a:off x="1485964" y="143937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Snipped 18">
            <a:extLst>
              <a:ext uri="{FF2B5EF4-FFF2-40B4-BE49-F238E27FC236}">
                <a16:creationId xmlns:a16="http://schemas.microsoft.com/office/drawing/2014/main" id="{8C3CBD06-A217-9CC5-A514-A3145E02595E}"/>
              </a:ext>
            </a:extLst>
          </p:cNvPr>
          <p:cNvSpPr/>
          <p:nvPr/>
        </p:nvSpPr>
        <p:spPr>
          <a:xfrm rot="16030631">
            <a:off x="1841744" y="156381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2F4100-65A6-D413-7700-7500C10031B7}"/>
              </a:ext>
            </a:extLst>
          </p:cNvPr>
          <p:cNvSpPr/>
          <p:nvPr/>
        </p:nvSpPr>
        <p:spPr>
          <a:xfrm>
            <a:off x="4014475" y="169351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N3</a:t>
            </a:r>
          </a:p>
        </p:txBody>
      </p:sp>
      <p:sp>
        <p:nvSpPr>
          <p:cNvPr id="21" name="Rectangle: Diagonal Corners Snipped 20">
            <a:extLst>
              <a:ext uri="{FF2B5EF4-FFF2-40B4-BE49-F238E27FC236}">
                <a16:creationId xmlns:a16="http://schemas.microsoft.com/office/drawing/2014/main" id="{E63A0444-28EC-1A96-AE10-99EB9F796EF4}"/>
              </a:ext>
            </a:extLst>
          </p:cNvPr>
          <p:cNvSpPr/>
          <p:nvPr/>
        </p:nvSpPr>
        <p:spPr>
          <a:xfrm rot="288771">
            <a:off x="4578700" y="225759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Snipped 21">
            <a:extLst>
              <a:ext uri="{FF2B5EF4-FFF2-40B4-BE49-F238E27FC236}">
                <a16:creationId xmlns:a16="http://schemas.microsoft.com/office/drawing/2014/main" id="{93600740-7DC2-8DDC-00BB-0ACBA59B5AAA}"/>
              </a:ext>
            </a:extLst>
          </p:cNvPr>
          <p:cNvSpPr/>
          <p:nvPr/>
        </p:nvSpPr>
        <p:spPr>
          <a:xfrm>
            <a:off x="3901997" y="157370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Snipped 22">
            <a:extLst>
              <a:ext uri="{FF2B5EF4-FFF2-40B4-BE49-F238E27FC236}">
                <a16:creationId xmlns:a16="http://schemas.microsoft.com/office/drawing/2014/main" id="{335BA936-0915-6E01-B6E4-9CB705D14398}"/>
              </a:ext>
            </a:extLst>
          </p:cNvPr>
          <p:cNvSpPr/>
          <p:nvPr/>
        </p:nvSpPr>
        <p:spPr>
          <a:xfrm rot="5400000">
            <a:off x="3903432" y="225168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Snipped 23">
            <a:extLst>
              <a:ext uri="{FF2B5EF4-FFF2-40B4-BE49-F238E27FC236}">
                <a16:creationId xmlns:a16="http://schemas.microsoft.com/office/drawing/2014/main" id="{29C0CFD8-E231-2A96-71AC-E5F79A7EB3B4}"/>
              </a:ext>
            </a:extLst>
          </p:cNvPr>
          <p:cNvSpPr/>
          <p:nvPr/>
        </p:nvSpPr>
        <p:spPr>
          <a:xfrm rot="8035299">
            <a:off x="3759974" y="191354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Snipped 24">
            <a:extLst>
              <a:ext uri="{FF2B5EF4-FFF2-40B4-BE49-F238E27FC236}">
                <a16:creationId xmlns:a16="http://schemas.microsoft.com/office/drawing/2014/main" id="{EDEBA3F9-AF64-0D13-62CC-EE1118D5D8A1}"/>
              </a:ext>
            </a:extLst>
          </p:cNvPr>
          <p:cNvSpPr/>
          <p:nvPr/>
        </p:nvSpPr>
        <p:spPr>
          <a:xfrm rot="8032057">
            <a:off x="4722533" y="191521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Snipped 25">
            <a:extLst>
              <a:ext uri="{FF2B5EF4-FFF2-40B4-BE49-F238E27FC236}">
                <a16:creationId xmlns:a16="http://schemas.microsoft.com/office/drawing/2014/main" id="{1E4E23A2-6545-0B1F-7923-CA43221DBE0D}"/>
              </a:ext>
            </a:extLst>
          </p:cNvPr>
          <p:cNvSpPr/>
          <p:nvPr/>
        </p:nvSpPr>
        <p:spPr>
          <a:xfrm rot="2559764">
            <a:off x="4235930" y="238770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Diagonal Corners Snipped 26">
            <a:extLst>
              <a:ext uri="{FF2B5EF4-FFF2-40B4-BE49-F238E27FC236}">
                <a16:creationId xmlns:a16="http://schemas.microsoft.com/office/drawing/2014/main" id="{5ECB40F3-4A44-8814-2A36-8CD084B9DEDA}"/>
              </a:ext>
            </a:extLst>
          </p:cNvPr>
          <p:cNvSpPr/>
          <p:nvPr/>
        </p:nvSpPr>
        <p:spPr>
          <a:xfrm rot="2559764">
            <a:off x="4235930" y="143937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Snipped 27">
            <a:extLst>
              <a:ext uri="{FF2B5EF4-FFF2-40B4-BE49-F238E27FC236}">
                <a16:creationId xmlns:a16="http://schemas.microsoft.com/office/drawing/2014/main" id="{97556256-0A02-064C-9C67-4A8E73B0FD0C}"/>
              </a:ext>
            </a:extLst>
          </p:cNvPr>
          <p:cNvSpPr/>
          <p:nvPr/>
        </p:nvSpPr>
        <p:spPr>
          <a:xfrm rot="16030631">
            <a:off x="4591710" y="156381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70457A0-5551-44AB-50DA-AC39EABCD716}"/>
              </a:ext>
            </a:extLst>
          </p:cNvPr>
          <p:cNvSpPr/>
          <p:nvPr/>
        </p:nvSpPr>
        <p:spPr>
          <a:xfrm>
            <a:off x="6852758" y="1693518"/>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N5</a:t>
            </a:r>
          </a:p>
        </p:txBody>
      </p:sp>
      <p:sp>
        <p:nvSpPr>
          <p:cNvPr id="30" name="Rectangle: Diagonal Corners Snipped 29">
            <a:extLst>
              <a:ext uri="{FF2B5EF4-FFF2-40B4-BE49-F238E27FC236}">
                <a16:creationId xmlns:a16="http://schemas.microsoft.com/office/drawing/2014/main" id="{3C155EA3-1908-50C3-0DC3-A19A7198BBC6}"/>
              </a:ext>
            </a:extLst>
          </p:cNvPr>
          <p:cNvSpPr/>
          <p:nvPr/>
        </p:nvSpPr>
        <p:spPr>
          <a:xfrm rot="288771">
            <a:off x="7416983" y="2257589"/>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Snipped 30">
            <a:extLst>
              <a:ext uri="{FF2B5EF4-FFF2-40B4-BE49-F238E27FC236}">
                <a16:creationId xmlns:a16="http://schemas.microsoft.com/office/drawing/2014/main" id="{C73CBF59-31D8-97AB-04C2-94758E6C569C}"/>
              </a:ext>
            </a:extLst>
          </p:cNvPr>
          <p:cNvSpPr/>
          <p:nvPr/>
        </p:nvSpPr>
        <p:spPr>
          <a:xfrm>
            <a:off x="6740280" y="1573703"/>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Snipped 31">
            <a:extLst>
              <a:ext uri="{FF2B5EF4-FFF2-40B4-BE49-F238E27FC236}">
                <a16:creationId xmlns:a16="http://schemas.microsoft.com/office/drawing/2014/main" id="{A71B0E56-E4B9-93BF-B7E0-183DAD110B19}"/>
              </a:ext>
            </a:extLst>
          </p:cNvPr>
          <p:cNvSpPr/>
          <p:nvPr/>
        </p:nvSpPr>
        <p:spPr>
          <a:xfrm rot="5400000">
            <a:off x="6741715" y="225168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Snipped 32">
            <a:extLst>
              <a:ext uri="{FF2B5EF4-FFF2-40B4-BE49-F238E27FC236}">
                <a16:creationId xmlns:a16="http://schemas.microsoft.com/office/drawing/2014/main" id="{75D51D38-467E-6C01-0199-D922F01EE619}"/>
              </a:ext>
            </a:extLst>
          </p:cNvPr>
          <p:cNvSpPr/>
          <p:nvPr/>
        </p:nvSpPr>
        <p:spPr>
          <a:xfrm rot="8035299">
            <a:off x="6598257" y="191354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Diagonal Corners Snipped 33">
            <a:extLst>
              <a:ext uri="{FF2B5EF4-FFF2-40B4-BE49-F238E27FC236}">
                <a16:creationId xmlns:a16="http://schemas.microsoft.com/office/drawing/2014/main" id="{A8DD9F95-6AC7-3A28-6E58-C1D257BDE7E3}"/>
              </a:ext>
            </a:extLst>
          </p:cNvPr>
          <p:cNvSpPr/>
          <p:nvPr/>
        </p:nvSpPr>
        <p:spPr>
          <a:xfrm rot="8032057">
            <a:off x="7560816" y="1915209"/>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Snipped 34">
            <a:extLst>
              <a:ext uri="{FF2B5EF4-FFF2-40B4-BE49-F238E27FC236}">
                <a16:creationId xmlns:a16="http://schemas.microsoft.com/office/drawing/2014/main" id="{F13B326A-C82E-2E0C-5641-319C9A991C04}"/>
              </a:ext>
            </a:extLst>
          </p:cNvPr>
          <p:cNvSpPr/>
          <p:nvPr/>
        </p:nvSpPr>
        <p:spPr>
          <a:xfrm rot="2559764">
            <a:off x="7074213" y="2387706"/>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Snipped 35">
            <a:extLst>
              <a:ext uri="{FF2B5EF4-FFF2-40B4-BE49-F238E27FC236}">
                <a16:creationId xmlns:a16="http://schemas.microsoft.com/office/drawing/2014/main" id="{7F5C0975-AFB5-9D33-11CE-872F129DD679}"/>
              </a:ext>
            </a:extLst>
          </p:cNvPr>
          <p:cNvSpPr/>
          <p:nvPr/>
        </p:nvSpPr>
        <p:spPr>
          <a:xfrm rot="2559764">
            <a:off x="7074213" y="1439373"/>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Diagonal Corners Snipped 36">
            <a:extLst>
              <a:ext uri="{FF2B5EF4-FFF2-40B4-BE49-F238E27FC236}">
                <a16:creationId xmlns:a16="http://schemas.microsoft.com/office/drawing/2014/main" id="{271D8666-944F-3B44-4674-892A59A5CCBE}"/>
              </a:ext>
            </a:extLst>
          </p:cNvPr>
          <p:cNvSpPr/>
          <p:nvPr/>
        </p:nvSpPr>
        <p:spPr>
          <a:xfrm rot="16030631">
            <a:off x="7429993" y="156381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5F892DD-5BA9-D2ED-F4C7-4DAC36F848F6}"/>
              </a:ext>
            </a:extLst>
          </p:cNvPr>
          <p:cNvSpPr/>
          <p:nvPr/>
        </p:nvSpPr>
        <p:spPr>
          <a:xfrm>
            <a:off x="437322" y="445906"/>
            <a:ext cx="8269356" cy="4505739"/>
          </a:xfrm>
          <a:prstGeom prst="rect">
            <a:avLst/>
          </a:prstGeom>
          <a:no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ABCDC772-3FBA-139E-154A-C5386BC017CC}"/>
              </a:ext>
            </a:extLst>
          </p:cNvPr>
          <p:cNvSpPr txBox="1">
            <a:spLocks/>
          </p:cNvSpPr>
          <p:nvPr/>
        </p:nvSpPr>
        <p:spPr>
          <a:xfrm>
            <a:off x="1977119" y="136891"/>
            <a:ext cx="5189762" cy="618031"/>
          </a:xfrm>
          <a:prstGeom prst="rect">
            <a:avLst/>
          </a:prstGeom>
          <a:solidFill>
            <a:schemeClr val="tx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VÒNG 2: NHÓM MẢNH GHÉP</a:t>
            </a:r>
          </a:p>
        </p:txBody>
      </p:sp>
      <p:sp>
        <p:nvSpPr>
          <p:cNvPr id="69" name="Oval 68">
            <a:extLst>
              <a:ext uri="{FF2B5EF4-FFF2-40B4-BE49-F238E27FC236}">
                <a16:creationId xmlns:a16="http://schemas.microsoft.com/office/drawing/2014/main" id="{6EF9B57A-E7B3-7C21-84D9-3FE17D2FCF57}"/>
              </a:ext>
            </a:extLst>
          </p:cNvPr>
          <p:cNvSpPr/>
          <p:nvPr/>
        </p:nvSpPr>
        <p:spPr>
          <a:xfrm>
            <a:off x="1282080" y="360991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N2</a:t>
            </a:r>
          </a:p>
        </p:txBody>
      </p:sp>
      <p:sp>
        <p:nvSpPr>
          <p:cNvPr id="70" name="Rectangle: Diagonal Corners Snipped 69">
            <a:extLst>
              <a:ext uri="{FF2B5EF4-FFF2-40B4-BE49-F238E27FC236}">
                <a16:creationId xmlns:a16="http://schemas.microsoft.com/office/drawing/2014/main" id="{90546B82-76DC-8BB7-9AAC-41A248C4ABC7}"/>
              </a:ext>
            </a:extLst>
          </p:cNvPr>
          <p:cNvSpPr/>
          <p:nvPr/>
        </p:nvSpPr>
        <p:spPr>
          <a:xfrm rot="288771">
            <a:off x="1846305" y="417398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Diagonal Corners Snipped 70">
            <a:extLst>
              <a:ext uri="{FF2B5EF4-FFF2-40B4-BE49-F238E27FC236}">
                <a16:creationId xmlns:a16="http://schemas.microsoft.com/office/drawing/2014/main" id="{298664BC-1356-B1B9-FEFD-3B4C2E3F334C}"/>
              </a:ext>
            </a:extLst>
          </p:cNvPr>
          <p:cNvSpPr/>
          <p:nvPr/>
        </p:nvSpPr>
        <p:spPr>
          <a:xfrm>
            <a:off x="1169602" y="349009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Diagonal Corners Snipped 71">
            <a:extLst>
              <a:ext uri="{FF2B5EF4-FFF2-40B4-BE49-F238E27FC236}">
                <a16:creationId xmlns:a16="http://schemas.microsoft.com/office/drawing/2014/main" id="{70AF77FE-73D7-F94C-0C6D-B2AFE1F3EB68}"/>
              </a:ext>
            </a:extLst>
          </p:cNvPr>
          <p:cNvSpPr/>
          <p:nvPr/>
        </p:nvSpPr>
        <p:spPr>
          <a:xfrm rot="5400000">
            <a:off x="1171037" y="416807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Diagonal Corners Snipped 72">
            <a:extLst>
              <a:ext uri="{FF2B5EF4-FFF2-40B4-BE49-F238E27FC236}">
                <a16:creationId xmlns:a16="http://schemas.microsoft.com/office/drawing/2014/main" id="{95670687-9F9E-F54B-AF5B-A89AEBDC8222}"/>
              </a:ext>
            </a:extLst>
          </p:cNvPr>
          <p:cNvSpPr/>
          <p:nvPr/>
        </p:nvSpPr>
        <p:spPr>
          <a:xfrm rot="8035299">
            <a:off x="1027579" y="382993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Diagonal Corners Snipped 73">
            <a:extLst>
              <a:ext uri="{FF2B5EF4-FFF2-40B4-BE49-F238E27FC236}">
                <a16:creationId xmlns:a16="http://schemas.microsoft.com/office/drawing/2014/main" id="{EA85D783-F5E2-7886-2F1D-FE27C7CA89EC}"/>
              </a:ext>
            </a:extLst>
          </p:cNvPr>
          <p:cNvSpPr/>
          <p:nvPr/>
        </p:nvSpPr>
        <p:spPr>
          <a:xfrm rot="8032057">
            <a:off x="1990138" y="383160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Diagonal Corners Snipped 74">
            <a:extLst>
              <a:ext uri="{FF2B5EF4-FFF2-40B4-BE49-F238E27FC236}">
                <a16:creationId xmlns:a16="http://schemas.microsoft.com/office/drawing/2014/main" id="{89683508-A923-EA16-53F7-528BC2556D26}"/>
              </a:ext>
            </a:extLst>
          </p:cNvPr>
          <p:cNvSpPr/>
          <p:nvPr/>
        </p:nvSpPr>
        <p:spPr>
          <a:xfrm rot="2559764">
            <a:off x="1503535" y="430410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Diagonal Corners Snipped 75">
            <a:extLst>
              <a:ext uri="{FF2B5EF4-FFF2-40B4-BE49-F238E27FC236}">
                <a16:creationId xmlns:a16="http://schemas.microsoft.com/office/drawing/2014/main" id="{EB65CC1B-F33A-33EA-0724-F8A9AAA47140}"/>
              </a:ext>
            </a:extLst>
          </p:cNvPr>
          <p:cNvSpPr/>
          <p:nvPr/>
        </p:nvSpPr>
        <p:spPr>
          <a:xfrm rot="2559764">
            <a:off x="1503535" y="335576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Diagonal Corners Snipped 76">
            <a:extLst>
              <a:ext uri="{FF2B5EF4-FFF2-40B4-BE49-F238E27FC236}">
                <a16:creationId xmlns:a16="http://schemas.microsoft.com/office/drawing/2014/main" id="{F4C752A3-6E0C-D8A1-A0CB-FCCFE84DB331}"/>
              </a:ext>
            </a:extLst>
          </p:cNvPr>
          <p:cNvSpPr/>
          <p:nvPr/>
        </p:nvSpPr>
        <p:spPr>
          <a:xfrm rot="16030631">
            <a:off x="1859315" y="3480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FA3BEB4-98C1-74E9-08B2-826DF936DBAC}"/>
              </a:ext>
            </a:extLst>
          </p:cNvPr>
          <p:cNvSpPr/>
          <p:nvPr/>
        </p:nvSpPr>
        <p:spPr>
          <a:xfrm>
            <a:off x="4032046" y="360991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N4</a:t>
            </a:r>
          </a:p>
        </p:txBody>
      </p:sp>
      <p:sp>
        <p:nvSpPr>
          <p:cNvPr id="79" name="Rectangle: Diagonal Corners Snipped 78">
            <a:extLst>
              <a:ext uri="{FF2B5EF4-FFF2-40B4-BE49-F238E27FC236}">
                <a16:creationId xmlns:a16="http://schemas.microsoft.com/office/drawing/2014/main" id="{2531B3F2-307D-D6D7-EF6C-4DE6C1D8BC4F}"/>
              </a:ext>
            </a:extLst>
          </p:cNvPr>
          <p:cNvSpPr/>
          <p:nvPr/>
        </p:nvSpPr>
        <p:spPr>
          <a:xfrm rot="288771">
            <a:off x="4596271" y="417398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Diagonal Corners Snipped 79">
            <a:extLst>
              <a:ext uri="{FF2B5EF4-FFF2-40B4-BE49-F238E27FC236}">
                <a16:creationId xmlns:a16="http://schemas.microsoft.com/office/drawing/2014/main" id="{6F50FE06-0253-0934-F4F9-A7BE060C87FA}"/>
              </a:ext>
            </a:extLst>
          </p:cNvPr>
          <p:cNvSpPr/>
          <p:nvPr/>
        </p:nvSpPr>
        <p:spPr>
          <a:xfrm>
            <a:off x="3919568" y="349009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Diagonal Corners Snipped 80">
            <a:extLst>
              <a:ext uri="{FF2B5EF4-FFF2-40B4-BE49-F238E27FC236}">
                <a16:creationId xmlns:a16="http://schemas.microsoft.com/office/drawing/2014/main" id="{8A553E2A-0143-54BC-65CD-8B3558EC28AE}"/>
              </a:ext>
            </a:extLst>
          </p:cNvPr>
          <p:cNvSpPr/>
          <p:nvPr/>
        </p:nvSpPr>
        <p:spPr>
          <a:xfrm rot="5400000">
            <a:off x="3921003" y="416807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Diagonal Corners Snipped 81">
            <a:extLst>
              <a:ext uri="{FF2B5EF4-FFF2-40B4-BE49-F238E27FC236}">
                <a16:creationId xmlns:a16="http://schemas.microsoft.com/office/drawing/2014/main" id="{296CEEC1-86BA-A4BD-9FB4-F428087AF22C}"/>
              </a:ext>
            </a:extLst>
          </p:cNvPr>
          <p:cNvSpPr/>
          <p:nvPr/>
        </p:nvSpPr>
        <p:spPr>
          <a:xfrm rot="8035299">
            <a:off x="3777545" y="382993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Diagonal Corners Snipped 82">
            <a:extLst>
              <a:ext uri="{FF2B5EF4-FFF2-40B4-BE49-F238E27FC236}">
                <a16:creationId xmlns:a16="http://schemas.microsoft.com/office/drawing/2014/main" id="{7ADC6AB4-F764-3CBD-029F-878B6F24A470}"/>
              </a:ext>
            </a:extLst>
          </p:cNvPr>
          <p:cNvSpPr/>
          <p:nvPr/>
        </p:nvSpPr>
        <p:spPr>
          <a:xfrm rot="8032057">
            <a:off x="4740104" y="383160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Diagonal Corners Snipped 83">
            <a:extLst>
              <a:ext uri="{FF2B5EF4-FFF2-40B4-BE49-F238E27FC236}">
                <a16:creationId xmlns:a16="http://schemas.microsoft.com/office/drawing/2014/main" id="{F2518528-F039-9E04-55E0-97353EAA5D15}"/>
              </a:ext>
            </a:extLst>
          </p:cNvPr>
          <p:cNvSpPr/>
          <p:nvPr/>
        </p:nvSpPr>
        <p:spPr>
          <a:xfrm rot="2559764">
            <a:off x="4253501" y="430410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Diagonal Corners Snipped 84">
            <a:extLst>
              <a:ext uri="{FF2B5EF4-FFF2-40B4-BE49-F238E27FC236}">
                <a16:creationId xmlns:a16="http://schemas.microsoft.com/office/drawing/2014/main" id="{58B5499A-DA93-1D22-E787-F770AA44F9AC}"/>
              </a:ext>
            </a:extLst>
          </p:cNvPr>
          <p:cNvSpPr/>
          <p:nvPr/>
        </p:nvSpPr>
        <p:spPr>
          <a:xfrm rot="2559764">
            <a:off x="4253501" y="335576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Diagonal Corners Snipped 85">
            <a:extLst>
              <a:ext uri="{FF2B5EF4-FFF2-40B4-BE49-F238E27FC236}">
                <a16:creationId xmlns:a16="http://schemas.microsoft.com/office/drawing/2014/main" id="{334246A7-28CF-E021-49AA-BFE72120FAE7}"/>
              </a:ext>
            </a:extLst>
          </p:cNvPr>
          <p:cNvSpPr/>
          <p:nvPr/>
        </p:nvSpPr>
        <p:spPr>
          <a:xfrm rot="16030631">
            <a:off x="4609281" y="3480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6CB099-A89A-9402-1CB9-B040A17E792F}"/>
              </a:ext>
            </a:extLst>
          </p:cNvPr>
          <p:cNvSpPr/>
          <p:nvPr/>
        </p:nvSpPr>
        <p:spPr>
          <a:xfrm>
            <a:off x="6870329" y="3609913"/>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N6</a:t>
            </a:r>
          </a:p>
        </p:txBody>
      </p:sp>
      <p:sp>
        <p:nvSpPr>
          <p:cNvPr id="88" name="Rectangle: Diagonal Corners Snipped 87">
            <a:extLst>
              <a:ext uri="{FF2B5EF4-FFF2-40B4-BE49-F238E27FC236}">
                <a16:creationId xmlns:a16="http://schemas.microsoft.com/office/drawing/2014/main" id="{5F4CB55C-5097-AB9F-9741-250F55CD3EF6}"/>
              </a:ext>
            </a:extLst>
          </p:cNvPr>
          <p:cNvSpPr/>
          <p:nvPr/>
        </p:nvSpPr>
        <p:spPr>
          <a:xfrm rot="288771">
            <a:off x="7434554" y="417398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Diagonal Corners Snipped 88">
            <a:extLst>
              <a:ext uri="{FF2B5EF4-FFF2-40B4-BE49-F238E27FC236}">
                <a16:creationId xmlns:a16="http://schemas.microsoft.com/office/drawing/2014/main" id="{69615D16-C0CE-8358-7E58-49516BB7F8EF}"/>
              </a:ext>
            </a:extLst>
          </p:cNvPr>
          <p:cNvSpPr/>
          <p:nvPr/>
        </p:nvSpPr>
        <p:spPr>
          <a:xfrm>
            <a:off x="6757851" y="3490098"/>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Diagonal Corners Snipped 89">
            <a:extLst>
              <a:ext uri="{FF2B5EF4-FFF2-40B4-BE49-F238E27FC236}">
                <a16:creationId xmlns:a16="http://schemas.microsoft.com/office/drawing/2014/main" id="{CE20EBEB-E7BA-5D58-59FE-29DFD2191B11}"/>
              </a:ext>
            </a:extLst>
          </p:cNvPr>
          <p:cNvSpPr/>
          <p:nvPr/>
        </p:nvSpPr>
        <p:spPr>
          <a:xfrm rot="5400000">
            <a:off x="6759286" y="416807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Diagonal Corners Snipped 90">
            <a:extLst>
              <a:ext uri="{FF2B5EF4-FFF2-40B4-BE49-F238E27FC236}">
                <a16:creationId xmlns:a16="http://schemas.microsoft.com/office/drawing/2014/main" id="{21705261-72F2-6197-F83A-506D082DE6DD}"/>
              </a:ext>
            </a:extLst>
          </p:cNvPr>
          <p:cNvSpPr/>
          <p:nvPr/>
        </p:nvSpPr>
        <p:spPr>
          <a:xfrm rot="8035299">
            <a:off x="6615828" y="382993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Diagonal Corners Snipped 91">
            <a:extLst>
              <a:ext uri="{FF2B5EF4-FFF2-40B4-BE49-F238E27FC236}">
                <a16:creationId xmlns:a16="http://schemas.microsoft.com/office/drawing/2014/main" id="{E66121A6-951D-6269-4C1D-88A399F6DBA0}"/>
              </a:ext>
            </a:extLst>
          </p:cNvPr>
          <p:cNvSpPr/>
          <p:nvPr/>
        </p:nvSpPr>
        <p:spPr>
          <a:xfrm rot="8032057">
            <a:off x="7578387" y="383160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Diagonal Corners Snipped 92">
            <a:extLst>
              <a:ext uri="{FF2B5EF4-FFF2-40B4-BE49-F238E27FC236}">
                <a16:creationId xmlns:a16="http://schemas.microsoft.com/office/drawing/2014/main" id="{CB5B0EC5-753A-D2C1-39EE-320584F8F7EF}"/>
              </a:ext>
            </a:extLst>
          </p:cNvPr>
          <p:cNvSpPr/>
          <p:nvPr/>
        </p:nvSpPr>
        <p:spPr>
          <a:xfrm rot="2559764">
            <a:off x="7091784" y="4304101"/>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Diagonal Corners Snipped 93">
            <a:extLst>
              <a:ext uri="{FF2B5EF4-FFF2-40B4-BE49-F238E27FC236}">
                <a16:creationId xmlns:a16="http://schemas.microsoft.com/office/drawing/2014/main" id="{9048D5C4-E7E2-9845-CA67-AAD9AFC0D499}"/>
              </a:ext>
            </a:extLst>
          </p:cNvPr>
          <p:cNvSpPr/>
          <p:nvPr/>
        </p:nvSpPr>
        <p:spPr>
          <a:xfrm rot="2559764">
            <a:off x="7091784" y="3355768"/>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Diagonal Corners Snipped 94">
            <a:extLst>
              <a:ext uri="{FF2B5EF4-FFF2-40B4-BE49-F238E27FC236}">
                <a16:creationId xmlns:a16="http://schemas.microsoft.com/office/drawing/2014/main" id="{8848604F-4E96-81F1-D10D-484AF92D5B58}"/>
              </a:ext>
            </a:extLst>
          </p:cNvPr>
          <p:cNvSpPr/>
          <p:nvPr/>
        </p:nvSpPr>
        <p:spPr>
          <a:xfrm rot="16030631">
            <a:off x="7447564" y="348020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DBB632E-C0A2-CEA1-3515-4AB27DC2F7A5}"/>
              </a:ext>
            </a:extLst>
          </p:cNvPr>
          <p:cNvCxnSpPr/>
          <p:nvPr/>
        </p:nvCxnSpPr>
        <p:spPr>
          <a:xfrm>
            <a:off x="2632953" y="2003895"/>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1D627F5-2F66-F597-8D72-FB5D6F0383F9}"/>
              </a:ext>
            </a:extLst>
          </p:cNvPr>
          <p:cNvCxnSpPr>
            <a:cxnSpLocks/>
          </p:cNvCxnSpPr>
          <p:nvPr/>
        </p:nvCxnSpPr>
        <p:spPr>
          <a:xfrm flipH="1">
            <a:off x="2613498" y="2176613"/>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336CE95-E249-D304-82C0-0F9CE2A8619F}"/>
              </a:ext>
            </a:extLst>
          </p:cNvPr>
          <p:cNvCxnSpPr/>
          <p:nvPr/>
        </p:nvCxnSpPr>
        <p:spPr>
          <a:xfrm>
            <a:off x="5463702" y="2003895"/>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F4F5F92B-272B-1E60-984F-79E412434506}"/>
              </a:ext>
            </a:extLst>
          </p:cNvPr>
          <p:cNvCxnSpPr>
            <a:cxnSpLocks/>
          </p:cNvCxnSpPr>
          <p:nvPr/>
        </p:nvCxnSpPr>
        <p:spPr>
          <a:xfrm flipH="1">
            <a:off x="5444247" y="2176613"/>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7FE5733-B2EB-29FD-E879-A19026A3AB3B}"/>
              </a:ext>
            </a:extLst>
          </p:cNvPr>
          <p:cNvCxnSpPr/>
          <p:nvPr/>
        </p:nvCxnSpPr>
        <p:spPr>
          <a:xfrm>
            <a:off x="2652408" y="3907274"/>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0E756F8-0B5E-B0FB-8912-C7C1068AA56F}"/>
              </a:ext>
            </a:extLst>
          </p:cNvPr>
          <p:cNvCxnSpPr>
            <a:cxnSpLocks/>
          </p:cNvCxnSpPr>
          <p:nvPr/>
        </p:nvCxnSpPr>
        <p:spPr>
          <a:xfrm flipH="1">
            <a:off x="2632953" y="4079992"/>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861524ED-FD9A-9B79-78F3-5FCF18E20A63}"/>
              </a:ext>
            </a:extLst>
          </p:cNvPr>
          <p:cNvCxnSpPr/>
          <p:nvPr/>
        </p:nvCxnSpPr>
        <p:spPr>
          <a:xfrm>
            <a:off x="5535038" y="3907274"/>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E3688C2-EF4E-4DEC-D541-1626561CD1A7}"/>
              </a:ext>
            </a:extLst>
          </p:cNvPr>
          <p:cNvCxnSpPr>
            <a:cxnSpLocks/>
          </p:cNvCxnSpPr>
          <p:nvPr/>
        </p:nvCxnSpPr>
        <p:spPr>
          <a:xfrm flipH="1">
            <a:off x="5515583" y="4079992"/>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sp>
        <p:nvSpPr>
          <p:cNvPr id="45" name="Title 1">
            <a:extLst>
              <a:ext uri="{FF2B5EF4-FFF2-40B4-BE49-F238E27FC236}">
                <a16:creationId xmlns:a16="http://schemas.microsoft.com/office/drawing/2014/main" id="{43A19FEC-47D2-7B64-299F-7FE088D1BB58}"/>
              </a:ext>
            </a:extLst>
          </p:cNvPr>
          <p:cNvSpPr txBox="1">
            <a:spLocks/>
          </p:cNvSpPr>
          <p:nvPr/>
        </p:nvSpPr>
        <p:spPr>
          <a:xfrm>
            <a:off x="1891485" y="777951"/>
            <a:ext cx="5189762" cy="6180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err="1">
                <a:solidFill>
                  <a:schemeClr val="accent5">
                    <a:lumMod val="75000"/>
                  </a:schemeClr>
                </a:solidFill>
              </a:rPr>
              <a:t>Thời</a:t>
            </a:r>
            <a:r>
              <a:rPr lang="en-US" sz="2800" dirty="0">
                <a:solidFill>
                  <a:schemeClr val="accent5">
                    <a:lumMod val="75000"/>
                  </a:schemeClr>
                </a:solidFill>
              </a:rPr>
              <a:t> </a:t>
            </a:r>
            <a:r>
              <a:rPr lang="en-US" sz="2800" dirty="0" err="1">
                <a:solidFill>
                  <a:schemeClr val="accent5">
                    <a:lumMod val="75000"/>
                  </a:schemeClr>
                </a:solidFill>
              </a:rPr>
              <a:t>gian</a:t>
            </a:r>
            <a:r>
              <a:rPr lang="en-US" sz="2800" dirty="0">
                <a:solidFill>
                  <a:schemeClr val="accent5">
                    <a:lumMod val="75000"/>
                  </a:schemeClr>
                </a:solidFill>
              </a:rPr>
              <a:t> </a:t>
            </a:r>
            <a:r>
              <a:rPr lang="en-US" sz="2800" dirty="0" err="1">
                <a:solidFill>
                  <a:schemeClr val="accent5">
                    <a:lumMod val="75000"/>
                  </a:schemeClr>
                </a:solidFill>
              </a:rPr>
              <a:t>hoạt</a:t>
            </a:r>
            <a:r>
              <a:rPr lang="en-US" sz="2800" dirty="0">
                <a:solidFill>
                  <a:schemeClr val="accent5">
                    <a:lumMod val="75000"/>
                  </a:schemeClr>
                </a:solidFill>
              </a:rPr>
              <a:t> </a:t>
            </a:r>
            <a:r>
              <a:rPr lang="en-US" sz="2800" dirty="0" err="1">
                <a:solidFill>
                  <a:schemeClr val="accent5">
                    <a:lumMod val="75000"/>
                  </a:schemeClr>
                </a:solidFill>
              </a:rPr>
              <a:t>động</a:t>
            </a:r>
            <a:r>
              <a:rPr lang="en-US" sz="2800" dirty="0">
                <a:solidFill>
                  <a:schemeClr val="accent5">
                    <a:lumMod val="75000"/>
                  </a:schemeClr>
                </a:solidFill>
              </a:rPr>
              <a:t>: 5 </a:t>
            </a:r>
            <a:r>
              <a:rPr lang="en-US" sz="2800" dirty="0" err="1">
                <a:solidFill>
                  <a:schemeClr val="accent5">
                    <a:lumMod val="75000"/>
                  </a:schemeClr>
                </a:solidFill>
              </a:rPr>
              <a:t>phút</a:t>
            </a:r>
            <a:endParaRPr lang="en-US" sz="2800" dirty="0">
              <a:solidFill>
                <a:schemeClr val="accent5">
                  <a:lumMod val="75000"/>
                </a:schemeClr>
              </a:solidFill>
            </a:endParaRPr>
          </a:p>
        </p:txBody>
      </p:sp>
    </p:spTree>
    <p:extLst>
      <p:ext uri="{BB962C8B-B14F-4D97-AF65-F5344CB8AC3E}">
        <p14:creationId xmlns:p14="http://schemas.microsoft.com/office/powerpoint/2010/main" val="43449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arn(inVertical)">
                                      <p:cBhvr>
                                        <p:cTn id="75" dur="500"/>
                                        <p:tgtEl>
                                          <p:spTgt spid="3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arn(inVertical)">
                                      <p:cBhvr>
                                        <p:cTn id="81" dur="500"/>
                                        <p:tgtEl>
                                          <p:spTgt spid="3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arn(inVertical)">
                                      <p:cBhvr>
                                        <p:cTn id="90" dur="500"/>
                                        <p:tgtEl>
                                          <p:spTgt spid="3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barn(inVertical)">
                                      <p:cBhvr>
                                        <p:cTn id="93" dur="500"/>
                                        <p:tgtEl>
                                          <p:spTgt spid="6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barn(inVertical)">
                                      <p:cBhvr>
                                        <p:cTn id="96" dur="500"/>
                                        <p:tgtEl>
                                          <p:spTgt spid="69"/>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barn(inVertical)">
                                      <p:cBhvr>
                                        <p:cTn id="99" dur="500"/>
                                        <p:tgtEl>
                                          <p:spTgt spid="70"/>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barn(inVertical)">
                                      <p:cBhvr>
                                        <p:cTn id="102" dur="500"/>
                                        <p:tgtEl>
                                          <p:spTgt spid="71"/>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barn(inVertical)">
                                      <p:cBhvr>
                                        <p:cTn id="105" dur="500"/>
                                        <p:tgtEl>
                                          <p:spTgt spid="72"/>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73"/>
                                        </p:tgtEl>
                                        <p:attrNameLst>
                                          <p:attrName>style.visibility</p:attrName>
                                        </p:attrNameLst>
                                      </p:cBhvr>
                                      <p:to>
                                        <p:strVal val="visible"/>
                                      </p:to>
                                    </p:set>
                                    <p:animEffect transition="in" filter="barn(inVertical)">
                                      <p:cBhvr>
                                        <p:cTn id="108" dur="500"/>
                                        <p:tgtEl>
                                          <p:spTgt spid="73"/>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barn(inVertical)">
                                      <p:cBhvr>
                                        <p:cTn id="111" dur="500"/>
                                        <p:tgtEl>
                                          <p:spTgt spid="74"/>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animEffect transition="in" filter="barn(inVertical)">
                                      <p:cBhvr>
                                        <p:cTn id="114" dur="500"/>
                                        <p:tgtEl>
                                          <p:spTgt spid="75"/>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barn(inVertical)">
                                      <p:cBhvr>
                                        <p:cTn id="117" dur="500"/>
                                        <p:tgtEl>
                                          <p:spTgt spid="76"/>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barn(inVertical)">
                                      <p:cBhvr>
                                        <p:cTn id="120" dur="500"/>
                                        <p:tgtEl>
                                          <p:spTgt spid="77"/>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barn(inVertical)">
                                      <p:cBhvr>
                                        <p:cTn id="123" dur="500"/>
                                        <p:tgtEl>
                                          <p:spTgt spid="78"/>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79"/>
                                        </p:tgtEl>
                                        <p:attrNameLst>
                                          <p:attrName>style.visibility</p:attrName>
                                        </p:attrNameLst>
                                      </p:cBhvr>
                                      <p:to>
                                        <p:strVal val="visible"/>
                                      </p:to>
                                    </p:set>
                                    <p:animEffect transition="in" filter="barn(inVertical)">
                                      <p:cBhvr>
                                        <p:cTn id="126" dur="500"/>
                                        <p:tgtEl>
                                          <p:spTgt spid="79"/>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80"/>
                                        </p:tgtEl>
                                        <p:attrNameLst>
                                          <p:attrName>style.visibility</p:attrName>
                                        </p:attrNameLst>
                                      </p:cBhvr>
                                      <p:to>
                                        <p:strVal val="visible"/>
                                      </p:to>
                                    </p:set>
                                    <p:animEffect transition="in" filter="barn(inVertical)">
                                      <p:cBhvr>
                                        <p:cTn id="129" dur="500"/>
                                        <p:tgtEl>
                                          <p:spTgt spid="80"/>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81"/>
                                        </p:tgtEl>
                                        <p:attrNameLst>
                                          <p:attrName>style.visibility</p:attrName>
                                        </p:attrNameLst>
                                      </p:cBhvr>
                                      <p:to>
                                        <p:strVal val="visible"/>
                                      </p:to>
                                    </p:set>
                                    <p:animEffect transition="in" filter="barn(inVertical)">
                                      <p:cBhvr>
                                        <p:cTn id="132" dur="500"/>
                                        <p:tgtEl>
                                          <p:spTgt spid="81"/>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82"/>
                                        </p:tgtEl>
                                        <p:attrNameLst>
                                          <p:attrName>style.visibility</p:attrName>
                                        </p:attrNameLst>
                                      </p:cBhvr>
                                      <p:to>
                                        <p:strVal val="visible"/>
                                      </p:to>
                                    </p:set>
                                    <p:animEffect transition="in" filter="barn(inVertical)">
                                      <p:cBhvr>
                                        <p:cTn id="135" dur="500"/>
                                        <p:tgtEl>
                                          <p:spTgt spid="8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83"/>
                                        </p:tgtEl>
                                        <p:attrNameLst>
                                          <p:attrName>style.visibility</p:attrName>
                                        </p:attrNameLst>
                                      </p:cBhvr>
                                      <p:to>
                                        <p:strVal val="visible"/>
                                      </p:to>
                                    </p:set>
                                    <p:animEffect transition="in" filter="barn(inVertical)">
                                      <p:cBhvr>
                                        <p:cTn id="138" dur="500"/>
                                        <p:tgtEl>
                                          <p:spTgt spid="83"/>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84"/>
                                        </p:tgtEl>
                                        <p:attrNameLst>
                                          <p:attrName>style.visibility</p:attrName>
                                        </p:attrNameLst>
                                      </p:cBhvr>
                                      <p:to>
                                        <p:strVal val="visible"/>
                                      </p:to>
                                    </p:set>
                                    <p:animEffect transition="in" filter="barn(inVertical)">
                                      <p:cBhvr>
                                        <p:cTn id="141" dur="500"/>
                                        <p:tgtEl>
                                          <p:spTgt spid="84"/>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85"/>
                                        </p:tgtEl>
                                        <p:attrNameLst>
                                          <p:attrName>style.visibility</p:attrName>
                                        </p:attrNameLst>
                                      </p:cBhvr>
                                      <p:to>
                                        <p:strVal val="visible"/>
                                      </p:to>
                                    </p:set>
                                    <p:animEffect transition="in" filter="barn(inVertical)">
                                      <p:cBhvr>
                                        <p:cTn id="144" dur="500"/>
                                        <p:tgtEl>
                                          <p:spTgt spid="85"/>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86"/>
                                        </p:tgtEl>
                                        <p:attrNameLst>
                                          <p:attrName>style.visibility</p:attrName>
                                        </p:attrNameLst>
                                      </p:cBhvr>
                                      <p:to>
                                        <p:strVal val="visible"/>
                                      </p:to>
                                    </p:set>
                                    <p:animEffect transition="in" filter="barn(inVertical)">
                                      <p:cBhvr>
                                        <p:cTn id="147" dur="500"/>
                                        <p:tgtEl>
                                          <p:spTgt spid="86"/>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barn(inVertical)">
                                      <p:cBhvr>
                                        <p:cTn id="150" dur="500"/>
                                        <p:tgtEl>
                                          <p:spTgt spid="87"/>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88"/>
                                        </p:tgtEl>
                                        <p:attrNameLst>
                                          <p:attrName>style.visibility</p:attrName>
                                        </p:attrNameLst>
                                      </p:cBhvr>
                                      <p:to>
                                        <p:strVal val="visible"/>
                                      </p:to>
                                    </p:set>
                                    <p:animEffect transition="in" filter="barn(inVertical)">
                                      <p:cBhvr>
                                        <p:cTn id="153" dur="500"/>
                                        <p:tgtEl>
                                          <p:spTgt spid="88"/>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89"/>
                                        </p:tgtEl>
                                        <p:attrNameLst>
                                          <p:attrName>style.visibility</p:attrName>
                                        </p:attrNameLst>
                                      </p:cBhvr>
                                      <p:to>
                                        <p:strVal val="visible"/>
                                      </p:to>
                                    </p:set>
                                    <p:animEffect transition="in" filter="barn(inVertical)">
                                      <p:cBhvr>
                                        <p:cTn id="156" dur="500"/>
                                        <p:tgtEl>
                                          <p:spTgt spid="89"/>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90"/>
                                        </p:tgtEl>
                                        <p:attrNameLst>
                                          <p:attrName>style.visibility</p:attrName>
                                        </p:attrNameLst>
                                      </p:cBhvr>
                                      <p:to>
                                        <p:strVal val="visible"/>
                                      </p:to>
                                    </p:set>
                                    <p:animEffect transition="in" filter="barn(inVertical)">
                                      <p:cBhvr>
                                        <p:cTn id="159" dur="500"/>
                                        <p:tgtEl>
                                          <p:spTgt spid="90"/>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91"/>
                                        </p:tgtEl>
                                        <p:attrNameLst>
                                          <p:attrName>style.visibility</p:attrName>
                                        </p:attrNameLst>
                                      </p:cBhvr>
                                      <p:to>
                                        <p:strVal val="visible"/>
                                      </p:to>
                                    </p:set>
                                    <p:animEffect transition="in" filter="barn(inVertical)">
                                      <p:cBhvr>
                                        <p:cTn id="162" dur="500"/>
                                        <p:tgtEl>
                                          <p:spTgt spid="91"/>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92"/>
                                        </p:tgtEl>
                                        <p:attrNameLst>
                                          <p:attrName>style.visibility</p:attrName>
                                        </p:attrNameLst>
                                      </p:cBhvr>
                                      <p:to>
                                        <p:strVal val="visible"/>
                                      </p:to>
                                    </p:set>
                                    <p:animEffect transition="in" filter="barn(inVertical)">
                                      <p:cBhvr>
                                        <p:cTn id="165" dur="500"/>
                                        <p:tgtEl>
                                          <p:spTgt spid="92"/>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93"/>
                                        </p:tgtEl>
                                        <p:attrNameLst>
                                          <p:attrName>style.visibility</p:attrName>
                                        </p:attrNameLst>
                                      </p:cBhvr>
                                      <p:to>
                                        <p:strVal val="visible"/>
                                      </p:to>
                                    </p:set>
                                    <p:animEffect transition="in" filter="barn(inVertical)">
                                      <p:cBhvr>
                                        <p:cTn id="168" dur="500"/>
                                        <p:tgtEl>
                                          <p:spTgt spid="93"/>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94"/>
                                        </p:tgtEl>
                                        <p:attrNameLst>
                                          <p:attrName>style.visibility</p:attrName>
                                        </p:attrNameLst>
                                      </p:cBhvr>
                                      <p:to>
                                        <p:strVal val="visible"/>
                                      </p:to>
                                    </p:set>
                                    <p:animEffect transition="in" filter="barn(inVertical)">
                                      <p:cBhvr>
                                        <p:cTn id="171" dur="500"/>
                                        <p:tgtEl>
                                          <p:spTgt spid="94"/>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95"/>
                                        </p:tgtEl>
                                        <p:attrNameLst>
                                          <p:attrName>style.visibility</p:attrName>
                                        </p:attrNameLst>
                                      </p:cBhvr>
                                      <p:to>
                                        <p:strVal val="visible"/>
                                      </p:to>
                                    </p:set>
                                    <p:animEffect transition="in" filter="barn(inVertical)">
                                      <p:cBhvr>
                                        <p:cTn id="174" dur="500"/>
                                        <p:tgtEl>
                                          <p:spTgt spid="95"/>
                                        </p:tgtEl>
                                      </p:cBhvr>
                                    </p:animEffect>
                                  </p:childTnLst>
                                </p:cTn>
                              </p:par>
                              <p:par>
                                <p:cTn id="175" presetID="16" presetClass="entr" presetSubtype="21" fill="hold" grpId="0" nodeType="withEffect">
                                  <p:stCondLst>
                                    <p:cond delay="0"/>
                                  </p:stCondLst>
                                  <p:childTnLst>
                                    <p:set>
                                      <p:cBhvr>
                                        <p:cTn id="176" dur="1" fill="hold">
                                          <p:stCondLst>
                                            <p:cond delay="0"/>
                                          </p:stCondLst>
                                        </p:cTn>
                                        <p:tgtEl>
                                          <p:spTgt spid="45"/>
                                        </p:tgtEl>
                                        <p:attrNameLst>
                                          <p:attrName>style.visibility</p:attrName>
                                        </p:attrNameLst>
                                      </p:cBhvr>
                                      <p:to>
                                        <p:strVal val="visible"/>
                                      </p:to>
                                    </p:set>
                                    <p:animEffect transition="in" filter="barn(inVertical)">
                                      <p:cBhvr>
                                        <p:cTn id="177" dur="500"/>
                                        <p:tgtEl>
                                          <p:spTgt spid="45"/>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nodeType="clickEffect">
                                  <p:stCondLst>
                                    <p:cond delay="0"/>
                                  </p:stCondLst>
                                  <p:childTnLst>
                                    <p:set>
                                      <p:cBhvr>
                                        <p:cTn id="181" dur="1" fill="hold">
                                          <p:stCondLst>
                                            <p:cond delay="0"/>
                                          </p:stCondLst>
                                        </p:cTn>
                                        <p:tgtEl>
                                          <p:spTgt spid="6"/>
                                        </p:tgtEl>
                                        <p:attrNameLst>
                                          <p:attrName>style.visibility</p:attrName>
                                        </p:attrNameLst>
                                      </p:cBhvr>
                                      <p:to>
                                        <p:strVal val="visible"/>
                                      </p:to>
                                    </p:set>
                                    <p:animEffect transition="in" filter="barn(inVertical)">
                                      <p:cBhvr>
                                        <p:cTn id="182" dur="500"/>
                                        <p:tgtEl>
                                          <p:spTgt spid="6"/>
                                        </p:tgtEl>
                                      </p:cBhvr>
                                    </p:animEffect>
                                  </p:childTnLst>
                                </p:cTn>
                              </p:par>
                              <p:par>
                                <p:cTn id="183" presetID="16" presetClass="entr" presetSubtype="21" fill="hold" nodeType="withEffect">
                                  <p:stCondLst>
                                    <p:cond delay="0"/>
                                  </p:stCondLst>
                                  <p:childTnLst>
                                    <p:set>
                                      <p:cBhvr>
                                        <p:cTn id="184" dur="1" fill="hold">
                                          <p:stCondLst>
                                            <p:cond delay="0"/>
                                          </p:stCondLst>
                                        </p:cTn>
                                        <p:tgtEl>
                                          <p:spTgt spid="39"/>
                                        </p:tgtEl>
                                        <p:attrNameLst>
                                          <p:attrName>style.visibility</p:attrName>
                                        </p:attrNameLst>
                                      </p:cBhvr>
                                      <p:to>
                                        <p:strVal val="visible"/>
                                      </p:to>
                                    </p:set>
                                    <p:animEffect transition="in" filter="barn(inVertical)">
                                      <p:cBhvr>
                                        <p:cTn id="185" dur="500"/>
                                        <p:tgtEl>
                                          <p:spTgt spid="39"/>
                                        </p:tgtEl>
                                      </p:cBhvr>
                                    </p:animEffect>
                                  </p:childTnLst>
                                </p:cTn>
                              </p:par>
                              <p:par>
                                <p:cTn id="186" presetID="16" presetClass="entr" presetSubtype="21" fill="hold" nodeType="withEffect">
                                  <p:stCondLst>
                                    <p:cond delay="0"/>
                                  </p:stCondLst>
                                  <p:childTnLst>
                                    <p:set>
                                      <p:cBhvr>
                                        <p:cTn id="187" dur="1" fill="hold">
                                          <p:stCondLst>
                                            <p:cond delay="0"/>
                                          </p:stCondLst>
                                        </p:cTn>
                                        <p:tgtEl>
                                          <p:spTgt spid="40"/>
                                        </p:tgtEl>
                                        <p:attrNameLst>
                                          <p:attrName>style.visibility</p:attrName>
                                        </p:attrNameLst>
                                      </p:cBhvr>
                                      <p:to>
                                        <p:strVal val="visible"/>
                                      </p:to>
                                    </p:set>
                                    <p:animEffect transition="in" filter="barn(inVertical)">
                                      <p:cBhvr>
                                        <p:cTn id="188" dur="500"/>
                                        <p:tgtEl>
                                          <p:spTgt spid="40"/>
                                        </p:tgtEl>
                                      </p:cBhvr>
                                    </p:animEffect>
                                  </p:childTnLst>
                                </p:cTn>
                              </p:par>
                              <p:par>
                                <p:cTn id="189" presetID="16" presetClass="entr" presetSubtype="21" fill="hold" nodeType="withEffect">
                                  <p:stCondLst>
                                    <p:cond delay="0"/>
                                  </p:stCondLst>
                                  <p:childTnLst>
                                    <p:set>
                                      <p:cBhvr>
                                        <p:cTn id="190" dur="1" fill="hold">
                                          <p:stCondLst>
                                            <p:cond delay="0"/>
                                          </p:stCondLst>
                                        </p:cTn>
                                        <p:tgtEl>
                                          <p:spTgt spid="7"/>
                                        </p:tgtEl>
                                        <p:attrNameLst>
                                          <p:attrName>style.visibility</p:attrName>
                                        </p:attrNameLst>
                                      </p:cBhvr>
                                      <p:to>
                                        <p:strVal val="visible"/>
                                      </p:to>
                                    </p:set>
                                    <p:animEffect transition="in" filter="barn(inVertical)">
                                      <p:cBhvr>
                                        <p:cTn id="191" dur="500"/>
                                        <p:tgtEl>
                                          <p:spTgt spid="7"/>
                                        </p:tgtEl>
                                      </p:cBhvr>
                                    </p:animEffect>
                                  </p:childTnLst>
                                </p:cTn>
                              </p:par>
                            </p:childTnLst>
                          </p:cTn>
                        </p:par>
                      </p:childTnLst>
                    </p:cTn>
                  </p:par>
                  <p:par>
                    <p:cTn id="192" fill="hold">
                      <p:stCondLst>
                        <p:cond delay="indefinite"/>
                      </p:stCondLst>
                      <p:childTnLst>
                        <p:par>
                          <p:cTn id="193" fill="hold">
                            <p:stCondLst>
                              <p:cond delay="0"/>
                            </p:stCondLst>
                            <p:childTnLst>
                              <p:par>
                                <p:cTn id="194" presetID="16" presetClass="entr" presetSubtype="21" fill="hold" nodeType="click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barn(inVertical)">
                                      <p:cBhvr>
                                        <p:cTn id="196" dur="500"/>
                                        <p:tgtEl>
                                          <p:spTgt spid="41"/>
                                        </p:tgtEl>
                                      </p:cBhvr>
                                    </p:animEffect>
                                  </p:childTnLst>
                                </p:cTn>
                              </p:par>
                              <p:par>
                                <p:cTn id="197" presetID="16" presetClass="entr" presetSubtype="21" fill="hold" nodeType="withEffect">
                                  <p:stCondLst>
                                    <p:cond delay="0"/>
                                  </p:stCondLst>
                                  <p:childTnLst>
                                    <p:set>
                                      <p:cBhvr>
                                        <p:cTn id="198" dur="1" fill="hold">
                                          <p:stCondLst>
                                            <p:cond delay="0"/>
                                          </p:stCondLst>
                                        </p:cTn>
                                        <p:tgtEl>
                                          <p:spTgt spid="42"/>
                                        </p:tgtEl>
                                        <p:attrNameLst>
                                          <p:attrName>style.visibility</p:attrName>
                                        </p:attrNameLst>
                                      </p:cBhvr>
                                      <p:to>
                                        <p:strVal val="visible"/>
                                      </p:to>
                                    </p:set>
                                    <p:animEffect transition="in" filter="barn(inVertical)">
                                      <p:cBhvr>
                                        <p:cTn id="199" dur="500"/>
                                        <p:tgtEl>
                                          <p:spTgt spid="42"/>
                                        </p:tgtEl>
                                      </p:cBhvr>
                                    </p:animEffect>
                                  </p:childTnLst>
                                </p:cTn>
                              </p:par>
                              <p:par>
                                <p:cTn id="200" presetID="16" presetClass="entr" presetSubtype="21" fill="hold" nodeType="withEffect">
                                  <p:stCondLst>
                                    <p:cond delay="0"/>
                                  </p:stCondLst>
                                  <p:childTnLst>
                                    <p:set>
                                      <p:cBhvr>
                                        <p:cTn id="201" dur="1" fill="hold">
                                          <p:stCondLst>
                                            <p:cond delay="0"/>
                                          </p:stCondLst>
                                        </p:cTn>
                                        <p:tgtEl>
                                          <p:spTgt spid="43"/>
                                        </p:tgtEl>
                                        <p:attrNameLst>
                                          <p:attrName>style.visibility</p:attrName>
                                        </p:attrNameLst>
                                      </p:cBhvr>
                                      <p:to>
                                        <p:strVal val="visible"/>
                                      </p:to>
                                    </p:set>
                                    <p:animEffect transition="in" filter="barn(inVertical)">
                                      <p:cBhvr>
                                        <p:cTn id="202" dur="500"/>
                                        <p:tgtEl>
                                          <p:spTgt spid="43"/>
                                        </p:tgtEl>
                                      </p:cBhvr>
                                    </p:animEffect>
                                  </p:childTnLst>
                                </p:cTn>
                              </p:par>
                              <p:par>
                                <p:cTn id="203" presetID="16" presetClass="entr" presetSubtype="21" fill="hold" nodeType="withEffect">
                                  <p:stCondLst>
                                    <p:cond delay="0"/>
                                  </p:stCondLst>
                                  <p:childTnLst>
                                    <p:set>
                                      <p:cBhvr>
                                        <p:cTn id="204" dur="1" fill="hold">
                                          <p:stCondLst>
                                            <p:cond delay="0"/>
                                          </p:stCondLst>
                                        </p:cTn>
                                        <p:tgtEl>
                                          <p:spTgt spid="44"/>
                                        </p:tgtEl>
                                        <p:attrNameLst>
                                          <p:attrName>style.visibility</p:attrName>
                                        </p:attrNameLst>
                                      </p:cBhvr>
                                      <p:to>
                                        <p:strVal val="visible"/>
                                      </p:to>
                                    </p:set>
                                    <p:animEffect transition="in" filter="barn(inVertical)">
                                      <p:cBhvr>
                                        <p:cTn id="20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5" grpId="0" animBg="1"/>
      <p:bldP spid="66"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AB1089E-A537-2F55-D97A-0AAA59FA7D41}"/>
              </a:ext>
            </a:extLst>
          </p:cNvPr>
          <p:cNvSpPr/>
          <p:nvPr/>
        </p:nvSpPr>
        <p:spPr>
          <a:xfrm>
            <a:off x="1264509" y="169351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N1</a:t>
            </a:r>
          </a:p>
        </p:txBody>
      </p:sp>
      <p:sp>
        <p:nvSpPr>
          <p:cNvPr id="12" name="Rectangle: Diagonal Corners Snipped 11">
            <a:extLst>
              <a:ext uri="{FF2B5EF4-FFF2-40B4-BE49-F238E27FC236}">
                <a16:creationId xmlns:a16="http://schemas.microsoft.com/office/drawing/2014/main" id="{0DD0A881-E3B2-1D54-4FA6-FB444FF3D152}"/>
              </a:ext>
            </a:extLst>
          </p:cNvPr>
          <p:cNvSpPr/>
          <p:nvPr/>
        </p:nvSpPr>
        <p:spPr>
          <a:xfrm rot="288771">
            <a:off x="1828734" y="225759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Snipped 12">
            <a:extLst>
              <a:ext uri="{FF2B5EF4-FFF2-40B4-BE49-F238E27FC236}">
                <a16:creationId xmlns:a16="http://schemas.microsoft.com/office/drawing/2014/main" id="{24ADFFB6-83A1-B3FB-6EF8-2F1D61BA80EA}"/>
              </a:ext>
            </a:extLst>
          </p:cNvPr>
          <p:cNvSpPr/>
          <p:nvPr/>
        </p:nvSpPr>
        <p:spPr>
          <a:xfrm>
            <a:off x="1152031" y="157370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Snipped 13">
            <a:extLst>
              <a:ext uri="{FF2B5EF4-FFF2-40B4-BE49-F238E27FC236}">
                <a16:creationId xmlns:a16="http://schemas.microsoft.com/office/drawing/2014/main" id="{74B5C8DE-F157-8052-F2D5-A0DB87160876}"/>
              </a:ext>
            </a:extLst>
          </p:cNvPr>
          <p:cNvSpPr/>
          <p:nvPr/>
        </p:nvSpPr>
        <p:spPr>
          <a:xfrm rot="5400000">
            <a:off x="1153466" y="2251682"/>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Snipped 14">
            <a:extLst>
              <a:ext uri="{FF2B5EF4-FFF2-40B4-BE49-F238E27FC236}">
                <a16:creationId xmlns:a16="http://schemas.microsoft.com/office/drawing/2014/main" id="{B6CA3A78-8529-F7FD-7056-A9F4253A061F}"/>
              </a:ext>
            </a:extLst>
          </p:cNvPr>
          <p:cNvSpPr/>
          <p:nvPr/>
        </p:nvSpPr>
        <p:spPr>
          <a:xfrm rot="8035299">
            <a:off x="1010008" y="1913542"/>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Snipped 15">
            <a:extLst>
              <a:ext uri="{FF2B5EF4-FFF2-40B4-BE49-F238E27FC236}">
                <a16:creationId xmlns:a16="http://schemas.microsoft.com/office/drawing/2014/main" id="{4058766E-84A4-7A48-4C09-6EB493A0D749}"/>
              </a:ext>
            </a:extLst>
          </p:cNvPr>
          <p:cNvSpPr/>
          <p:nvPr/>
        </p:nvSpPr>
        <p:spPr>
          <a:xfrm rot="8032057">
            <a:off x="1972567" y="1915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Snipped 16">
            <a:extLst>
              <a:ext uri="{FF2B5EF4-FFF2-40B4-BE49-F238E27FC236}">
                <a16:creationId xmlns:a16="http://schemas.microsoft.com/office/drawing/2014/main" id="{AC374121-78DB-52A4-1E42-78340D4EE530}"/>
              </a:ext>
            </a:extLst>
          </p:cNvPr>
          <p:cNvSpPr/>
          <p:nvPr/>
        </p:nvSpPr>
        <p:spPr>
          <a:xfrm rot="2559764">
            <a:off x="1485964" y="2387707"/>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Snipped 17">
            <a:extLst>
              <a:ext uri="{FF2B5EF4-FFF2-40B4-BE49-F238E27FC236}">
                <a16:creationId xmlns:a16="http://schemas.microsoft.com/office/drawing/2014/main" id="{04C4C9C6-07AC-2F09-EFCB-1A32B5B38B69}"/>
              </a:ext>
            </a:extLst>
          </p:cNvPr>
          <p:cNvSpPr/>
          <p:nvPr/>
        </p:nvSpPr>
        <p:spPr>
          <a:xfrm rot="2559764">
            <a:off x="1485964" y="143937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Snipped 18">
            <a:extLst>
              <a:ext uri="{FF2B5EF4-FFF2-40B4-BE49-F238E27FC236}">
                <a16:creationId xmlns:a16="http://schemas.microsoft.com/office/drawing/2014/main" id="{8C3CBD06-A217-9CC5-A514-A3145E02595E}"/>
              </a:ext>
            </a:extLst>
          </p:cNvPr>
          <p:cNvSpPr/>
          <p:nvPr/>
        </p:nvSpPr>
        <p:spPr>
          <a:xfrm rot="16030631">
            <a:off x="1841744" y="156381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2F4100-65A6-D413-7700-7500C10031B7}"/>
              </a:ext>
            </a:extLst>
          </p:cNvPr>
          <p:cNvSpPr/>
          <p:nvPr/>
        </p:nvSpPr>
        <p:spPr>
          <a:xfrm>
            <a:off x="4014475" y="169351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N3</a:t>
            </a:r>
          </a:p>
        </p:txBody>
      </p:sp>
      <p:sp>
        <p:nvSpPr>
          <p:cNvPr id="21" name="Rectangle: Diagonal Corners Snipped 20">
            <a:extLst>
              <a:ext uri="{FF2B5EF4-FFF2-40B4-BE49-F238E27FC236}">
                <a16:creationId xmlns:a16="http://schemas.microsoft.com/office/drawing/2014/main" id="{E63A0444-28EC-1A96-AE10-99EB9F796EF4}"/>
              </a:ext>
            </a:extLst>
          </p:cNvPr>
          <p:cNvSpPr/>
          <p:nvPr/>
        </p:nvSpPr>
        <p:spPr>
          <a:xfrm rot="288771">
            <a:off x="4578700" y="225759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Snipped 21">
            <a:extLst>
              <a:ext uri="{FF2B5EF4-FFF2-40B4-BE49-F238E27FC236}">
                <a16:creationId xmlns:a16="http://schemas.microsoft.com/office/drawing/2014/main" id="{93600740-7DC2-8DDC-00BB-0ACBA59B5AAA}"/>
              </a:ext>
            </a:extLst>
          </p:cNvPr>
          <p:cNvSpPr/>
          <p:nvPr/>
        </p:nvSpPr>
        <p:spPr>
          <a:xfrm>
            <a:off x="3901997" y="157370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Snipped 22">
            <a:extLst>
              <a:ext uri="{FF2B5EF4-FFF2-40B4-BE49-F238E27FC236}">
                <a16:creationId xmlns:a16="http://schemas.microsoft.com/office/drawing/2014/main" id="{335BA936-0915-6E01-B6E4-9CB705D14398}"/>
              </a:ext>
            </a:extLst>
          </p:cNvPr>
          <p:cNvSpPr/>
          <p:nvPr/>
        </p:nvSpPr>
        <p:spPr>
          <a:xfrm rot="5400000">
            <a:off x="3903432" y="225168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Snipped 23">
            <a:extLst>
              <a:ext uri="{FF2B5EF4-FFF2-40B4-BE49-F238E27FC236}">
                <a16:creationId xmlns:a16="http://schemas.microsoft.com/office/drawing/2014/main" id="{29C0CFD8-E231-2A96-71AC-E5F79A7EB3B4}"/>
              </a:ext>
            </a:extLst>
          </p:cNvPr>
          <p:cNvSpPr/>
          <p:nvPr/>
        </p:nvSpPr>
        <p:spPr>
          <a:xfrm rot="8035299">
            <a:off x="3759974" y="191354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Snipped 24">
            <a:extLst>
              <a:ext uri="{FF2B5EF4-FFF2-40B4-BE49-F238E27FC236}">
                <a16:creationId xmlns:a16="http://schemas.microsoft.com/office/drawing/2014/main" id="{EDEBA3F9-AF64-0D13-62CC-EE1118D5D8A1}"/>
              </a:ext>
            </a:extLst>
          </p:cNvPr>
          <p:cNvSpPr/>
          <p:nvPr/>
        </p:nvSpPr>
        <p:spPr>
          <a:xfrm rot="8032057">
            <a:off x="4722533" y="191521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Snipped 25">
            <a:extLst>
              <a:ext uri="{FF2B5EF4-FFF2-40B4-BE49-F238E27FC236}">
                <a16:creationId xmlns:a16="http://schemas.microsoft.com/office/drawing/2014/main" id="{1E4E23A2-6545-0B1F-7923-CA43221DBE0D}"/>
              </a:ext>
            </a:extLst>
          </p:cNvPr>
          <p:cNvSpPr/>
          <p:nvPr/>
        </p:nvSpPr>
        <p:spPr>
          <a:xfrm rot="2559764">
            <a:off x="4235930" y="2387707"/>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Diagonal Corners Snipped 26">
            <a:extLst>
              <a:ext uri="{FF2B5EF4-FFF2-40B4-BE49-F238E27FC236}">
                <a16:creationId xmlns:a16="http://schemas.microsoft.com/office/drawing/2014/main" id="{5ECB40F3-4A44-8814-2A36-8CD084B9DEDA}"/>
              </a:ext>
            </a:extLst>
          </p:cNvPr>
          <p:cNvSpPr/>
          <p:nvPr/>
        </p:nvSpPr>
        <p:spPr>
          <a:xfrm rot="2559764">
            <a:off x="4235930" y="143937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Snipped 27">
            <a:extLst>
              <a:ext uri="{FF2B5EF4-FFF2-40B4-BE49-F238E27FC236}">
                <a16:creationId xmlns:a16="http://schemas.microsoft.com/office/drawing/2014/main" id="{97556256-0A02-064C-9C67-4A8E73B0FD0C}"/>
              </a:ext>
            </a:extLst>
          </p:cNvPr>
          <p:cNvSpPr/>
          <p:nvPr/>
        </p:nvSpPr>
        <p:spPr>
          <a:xfrm rot="16030631">
            <a:off x="4591710" y="156381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70457A0-5551-44AB-50DA-AC39EABCD716}"/>
              </a:ext>
            </a:extLst>
          </p:cNvPr>
          <p:cNvSpPr/>
          <p:nvPr/>
        </p:nvSpPr>
        <p:spPr>
          <a:xfrm>
            <a:off x="6852758" y="1693518"/>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N5</a:t>
            </a:r>
          </a:p>
        </p:txBody>
      </p:sp>
      <p:sp>
        <p:nvSpPr>
          <p:cNvPr id="30" name="Rectangle: Diagonal Corners Snipped 29">
            <a:extLst>
              <a:ext uri="{FF2B5EF4-FFF2-40B4-BE49-F238E27FC236}">
                <a16:creationId xmlns:a16="http://schemas.microsoft.com/office/drawing/2014/main" id="{3C155EA3-1908-50C3-0DC3-A19A7198BBC6}"/>
              </a:ext>
            </a:extLst>
          </p:cNvPr>
          <p:cNvSpPr/>
          <p:nvPr/>
        </p:nvSpPr>
        <p:spPr>
          <a:xfrm rot="288771">
            <a:off x="7416983" y="2257589"/>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Snipped 30">
            <a:extLst>
              <a:ext uri="{FF2B5EF4-FFF2-40B4-BE49-F238E27FC236}">
                <a16:creationId xmlns:a16="http://schemas.microsoft.com/office/drawing/2014/main" id="{C73CBF59-31D8-97AB-04C2-94758E6C569C}"/>
              </a:ext>
            </a:extLst>
          </p:cNvPr>
          <p:cNvSpPr/>
          <p:nvPr/>
        </p:nvSpPr>
        <p:spPr>
          <a:xfrm>
            <a:off x="6740280" y="1573703"/>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Snipped 31">
            <a:extLst>
              <a:ext uri="{FF2B5EF4-FFF2-40B4-BE49-F238E27FC236}">
                <a16:creationId xmlns:a16="http://schemas.microsoft.com/office/drawing/2014/main" id="{A71B0E56-E4B9-93BF-B7E0-183DAD110B19}"/>
              </a:ext>
            </a:extLst>
          </p:cNvPr>
          <p:cNvSpPr/>
          <p:nvPr/>
        </p:nvSpPr>
        <p:spPr>
          <a:xfrm rot="5400000">
            <a:off x="6741715" y="225168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Snipped 32">
            <a:extLst>
              <a:ext uri="{FF2B5EF4-FFF2-40B4-BE49-F238E27FC236}">
                <a16:creationId xmlns:a16="http://schemas.microsoft.com/office/drawing/2014/main" id="{75D51D38-467E-6C01-0199-D922F01EE619}"/>
              </a:ext>
            </a:extLst>
          </p:cNvPr>
          <p:cNvSpPr/>
          <p:nvPr/>
        </p:nvSpPr>
        <p:spPr>
          <a:xfrm rot="8035299">
            <a:off x="6598257" y="191354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Diagonal Corners Snipped 33">
            <a:extLst>
              <a:ext uri="{FF2B5EF4-FFF2-40B4-BE49-F238E27FC236}">
                <a16:creationId xmlns:a16="http://schemas.microsoft.com/office/drawing/2014/main" id="{A8DD9F95-6AC7-3A28-6E58-C1D257BDE7E3}"/>
              </a:ext>
            </a:extLst>
          </p:cNvPr>
          <p:cNvSpPr/>
          <p:nvPr/>
        </p:nvSpPr>
        <p:spPr>
          <a:xfrm rot="8032057">
            <a:off x="7560816" y="1915209"/>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Snipped 34">
            <a:extLst>
              <a:ext uri="{FF2B5EF4-FFF2-40B4-BE49-F238E27FC236}">
                <a16:creationId xmlns:a16="http://schemas.microsoft.com/office/drawing/2014/main" id="{F13B326A-C82E-2E0C-5641-319C9A991C04}"/>
              </a:ext>
            </a:extLst>
          </p:cNvPr>
          <p:cNvSpPr/>
          <p:nvPr/>
        </p:nvSpPr>
        <p:spPr>
          <a:xfrm rot="2559764">
            <a:off x="7074213" y="238770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Snipped 35">
            <a:extLst>
              <a:ext uri="{FF2B5EF4-FFF2-40B4-BE49-F238E27FC236}">
                <a16:creationId xmlns:a16="http://schemas.microsoft.com/office/drawing/2014/main" id="{7F5C0975-AFB5-9D33-11CE-872F129DD679}"/>
              </a:ext>
            </a:extLst>
          </p:cNvPr>
          <p:cNvSpPr/>
          <p:nvPr/>
        </p:nvSpPr>
        <p:spPr>
          <a:xfrm rot="2559764">
            <a:off x="7074213" y="1439373"/>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Diagonal Corners Snipped 36">
            <a:extLst>
              <a:ext uri="{FF2B5EF4-FFF2-40B4-BE49-F238E27FC236}">
                <a16:creationId xmlns:a16="http://schemas.microsoft.com/office/drawing/2014/main" id="{271D8666-944F-3B44-4674-892A59A5CCBE}"/>
              </a:ext>
            </a:extLst>
          </p:cNvPr>
          <p:cNvSpPr/>
          <p:nvPr/>
        </p:nvSpPr>
        <p:spPr>
          <a:xfrm rot="16030631">
            <a:off x="7429993" y="1563814"/>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5F892DD-5BA9-D2ED-F4C7-4DAC36F848F6}"/>
              </a:ext>
            </a:extLst>
          </p:cNvPr>
          <p:cNvSpPr/>
          <p:nvPr/>
        </p:nvSpPr>
        <p:spPr>
          <a:xfrm>
            <a:off x="437322" y="445906"/>
            <a:ext cx="8269356" cy="4505739"/>
          </a:xfrm>
          <a:prstGeom prst="rect">
            <a:avLst/>
          </a:prstGeom>
          <a:no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ABCDC772-3FBA-139E-154A-C5386BC017CC}"/>
              </a:ext>
            </a:extLst>
          </p:cNvPr>
          <p:cNvSpPr txBox="1">
            <a:spLocks/>
          </p:cNvSpPr>
          <p:nvPr/>
        </p:nvSpPr>
        <p:spPr>
          <a:xfrm>
            <a:off x="1977119" y="136891"/>
            <a:ext cx="5189762" cy="618031"/>
          </a:xfrm>
          <a:prstGeom prst="rect">
            <a:avLst/>
          </a:prstGeom>
          <a:solidFill>
            <a:schemeClr val="tx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VÒNG 2: NHÓM MẢNH GHÉP</a:t>
            </a:r>
          </a:p>
        </p:txBody>
      </p:sp>
      <p:sp>
        <p:nvSpPr>
          <p:cNvPr id="69" name="Oval 68">
            <a:extLst>
              <a:ext uri="{FF2B5EF4-FFF2-40B4-BE49-F238E27FC236}">
                <a16:creationId xmlns:a16="http://schemas.microsoft.com/office/drawing/2014/main" id="{6EF9B57A-E7B3-7C21-84D9-3FE17D2FCF57}"/>
              </a:ext>
            </a:extLst>
          </p:cNvPr>
          <p:cNvSpPr/>
          <p:nvPr/>
        </p:nvSpPr>
        <p:spPr>
          <a:xfrm>
            <a:off x="1282080" y="360991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N2</a:t>
            </a:r>
          </a:p>
        </p:txBody>
      </p:sp>
      <p:sp>
        <p:nvSpPr>
          <p:cNvPr id="70" name="Rectangle: Diagonal Corners Snipped 69">
            <a:extLst>
              <a:ext uri="{FF2B5EF4-FFF2-40B4-BE49-F238E27FC236}">
                <a16:creationId xmlns:a16="http://schemas.microsoft.com/office/drawing/2014/main" id="{90546B82-76DC-8BB7-9AAC-41A248C4ABC7}"/>
              </a:ext>
            </a:extLst>
          </p:cNvPr>
          <p:cNvSpPr/>
          <p:nvPr/>
        </p:nvSpPr>
        <p:spPr>
          <a:xfrm rot="288771">
            <a:off x="1846305" y="417398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Diagonal Corners Snipped 70">
            <a:extLst>
              <a:ext uri="{FF2B5EF4-FFF2-40B4-BE49-F238E27FC236}">
                <a16:creationId xmlns:a16="http://schemas.microsoft.com/office/drawing/2014/main" id="{298664BC-1356-B1B9-FEFD-3B4C2E3F334C}"/>
              </a:ext>
            </a:extLst>
          </p:cNvPr>
          <p:cNvSpPr/>
          <p:nvPr/>
        </p:nvSpPr>
        <p:spPr>
          <a:xfrm>
            <a:off x="1169602" y="349009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Diagonal Corners Snipped 71">
            <a:extLst>
              <a:ext uri="{FF2B5EF4-FFF2-40B4-BE49-F238E27FC236}">
                <a16:creationId xmlns:a16="http://schemas.microsoft.com/office/drawing/2014/main" id="{70AF77FE-73D7-F94C-0C6D-B2AFE1F3EB68}"/>
              </a:ext>
            </a:extLst>
          </p:cNvPr>
          <p:cNvSpPr/>
          <p:nvPr/>
        </p:nvSpPr>
        <p:spPr>
          <a:xfrm rot="5400000">
            <a:off x="1171037" y="416807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Diagonal Corners Snipped 72">
            <a:extLst>
              <a:ext uri="{FF2B5EF4-FFF2-40B4-BE49-F238E27FC236}">
                <a16:creationId xmlns:a16="http://schemas.microsoft.com/office/drawing/2014/main" id="{95670687-9F9E-F54B-AF5B-A89AEBDC8222}"/>
              </a:ext>
            </a:extLst>
          </p:cNvPr>
          <p:cNvSpPr/>
          <p:nvPr/>
        </p:nvSpPr>
        <p:spPr>
          <a:xfrm rot="8035299">
            <a:off x="1027579" y="382993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Diagonal Corners Snipped 73">
            <a:extLst>
              <a:ext uri="{FF2B5EF4-FFF2-40B4-BE49-F238E27FC236}">
                <a16:creationId xmlns:a16="http://schemas.microsoft.com/office/drawing/2014/main" id="{EA85D783-F5E2-7886-2F1D-FE27C7CA89EC}"/>
              </a:ext>
            </a:extLst>
          </p:cNvPr>
          <p:cNvSpPr/>
          <p:nvPr/>
        </p:nvSpPr>
        <p:spPr>
          <a:xfrm rot="8032057">
            <a:off x="1990138" y="383160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Diagonal Corners Snipped 74">
            <a:extLst>
              <a:ext uri="{FF2B5EF4-FFF2-40B4-BE49-F238E27FC236}">
                <a16:creationId xmlns:a16="http://schemas.microsoft.com/office/drawing/2014/main" id="{89683508-A923-EA16-53F7-528BC2556D26}"/>
              </a:ext>
            </a:extLst>
          </p:cNvPr>
          <p:cNvSpPr/>
          <p:nvPr/>
        </p:nvSpPr>
        <p:spPr>
          <a:xfrm rot="2559764">
            <a:off x="1503535" y="430410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Diagonal Corners Snipped 75">
            <a:extLst>
              <a:ext uri="{FF2B5EF4-FFF2-40B4-BE49-F238E27FC236}">
                <a16:creationId xmlns:a16="http://schemas.microsoft.com/office/drawing/2014/main" id="{EB65CC1B-F33A-33EA-0724-F8A9AAA47140}"/>
              </a:ext>
            </a:extLst>
          </p:cNvPr>
          <p:cNvSpPr/>
          <p:nvPr/>
        </p:nvSpPr>
        <p:spPr>
          <a:xfrm rot="2559764">
            <a:off x="1503535" y="335576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Diagonal Corners Snipped 76">
            <a:extLst>
              <a:ext uri="{FF2B5EF4-FFF2-40B4-BE49-F238E27FC236}">
                <a16:creationId xmlns:a16="http://schemas.microsoft.com/office/drawing/2014/main" id="{F4C752A3-6E0C-D8A1-A0CB-FCCFE84DB331}"/>
              </a:ext>
            </a:extLst>
          </p:cNvPr>
          <p:cNvSpPr/>
          <p:nvPr/>
        </p:nvSpPr>
        <p:spPr>
          <a:xfrm rot="16030631">
            <a:off x="1859315" y="3480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FA3BEB4-98C1-74E9-08B2-826DF936DBAC}"/>
              </a:ext>
            </a:extLst>
          </p:cNvPr>
          <p:cNvSpPr/>
          <p:nvPr/>
        </p:nvSpPr>
        <p:spPr>
          <a:xfrm>
            <a:off x="4032046" y="360991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N4</a:t>
            </a:r>
          </a:p>
        </p:txBody>
      </p:sp>
      <p:sp>
        <p:nvSpPr>
          <p:cNvPr id="79" name="Rectangle: Diagonal Corners Snipped 78">
            <a:extLst>
              <a:ext uri="{FF2B5EF4-FFF2-40B4-BE49-F238E27FC236}">
                <a16:creationId xmlns:a16="http://schemas.microsoft.com/office/drawing/2014/main" id="{2531B3F2-307D-D6D7-EF6C-4DE6C1D8BC4F}"/>
              </a:ext>
            </a:extLst>
          </p:cNvPr>
          <p:cNvSpPr/>
          <p:nvPr/>
        </p:nvSpPr>
        <p:spPr>
          <a:xfrm rot="288771">
            <a:off x="4596271" y="417398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Diagonal Corners Snipped 79">
            <a:extLst>
              <a:ext uri="{FF2B5EF4-FFF2-40B4-BE49-F238E27FC236}">
                <a16:creationId xmlns:a16="http://schemas.microsoft.com/office/drawing/2014/main" id="{6F50FE06-0253-0934-F4F9-A7BE060C87FA}"/>
              </a:ext>
            </a:extLst>
          </p:cNvPr>
          <p:cNvSpPr/>
          <p:nvPr/>
        </p:nvSpPr>
        <p:spPr>
          <a:xfrm>
            <a:off x="3919568" y="349009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Diagonal Corners Snipped 80">
            <a:extLst>
              <a:ext uri="{FF2B5EF4-FFF2-40B4-BE49-F238E27FC236}">
                <a16:creationId xmlns:a16="http://schemas.microsoft.com/office/drawing/2014/main" id="{8A553E2A-0143-54BC-65CD-8B3558EC28AE}"/>
              </a:ext>
            </a:extLst>
          </p:cNvPr>
          <p:cNvSpPr/>
          <p:nvPr/>
        </p:nvSpPr>
        <p:spPr>
          <a:xfrm rot="5400000">
            <a:off x="3921003" y="416807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Diagonal Corners Snipped 81">
            <a:extLst>
              <a:ext uri="{FF2B5EF4-FFF2-40B4-BE49-F238E27FC236}">
                <a16:creationId xmlns:a16="http://schemas.microsoft.com/office/drawing/2014/main" id="{296CEEC1-86BA-A4BD-9FB4-F428087AF22C}"/>
              </a:ext>
            </a:extLst>
          </p:cNvPr>
          <p:cNvSpPr/>
          <p:nvPr/>
        </p:nvSpPr>
        <p:spPr>
          <a:xfrm rot="8035299">
            <a:off x="3777545" y="3829937"/>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Diagonal Corners Snipped 82">
            <a:extLst>
              <a:ext uri="{FF2B5EF4-FFF2-40B4-BE49-F238E27FC236}">
                <a16:creationId xmlns:a16="http://schemas.microsoft.com/office/drawing/2014/main" id="{7ADC6AB4-F764-3CBD-029F-878B6F24A470}"/>
              </a:ext>
            </a:extLst>
          </p:cNvPr>
          <p:cNvSpPr/>
          <p:nvPr/>
        </p:nvSpPr>
        <p:spPr>
          <a:xfrm rot="8032057">
            <a:off x="4740104" y="383160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Diagonal Corners Snipped 83">
            <a:extLst>
              <a:ext uri="{FF2B5EF4-FFF2-40B4-BE49-F238E27FC236}">
                <a16:creationId xmlns:a16="http://schemas.microsoft.com/office/drawing/2014/main" id="{F2518528-F039-9E04-55E0-97353EAA5D15}"/>
              </a:ext>
            </a:extLst>
          </p:cNvPr>
          <p:cNvSpPr/>
          <p:nvPr/>
        </p:nvSpPr>
        <p:spPr>
          <a:xfrm rot="2559764">
            <a:off x="4253501" y="4304102"/>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Diagonal Corners Snipped 84">
            <a:extLst>
              <a:ext uri="{FF2B5EF4-FFF2-40B4-BE49-F238E27FC236}">
                <a16:creationId xmlns:a16="http://schemas.microsoft.com/office/drawing/2014/main" id="{58B5499A-DA93-1D22-E787-F770AA44F9AC}"/>
              </a:ext>
            </a:extLst>
          </p:cNvPr>
          <p:cNvSpPr/>
          <p:nvPr/>
        </p:nvSpPr>
        <p:spPr>
          <a:xfrm rot="2559764">
            <a:off x="4253501" y="335576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Diagonal Corners Snipped 85">
            <a:extLst>
              <a:ext uri="{FF2B5EF4-FFF2-40B4-BE49-F238E27FC236}">
                <a16:creationId xmlns:a16="http://schemas.microsoft.com/office/drawing/2014/main" id="{334246A7-28CF-E021-49AA-BFE72120FAE7}"/>
              </a:ext>
            </a:extLst>
          </p:cNvPr>
          <p:cNvSpPr/>
          <p:nvPr/>
        </p:nvSpPr>
        <p:spPr>
          <a:xfrm rot="16030631">
            <a:off x="4609281" y="3480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6CB099-A89A-9402-1CB9-B040A17E792F}"/>
              </a:ext>
            </a:extLst>
          </p:cNvPr>
          <p:cNvSpPr/>
          <p:nvPr/>
        </p:nvSpPr>
        <p:spPr>
          <a:xfrm>
            <a:off x="6870329" y="3609913"/>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N6</a:t>
            </a:r>
          </a:p>
        </p:txBody>
      </p:sp>
      <p:sp>
        <p:nvSpPr>
          <p:cNvPr id="88" name="Rectangle: Diagonal Corners Snipped 87">
            <a:extLst>
              <a:ext uri="{FF2B5EF4-FFF2-40B4-BE49-F238E27FC236}">
                <a16:creationId xmlns:a16="http://schemas.microsoft.com/office/drawing/2014/main" id="{5F4CB55C-5097-AB9F-9741-250F55CD3EF6}"/>
              </a:ext>
            </a:extLst>
          </p:cNvPr>
          <p:cNvSpPr/>
          <p:nvPr/>
        </p:nvSpPr>
        <p:spPr>
          <a:xfrm rot="288771">
            <a:off x="7434554" y="417398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Diagonal Corners Snipped 88">
            <a:extLst>
              <a:ext uri="{FF2B5EF4-FFF2-40B4-BE49-F238E27FC236}">
                <a16:creationId xmlns:a16="http://schemas.microsoft.com/office/drawing/2014/main" id="{69615D16-C0CE-8358-7E58-49516BB7F8EF}"/>
              </a:ext>
            </a:extLst>
          </p:cNvPr>
          <p:cNvSpPr/>
          <p:nvPr/>
        </p:nvSpPr>
        <p:spPr>
          <a:xfrm>
            <a:off x="6757851" y="3490098"/>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Diagonal Corners Snipped 89">
            <a:extLst>
              <a:ext uri="{FF2B5EF4-FFF2-40B4-BE49-F238E27FC236}">
                <a16:creationId xmlns:a16="http://schemas.microsoft.com/office/drawing/2014/main" id="{CE20EBEB-E7BA-5D58-59FE-29DFD2191B11}"/>
              </a:ext>
            </a:extLst>
          </p:cNvPr>
          <p:cNvSpPr/>
          <p:nvPr/>
        </p:nvSpPr>
        <p:spPr>
          <a:xfrm rot="5400000">
            <a:off x="6759286" y="416807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Diagonal Corners Snipped 90">
            <a:extLst>
              <a:ext uri="{FF2B5EF4-FFF2-40B4-BE49-F238E27FC236}">
                <a16:creationId xmlns:a16="http://schemas.microsoft.com/office/drawing/2014/main" id="{21705261-72F2-6197-F83A-506D082DE6DD}"/>
              </a:ext>
            </a:extLst>
          </p:cNvPr>
          <p:cNvSpPr/>
          <p:nvPr/>
        </p:nvSpPr>
        <p:spPr>
          <a:xfrm rot="8035299">
            <a:off x="6615828" y="382993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Diagonal Corners Snipped 91">
            <a:extLst>
              <a:ext uri="{FF2B5EF4-FFF2-40B4-BE49-F238E27FC236}">
                <a16:creationId xmlns:a16="http://schemas.microsoft.com/office/drawing/2014/main" id="{E66121A6-951D-6269-4C1D-88A399F6DBA0}"/>
              </a:ext>
            </a:extLst>
          </p:cNvPr>
          <p:cNvSpPr/>
          <p:nvPr/>
        </p:nvSpPr>
        <p:spPr>
          <a:xfrm rot="8032057">
            <a:off x="7578387" y="383160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Diagonal Corners Snipped 92">
            <a:extLst>
              <a:ext uri="{FF2B5EF4-FFF2-40B4-BE49-F238E27FC236}">
                <a16:creationId xmlns:a16="http://schemas.microsoft.com/office/drawing/2014/main" id="{CB5B0EC5-753A-D2C1-39EE-320584F8F7EF}"/>
              </a:ext>
            </a:extLst>
          </p:cNvPr>
          <p:cNvSpPr/>
          <p:nvPr/>
        </p:nvSpPr>
        <p:spPr>
          <a:xfrm rot="2559764">
            <a:off x="7091784" y="4304101"/>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Diagonal Corners Snipped 93">
            <a:extLst>
              <a:ext uri="{FF2B5EF4-FFF2-40B4-BE49-F238E27FC236}">
                <a16:creationId xmlns:a16="http://schemas.microsoft.com/office/drawing/2014/main" id="{9048D5C4-E7E2-9845-CA67-AAD9AFC0D499}"/>
              </a:ext>
            </a:extLst>
          </p:cNvPr>
          <p:cNvSpPr/>
          <p:nvPr/>
        </p:nvSpPr>
        <p:spPr>
          <a:xfrm rot="2559764">
            <a:off x="7091784" y="3355768"/>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Diagonal Corners Snipped 94">
            <a:extLst>
              <a:ext uri="{FF2B5EF4-FFF2-40B4-BE49-F238E27FC236}">
                <a16:creationId xmlns:a16="http://schemas.microsoft.com/office/drawing/2014/main" id="{8848604F-4E96-81F1-D10D-484AF92D5B58}"/>
              </a:ext>
            </a:extLst>
          </p:cNvPr>
          <p:cNvSpPr/>
          <p:nvPr/>
        </p:nvSpPr>
        <p:spPr>
          <a:xfrm rot="16030631">
            <a:off x="7447564" y="348020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DBB632E-C0A2-CEA1-3515-4AB27DC2F7A5}"/>
              </a:ext>
            </a:extLst>
          </p:cNvPr>
          <p:cNvCxnSpPr/>
          <p:nvPr/>
        </p:nvCxnSpPr>
        <p:spPr>
          <a:xfrm>
            <a:off x="2632953" y="2003895"/>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1D627F5-2F66-F597-8D72-FB5D6F0383F9}"/>
              </a:ext>
            </a:extLst>
          </p:cNvPr>
          <p:cNvCxnSpPr>
            <a:cxnSpLocks/>
          </p:cNvCxnSpPr>
          <p:nvPr/>
        </p:nvCxnSpPr>
        <p:spPr>
          <a:xfrm flipH="1">
            <a:off x="2613498" y="2176613"/>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336CE95-E249-D304-82C0-0F9CE2A8619F}"/>
              </a:ext>
            </a:extLst>
          </p:cNvPr>
          <p:cNvCxnSpPr/>
          <p:nvPr/>
        </p:nvCxnSpPr>
        <p:spPr>
          <a:xfrm>
            <a:off x="5463702" y="2003895"/>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F4F5F92B-272B-1E60-984F-79E412434506}"/>
              </a:ext>
            </a:extLst>
          </p:cNvPr>
          <p:cNvCxnSpPr>
            <a:cxnSpLocks/>
          </p:cNvCxnSpPr>
          <p:nvPr/>
        </p:nvCxnSpPr>
        <p:spPr>
          <a:xfrm flipH="1">
            <a:off x="5444247" y="2176613"/>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7FE5733-B2EB-29FD-E879-A19026A3AB3B}"/>
              </a:ext>
            </a:extLst>
          </p:cNvPr>
          <p:cNvCxnSpPr/>
          <p:nvPr/>
        </p:nvCxnSpPr>
        <p:spPr>
          <a:xfrm>
            <a:off x="2652408" y="3907274"/>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0E756F8-0B5E-B0FB-8912-C7C1068AA56F}"/>
              </a:ext>
            </a:extLst>
          </p:cNvPr>
          <p:cNvCxnSpPr>
            <a:cxnSpLocks/>
          </p:cNvCxnSpPr>
          <p:nvPr/>
        </p:nvCxnSpPr>
        <p:spPr>
          <a:xfrm flipH="1">
            <a:off x="2632953" y="4079992"/>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861524ED-FD9A-9B79-78F3-5FCF18E20A63}"/>
              </a:ext>
            </a:extLst>
          </p:cNvPr>
          <p:cNvCxnSpPr/>
          <p:nvPr/>
        </p:nvCxnSpPr>
        <p:spPr>
          <a:xfrm>
            <a:off x="5535038" y="3907274"/>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E3688C2-EF4E-4DEC-D541-1626561CD1A7}"/>
              </a:ext>
            </a:extLst>
          </p:cNvPr>
          <p:cNvCxnSpPr>
            <a:cxnSpLocks/>
          </p:cNvCxnSpPr>
          <p:nvPr/>
        </p:nvCxnSpPr>
        <p:spPr>
          <a:xfrm flipH="1">
            <a:off x="5515583" y="4079992"/>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AE76DE43-D3F6-3F56-0786-039EC0182B5A}"/>
              </a:ext>
            </a:extLst>
          </p:cNvPr>
          <p:cNvSpPr txBox="1">
            <a:spLocks/>
          </p:cNvSpPr>
          <p:nvPr/>
        </p:nvSpPr>
        <p:spPr>
          <a:xfrm>
            <a:off x="1891485" y="777951"/>
            <a:ext cx="5189762" cy="6180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err="1">
                <a:solidFill>
                  <a:schemeClr val="accent5">
                    <a:lumMod val="75000"/>
                  </a:schemeClr>
                </a:solidFill>
              </a:rPr>
              <a:t>Thời</a:t>
            </a:r>
            <a:r>
              <a:rPr lang="en-US" sz="2800" dirty="0">
                <a:solidFill>
                  <a:schemeClr val="accent5">
                    <a:lumMod val="75000"/>
                  </a:schemeClr>
                </a:solidFill>
              </a:rPr>
              <a:t> </a:t>
            </a:r>
            <a:r>
              <a:rPr lang="en-US" sz="2800" dirty="0" err="1">
                <a:solidFill>
                  <a:schemeClr val="accent5">
                    <a:lumMod val="75000"/>
                  </a:schemeClr>
                </a:solidFill>
              </a:rPr>
              <a:t>gian</a:t>
            </a:r>
            <a:r>
              <a:rPr lang="en-US" sz="2800" dirty="0">
                <a:solidFill>
                  <a:schemeClr val="accent5">
                    <a:lumMod val="75000"/>
                  </a:schemeClr>
                </a:solidFill>
              </a:rPr>
              <a:t> </a:t>
            </a:r>
            <a:r>
              <a:rPr lang="en-US" sz="2800" dirty="0" err="1">
                <a:solidFill>
                  <a:schemeClr val="accent5">
                    <a:lumMod val="75000"/>
                  </a:schemeClr>
                </a:solidFill>
              </a:rPr>
              <a:t>hoạt</a:t>
            </a:r>
            <a:r>
              <a:rPr lang="en-US" sz="2800" dirty="0">
                <a:solidFill>
                  <a:schemeClr val="accent5">
                    <a:lumMod val="75000"/>
                  </a:schemeClr>
                </a:solidFill>
              </a:rPr>
              <a:t> </a:t>
            </a:r>
            <a:r>
              <a:rPr lang="en-US" sz="2800" dirty="0" err="1">
                <a:solidFill>
                  <a:schemeClr val="accent5">
                    <a:lumMod val="75000"/>
                  </a:schemeClr>
                </a:solidFill>
              </a:rPr>
              <a:t>động</a:t>
            </a:r>
            <a:r>
              <a:rPr lang="en-US" sz="2800" dirty="0">
                <a:solidFill>
                  <a:schemeClr val="accent5">
                    <a:lumMod val="75000"/>
                  </a:schemeClr>
                </a:solidFill>
              </a:rPr>
              <a:t>: 5 </a:t>
            </a:r>
            <a:r>
              <a:rPr lang="en-US" sz="2800" dirty="0" err="1">
                <a:solidFill>
                  <a:schemeClr val="accent5">
                    <a:lumMod val="75000"/>
                  </a:schemeClr>
                </a:solidFill>
              </a:rPr>
              <a:t>phút</a:t>
            </a:r>
            <a:endParaRPr lang="en-US" sz="2800" dirty="0">
              <a:solidFill>
                <a:schemeClr val="accent5">
                  <a:lumMod val="75000"/>
                </a:schemeClr>
              </a:solidFill>
            </a:endParaRPr>
          </a:p>
        </p:txBody>
      </p:sp>
    </p:spTree>
    <p:extLst>
      <p:ext uri="{BB962C8B-B14F-4D97-AF65-F5344CB8AC3E}">
        <p14:creationId xmlns:p14="http://schemas.microsoft.com/office/powerpoint/2010/main" val="134233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AB1089E-A537-2F55-D97A-0AAA59FA7D41}"/>
              </a:ext>
            </a:extLst>
          </p:cNvPr>
          <p:cNvSpPr/>
          <p:nvPr/>
        </p:nvSpPr>
        <p:spPr>
          <a:xfrm>
            <a:off x="1264509" y="169351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N1</a:t>
            </a:r>
          </a:p>
        </p:txBody>
      </p:sp>
      <p:sp>
        <p:nvSpPr>
          <p:cNvPr id="12" name="Rectangle: Diagonal Corners Snipped 11">
            <a:extLst>
              <a:ext uri="{FF2B5EF4-FFF2-40B4-BE49-F238E27FC236}">
                <a16:creationId xmlns:a16="http://schemas.microsoft.com/office/drawing/2014/main" id="{0DD0A881-E3B2-1D54-4FA6-FB444FF3D152}"/>
              </a:ext>
            </a:extLst>
          </p:cNvPr>
          <p:cNvSpPr/>
          <p:nvPr/>
        </p:nvSpPr>
        <p:spPr>
          <a:xfrm rot="288771">
            <a:off x="1828734" y="225759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Snipped 12">
            <a:extLst>
              <a:ext uri="{FF2B5EF4-FFF2-40B4-BE49-F238E27FC236}">
                <a16:creationId xmlns:a16="http://schemas.microsoft.com/office/drawing/2014/main" id="{24ADFFB6-83A1-B3FB-6EF8-2F1D61BA80EA}"/>
              </a:ext>
            </a:extLst>
          </p:cNvPr>
          <p:cNvSpPr/>
          <p:nvPr/>
        </p:nvSpPr>
        <p:spPr>
          <a:xfrm>
            <a:off x="1152031" y="157370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Snipped 13">
            <a:extLst>
              <a:ext uri="{FF2B5EF4-FFF2-40B4-BE49-F238E27FC236}">
                <a16:creationId xmlns:a16="http://schemas.microsoft.com/office/drawing/2014/main" id="{74B5C8DE-F157-8052-F2D5-A0DB87160876}"/>
              </a:ext>
            </a:extLst>
          </p:cNvPr>
          <p:cNvSpPr/>
          <p:nvPr/>
        </p:nvSpPr>
        <p:spPr>
          <a:xfrm rot="5400000">
            <a:off x="1153466" y="2251682"/>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Snipped 14">
            <a:extLst>
              <a:ext uri="{FF2B5EF4-FFF2-40B4-BE49-F238E27FC236}">
                <a16:creationId xmlns:a16="http://schemas.microsoft.com/office/drawing/2014/main" id="{B6CA3A78-8529-F7FD-7056-A9F4253A061F}"/>
              </a:ext>
            </a:extLst>
          </p:cNvPr>
          <p:cNvSpPr/>
          <p:nvPr/>
        </p:nvSpPr>
        <p:spPr>
          <a:xfrm rot="8035299">
            <a:off x="1010008" y="1913542"/>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Snipped 15">
            <a:extLst>
              <a:ext uri="{FF2B5EF4-FFF2-40B4-BE49-F238E27FC236}">
                <a16:creationId xmlns:a16="http://schemas.microsoft.com/office/drawing/2014/main" id="{4058766E-84A4-7A48-4C09-6EB493A0D749}"/>
              </a:ext>
            </a:extLst>
          </p:cNvPr>
          <p:cNvSpPr/>
          <p:nvPr/>
        </p:nvSpPr>
        <p:spPr>
          <a:xfrm rot="8032057">
            <a:off x="1972567" y="1915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Snipped 16">
            <a:extLst>
              <a:ext uri="{FF2B5EF4-FFF2-40B4-BE49-F238E27FC236}">
                <a16:creationId xmlns:a16="http://schemas.microsoft.com/office/drawing/2014/main" id="{AC374121-78DB-52A4-1E42-78340D4EE530}"/>
              </a:ext>
            </a:extLst>
          </p:cNvPr>
          <p:cNvSpPr/>
          <p:nvPr/>
        </p:nvSpPr>
        <p:spPr>
          <a:xfrm rot="2559764">
            <a:off x="1485964" y="2387707"/>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Snipped 17">
            <a:extLst>
              <a:ext uri="{FF2B5EF4-FFF2-40B4-BE49-F238E27FC236}">
                <a16:creationId xmlns:a16="http://schemas.microsoft.com/office/drawing/2014/main" id="{04C4C9C6-07AC-2F09-EFCB-1A32B5B38B69}"/>
              </a:ext>
            </a:extLst>
          </p:cNvPr>
          <p:cNvSpPr/>
          <p:nvPr/>
        </p:nvSpPr>
        <p:spPr>
          <a:xfrm rot="2559764">
            <a:off x="1485964" y="1439374"/>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Snipped 18">
            <a:extLst>
              <a:ext uri="{FF2B5EF4-FFF2-40B4-BE49-F238E27FC236}">
                <a16:creationId xmlns:a16="http://schemas.microsoft.com/office/drawing/2014/main" id="{8C3CBD06-A217-9CC5-A514-A3145E02595E}"/>
              </a:ext>
            </a:extLst>
          </p:cNvPr>
          <p:cNvSpPr/>
          <p:nvPr/>
        </p:nvSpPr>
        <p:spPr>
          <a:xfrm rot="16030631">
            <a:off x="1841744" y="156381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2F4100-65A6-D413-7700-7500C10031B7}"/>
              </a:ext>
            </a:extLst>
          </p:cNvPr>
          <p:cNvSpPr/>
          <p:nvPr/>
        </p:nvSpPr>
        <p:spPr>
          <a:xfrm>
            <a:off x="4014475" y="1693519"/>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N3</a:t>
            </a:r>
          </a:p>
        </p:txBody>
      </p:sp>
      <p:sp>
        <p:nvSpPr>
          <p:cNvPr id="21" name="Rectangle: Diagonal Corners Snipped 20">
            <a:extLst>
              <a:ext uri="{FF2B5EF4-FFF2-40B4-BE49-F238E27FC236}">
                <a16:creationId xmlns:a16="http://schemas.microsoft.com/office/drawing/2014/main" id="{E63A0444-28EC-1A96-AE10-99EB9F796EF4}"/>
              </a:ext>
            </a:extLst>
          </p:cNvPr>
          <p:cNvSpPr/>
          <p:nvPr/>
        </p:nvSpPr>
        <p:spPr>
          <a:xfrm rot="288771">
            <a:off x="4578700" y="225759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Snipped 21">
            <a:extLst>
              <a:ext uri="{FF2B5EF4-FFF2-40B4-BE49-F238E27FC236}">
                <a16:creationId xmlns:a16="http://schemas.microsoft.com/office/drawing/2014/main" id="{93600740-7DC2-8DDC-00BB-0ACBA59B5AAA}"/>
              </a:ext>
            </a:extLst>
          </p:cNvPr>
          <p:cNvSpPr/>
          <p:nvPr/>
        </p:nvSpPr>
        <p:spPr>
          <a:xfrm>
            <a:off x="3901997" y="157370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Snipped 22">
            <a:extLst>
              <a:ext uri="{FF2B5EF4-FFF2-40B4-BE49-F238E27FC236}">
                <a16:creationId xmlns:a16="http://schemas.microsoft.com/office/drawing/2014/main" id="{335BA936-0915-6E01-B6E4-9CB705D14398}"/>
              </a:ext>
            </a:extLst>
          </p:cNvPr>
          <p:cNvSpPr/>
          <p:nvPr/>
        </p:nvSpPr>
        <p:spPr>
          <a:xfrm rot="5400000">
            <a:off x="3903432" y="225168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Snipped 23">
            <a:extLst>
              <a:ext uri="{FF2B5EF4-FFF2-40B4-BE49-F238E27FC236}">
                <a16:creationId xmlns:a16="http://schemas.microsoft.com/office/drawing/2014/main" id="{29C0CFD8-E231-2A96-71AC-E5F79A7EB3B4}"/>
              </a:ext>
            </a:extLst>
          </p:cNvPr>
          <p:cNvSpPr/>
          <p:nvPr/>
        </p:nvSpPr>
        <p:spPr>
          <a:xfrm rot="8035299">
            <a:off x="3759974" y="191354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Snipped 24">
            <a:extLst>
              <a:ext uri="{FF2B5EF4-FFF2-40B4-BE49-F238E27FC236}">
                <a16:creationId xmlns:a16="http://schemas.microsoft.com/office/drawing/2014/main" id="{EDEBA3F9-AF64-0D13-62CC-EE1118D5D8A1}"/>
              </a:ext>
            </a:extLst>
          </p:cNvPr>
          <p:cNvSpPr/>
          <p:nvPr/>
        </p:nvSpPr>
        <p:spPr>
          <a:xfrm rot="8032057">
            <a:off x="4722533" y="191521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Snipped 25">
            <a:extLst>
              <a:ext uri="{FF2B5EF4-FFF2-40B4-BE49-F238E27FC236}">
                <a16:creationId xmlns:a16="http://schemas.microsoft.com/office/drawing/2014/main" id="{1E4E23A2-6545-0B1F-7923-CA43221DBE0D}"/>
              </a:ext>
            </a:extLst>
          </p:cNvPr>
          <p:cNvSpPr/>
          <p:nvPr/>
        </p:nvSpPr>
        <p:spPr>
          <a:xfrm rot="2559764">
            <a:off x="4235930" y="2387707"/>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Diagonal Corners Snipped 26">
            <a:extLst>
              <a:ext uri="{FF2B5EF4-FFF2-40B4-BE49-F238E27FC236}">
                <a16:creationId xmlns:a16="http://schemas.microsoft.com/office/drawing/2014/main" id="{5ECB40F3-4A44-8814-2A36-8CD084B9DEDA}"/>
              </a:ext>
            </a:extLst>
          </p:cNvPr>
          <p:cNvSpPr/>
          <p:nvPr/>
        </p:nvSpPr>
        <p:spPr>
          <a:xfrm rot="2559764">
            <a:off x="4235930" y="1439374"/>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Snipped 27">
            <a:extLst>
              <a:ext uri="{FF2B5EF4-FFF2-40B4-BE49-F238E27FC236}">
                <a16:creationId xmlns:a16="http://schemas.microsoft.com/office/drawing/2014/main" id="{97556256-0A02-064C-9C67-4A8E73B0FD0C}"/>
              </a:ext>
            </a:extLst>
          </p:cNvPr>
          <p:cNvSpPr/>
          <p:nvPr/>
        </p:nvSpPr>
        <p:spPr>
          <a:xfrm rot="16030631">
            <a:off x="4591710" y="156381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70457A0-5551-44AB-50DA-AC39EABCD716}"/>
              </a:ext>
            </a:extLst>
          </p:cNvPr>
          <p:cNvSpPr/>
          <p:nvPr/>
        </p:nvSpPr>
        <p:spPr>
          <a:xfrm>
            <a:off x="6852758" y="1693518"/>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N5</a:t>
            </a:r>
          </a:p>
        </p:txBody>
      </p:sp>
      <p:sp>
        <p:nvSpPr>
          <p:cNvPr id="30" name="Rectangle: Diagonal Corners Snipped 29">
            <a:extLst>
              <a:ext uri="{FF2B5EF4-FFF2-40B4-BE49-F238E27FC236}">
                <a16:creationId xmlns:a16="http://schemas.microsoft.com/office/drawing/2014/main" id="{3C155EA3-1908-50C3-0DC3-A19A7198BBC6}"/>
              </a:ext>
            </a:extLst>
          </p:cNvPr>
          <p:cNvSpPr/>
          <p:nvPr/>
        </p:nvSpPr>
        <p:spPr>
          <a:xfrm rot="288771">
            <a:off x="7416983" y="2257589"/>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Snipped 30">
            <a:extLst>
              <a:ext uri="{FF2B5EF4-FFF2-40B4-BE49-F238E27FC236}">
                <a16:creationId xmlns:a16="http://schemas.microsoft.com/office/drawing/2014/main" id="{C73CBF59-31D8-97AB-04C2-94758E6C569C}"/>
              </a:ext>
            </a:extLst>
          </p:cNvPr>
          <p:cNvSpPr/>
          <p:nvPr/>
        </p:nvSpPr>
        <p:spPr>
          <a:xfrm>
            <a:off x="6740280" y="1573703"/>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Snipped 31">
            <a:extLst>
              <a:ext uri="{FF2B5EF4-FFF2-40B4-BE49-F238E27FC236}">
                <a16:creationId xmlns:a16="http://schemas.microsoft.com/office/drawing/2014/main" id="{A71B0E56-E4B9-93BF-B7E0-183DAD110B19}"/>
              </a:ext>
            </a:extLst>
          </p:cNvPr>
          <p:cNvSpPr/>
          <p:nvPr/>
        </p:nvSpPr>
        <p:spPr>
          <a:xfrm rot="5400000">
            <a:off x="6741715" y="225168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Snipped 32">
            <a:extLst>
              <a:ext uri="{FF2B5EF4-FFF2-40B4-BE49-F238E27FC236}">
                <a16:creationId xmlns:a16="http://schemas.microsoft.com/office/drawing/2014/main" id="{75D51D38-467E-6C01-0199-D922F01EE619}"/>
              </a:ext>
            </a:extLst>
          </p:cNvPr>
          <p:cNvSpPr/>
          <p:nvPr/>
        </p:nvSpPr>
        <p:spPr>
          <a:xfrm rot="8035299">
            <a:off x="6598257" y="191354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Diagonal Corners Snipped 33">
            <a:extLst>
              <a:ext uri="{FF2B5EF4-FFF2-40B4-BE49-F238E27FC236}">
                <a16:creationId xmlns:a16="http://schemas.microsoft.com/office/drawing/2014/main" id="{A8DD9F95-6AC7-3A28-6E58-C1D257BDE7E3}"/>
              </a:ext>
            </a:extLst>
          </p:cNvPr>
          <p:cNvSpPr/>
          <p:nvPr/>
        </p:nvSpPr>
        <p:spPr>
          <a:xfrm rot="8032057">
            <a:off x="7560816" y="1915209"/>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Snipped 34">
            <a:extLst>
              <a:ext uri="{FF2B5EF4-FFF2-40B4-BE49-F238E27FC236}">
                <a16:creationId xmlns:a16="http://schemas.microsoft.com/office/drawing/2014/main" id="{F13B326A-C82E-2E0C-5641-319C9A991C04}"/>
              </a:ext>
            </a:extLst>
          </p:cNvPr>
          <p:cNvSpPr/>
          <p:nvPr/>
        </p:nvSpPr>
        <p:spPr>
          <a:xfrm rot="2559764">
            <a:off x="7074213" y="238770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Snipped 35">
            <a:extLst>
              <a:ext uri="{FF2B5EF4-FFF2-40B4-BE49-F238E27FC236}">
                <a16:creationId xmlns:a16="http://schemas.microsoft.com/office/drawing/2014/main" id="{7F5C0975-AFB5-9D33-11CE-872F129DD679}"/>
              </a:ext>
            </a:extLst>
          </p:cNvPr>
          <p:cNvSpPr/>
          <p:nvPr/>
        </p:nvSpPr>
        <p:spPr>
          <a:xfrm rot="2559764">
            <a:off x="7074213" y="1439373"/>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Diagonal Corners Snipped 36">
            <a:extLst>
              <a:ext uri="{FF2B5EF4-FFF2-40B4-BE49-F238E27FC236}">
                <a16:creationId xmlns:a16="http://schemas.microsoft.com/office/drawing/2014/main" id="{271D8666-944F-3B44-4674-892A59A5CCBE}"/>
              </a:ext>
            </a:extLst>
          </p:cNvPr>
          <p:cNvSpPr/>
          <p:nvPr/>
        </p:nvSpPr>
        <p:spPr>
          <a:xfrm rot="16030631">
            <a:off x="7429993" y="1563814"/>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5F892DD-5BA9-D2ED-F4C7-4DAC36F848F6}"/>
              </a:ext>
            </a:extLst>
          </p:cNvPr>
          <p:cNvSpPr/>
          <p:nvPr/>
        </p:nvSpPr>
        <p:spPr>
          <a:xfrm>
            <a:off x="437322" y="445906"/>
            <a:ext cx="8269356" cy="4505739"/>
          </a:xfrm>
          <a:prstGeom prst="rect">
            <a:avLst/>
          </a:prstGeom>
          <a:no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ABCDC772-3FBA-139E-154A-C5386BC017CC}"/>
              </a:ext>
            </a:extLst>
          </p:cNvPr>
          <p:cNvSpPr txBox="1">
            <a:spLocks/>
          </p:cNvSpPr>
          <p:nvPr/>
        </p:nvSpPr>
        <p:spPr>
          <a:xfrm>
            <a:off x="1977119" y="136891"/>
            <a:ext cx="5189762" cy="618031"/>
          </a:xfrm>
          <a:prstGeom prst="rect">
            <a:avLst/>
          </a:prstGeom>
          <a:solidFill>
            <a:schemeClr val="tx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a:solidFill>
                  <a:srgbClr val="002060"/>
                </a:solidFill>
              </a:rPr>
              <a:t>VÒNG 2: NHÓM MẢNH GHÉP</a:t>
            </a:r>
          </a:p>
        </p:txBody>
      </p:sp>
      <p:sp>
        <p:nvSpPr>
          <p:cNvPr id="69" name="Oval 68">
            <a:extLst>
              <a:ext uri="{FF2B5EF4-FFF2-40B4-BE49-F238E27FC236}">
                <a16:creationId xmlns:a16="http://schemas.microsoft.com/office/drawing/2014/main" id="{6EF9B57A-E7B3-7C21-84D9-3FE17D2FCF57}"/>
              </a:ext>
            </a:extLst>
          </p:cNvPr>
          <p:cNvSpPr/>
          <p:nvPr/>
        </p:nvSpPr>
        <p:spPr>
          <a:xfrm>
            <a:off x="1282080" y="360991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N2</a:t>
            </a:r>
          </a:p>
        </p:txBody>
      </p:sp>
      <p:sp>
        <p:nvSpPr>
          <p:cNvPr id="70" name="Rectangle: Diagonal Corners Snipped 69">
            <a:extLst>
              <a:ext uri="{FF2B5EF4-FFF2-40B4-BE49-F238E27FC236}">
                <a16:creationId xmlns:a16="http://schemas.microsoft.com/office/drawing/2014/main" id="{90546B82-76DC-8BB7-9AAC-41A248C4ABC7}"/>
              </a:ext>
            </a:extLst>
          </p:cNvPr>
          <p:cNvSpPr/>
          <p:nvPr/>
        </p:nvSpPr>
        <p:spPr>
          <a:xfrm rot="288771">
            <a:off x="1846305" y="417398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Diagonal Corners Snipped 70">
            <a:extLst>
              <a:ext uri="{FF2B5EF4-FFF2-40B4-BE49-F238E27FC236}">
                <a16:creationId xmlns:a16="http://schemas.microsoft.com/office/drawing/2014/main" id="{298664BC-1356-B1B9-FEFD-3B4C2E3F334C}"/>
              </a:ext>
            </a:extLst>
          </p:cNvPr>
          <p:cNvSpPr/>
          <p:nvPr/>
        </p:nvSpPr>
        <p:spPr>
          <a:xfrm>
            <a:off x="1169602" y="349009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Diagonal Corners Snipped 71">
            <a:extLst>
              <a:ext uri="{FF2B5EF4-FFF2-40B4-BE49-F238E27FC236}">
                <a16:creationId xmlns:a16="http://schemas.microsoft.com/office/drawing/2014/main" id="{70AF77FE-73D7-F94C-0C6D-B2AFE1F3EB68}"/>
              </a:ext>
            </a:extLst>
          </p:cNvPr>
          <p:cNvSpPr/>
          <p:nvPr/>
        </p:nvSpPr>
        <p:spPr>
          <a:xfrm rot="5400000">
            <a:off x="1171037" y="4168077"/>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Diagonal Corners Snipped 72">
            <a:extLst>
              <a:ext uri="{FF2B5EF4-FFF2-40B4-BE49-F238E27FC236}">
                <a16:creationId xmlns:a16="http://schemas.microsoft.com/office/drawing/2014/main" id="{95670687-9F9E-F54B-AF5B-A89AEBDC8222}"/>
              </a:ext>
            </a:extLst>
          </p:cNvPr>
          <p:cNvSpPr/>
          <p:nvPr/>
        </p:nvSpPr>
        <p:spPr>
          <a:xfrm rot="8035299">
            <a:off x="1027579" y="3829937"/>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Diagonal Corners Snipped 73">
            <a:extLst>
              <a:ext uri="{FF2B5EF4-FFF2-40B4-BE49-F238E27FC236}">
                <a16:creationId xmlns:a16="http://schemas.microsoft.com/office/drawing/2014/main" id="{EA85D783-F5E2-7886-2F1D-FE27C7CA89EC}"/>
              </a:ext>
            </a:extLst>
          </p:cNvPr>
          <p:cNvSpPr/>
          <p:nvPr/>
        </p:nvSpPr>
        <p:spPr>
          <a:xfrm rot="8032057">
            <a:off x="1990138" y="3831605"/>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Diagonal Corners Snipped 74">
            <a:extLst>
              <a:ext uri="{FF2B5EF4-FFF2-40B4-BE49-F238E27FC236}">
                <a16:creationId xmlns:a16="http://schemas.microsoft.com/office/drawing/2014/main" id="{89683508-A923-EA16-53F7-528BC2556D26}"/>
              </a:ext>
            </a:extLst>
          </p:cNvPr>
          <p:cNvSpPr/>
          <p:nvPr/>
        </p:nvSpPr>
        <p:spPr>
          <a:xfrm rot="2559764">
            <a:off x="1503535" y="4304102"/>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Diagonal Corners Snipped 75">
            <a:extLst>
              <a:ext uri="{FF2B5EF4-FFF2-40B4-BE49-F238E27FC236}">
                <a16:creationId xmlns:a16="http://schemas.microsoft.com/office/drawing/2014/main" id="{EB65CC1B-F33A-33EA-0724-F8A9AAA47140}"/>
              </a:ext>
            </a:extLst>
          </p:cNvPr>
          <p:cNvSpPr/>
          <p:nvPr/>
        </p:nvSpPr>
        <p:spPr>
          <a:xfrm rot="2559764">
            <a:off x="1503535" y="3355769"/>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Diagonal Corners Snipped 76">
            <a:extLst>
              <a:ext uri="{FF2B5EF4-FFF2-40B4-BE49-F238E27FC236}">
                <a16:creationId xmlns:a16="http://schemas.microsoft.com/office/drawing/2014/main" id="{F4C752A3-6E0C-D8A1-A0CB-FCCFE84DB331}"/>
              </a:ext>
            </a:extLst>
          </p:cNvPr>
          <p:cNvSpPr/>
          <p:nvPr/>
        </p:nvSpPr>
        <p:spPr>
          <a:xfrm rot="16030631">
            <a:off x="1859315" y="3480210"/>
            <a:ext cx="335302" cy="338171"/>
          </a:xfrm>
          <a:prstGeom prst="snip2DiagRect">
            <a:avLst>
              <a:gd name="adj1" fmla="val 18845"/>
              <a:gd name="adj2"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FA3BEB4-98C1-74E9-08B2-826DF936DBAC}"/>
              </a:ext>
            </a:extLst>
          </p:cNvPr>
          <p:cNvSpPr/>
          <p:nvPr/>
        </p:nvSpPr>
        <p:spPr>
          <a:xfrm>
            <a:off x="4032046" y="3609914"/>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N4</a:t>
            </a:r>
          </a:p>
        </p:txBody>
      </p:sp>
      <p:sp>
        <p:nvSpPr>
          <p:cNvPr id="79" name="Rectangle: Diagonal Corners Snipped 78">
            <a:extLst>
              <a:ext uri="{FF2B5EF4-FFF2-40B4-BE49-F238E27FC236}">
                <a16:creationId xmlns:a16="http://schemas.microsoft.com/office/drawing/2014/main" id="{2531B3F2-307D-D6D7-EF6C-4DE6C1D8BC4F}"/>
              </a:ext>
            </a:extLst>
          </p:cNvPr>
          <p:cNvSpPr/>
          <p:nvPr/>
        </p:nvSpPr>
        <p:spPr>
          <a:xfrm rot="288771">
            <a:off x="4596271" y="417398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Diagonal Corners Snipped 79">
            <a:extLst>
              <a:ext uri="{FF2B5EF4-FFF2-40B4-BE49-F238E27FC236}">
                <a16:creationId xmlns:a16="http://schemas.microsoft.com/office/drawing/2014/main" id="{6F50FE06-0253-0934-F4F9-A7BE060C87FA}"/>
              </a:ext>
            </a:extLst>
          </p:cNvPr>
          <p:cNvSpPr/>
          <p:nvPr/>
        </p:nvSpPr>
        <p:spPr>
          <a:xfrm>
            <a:off x="3919568" y="3490099"/>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Diagonal Corners Snipped 80">
            <a:extLst>
              <a:ext uri="{FF2B5EF4-FFF2-40B4-BE49-F238E27FC236}">
                <a16:creationId xmlns:a16="http://schemas.microsoft.com/office/drawing/2014/main" id="{8A553E2A-0143-54BC-65CD-8B3558EC28AE}"/>
              </a:ext>
            </a:extLst>
          </p:cNvPr>
          <p:cNvSpPr/>
          <p:nvPr/>
        </p:nvSpPr>
        <p:spPr>
          <a:xfrm rot="5400000">
            <a:off x="3921003" y="4168077"/>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Diagonal Corners Snipped 81">
            <a:extLst>
              <a:ext uri="{FF2B5EF4-FFF2-40B4-BE49-F238E27FC236}">
                <a16:creationId xmlns:a16="http://schemas.microsoft.com/office/drawing/2014/main" id="{296CEEC1-86BA-A4BD-9FB4-F428087AF22C}"/>
              </a:ext>
            </a:extLst>
          </p:cNvPr>
          <p:cNvSpPr/>
          <p:nvPr/>
        </p:nvSpPr>
        <p:spPr>
          <a:xfrm rot="8035299">
            <a:off x="3777545" y="3829937"/>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Diagonal Corners Snipped 82">
            <a:extLst>
              <a:ext uri="{FF2B5EF4-FFF2-40B4-BE49-F238E27FC236}">
                <a16:creationId xmlns:a16="http://schemas.microsoft.com/office/drawing/2014/main" id="{7ADC6AB4-F764-3CBD-029F-878B6F24A470}"/>
              </a:ext>
            </a:extLst>
          </p:cNvPr>
          <p:cNvSpPr/>
          <p:nvPr/>
        </p:nvSpPr>
        <p:spPr>
          <a:xfrm rot="8032057">
            <a:off x="4740104" y="3831605"/>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Diagonal Corners Snipped 83">
            <a:extLst>
              <a:ext uri="{FF2B5EF4-FFF2-40B4-BE49-F238E27FC236}">
                <a16:creationId xmlns:a16="http://schemas.microsoft.com/office/drawing/2014/main" id="{F2518528-F039-9E04-55E0-97353EAA5D15}"/>
              </a:ext>
            </a:extLst>
          </p:cNvPr>
          <p:cNvSpPr/>
          <p:nvPr/>
        </p:nvSpPr>
        <p:spPr>
          <a:xfrm rot="2559764">
            <a:off x="4253501" y="4304102"/>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Diagonal Corners Snipped 84">
            <a:extLst>
              <a:ext uri="{FF2B5EF4-FFF2-40B4-BE49-F238E27FC236}">
                <a16:creationId xmlns:a16="http://schemas.microsoft.com/office/drawing/2014/main" id="{58B5499A-DA93-1D22-E787-F770AA44F9AC}"/>
              </a:ext>
            </a:extLst>
          </p:cNvPr>
          <p:cNvSpPr/>
          <p:nvPr/>
        </p:nvSpPr>
        <p:spPr>
          <a:xfrm rot="2559764">
            <a:off x="4253501" y="3355769"/>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Diagonal Corners Snipped 85">
            <a:extLst>
              <a:ext uri="{FF2B5EF4-FFF2-40B4-BE49-F238E27FC236}">
                <a16:creationId xmlns:a16="http://schemas.microsoft.com/office/drawing/2014/main" id="{334246A7-28CF-E021-49AA-BFE72120FAE7}"/>
              </a:ext>
            </a:extLst>
          </p:cNvPr>
          <p:cNvSpPr/>
          <p:nvPr/>
        </p:nvSpPr>
        <p:spPr>
          <a:xfrm rot="16030631">
            <a:off x="4609281" y="3480210"/>
            <a:ext cx="335302" cy="338171"/>
          </a:xfrm>
          <a:prstGeom prst="snip2DiagRect">
            <a:avLst>
              <a:gd name="adj1" fmla="val 18845"/>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6CB099-A89A-9402-1CB9-B040A17E792F}"/>
              </a:ext>
            </a:extLst>
          </p:cNvPr>
          <p:cNvSpPr/>
          <p:nvPr/>
        </p:nvSpPr>
        <p:spPr>
          <a:xfrm>
            <a:off x="6870329" y="3609913"/>
            <a:ext cx="778213" cy="77821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N6</a:t>
            </a:r>
          </a:p>
        </p:txBody>
      </p:sp>
      <p:sp>
        <p:nvSpPr>
          <p:cNvPr id="88" name="Rectangle: Diagonal Corners Snipped 87">
            <a:extLst>
              <a:ext uri="{FF2B5EF4-FFF2-40B4-BE49-F238E27FC236}">
                <a16:creationId xmlns:a16="http://schemas.microsoft.com/office/drawing/2014/main" id="{5F4CB55C-5097-AB9F-9741-250F55CD3EF6}"/>
              </a:ext>
            </a:extLst>
          </p:cNvPr>
          <p:cNvSpPr/>
          <p:nvPr/>
        </p:nvSpPr>
        <p:spPr>
          <a:xfrm rot="288771">
            <a:off x="7434554" y="4173984"/>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Diagonal Corners Snipped 88">
            <a:extLst>
              <a:ext uri="{FF2B5EF4-FFF2-40B4-BE49-F238E27FC236}">
                <a16:creationId xmlns:a16="http://schemas.microsoft.com/office/drawing/2014/main" id="{69615D16-C0CE-8358-7E58-49516BB7F8EF}"/>
              </a:ext>
            </a:extLst>
          </p:cNvPr>
          <p:cNvSpPr/>
          <p:nvPr/>
        </p:nvSpPr>
        <p:spPr>
          <a:xfrm>
            <a:off x="6757851" y="3490098"/>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Diagonal Corners Snipped 89">
            <a:extLst>
              <a:ext uri="{FF2B5EF4-FFF2-40B4-BE49-F238E27FC236}">
                <a16:creationId xmlns:a16="http://schemas.microsoft.com/office/drawing/2014/main" id="{CE20EBEB-E7BA-5D58-59FE-29DFD2191B11}"/>
              </a:ext>
            </a:extLst>
          </p:cNvPr>
          <p:cNvSpPr/>
          <p:nvPr/>
        </p:nvSpPr>
        <p:spPr>
          <a:xfrm rot="5400000">
            <a:off x="6759286" y="416807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Diagonal Corners Snipped 90">
            <a:extLst>
              <a:ext uri="{FF2B5EF4-FFF2-40B4-BE49-F238E27FC236}">
                <a16:creationId xmlns:a16="http://schemas.microsoft.com/office/drawing/2014/main" id="{21705261-72F2-6197-F83A-506D082DE6DD}"/>
              </a:ext>
            </a:extLst>
          </p:cNvPr>
          <p:cNvSpPr/>
          <p:nvPr/>
        </p:nvSpPr>
        <p:spPr>
          <a:xfrm rot="8035299">
            <a:off x="6615828" y="3829936"/>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Diagonal Corners Snipped 91">
            <a:extLst>
              <a:ext uri="{FF2B5EF4-FFF2-40B4-BE49-F238E27FC236}">
                <a16:creationId xmlns:a16="http://schemas.microsoft.com/office/drawing/2014/main" id="{E66121A6-951D-6269-4C1D-88A399F6DBA0}"/>
              </a:ext>
            </a:extLst>
          </p:cNvPr>
          <p:cNvSpPr/>
          <p:nvPr/>
        </p:nvSpPr>
        <p:spPr>
          <a:xfrm rot="8032057">
            <a:off x="7578387" y="3831604"/>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Diagonal Corners Snipped 92">
            <a:extLst>
              <a:ext uri="{FF2B5EF4-FFF2-40B4-BE49-F238E27FC236}">
                <a16:creationId xmlns:a16="http://schemas.microsoft.com/office/drawing/2014/main" id="{CB5B0EC5-753A-D2C1-39EE-320584F8F7EF}"/>
              </a:ext>
            </a:extLst>
          </p:cNvPr>
          <p:cNvSpPr/>
          <p:nvPr/>
        </p:nvSpPr>
        <p:spPr>
          <a:xfrm rot="2559764">
            <a:off x="7091784" y="4304101"/>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Diagonal Corners Snipped 93">
            <a:extLst>
              <a:ext uri="{FF2B5EF4-FFF2-40B4-BE49-F238E27FC236}">
                <a16:creationId xmlns:a16="http://schemas.microsoft.com/office/drawing/2014/main" id="{9048D5C4-E7E2-9845-CA67-AAD9AFC0D499}"/>
              </a:ext>
            </a:extLst>
          </p:cNvPr>
          <p:cNvSpPr/>
          <p:nvPr/>
        </p:nvSpPr>
        <p:spPr>
          <a:xfrm rot="2559764">
            <a:off x="7091784" y="3355768"/>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Diagonal Corners Snipped 94">
            <a:extLst>
              <a:ext uri="{FF2B5EF4-FFF2-40B4-BE49-F238E27FC236}">
                <a16:creationId xmlns:a16="http://schemas.microsoft.com/office/drawing/2014/main" id="{8848604F-4E96-81F1-D10D-484AF92D5B58}"/>
              </a:ext>
            </a:extLst>
          </p:cNvPr>
          <p:cNvSpPr/>
          <p:nvPr/>
        </p:nvSpPr>
        <p:spPr>
          <a:xfrm rot="16030631">
            <a:off x="7447564" y="3480209"/>
            <a:ext cx="335302" cy="338171"/>
          </a:xfrm>
          <a:prstGeom prst="snip2DiagRect">
            <a:avLst>
              <a:gd name="adj1" fmla="val 18845"/>
              <a:gd name="adj2"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DBB632E-C0A2-CEA1-3515-4AB27DC2F7A5}"/>
              </a:ext>
            </a:extLst>
          </p:cNvPr>
          <p:cNvCxnSpPr/>
          <p:nvPr/>
        </p:nvCxnSpPr>
        <p:spPr>
          <a:xfrm>
            <a:off x="2632953" y="2003895"/>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1D627F5-2F66-F597-8D72-FB5D6F0383F9}"/>
              </a:ext>
            </a:extLst>
          </p:cNvPr>
          <p:cNvCxnSpPr>
            <a:cxnSpLocks/>
          </p:cNvCxnSpPr>
          <p:nvPr/>
        </p:nvCxnSpPr>
        <p:spPr>
          <a:xfrm flipH="1">
            <a:off x="2613498" y="2176613"/>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336CE95-E249-D304-82C0-0F9CE2A8619F}"/>
              </a:ext>
            </a:extLst>
          </p:cNvPr>
          <p:cNvCxnSpPr/>
          <p:nvPr/>
        </p:nvCxnSpPr>
        <p:spPr>
          <a:xfrm>
            <a:off x="5463702" y="2003895"/>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F4F5F92B-272B-1E60-984F-79E412434506}"/>
              </a:ext>
            </a:extLst>
          </p:cNvPr>
          <p:cNvCxnSpPr>
            <a:cxnSpLocks/>
          </p:cNvCxnSpPr>
          <p:nvPr/>
        </p:nvCxnSpPr>
        <p:spPr>
          <a:xfrm flipH="1">
            <a:off x="5444247" y="2176613"/>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7FE5733-B2EB-29FD-E879-A19026A3AB3B}"/>
              </a:ext>
            </a:extLst>
          </p:cNvPr>
          <p:cNvCxnSpPr/>
          <p:nvPr/>
        </p:nvCxnSpPr>
        <p:spPr>
          <a:xfrm>
            <a:off x="2652408" y="3907274"/>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0E756F8-0B5E-B0FB-8912-C7C1068AA56F}"/>
              </a:ext>
            </a:extLst>
          </p:cNvPr>
          <p:cNvCxnSpPr>
            <a:cxnSpLocks/>
          </p:cNvCxnSpPr>
          <p:nvPr/>
        </p:nvCxnSpPr>
        <p:spPr>
          <a:xfrm flipH="1">
            <a:off x="2632953" y="4079992"/>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861524ED-FD9A-9B79-78F3-5FCF18E20A63}"/>
              </a:ext>
            </a:extLst>
          </p:cNvPr>
          <p:cNvCxnSpPr/>
          <p:nvPr/>
        </p:nvCxnSpPr>
        <p:spPr>
          <a:xfrm>
            <a:off x="5535038" y="3907274"/>
            <a:ext cx="856034"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E3688C2-EF4E-4DEC-D541-1626561CD1A7}"/>
              </a:ext>
            </a:extLst>
          </p:cNvPr>
          <p:cNvCxnSpPr>
            <a:cxnSpLocks/>
          </p:cNvCxnSpPr>
          <p:nvPr/>
        </p:nvCxnSpPr>
        <p:spPr>
          <a:xfrm flipH="1">
            <a:off x="5515583" y="4079992"/>
            <a:ext cx="862519" cy="0"/>
          </a:xfrm>
          <a:prstGeom prst="straightConnector1">
            <a:avLst/>
          </a:prstGeom>
          <a:ln w="38100">
            <a:solidFill>
              <a:schemeClr val="bg2"/>
            </a:solidFill>
            <a:tailEnd type="triangl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2BB0EC2-36B7-1F4C-04BE-F6C2E777F41F}"/>
              </a:ext>
            </a:extLst>
          </p:cNvPr>
          <p:cNvSpPr txBox="1">
            <a:spLocks/>
          </p:cNvSpPr>
          <p:nvPr/>
        </p:nvSpPr>
        <p:spPr>
          <a:xfrm>
            <a:off x="1891485" y="777951"/>
            <a:ext cx="5189762" cy="6180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6000"/>
              <a:buFont typeface="Patua One"/>
              <a:buNone/>
              <a:defRPr sz="6000" b="0" i="0" u="none" strike="noStrike" cap="none">
                <a:solidFill>
                  <a:schemeClr val="dk1"/>
                </a:solidFill>
                <a:latin typeface="Roboto Black" panose="02000000000000000000" pitchFamily="2" charset="0"/>
                <a:ea typeface="Roboto Black" panose="02000000000000000000" pitchFamily="2" charset="0"/>
                <a:cs typeface="Patua One"/>
                <a:sym typeface="Patua One"/>
              </a:defRPr>
            </a:lvl1pPr>
            <a:lvl2pPr marR="0" lvl="1"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15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en-US" sz="2800" dirty="0" err="1">
                <a:solidFill>
                  <a:schemeClr val="accent5">
                    <a:lumMod val="75000"/>
                  </a:schemeClr>
                </a:solidFill>
              </a:rPr>
              <a:t>Thời</a:t>
            </a:r>
            <a:r>
              <a:rPr lang="en-US" sz="2800" dirty="0">
                <a:solidFill>
                  <a:schemeClr val="accent5">
                    <a:lumMod val="75000"/>
                  </a:schemeClr>
                </a:solidFill>
              </a:rPr>
              <a:t> </a:t>
            </a:r>
            <a:r>
              <a:rPr lang="en-US" sz="2800" dirty="0" err="1">
                <a:solidFill>
                  <a:schemeClr val="accent5">
                    <a:lumMod val="75000"/>
                  </a:schemeClr>
                </a:solidFill>
              </a:rPr>
              <a:t>gian</a:t>
            </a:r>
            <a:r>
              <a:rPr lang="en-US" sz="2800" dirty="0">
                <a:solidFill>
                  <a:schemeClr val="accent5">
                    <a:lumMod val="75000"/>
                  </a:schemeClr>
                </a:solidFill>
              </a:rPr>
              <a:t> </a:t>
            </a:r>
            <a:r>
              <a:rPr lang="en-US" sz="2800" dirty="0" err="1">
                <a:solidFill>
                  <a:schemeClr val="accent5">
                    <a:lumMod val="75000"/>
                  </a:schemeClr>
                </a:solidFill>
              </a:rPr>
              <a:t>hoạt</a:t>
            </a:r>
            <a:r>
              <a:rPr lang="en-US" sz="2800" dirty="0">
                <a:solidFill>
                  <a:schemeClr val="accent5">
                    <a:lumMod val="75000"/>
                  </a:schemeClr>
                </a:solidFill>
              </a:rPr>
              <a:t> </a:t>
            </a:r>
            <a:r>
              <a:rPr lang="en-US" sz="2800" dirty="0" err="1">
                <a:solidFill>
                  <a:schemeClr val="accent5">
                    <a:lumMod val="75000"/>
                  </a:schemeClr>
                </a:solidFill>
              </a:rPr>
              <a:t>động</a:t>
            </a:r>
            <a:r>
              <a:rPr lang="en-US" sz="2800" dirty="0">
                <a:solidFill>
                  <a:schemeClr val="accent5">
                    <a:lumMod val="75000"/>
                  </a:schemeClr>
                </a:solidFill>
              </a:rPr>
              <a:t>: 5 </a:t>
            </a:r>
            <a:r>
              <a:rPr lang="en-US" sz="2800" dirty="0" err="1">
                <a:solidFill>
                  <a:schemeClr val="accent5">
                    <a:lumMod val="75000"/>
                  </a:schemeClr>
                </a:solidFill>
              </a:rPr>
              <a:t>phút</a:t>
            </a:r>
            <a:endParaRPr lang="en-US" sz="2800" dirty="0">
              <a:solidFill>
                <a:schemeClr val="accent5">
                  <a:lumMod val="75000"/>
                </a:schemeClr>
              </a:solidFill>
            </a:endParaRPr>
          </a:p>
        </p:txBody>
      </p:sp>
      <p:pic>
        <p:nvPicPr>
          <p:cNvPr id="4" name="Đồng hồ đếm ngược 5 phút có nhạc nền">
            <a:hlinkClick r:id="" action="ppaction://media"/>
            <a:extLst>
              <a:ext uri="{FF2B5EF4-FFF2-40B4-BE49-F238E27FC236}">
                <a16:creationId xmlns:a16="http://schemas.microsoft.com/office/drawing/2014/main" id="{510372AC-7416-14FC-766B-E0DC28956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5250" y="443093"/>
            <a:ext cx="1451428" cy="816428"/>
          </a:xfrm>
          <a:prstGeom prst="rect">
            <a:avLst/>
          </a:prstGeom>
        </p:spPr>
      </p:pic>
    </p:spTree>
    <p:extLst>
      <p:ext uri="{BB962C8B-B14F-4D97-AF65-F5344CB8AC3E}">
        <p14:creationId xmlns:p14="http://schemas.microsoft.com/office/powerpoint/2010/main" val="366688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3EBEC3C2-6726-F847-C86B-B7428F4EED61}"/>
              </a:ext>
            </a:extLst>
          </p:cNvPr>
          <p:cNvSpPr/>
          <p:nvPr/>
        </p:nvSpPr>
        <p:spPr>
          <a:xfrm rot="16200000">
            <a:off x="2679464" y="-1640392"/>
            <a:ext cx="3785073" cy="843698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9A0D672B-A9DB-5014-348D-BBCEF7EA23D4}"/>
              </a:ext>
            </a:extLst>
          </p:cNvPr>
          <p:cNvSpPr/>
          <p:nvPr/>
        </p:nvSpPr>
        <p:spPr>
          <a:xfrm>
            <a:off x="2086704" y="304455"/>
            <a:ext cx="5341624" cy="600164"/>
          </a:xfrm>
          <a:prstGeom prst="rect">
            <a:avLst/>
          </a:prstGeom>
          <a:solidFill>
            <a:srgbClr val="F8D8CA"/>
          </a:solidFill>
        </p:spPr>
        <p:txBody>
          <a:bodyPr wrap="square">
            <a:spAutoFit/>
          </a:bodyPr>
          <a:lstStyle/>
          <a:p>
            <a:pPr lvl="0" algn="ctr" fontAlgn="base">
              <a:spcBef>
                <a:spcPct val="0"/>
              </a:spcBef>
              <a:spcAft>
                <a:spcPct val="0"/>
              </a:spcAft>
            </a:pP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Phiếu</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học</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tập</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a:t>
            </a:r>
            <a:r>
              <a:rPr lang="en-US" altLang="zh-CN" sz="3300" b="1" dirty="0" err="1">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số</a:t>
            </a:r>
            <a:r>
              <a:rPr lang="en-US" altLang="zh-CN" sz="3300" b="1" dirty="0">
                <a:solidFill>
                  <a:srgbClr val="FA2E2E"/>
                </a:solidFill>
                <a:latin typeface="#9Slide03 Arima Madurai Black" panose="00000A00000000000000" pitchFamily="2" charset="0"/>
                <a:ea typeface="方正书宋简体" panose="03000509000000000000" pitchFamily="65" charset="-122"/>
                <a:cs typeface="#9Slide03 Arima Madurai Black" panose="00000A00000000000000" pitchFamily="2" charset="0"/>
              </a:rPr>
              <a:t> 1</a:t>
            </a:r>
          </a:p>
        </p:txBody>
      </p:sp>
      <p:pic>
        <p:nvPicPr>
          <p:cNvPr id="5" name="Picture 4" descr="A cartoon of a child&#10;&#10;Description automatically generated with medium confidence">
            <a:extLst>
              <a:ext uri="{FF2B5EF4-FFF2-40B4-BE49-F238E27FC236}">
                <a16:creationId xmlns:a16="http://schemas.microsoft.com/office/drawing/2014/main" id="{8005FDE5-A446-11F8-109B-344F13CC0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5409" y="3946493"/>
            <a:ext cx="894522" cy="115030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378BD64-0533-FF12-B290-03F349FE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2" y="18754"/>
            <a:ext cx="946813" cy="1174343"/>
          </a:xfrm>
          <a:prstGeom prst="rect">
            <a:avLst/>
          </a:prstGeom>
        </p:spPr>
      </p:pic>
      <p:sp>
        <p:nvSpPr>
          <p:cNvPr id="7" name="Rectangle 18">
            <a:extLst>
              <a:ext uri="{FF2B5EF4-FFF2-40B4-BE49-F238E27FC236}">
                <a16:creationId xmlns:a16="http://schemas.microsoft.com/office/drawing/2014/main" id="{B10BED7D-D428-2CCC-A9A7-45B13344CD7C}"/>
              </a:ext>
            </a:extLst>
          </p:cNvPr>
          <p:cNvSpPr>
            <a:spLocks noChangeArrowheads="1"/>
          </p:cNvSpPr>
          <p:nvPr/>
        </p:nvSpPr>
        <p:spPr bwMode="auto">
          <a:xfrm>
            <a:off x="525389" y="1149611"/>
            <a:ext cx="80415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80975" algn="l"/>
                <a:tab pos="1620838" algn="l"/>
                <a:tab pos="4860925" algn="l"/>
              </a:tabLst>
            </a:pPr>
            <a:r>
              <a:rPr kumimoji="0" lang="vi-VN" altLang="en-US" sz="1800" b="1"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Câu 1. </a:t>
            </a:r>
            <a:r>
              <a:rPr kumimoji="0" lang="vi-VN" altLang="en-US" sz="1800" b="0"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 Ở Việt Nam, đá vôi được khai thác chủ yếu từ nguồn tự nhiên nào?</a:t>
            </a:r>
            <a:endParaRPr kumimoji="0" lang="en-US" altLang="en-US" sz="1800" b="0" i="0" u="none" strike="noStrike" cap="none" normalizeH="0" baseline="0" dirty="0">
              <a:ln>
                <a:noFill/>
              </a:ln>
              <a:solidFill>
                <a:schemeClr val="accent1">
                  <a:lumMod val="50000"/>
                </a:schemeClr>
              </a:solidFill>
              <a:effectLst/>
              <a:latin typeface="#9Slide03 Arima Madurai Black" panose="00000A00000000000000" pitchFamily="2"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 pos="1620838" algn="l"/>
                <a:tab pos="4860925" algn="l"/>
              </a:tabLst>
            </a:pPr>
            <a:r>
              <a:rPr kumimoji="0" lang="vi-VN" altLang="en-US" sz="1800" b="0"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 Viết phương trình hoá học của phản ứng nhiệt phân đá vôi và phản ứng vôi sống.</a:t>
            </a:r>
            <a:endParaRPr kumimoji="0" lang="en-US" altLang="en-US" sz="1800" b="0" i="0" u="none" strike="noStrike" cap="none" normalizeH="0" baseline="0" dirty="0">
              <a:ln>
                <a:noFill/>
              </a:ln>
              <a:solidFill>
                <a:schemeClr val="accent1">
                  <a:lumMod val="50000"/>
                </a:schemeClr>
              </a:solidFill>
              <a:effectLst/>
              <a:latin typeface="#9Slide03 Arima Madurai Black" panose="00000A00000000000000" pitchFamily="2" charset="0"/>
              <a:cs typeface="#9Slide03 Arima Madurai Black" panose="00000A00000000000000" pitchFamily="2" charset="0"/>
            </a:endParaRPr>
          </a:p>
        </p:txBody>
      </p:sp>
      <p:grpSp>
        <p:nvGrpSpPr>
          <p:cNvPr id="8" name="Group 7">
            <a:extLst>
              <a:ext uri="{FF2B5EF4-FFF2-40B4-BE49-F238E27FC236}">
                <a16:creationId xmlns:a16="http://schemas.microsoft.com/office/drawing/2014/main" id="{5D34EFAB-080C-2BFA-B868-59CC5C7F4FCA}"/>
              </a:ext>
            </a:extLst>
          </p:cNvPr>
          <p:cNvGrpSpPr/>
          <p:nvPr/>
        </p:nvGrpSpPr>
        <p:grpSpPr>
          <a:xfrm>
            <a:off x="1979891" y="1748332"/>
            <a:ext cx="5027295" cy="741550"/>
            <a:chOff x="0" y="0"/>
            <a:chExt cx="5027800" cy="741775"/>
          </a:xfrm>
        </p:grpSpPr>
        <p:grpSp>
          <p:nvGrpSpPr>
            <p:cNvPr id="9" name="Group 8">
              <a:extLst>
                <a:ext uri="{FF2B5EF4-FFF2-40B4-BE49-F238E27FC236}">
                  <a16:creationId xmlns:a16="http://schemas.microsoft.com/office/drawing/2014/main" id="{E5F758DA-376B-F147-E8AF-FA61CDCE18A7}"/>
                </a:ext>
              </a:extLst>
            </p:cNvPr>
            <p:cNvGrpSpPr/>
            <p:nvPr/>
          </p:nvGrpSpPr>
          <p:grpSpPr>
            <a:xfrm>
              <a:off x="0" y="104813"/>
              <a:ext cx="1203945" cy="636962"/>
              <a:chOff x="0" y="0"/>
              <a:chExt cx="1203945" cy="636962"/>
            </a:xfrm>
          </p:grpSpPr>
          <p:sp>
            <p:nvSpPr>
              <p:cNvPr id="22" name="Rectangle: Diagonal Corners Rounded 21">
                <a:extLst>
                  <a:ext uri="{FF2B5EF4-FFF2-40B4-BE49-F238E27FC236}">
                    <a16:creationId xmlns:a16="http://schemas.microsoft.com/office/drawing/2014/main" id="{3B8A6DD5-4428-C40C-B16E-BA186F20DFF0}"/>
                  </a:ext>
                </a:extLst>
              </p:cNvPr>
              <p:cNvSpPr/>
              <p:nvPr/>
            </p:nvSpPr>
            <p:spPr>
              <a:xfrm>
                <a:off x="61442" y="0"/>
                <a:ext cx="1142503" cy="582749"/>
              </a:xfrm>
              <a:prstGeom prst="round2DiagRect">
                <a:avLst>
                  <a:gd name="adj1" fmla="val 17270"/>
                  <a:gd name="adj2" fmla="val 0"/>
                </a:avLst>
              </a:prstGeom>
              <a:solidFill>
                <a:srgbClr val="E32D9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23" name="Rectangle: Diagonal Corners Rounded 22">
                <a:extLst>
                  <a:ext uri="{FF2B5EF4-FFF2-40B4-BE49-F238E27FC236}">
                    <a16:creationId xmlns:a16="http://schemas.microsoft.com/office/drawing/2014/main" id="{6CE86D7E-B963-1BFB-8C14-E70776364E1B}"/>
                  </a:ext>
                </a:extLst>
              </p:cNvPr>
              <p:cNvSpPr/>
              <p:nvPr/>
            </p:nvSpPr>
            <p:spPr>
              <a:xfrm>
                <a:off x="0" y="54213"/>
                <a:ext cx="1142503" cy="582749"/>
              </a:xfrm>
              <a:prstGeom prst="round2DiagRect">
                <a:avLst>
                  <a:gd name="adj1" fmla="val 17270"/>
                  <a:gd name="adj2" fmla="val 0"/>
                </a:avLst>
              </a:prstGeom>
              <a:solidFill>
                <a:sysClr val="window" lastClr="FFFFFF"/>
              </a:solidFill>
              <a:ln w="12700" cap="flat" cmpd="sng" algn="ctr">
                <a:solidFill>
                  <a:srgbClr val="E32D91">
                    <a:lumMod val="75000"/>
                  </a:srgbClr>
                </a:solidFill>
                <a:prstDash val="sysDot"/>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24" name="Text Box 3">
                <a:extLst>
                  <a:ext uri="{FF2B5EF4-FFF2-40B4-BE49-F238E27FC236}">
                    <a16:creationId xmlns:a16="http://schemas.microsoft.com/office/drawing/2014/main" id="{B29652F9-08C6-761B-57EC-D47315881570}"/>
                  </a:ext>
                </a:extLst>
              </p:cNvPr>
              <p:cNvSpPr txBox="1"/>
              <p:nvPr/>
            </p:nvSpPr>
            <p:spPr>
              <a:xfrm>
                <a:off x="106824" y="79526"/>
                <a:ext cx="914400" cy="528704"/>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spcAft>
                    <a:spcPts val="800"/>
                  </a:spcAft>
                </a:pPr>
                <a:r>
                  <a:rPr lang="vi-VN" sz="13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CaCO</a:t>
                </a:r>
                <a:r>
                  <a:rPr lang="vi-VN" sz="1300" baseline="-25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3</a:t>
                </a:r>
                <a:endParaRPr lang="en-US" sz="1100" baseline="-25000" dirty="0">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spcAft>
                    <a:spcPts val="800"/>
                  </a:spcAft>
                </a:pPr>
                <a:r>
                  <a:rPr lang="vi-VN" sz="13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Đá vôi</a:t>
                </a:r>
                <a:endParaRPr lang="en-US" sz="11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grpSp>
          <p:nvGrpSpPr>
            <p:cNvPr id="10" name="Group 9">
              <a:extLst>
                <a:ext uri="{FF2B5EF4-FFF2-40B4-BE49-F238E27FC236}">
                  <a16:creationId xmlns:a16="http://schemas.microsoft.com/office/drawing/2014/main" id="{8A8A0D76-21D3-9983-EC21-5AFB8F742659}"/>
                </a:ext>
              </a:extLst>
            </p:cNvPr>
            <p:cNvGrpSpPr/>
            <p:nvPr/>
          </p:nvGrpSpPr>
          <p:grpSpPr>
            <a:xfrm>
              <a:off x="1901085" y="86742"/>
              <a:ext cx="1203945" cy="636962"/>
              <a:chOff x="0" y="0"/>
              <a:chExt cx="1203945" cy="636962"/>
            </a:xfrm>
          </p:grpSpPr>
          <p:sp>
            <p:nvSpPr>
              <p:cNvPr id="19" name="Rectangle: Diagonal Corners Rounded 18">
                <a:extLst>
                  <a:ext uri="{FF2B5EF4-FFF2-40B4-BE49-F238E27FC236}">
                    <a16:creationId xmlns:a16="http://schemas.microsoft.com/office/drawing/2014/main" id="{23FCECEF-BED8-E39E-96AB-F8475E52D689}"/>
                  </a:ext>
                </a:extLst>
              </p:cNvPr>
              <p:cNvSpPr/>
              <p:nvPr/>
            </p:nvSpPr>
            <p:spPr>
              <a:xfrm>
                <a:off x="61442" y="0"/>
                <a:ext cx="1142503" cy="582749"/>
              </a:xfrm>
              <a:prstGeom prst="round2DiagRect">
                <a:avLst>
                  <a:gd name="adj1" fmla="val 17270"/>
                  <a:gd name="adj2" fmla="val 0"/>
                </a:avLst>
              </a:prstGeom>
              <a:solidFill>
                <a:srgbClr val="4EA6DC">
                  <a:lumMod val="75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20" name="Rectangle: Diagonal Corners Rounded 19">
                <a:extLst>
                  <a:ext uri="{FF2B5EF4-FFF2-40B4-BE49-F238E27FC236}">
                    <a16:creationId xmlns:a16="http://schemas.microsoft.com/office/drawing/2014/main" id="{71BCB289-6D0C-100F-B30B-A3C3878D521C}"/>
                  </a:ext>
                </a:extLst>
              </p:cNvPr>
              <p:cNvSpPr/>
              <p:nvPr/>
            </p:nvSpPr>
            <p:spPr>
              <a:xfrm>
                <a:off x="0" y="54213"/>
                <a:ext cx="1142503" cy="582749"/>
              </a:xfrm>
              <a:prstGeom prst="round2DiagRect">
                <a:avLst>
                  <a:gd name="adj1" fmla="val 17270"/>
                  <a:gd name="adj2" fmla="val 0"/>
                </a:avLst>
              </a:prstGeom>
              <a:solidFill>
                <a:sysClr val="window" lastClr="FFFFFF"/>
              </a:solidFill>
              <a:ln w="12700" cap="flat" cmpd="sng" algn="ctr">
                <a:solidFill>
                  <a:srgbClr val="4EA6DC">
                    <a:lumMod val="75000"/>
                  </a:srgbClr>
                </a:solidFill>
                <a:prstDash val="sysDot"/>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21" name="Text Box 3">
                <a:extLst>
                  <a:ext uri="{FF2B5EF4-FFF2-40B4-BE49-F238E27FC236}">
                    <a16:creationId xmlns:a16="http://schemas.microsoft.com/office/drawing/2014/main" id="{FC49B32F-2DF7-439E-E880-5A8AE41F2FC9}"/>
                  </a:ext>
                </a:extLst>
              </p:cNvPr>
              <p:cNvSpPr txBox="1"/>
              <p:nvPr/>
            </p:nvSpPr>
            <p:spPr>
              <a:xfrm>
                <a:off x="100880" y="62548"/>
                <a:ext cx="914400" cy="573262"/>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spcAft>
                    <a:spcPts val="800"/>
                  </a:spcAft>
                </a:pPr>
                <a:r>
                  <a:rPr lang="vi-VN" sz="13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CaO</a:t>
                </a:r>
                <a:endParaRPr lang="en-US" sz="11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spcAft>
                    <a:spcPts val="800"/>
                  </a:spcAft>
                </a:pPr>
                <a:r>
                  <a:rPr lang="vi-VN" sz="13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Vôi sống</a:t>
                </a:r>
                <a:endParaRPr lang="en-US" sz="11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grpSp>
          <p:nvGrpSpPr>
            <p:cNvPr id="11" name="Group 10">
              <a:extLst>
                <a:ext uri="{FF2B5EF4-FFF2-40B4-BE49-F238E27FC236}">
                  <a16:creationId xmlns:a16="http://schemas.microsoft.com/office/drawing/2014/main" id="{A2EE16B6-3FDE-4B63-765A-031D71C0511E}"/>
                </a:ext>
              </a:extLst>
            </p:cNvPr>
            <p:cNvGrpSpPr/>
            <p:nvPr/>
          </p:nvGrpSpPr>
          <p:grpSpPr>
            <a:xfrm>
              <a:off x="3823855" y="86742"/>
              <a:ext cx="1203945" cy="643408"/>
              <a:chOff x="0" y="0"/>
              <a:chExt cx="1203945" cy="643408"/>
            </a:xfrm>
          </p:grpSpPr>
          <p:sp>
            <p:nvSpPr>
              <p:cNvPr id="16" name="Rectangle: Diagonal Corners Rounded 15">
                <a:extLst>
                  <a:ext uri="{FF2B5EF4-FFF2-40B4-BE49-F238E27FC236}">
                    <a16:creationId xmlns:a16="http://schemas.microsoft.com/office/drawing/2014/main" id="{A2E9C1DB-F3C9-AE70-537D-29E905DE6A8D}"/>
                  </a:ext>
                </a:extLst>
              </p:cNvPr>
              <p:cNvSpPr/>
              <p:nvPr/>
            </p:nvSpPr>
            <p:spPr>
              <a:xfrm>
                <a:off x="61442" y="0"/>
                <a:ext cx="1142503" cy="582749"/>
              </a:xfrm>
              <a:prstGeom prst="round2DiagRect">
                <a:avLst>
                  <a:gd name="adj1" fmla="val 17270"/>
                  <a:gd name="adj2" fmla="val 0"/>
                </a:avLst>
              </a:prstGeom>
              <a:solidFill>
                <a:srgbClr val="E4F31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7" name="Rectangle: Diagonal Corners Rounded 16">
                <a:extLst>
                  <a:ext uri="{FF2B5EF4-FFF2-40B4-BE49-F238E27FC236}">
                    <a16:creationId xmlns:a16="http://schemas.microsoft.com/office/drawing/2014/main" id="{FBA983C3-3877-CF30-397D-CB3F003EBD47}"/>
                  </a:ext>
                </a:extLst>
              </p:cNvPr>
              <p:cNvSpPr/>
              <p:nvPr/>
            </p:nvSpPr>
            <p:spPr>
              <a:xfrm>
                <a:off x="0" y="54213"/>
                <a:ext cx="1142503" cy="582749"/>
              </a:xfrm>
              <a:prstGeom prst="round2DiagRect">
                <a:avLst>
                  <a:gd name="adj1" fmla="val 17270"/>
                  <a:gd name="adj2" fmla="val 0"/>
                </a:avLst>
              </a:prstGeom>
              <a:solidFill>
                <a:sysClr val="window" lastClr="FFFFFF"/>
              </a:solidFill>
              <a:ln w="12700" cap="flat" cmpd="sng" algn="ctr">
                <a:solidFill>
                  <a:srgbClr val="E4F31D"/>
                </a:solidFill>
                <a:prstDash val="sysDot"/>
                <a:miter lim="800000"/>
              </a:ln>
              <a:effectLst/>
            </p:spPr>
            <p:txBody>
              <a:bodyPr rot="0" spcFirstLastPara="0" vert="horz" wrap="square" lIns="91440" tIns="45720" rIns="91440" bIns="45720" numCol="1" spcCol="0" rtlCol="0" fromWordArt="0" anchor="ctr" anchorCtr="0" forceAA="0" compatLnSpc="1">
                <a:noAutofit/>
              </a:bodyPr>
              <a:lstStyle/>
              <a:p>
                <a:endParaRPr lang="en-US"/>
              </a:p>
            </p:txBody>
          </p:sp>
          <p:sp>
            <p:nvSpPr>
              <p:cNvPr id="18" name="Text Box 3">
                <a:extLst>
                  <a:ext uri="{FF2B5EF4-FFF2-40B4-BE49-F238E27FC236}">
                    <a16:creationId xmlns:a16="http://schemas.microsoft.com/office/drawing/2014/main" id="{4F0136D4-9EC4-0886-4982-BE6672623ADB}"/>
                  </a:ext>
                </a:extLst>
              </p:cNvPr>
              <p:cNvSpPr txBox="1"/>
              <p:nvPr/>
            </p:nvSpPr>
            <p:spPr>
              <a:xfrm>
                <a:off x="126956" y="70146"/>
                <a:ext cx="914400" cy="573262"/>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spcAft>
                    <a:spcPts val="800"/>
                  </a:spcAft>
                </a:pPr>
                <a:r>
                  <a:rPr lang="vi-VN" sz="13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Ca(OH)</a:t>
                </a:r>
                <a:r>
                  <a:rPr lang="vi-VN" sz="1300" baseline="-25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2</a:t>
                </a:r>
                <a:endParaRPr lang="en-US" sz="11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spcAft>
                    <a:spcPts val="800"/>
                  </a:spcAft>
                </a:pPr>
                <a:r>
                  <a:rPr lang="vi-VN" sz="13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Vôi tôi</a:t>
                </a:r>
                <a:endParaRPr lang="en-US" sz="11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cxnSp>
          <p:nvCxnSpPr>
            <p:cNvPr id="12" name="Straight Arrow Connector 11">
              <a:extLst>
                <a:ext uri="{FF2B5EF4-FFF2-40B4-BE49-F238E27FC236}">
                  <a16:creationId xmlns:a16="http://schemas.microsoft.com/office/drawing/2014/main" id="{1E456619-EF3B-D279-9E61-F6F31615057F}"/>
                </a:ext>
              </a:extLst>
            </p:cNvPr>
            <p:cNvCxnSpPr/>
            <p:nvPr/>
          </p:nvCxnSpPr>
          <p:spPr>
            <a:xfrm>
              <a:off x="1203538" y="343653"/>
              <a:ext cx="685800" cy="0"/>
            </a:xfrm>
            <a:prstGeom prst="straightConnector1">
              <a:avLst/>
            </a:prstGeom>
            <a:noFill/>
            <a:ln w="28575" cap="flat" cmpd="sng" algn="ctr">
              <a:solidFill>
                <a:sysClr val="windowText" lastClr="000000"/>
              </a:solidFill>
              <a:prstDash val="solid"/>
              <a:miter lim="800000"/>
              <a:tailEnd type="triangle"/>
            </a:ln>
            <a:effectLst/>
          </p:spPr>
        </p:cxnSp>
        <p:sp>
          <p:nvSpPr>
            <p:cNvPr id="13" name="Text Box 3">
              <a:extLst>
                <a:ext uri="{FF2B5EF4-FFF2-40B4-BE49-F238E27FC236}">
                  <a16:creationId xmlns:a16="http://schemas.microsoft.com/office/drawing/2014/main" id="{8B5C3FBC-967F-F29F-F0FC-C4746A20C583}"/>
                </a:ext>
              </a:extLst>
            </p:cNvPr>
            <p:cNvSpPr txBox="1"/>
            <p:nvPr/>
          </p:nvSpPr>
          <p:spPr>
            <a:xfrm>
              <a:off x="1037284" y="0"/>
              <a:ext cx="913765" cy="29858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ct val="130000"/>
                </a:lnSpc>
                <a:spcAft>
                  <a:spcPts val="800"/>
                </a:spcAft>
              </a:pPr>
              <a:r>
                <a:rPr lang="vi-VN" sz="1300">
                  <a:effectLst/>
                  <a:latin typeface="Times New Roman" panose="02020603050405020304" pitchFamily="18" charset="0"/>
                  <a:ea typeface="Calibri" panose="020F0502020204030204" pitchFamily="34" charset="0"/>
                  <a:cs typeface="Times New Roman" panose="02020603050405020304" pitchFamily="18" charset="0"/>
                </a:rPr>
                <a:t>nung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3">
              <a:extLst>
                <a:ext uri="{FF2B5EF4-FFF2-40B4-BE49-F238E27FC236}">
                  <a16:creationId xmlns:a16="http://schemas.microsoft.com/office/drawing/2014/main" id="{DC117547-D13C-9259-C924-8F72B608B561}"/>
                </a:ext>
              </a:extLst>
            </p:cNvPr>
            <p:cNvSpPr txBox="1"/>
            <p:nvPr/>
          </p:nvSpPr>
          <p:spPr>
            <a:xfrm>
              <a:off x="2967282" y="21685"/>
              <a:ext cx="913765" cy="29858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ct val="130000"/>
                </a:lnSpc>
                <a:spcAft>
                  <a:spcPts val="800"/>
                </a:spcAft>
              </a:pPr>
              <a:r>
                <a:rPr lang="vi-VN" sz="1300">
                  <a:effectLst/>
                  <a:latin typeface="Times New Roman" panose="02020603050405020304" pitchFamily="18" charset="0"/>
                  <a:ea typeface="Calibri" panose="020F0502020204030204" pitchFamily="34" charset="0"/>
                  <a:cs typeface="Times New Roman" panose="02020603050405020304" pitchFamily="18" charset="0"/>
                </a:rPr>
                <a:t>+ H</a:t>
              </a:r>
              <a:r>
                <a:rPr lang="vi-VN" sz="13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13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EE836B4F-A0BD-C953-7047-C0E334413C52}"/>
                </a:ext>
              </a:extLst>
            </p:cNvPr>
            <p:cNvCxnSpPr/>
            <p:nvPr/>
          </p:nvCxnSpPr>
          <p:spPr>
            <a:xfrm>
              <a:off x="3137151" y="347267"/>
              <a:ext cx="685800" cy="0"/>
            </a:xfrm>
            <a:prstGeom prst="straightConnector1">
              <a:avLst/>
            </a:prstGeom>
            <a:noFill/>
            <a:ln w="28575" cap="flat" cmpd="sng" algn="ctr">
              <a:solidFill>
                <a:sysClr val="windowText" lastClr="000000"/>
              </a:solidFill>
              <a:prstDash val="solid"/>
              <a:miter lim="800000"/>
              <a:tailEnd type="triangle"/>
            </a:ln>
            <a:effectLst/>
          </p:spPr>
        </p:cxnSp>
      </p:grpSp>
      <p:sp>
        <p:nvSpPr>
          <p:cNvPr id="25" name="Rectangle 24">
            <a:extLst>
              <a:ext uri="{FF2B5EF4-FFF2-40B4-BE49-F238E27FC236}">
                <a16:creationId xmlns:a16="http://schemas.microsoft.com/office/drawing/2014/main" id="{7F6903CB-AE5E-4046-D0F0-C920ED4E58AE}"/>
              </a:ext>
            </a:extLst>
          </p:cNvPr>
          <p:cNvSpPr>
            <a:spLocks noChangeArrowheads="1"/>
          </p:cNvSpPr>
          <p:nvPr/>
        </p:nvSpPr>
        <p:spPr bwMode="auto">
          <a:xfrm>
            <a:off x="544958" y="2460990"/>
            <a:ext cx="813211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80975" algn="l"/>
                <a:tab pos="1620838" algn="l"/>
                <a:tab pos="4860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80975" algn="l"/>
                <a:tab pos="1620838" algn="l"/>
                <a:tab pos="4860925" algn="l"/>
              </a:tabLst>
            </a:pPr>
            <a:r>
              <a:rPr kumimoji="0" lang="vi-VN" altLang="en-US" sz="2000" b="1"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Câu 2.</a:t>
            </a:r>
            <a:r>
              <a:rPr kumimoji="0" lang="vi-VN" altLang="en-US" sz="2000" b="0"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 Vì sao đá vôi, vôi sống và vôi tôi đều có thể làm giảm acid trong đất?</a:t>
            </a:r>
            <a:endParaRPr kumimoji="0" lang="en-US" altLang="en-US" sz="2000" b="0" i="0" u="none" strike="noStrike" cap="none" normalizeH="0" baseline="0" dirty="0">
              <a:ln>
                <a:noFill/>
              </a:ln>
              <a:solidFill>
                <a:schemeClr val="accent1">
                  <a:lumMod val="50000"/>
                </a:schemeClr>
              </a:solidFill>
              <a:effectLst/>
              <a:latin typeface="#9Slide03 Arima Madurai Black" panose="00000A00000000000000" pitchFamily="2"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 pos="1620838" algn="l"/>
                <a:tab pos="4860925" algn="l"/>
              </a:tabLst>
            </a:pPr>
            <a:r>
              <a:rPr kumimoji="0" lang="vi-VN" altLang="en-US" sz="2000" b="0"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 Vì sao vôi tôi được dùng để xử lí SO</a:t>
            </a:r>
            <a:r>
              <a:rPr kumimoji="0" lang="vi-VN" altLang="en-US" sz="2000" b="0" i="0" u="none" strike="noStrike" cap="none" normalizeH="0" baseline="-3000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2</a:t>
            </a:r>
            <a:r>
              <a:rPr kumimoji="0" lang="vi-VN" altLang="en-US" sz="2000" b="0"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trong khí thải? Viết phương trình hoá học của phản ứng xảy ra.</a:t>
            </a:r>
            <a:endParaRPr kumimoji="0" lang="en-US" altLang="en-US" sz="2000" b="0" i="0" u="none" strike="noStrike" cap="none" normalizeH="0" baseline="0" dirty="0">
              <a:ln>
                <a:noFill/>
              </a:ln>
              <a:solidFill>
                <a:schemeClr val="accent1">
                  <a:lumMod val="50000"/>
                </a:schemeClr>
              </a:solidFill>
              <a:effectLst/>
              <a:latin typeface="#9Slide03 Arima Madurai Black" panose="00000A00000000000000" pitchFamily="2"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 pos="1620838" algn="l"/>
                <a:tab pos="4860925" algn="l"/>
              </a:tabLst>
            </a:pPr>
            <a:r>
              <a:rPr kumimoji="0" lang="vi-VN" altLang="en-US" sz="2000" b="1"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Câu 3.</a:t>
            </a:r>
            <a:r>
              <a:rPr kumimoji="0" lang="vi-VN" altLang="en-US" sz="2000" b="0" i="0" u="none" strike="noStrike" cap="none" normalizeH="0" baseline="0" dirty="0">
                <a:ln>
                  <a:noFill/>
                </a:ln>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Calcium carbonate được sử dụng làm thuốc. Hãy tìm hiểu và cho biết tác dụng của loại thuốc này.</a:t>
            </a:r>
            <a:endParaRPr kumimoji="0" lang="vi-VN" altLang="en-US" sz="2000" b="0" i="0" u="none" strike="noStrike" cap="none" normalizeH="0" baseline="0" dirty="0">
              <a:ln>
                <a:noFill/>
              </a:ln>
              <a:solidFill>
                <a:schemeClr val="accent1">
                  <a:lumMod val="50000"/>
                </a:schemeClr>
              </a:solidFill>
              <a:effectLs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7257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25" grpId="0"/>
    </p:bldLst>
  </p:timing>
</p:sld>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4586</TotalTime>
  <Words>1069</Words>
  <Application>Microsoft Office PowerPoint</Application>
  <PresentationFormat>On-screen Show (16:9)</PresentationFormat>
  <Paragraphs>116</Paragraphs>
  <Slides>20</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Bowlby One SC</vt:lpstr>
      <vt:lpstr>Arial</vt:lpstr>
      <vt:lpstr>Quicksand Light</vt:lpstr>
      <vt:lpstr>#9Slide03 Arima Madurai Black</vt:lpstr>
      <vt:lpstr>Calibri</vt:lpstr>
      <vt:lpstr>#9Slide04 Lora Bold</vt:lpstr>
      <vt:lpstr>Quicksand</vt:lpstr>
      <vt:lpstr>Times New Roman</vt:lpstr>
      <vt:lpstr>Flippy Cute Daily Activities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creator>OS!</dc:creator>
  <cp:lastModifiedBy>Nguyễn Phương Châm</cp:lastModifiedBy>
  <cp:revision>320</cp:revision>
  <dcterms:modified xsi:type="dcterms:W3CDTF">2024-10-28T09:11:12Z</dcterms:modified>
</cp:coreProperties>
</file>