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8"/>
  </p:notesMasterIdLst>
  <p:sldIdLst>
    <p:sldId id="256" r:id="rId2"/>
    <p:sldId id="1299" r:id="rId3"/>
    <p:sldId id="316" r:id="rId4"/>
    <p:sldId id="1300" r:id="rId5"/>
    <p:sldId id="1301" r:id="rId6"/>
    <p:sldId id="1298" r:id="rId7"/>
    <p:sldId id="1302" r:id="rId8"/>
    <p:sldId id="1303" r:id="rId9"/>
    <p:sldId id="1304" r:id="rId10"/>
    <p:sldId id="1305" r:id="rId11"/>
    <p:sldId id="1306" r:id="rId12"/>
    <p:sldId id="1308" r:id="rId13"/>
    <p:sldId id="1307" r:id="rId14"/>
    <p:sldId id="1310" r:id="rId15"/>
    <p:sldId id="1309" r:id="rId16"/>
    <p:sldId id="1311" r:id="rId17"/>
  </p:sldIdLst>
  <p:sldSz cx="9144000" cy="5143500" type="screen16x9"/>
  <p:notesSz cx="6858000" cy="9144000"/>
  <p:embeddedFontLst>
    <p:embeddedFont>
      <p:font typeface="#9Slide03 AllRoundGothic" panose="020B0703020202020104" pitchFamily="34" charset="0"/>
      <p:regular r:id="rId19"/>
    </p:embeddedFont>
    <p:embeddedFont>
      <p:font typeface="Bowlby One SC" panose="020B0604020202020204" charset="0"/>
      <p:regular r:id="rId20"/>
    </p:embeddedFont>
    <p:embeddedFont>
      <p:font typeface="Gochi Hand" panose="020B0604020202020204" charset="0"/>
      <p:regular r:id="rId21"/>
    </p:embeddedFont>
    <p:embeddedFont>
      <p:font typeface="Quicksand" panose="00000500000000000000" pitchFamily="2" charset="0"/>
      <p:regular r:id="rId22"/>
      <p:bold r:id="rId23"/>
    </p:embeddedFont>
    <p:embeddedFont>
      <p:font typeface="Quicksand Light" panose="00000400000000000000" pitchFamily="2"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h Thi  Huyen" initials="DTH" lastIdx="1" clrIdx="0">
    <p:extLst>
      <p:ext uri="{19B8F6BF-5375-455C-9EA6-DF929625EA0E}">
        <p15:presenceInfo xmlns:p15="http://schemas.microsoft.com/office/powerpoint/2012/main" userId="S::314054161125@ued.udn.vn::d70ec2b3-a3f8-4095-a754-dbde0d5fe7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4DB"/>
    <a:srgbClr val="FFC8DD"/>
    <a:srgbClr val="FFAFCC"/>
    <a:srgbClr val="83C5BE"/>
    <a:srgbClr val="EDF6F9"/>
    <a:srgbClr val="FFDDD2"/>
    <a:srgbClr val="FF0000"/>
    <a:srgbClr val="91F084"/>
    <a:srgbClr val="FFFF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378F7-B9B8-4E30-BCDC-D8E81E367820}">
  <a:tblStyle styleId="{A44378F7-B9B8-4E30-BCDC-D8E81E3678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70" autoAdjust="0"/>
  </p:normalViewPr>
  <p:slideViewPr>
    <p:cSldViewPr snapToGrid="0" showGuides="1">
      <p:cViewPr varScale="1">
        <p:scale>
          <a:sx n="80" d="100"/>
          <a:sy n="80" d="100"/>
        </p:scale>
        <p:origin x="1116" y="60"/>
      </p:cViewPr>
      <p:guideLst>
        <p:guide orient="horz" pos="157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045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506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3523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32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7035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353775" y="-343096"/>
            <a:ext cx="9727953" cy="5591571"/>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85968" y="1643832"/>
            <a:ext cx="124043" cy="141736"/>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276309" y="3634479"/>
            <a:ext cx="124043" cy="141736"/>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8480" y="2452186"/>
            <a:ext cx="124043" cy="141704"/>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34929" y="1404811"/>
            <a:ext cx="124075" cy="142089"/>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rot="-1674015">
            <a:off x="4016834" y="541376"/>
            <a:ext cx="1213709" cy="790294"/>
            <a:chOff x="5640092" y="225779"/>
            <a:chExt cx="1213796" cy="790351"/>
          </a:xfrm>
        </p:grpSpPr>
        <p:sp>
          <p:nvSpPr>
            <p:cNvPr id="15" name="Google Shape;15;p2"/>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775931">
            <a:off x="-2674" y="-358520"/>
            <a:ext cx="2994542" cy="1722810"/>
            <a:chOff x="-22388" y="-12378"/>
            <a:chExt cx="2221316" cy="1278053"/>
          </a:xfrm>
        </p:grpSpPr>
        <p:sp>
          <p:nvSpPr>
            <p:cNvPr id="20" name="Google Shape;2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392834" y="294972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162418" y="456181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600471" y="2432329"/>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25680" y="388632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50914" y="2217182"/>
            <a:ext cx="151480" cy="108818"/>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88368" y="13665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rot="9621805">
            <a:off x="4319118" y="4016037"/>
            <a:ext cx="578326" cy="554948"/>
            <a:chOff x="16870550" y="-1013100"/>
            <a:chExt cx="417325" cy="306025"/>
          </a:xfrm>
        </p:grpSpPr>
        <p:sp>
          <p:nvSpPr>
            <p:cNvPr id="34" name="Google Shape;34;p2"/>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txBox="1">
            <a:spLocks noGrp="1"/>
          </p:cNvSpPr>
          <p:nvPr>
            <p:ph type="ctrTitle"/>
          </p:nvPr>
        </p:nvSpPr>
        <p:spPr>
          <a:xfrm>
            <a:off x="1818300" y="1633400"/>
            <a:ext cx="5507400" cy="1283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786992"/>
              </a:buClr>
              <a:buSzPts val="4500"/>
              <a:buNone/>
              <a:defRPr sz="4500">
                <a:solidFill>
                  <a:srgbClr val="786992"/>
                </a:solidFill>
              </a:defRPr>
            </a:lvl1pPr>
            <a:lvl2pPr lvl="1" algn="ctr">
              <a:spcBef>
                <a:spcPts val="0"/>
              </a:spcBef>
              <a:spcAft>
                <a:spcPts val="0"/>
              </a:spcAft>
              <a:buClr>
                <a:srgbClr val="786992"/>
              </a:buClr>
              <a:buSzPts val="4500"/>
              <a:buNone/>
              <a:defRPr sz="4500">
                <a:solidFill>
                  <a:srgbClr val="786992"/>
                </a:solidFill>
              </a:defRPr>
            </a:lvl2pPr>
            <a:lvl3pPr lvl="2" algn="ctr">
              <a:spcBef>
                <a:spcPts val="0"/>
              </a:spcBef>
              <a:spcAft>
                <a:spcPts val="0"/>
              </a:spcAft>
              <a:buClr>
                <a:srgbClr val="786992"/>
              </a:buClr>
              <a:buSzPts val="4500"/>
              <a:buNone/>
              <a:defRPr sz="4500">
                <a:solidFill>
                  <a:srgbClr val="786992"/>
                </a:solidFill>
              </a:defRPr>
            </a:lvl3pPr>
            <a:lvl4pPr lvl="3" algn="ctr">
              <a:spcBef>
                <a:spcPts val="0"/>
              </a:spcBef>
              <a:spcAft>
                <a:spcPts val="0"/>
              </a:spcAft>
              <a:buClr>
                <a:srgbClr val="786992"/>
              </a:buClr>
              <a:buSzPts val="4500"/>
              <a:buNone/>
              <a:defRPr sz="4500">
                <a:solidFill>
                  <a:srgbClr val="786992"/>
                </a:solidFill>
              </a:defRPr>
            </a:lvl4pPr>
            <a:lvl5pPr lvl="4" algn="ctr">
              <a:spcBef>
                <a:spcPts val="0"/>
              </a:spcBef>
              <a:spcAft>
                <a:spcPts val="0"/>
              </a:spcAft>
              <a:buClr>
                <a:srgbClr val="786992"/>
              </a:buClr>
              <a:buSzPts val="4500"/>
              <a:buNone/>
              <a:defRPr sz="4500">
                <a:solidFill>
                  <a:srgbClr val="786992"/>
                </a:solidFill>
              </a:defRPr>
            </a:lvl5pPr>
            <a:lvl6pPr lvl="5" algn="ctr">
              <a:spcBef>
                <a:spcPts val="0"/>
              </a:spcBef>
              <a:spcAft>
                <a:spcPts val="0"/>
              </a:spcAft>
              <a:buClr>
                <a:srgbClr val="786992"/>
              </a:buClr>
              <a:buSzPts val="4500"/>
              <a:buNone/>
              <a:defRPr sz="4500">
                <a:solidFill>
                  <a:srgbClr val="786992"/>
                </a:solidFill>
              </a:defRPr>
            </a:lvl6pPr>
            <a:lvl7pPr lvl="6" algn="ctr">
              <a:spcBef>
                <a:spcPts val="0"/>
              </a:spcBef>
              <a:spcAft>
                <a:spcPts val="0"/>
              </a:spcAft>
              <a:buClr>
                <a:srgbClr val="786992"/>
              </a:buClr>
              <a:buSzPts val="4500"/>
              <a:buNone/>
              <a:defRPr sz="4500">
                <a:solidFill>
                  <a:srgbClr val="786992"/>
                </a:solidFill>
              </a:defRPr>
            </a:lvl7pPr>
            <a:lvl8pPr lvl="7" algn="ctr">
              <a:spcBef>
                <a:spcPts val="0"/>
              </a:spcBef>
              <a:spcAft>
                <a:spcPts val="0"/>
              </a:spcAft>
              <a:buClr>
                <a:srgbClr val="786992"/>
              </a:buClr>
              <a:buSzPts val="4500"/>
              <a:buNone/>
              <a:defRPr sz="4500">
                <a:solidFill>
                  <a:srgbClr val="786992"/>
                </a:solidFill>
              </a:defRPr>
            </a:lvl8pPr>
            <a:lvl9pPr lvl="8" algn="ctr">
              <a:spcBef>
                <a:spcPts val="0"/>
              </a:spcBef>
              <a:spcAft>
                <a:spcPts val="0"/>
              </a:spcAft>
              <a:buClr>
                <a:srgbClr val="786992"/>
              </a:buClr>
              <a:buSzPts val="4500"/>
              <a:buNone/>
              <a:defRPr sz="4500">
                <a:solidFill>
                  <a:srgbClr val="786992"/>
                </a:solidFill>
              </a:defRPr>
            </a:lvl9pPr>
          </a:lstStyle>
          <a:p>
            <a:endParaRPr/>
          </a:p>
        </p:txBody>
      </p:sp>
      <p:sp>
        <p:nvSpPr>
          <p:cNvPr id="38" name="Google Shape;38;p2"/>
          <p:cNvSpPr txBox="1">
            <a:spLocks noGrp="1"/>
          </p:cNvSpPr>
          <p:nvPr>
            <p:ph type="subTitle" idx="1"/>
          </p:nvPr>
        </p:nvSpPr>
        <p:spPr>
          <a:xfrm>
            <a:off x="2033400" y="3066700"/>
            <a:ext cx="5077200" cy="53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grpSp>
        <p:nvGrpSpPr>
          <p:cNvPr id="39" name="Google Shape;39;p2"/>
          <p:cNvGrpSpPr/>
          <p:nvPr/>
        </p:nvGrpSpPr>
        <p:grpSpPr>
          <a:xfrm rot="-775931" flipH="1">
            <a:off x="6224701" y="-358520"/>
            <a:ext cx="2994542" cy="1722810"/>
            <a:chOff x="-22388" y="-12378"/>
            <a:chExt cx="2221316" cy="1278053"/>
          </a:xfrm>
        </p:grpSpPr>
        <p:sp>
          <p:nvSpPr>
            <p:cNvPr id="40" name="Google Shape;4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285"/>
        <p:cNvGrpSpPr/>
        <p:nvPr/>
      </p:nvGrpSpPr>
      <p:grpSpPr>
        <a:xfrm>
          <a:off x="0" y="0"/>
          <a:ext cx="0" cy="0"/>
          <a:chOff x="0" y="0"/>
          <a:chExt cx="0" cy="0"/>
        </a:xfrm>
      </p:grpSpPr>
      <p:sp>
        <p:nvSpPr>
          <p:cNvPr id="286" name="Google Shape;286;p32"/>
          <p:cNvSpPr/>
          <p:nvPr/>
        </p:nvSpPr>
        <p:spPr>
          <a:xfrm rot="10800000" flipH="1">
            <a:off x="0" y="-18316"/>
            <a:ext cx="1352275" cy="1504216"/>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flipH="1">
            <a:off x="7925075" y="4096484"/>
            <a:ext cx="1352275" cy="1504216"/>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288"/>
        <p:cNvGrpSpPr/>
        <p:nvPr/>
      </p:nvGrpSpPr>
      <p:grpSpPr>
        <a:xfrm>
          <a:off x="0" y="0"/>
          <a:ext cx="0" cy="0"/>
          <a:chOff x="0" y="0"/>
          <a:chExt cx="0" cy="0"/>
        </a:xfrm>
      </p:grpSpPr>
      <p:sp>
        <p:nvSpPr>
          <p:cNvPr id="289" name="Google Shape;289;p33"/>
          <p:cNvSpPr/>
          <p:nvPr/>
        </p:nvSpPr>
        <p:spPr>
          <a:xfrm>
            <a:off x="6372500" y="-394225"/>
            <a:ext cx="2771500" cy="1601750"/>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3"/>
          <p:cNvSpPr/>
          <p:nvPr/>
        </p:nvSpPr>
        <p:spPr>
          <a:xfrm>
            <a:off x="-2413100" y="3714350"/>
            <a:ext cx="3586175" cy="1429150"/>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16E373-2E5F-4574-AE33-DF515374FB36}" type="datetimeFigureOut">
              <a:rPr lang="zh-CN" altLang="en-US" smtClean="0"/>
              <a:t>2023/9/13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566AD9A-DC23-4447-8029-AA1AC75F02FF}" type="slidenum">
              <a:rPr lang="zh-CN" altLang="en-US" smtClean="0"/>
              <a:t>‹#›</a:t>
            </a:fld>
            <a:endParaRPr lang="zh-CN" altLang="en-US"/>
          </a:p>
        </p:txBody>
      </p:sp>
    </p:spTree>
    <p:extLst>
      <p:ext uri="{BB962C8B-B14F-4D97-AF65-F5344CB8AC3E}">
        <p14:creationId xmlns:p14="http://schemas.microsoft.com/office/powerpoint/2010/main" val="694628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4"/>
          <p:cNvSpPr/>
          <p:nvPr/>
        </p:nvSpPr>
        <p:spPr>
          <a:xfrm>
            <a:off x="6150093" y="4846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3" name="Google Shape;5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4" name="Google Shape;5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txBox="1">
            <a:spLocks noGrp="1"/>
          </p:cNvSpPr>
          <p:nvPr>
            <p:ph type="subTitle" idx="1"/>
          </p:nvPr>
        </p:nvSpPr>
        <p:spPr>
          <a:xfrm>
            <a:off x="1611000" y="1563250"/>
            <a:ext cx="5922000" cy="252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61" name="Google Shape;61;p7"/>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 name="Google Shape;8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89"/>
        <p:cNvGrpSpPr/>
        <p:nvPr/>
      </p:nvGrpSpPr>
      <p:grpSpPr>
        <a:xfrm>
          <a:off x="0" y="0"/>
          <a:ext cx="0" cy="0"/>
          <a:chOff x="0" y="0"/>
          <a:chExt cx="0" cy="0"/>
        </a:xfrm>
      </p:grpSpPr>
      <p:sp>
        <p:nvSpPr>
          <p:cNvPr id="90" name="Google Shape;90;p14">
            <a:hlinkClick r:id="" action="ppaction://noaction"/>
          </p:cNvPr>
          <p:cNvSpPr txBox="1">
            <a:spLocks noGrp="1"/>
          </p:cNvSpPr>
          <p:nvPr>
            <p:ph type="title" hasCustomPrompt="1"/>
          </p:nvPr>
        </p:nvSpPr>
        <p:spPr>
          <a:xfrm>
            <a:off x="8499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1" name="Google Shape;91;p14">
            <a:hlinkClick r:id="" action="ppaction://noaction"/>
          </p:cNvPr>
          <p:cNvSpPr txBox="1">
            <a:spLocks noGrp="1"/>
          </p:cNvSpPr>
          <p:nvPr>
            <p:ph type="title" idx="2" hasCustomPrompt="1"/>
          </p:nvPr>
        </p:nvSpPr>
        <p:spPr>
          <a:xfrm>
            <a:off x="34417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2" name="Google Shape;92;p14"/>
          <p:cNvSpPr txBox="1">
            <a:spLocks noGrp="1"/>
          </p:cNvSpPr>
          <p:nvPr>
            <p:ph type="subTitle" idx="1"/>
          </p:nvPr>
        </p:nvSpPr>
        <p:spPr>
          <a:xfrm>
            <a:off x="1744188" y="179017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3" name="Google Shape;93;p14"/>
          <p:cNvSpPr txBox="1">
            <a:spLocks noGrp="1"/>
          </p:cNvSpPr>
          <p:nvPr>
            <p:ph type="subTitle" idx="3"/>
          </p:nvPr>
        </p:nvSpPr>
        <p:spPr>
          <a:xfrm>
            <a:off x="4336913"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4" name="Google Shape;94;p14"/>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95" name="Google Shape;95;p14">
            <a:hlinkClick r:id="" action="ppaction://noaction"/>
          </p:cNvPr>
          <p:cNvSpPr txBox="1">
            <a:spLocks noGrp="1"/>
          </p:cNvSpPr>
          <p:nvPr>
            <p:ph type="title" idx="5" hasCustomPrompt="1"/>
          </p:nvPr>
        </p:nvSpPr>
        <p:spPr>
          <a:xfrm>
            <a:off x="849914"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4">
            <a:hlinkClick r:id="" action="ppaction://noaction"/>
          </p:cNvPr>
          <p:cNvSpPr txBox="1">
            <a:spLocks noGrp="1"/>
          </p:cNvSpPr>
          <p:nvPr>
            <p:ph type="title" idx="6" hasCustomPrompt="1"/>
          </p:nvPr>
        </p:nvSpPr>
        <p:spPr>
          <a:xfrm>
            <a:off x="344181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7" name="Google Shape;97;p14"/>
          <p:cNvSpPr txBox="1">
            <a:spLocks noGrp="1"/>
          </p:cNvSpPr>
          <p:nvPr>
            <p:ph type="subTitle" idx="7"/>
          </p:nvPr>
        </p:nvSpPr>
        <p:spPr>
          <a:xfrm>
            <a:off x="1744188" y="3440875"/>
            <a:ext cx="13203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8" name="Google Shape;98;p14"/>
          <p:cNvSpPr txBox="1">
            <a:spLocks noGrp="1"/>
          </p:cNvSpPr>
          <p:nvPr>
            <p:ph type="subTitle" idx="8"/>
          </p:nvPr>
        </p:nvSpPr>
        <p:spPr>
          <a:xfrm>
            <a:off x="4336913"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9" name="Google Shape;99;p14">
            <a:hlinkClick r:id="" action="ppaction://noaction"/>
          </p:cNvPr>
          <p:cNvSpPr txBox="1">
            <a:spLocks noGrp="1"/>
          </p:cNvSpPr>
          <p:nvPr>
            <p:ph type="title" idx="9" hasCustomPrompt="1"/>
          </p:nvPr>
        </p:nvSpPr>
        <p:spPr>
          <a:xfrm>
            <a:off x="604024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0" name="Google Shape;100;p14"/>
          <p:cNvSpPr txBox="1">
            <a:spLocks noGrp="1"/>
          </p:cNvSpPr>
          <p:nvPr>
            <p:ph type="subTitle" idx="13"/>
          </p:nvPr>
        </p:nvSpPr>
        <p:spPr>
          <a:xfrm>
            <a:off x="6935337"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101" name="Google Shape;101;p14">
            <a:hlinkClick r:id="" action="ppaction://noaction"/>
          </p:cNvPr>
          <p:cNvSpPr txBox="1">
            <a:spLocks noGrp="1"/>
          </p:cNvSpPr>
          <p:nvPr>
            <p:ph type="title" idx="14" hasCustomPrompt="1"/>
          </p:nvPr>
        </p:nvSpPr>
        <p:spPr>
          <a:xfrm>
            <a:off x="604024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2" name="Google Shape;102;p14"/>
          <p:cNvSpPr txBox="1">
            <a:spLocks noGrp="1"/>
          </p:cNvSpPr>
          <p:nvPr>
            <p:ph type="subTitle" idx="15"/>
          </p:nvPr>
        </p:nvSpPr>
        <p:spPr>
          <a:xfrm>
            <a:off x="6935337"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269"/>
        <p:cNvGrpSpPr/>
        <p:nvPr/>
      </p:nvGrpSpPr>
      <p:grpSpPr>
        <a:xfrm>
          <a:off x="0" y="0"/>
          <a:ext cx="0" cy="0"/>
          <a:chOff x="0" y="0"/>
          <a:chExt cx="0" cy="0"/>
        </a:xfrm>
      </p:grpSpPr>
      <p:sp>
        <p:nvSpPr>
          <p:cNvPr id="270" name="Google Shape;270;p31"/>
          <p:cNvSpPr/>
          <p:nvPr/>
        </p:nvSpPr>
        <p:spPr>
          <a:xfrm>
            <a:off x="100"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flipH="1">
            <a:off x="7084395"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1"/>
          <p:cNvGrpSpPr/>
          <p:nvPr/>
        </p:nvGrpSpPr>
        <p:grpSpPr>
          <a:xfrm>
            <a:off x="7537693" y="609977"/>
            <a:ext cx="1421896" cy="3159697"/>
            <a:chOff x="7521693" y="305177"/>
            <a:chExt cx="1421896" cy="3159697"/>
          </a:xfrm>
        </p:grpSpPr>
        <p:sp>
          <p:nvSpPr>
            <p:cNvPr id="273" name="Google Shape;273;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1"/>
          <p:cNvGrpSpPr/>
          <p:nvPr/>
        </p:nvGrpSpPr>
        <p:grpSpPr>
          <a:xfrm flipH="1">
            <a:off x="184393" y="609977"/>
            <a:ext cx="1231180" cy="2158057"/>
            <a:chOff x="7712409" y="305177"/>
            <a:chExt cx="1231180" cy="2158057"/>
          </a:xfrm>
        </p:grpSpPr>
        <p:sp>
          <p:nvSpPr>
            <p:cNvPr id="280" name="Google Shape;280;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1pPr>
            <a:lvl2pPr lvl="1">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2pPr>
            <a:lvl3pPr lvl="2">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3pPr>
            <a:lvl4pPr lvl="3">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4pPr>
            <a:lvl5pPr lvl="4">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5pPr>
            <a:lvl6pPr lvl="5">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6pPr>
            <a:lvl7pPr lvl="6">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7pPr>
            <a:lvl8pPr lvl="7">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8pPr>
            <a:lvl9pPr lvl="8">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icksand Light"/>
              <a:buChar char="●"/>
              <a:defRPr sz="1800">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7" r:id="rId7"/>
    <p:sldLayoutId id="2147483660" r:id="rId8"/>
    <p:sldLayoutId id="2147483677" r:id="rId9"/>
    <p:sldLayoutId id="2147483678" r:id="rId10"/>
    <p:sldLayoutId id="2147483679"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366" name="Google Shape;366;p36"/>
          <p:cNvGrpSpPr/>
          <p:nvPr/>
        </p:nvGrpSpPr>
        <p:grpSpPr>
          <a:xfrm>
            <a:off x="-196887" y="3674108"/>
            <a:ext cx="2037973" cy="1808257"/>
            <a:chOff x="16163" y="3293658"/>
            <a:chExt cx="2037973" cy="1808257"/>
          </a:xfrm>
        </p:grpSpPr>
        <p:grpSp>
          <p:nvGrpSpPr>
            <p:cNvPr id="367" name="Google Shape;367;p36"/>
            <p:cNvGrpSpPr/>
            <p:nvPr/>
          </p:nvGrpSpPr>
          <p:grpSpPr>
            <a:xfrm>
              <a:off x="80275" y="3293658"/>
              <a:ext cx="1131949" cy="1473660"/>
              <a:chOff x="192850" y="3436021"/>
              <a:chExt cx="1131949" cy="1473660"/>
            </a:xfrm>
          </p:grpSpPr>
          <p:sp>
            <p:nvSpPr>
              <p:cNvPr id="368" name="Google Shape;368;p36"/>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36"/>
            <p:cNvGrpSpPr/>
            <p:nvPr/>
          </p:nvGrpSpPr>
          <p:grpSpPr>
            <a:xfrm>
              <a:off x="16163" y="4745561"/>
              <a:ext cx="1260144" cy="336199"/>
              <a:chOff x="7827651" y="4820448"/>
              <a:chExt cx="1260144" cy="336199"/>
            </a:xfrm>
          </p:grpSpPr>
          <p:sp>
            <p:nvSpPr>
              <p:cNvPr id="393" name="Google Shape;393;p36"/>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6"/>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99;p36">
            <a:extLst>
              <a:ext uri="{FF2B5EF4-FFF2-40B4-BE49-F238E27FC236}">
                <a16:creationId xmlns:a16="http://schemas.microsoft.com/office/drawing/2014/main" id="{29A1A10D-E3A0-4BE6-A6D5-777A3A51E08A}"/>
              </a:ext>
            </a:extLst>
          </p:cNvPr>
          <p:cNvSpPr txBox="1">
            <a:spLocks/>
          </p:cNvSpPr>
          <p:nvPr/>
        </p:nvSpPr>
        <p:spPr>
          <a:xfrm>
            <a:off x="-196887" y="1259903"/>
            <a:ext cx="9538866" cy="12877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nSpc>
                <a:spcPct val="150000"/>
              </a:lnSpc>
            </a:pPr>
            <a:r>
              <a:rPr lang="en-US" sz="3200" dirty="0">
                <a:solidFill>
                  <a:srgbClr val="002060"/>
                </a:solidFill>
                <a:latin typeface="#9Slide03 AllRoundGothic" panose="020B0703020202020104" charset="0"/>
              </a:rPr>
              <a:t>PHẦN 1: CHẤT VÀ SỰ BIẾN ĐỔI CỦA CHẤT</a:t>
            </a:r>
          </a:p>
          <a:p>
            <a:pPr>
              <a:lnSpc>
                <a:spcPct val="150000"/>
              </a:lnSpc>
            </a:pPr>
            <a:r>
              <a:rPr lang="en-US" sz="3200" dirty="0">
                <a:solidFill>
                  <a:srgbClr val="FF0000"/>
                </a:solidFill>
                <a:latin typeface="#9Slide03 AllRoundGothic" panose="020B0703020202020104" charset="0"/>
              </a:rPr>
              <a:t>CHỦ ĐỀ 1: PHẢN ỨNG HOÁ HỌC</a:t>
            </a:r>
          </a:p>
          <a:p>
            <a:pPr>
              <a:lnSpc>
                <a:spcPct val="150000"/>
              </a:lnSpc>
            </a:pPr>
            <a:r>
              <a:rPr lang="en-US" sz="3200" dirty="0" err="1">
                <a:solidFill>
                  <a:schemeClr val="accent6">
                    <a:lumMod val="50000"/>
                  </a:schemeClr>
                </a:solidFill>
                <a:latin typeface="#9Slide03 AllRoundGothic" panose="020B0703020202020104" charset="0"/>
              </a:rPr>
              <a:t>Tiết</a:t>
            </a:r>
            <a:r>
              <a:rPr lang="en-US" sz="3200" dirty="0">
                <a:solidFill>
                  <a:schemeClr val="accent6">
                    <a:lumMod val="50000"/>
                  </a:schemeClr>
                </a:solidFill>
                <a:latin typeface="#9Slide03 AllRoundGothic" panose="020B0703020202020104" charset="0"/>
              </a:rPr>
              <a:t> 4, 5 – </a:t>
            </a:r>
            <a:r>
              <a:rPr lang="en-US" sz="3200" dirty="0" err="1">
                <a:solidFill>
                  <a:schemeClr val="accent6">
                    <a:lumMod val="50000"/>
                  </a:schemeClr>
                </a:solidFill>
                <a:latin typeface="#9Slide03 AllRoundGothic" panose="020B0703020202020104" charset="0"/>
              </a:rPr>
              <a:t>Bài</a:t>
            </a:r>
            <a:r>
              <a:rPr lang="en-US" sz="3200" dirty="0">
                <a:solidFill>
                  <a:schemeClr val="accent6">
                    <a:lumMod val="50000"/>
                  </a:schemeClr>
                </a:solidFill>
                <a:latin typeface="#9Slide03 AllRoundGothic" panose="020B0703020202020104" charset="0"/>
              </a:rPr>
              <a:t> 1: </a:t>
            </a:r>
          </a:p>
          <a:p>
            <a:pPr>
              <a:lnSpc>
                <a:spcPct val="150000"/>
              </a:lnSpc>
            </a:pPr>
            <a:r>
              <a:rPr lang="en-US" sz="3200" dirty="0" err="1">
                <a:solidFill>
                  <a:schemeClr val="accent6">
                    <a:lumMod val="50000"/>
                  </a:schemeClr>
                </a:solidFill>
                <a:latin typeface="#9Slide03 AllRoundGothic" panose="020B0703020202020104" charset="0"/>
              </a:rPr>
              <a:t>Biến</a:t>
            </a:r>
            <a:r>
              <a:rPr lang="en-US" sz="3200" dirty="0">
                <a:solidFill>
                  <a:schemeClr val="accent6">
                    <a:lumMod val="50000"/>
                  </a:schemeClr>
                </a:solidFill>
                <a:latin typeface="#9Slide03 AllRoundGothic" panose="020B0703020202020104" charset="0"/>
              </a:rPr>
              <a:t> </a:t>
            </a:r>
            <a:r>
              <a:rPr lang="en-US" sz="3200" dirty="0" err="1">
                <a:solidFill>
                  <a:schemeClr val="accent6">
                    <a:lumMod val="50000"/>
                  </a:schemeClr>
                </a:solidFill>
                <a:latin typeface="#9Slide03 AllRoundGothic" panose="020B0703020202020104" charset="0"/>
              </a:rPr>
              <a:t>đổi</a:t>
            </a:r>
            <a:r>
              <a:rPr lang="en-US" sz="3200" dirty="0">
                <a:solidFill>
                  <a:schemeClr val="accent6">
                    <a:lumMod val="50000"/>
                  </a:schemeClr>
                </a:solidFill>
                <a:latin typeface="#9Slide03 AllRoundGothic" panose="020B0703020202020104" charset="0"/>
              </a:rPr>
              <a:t> </a:t>
            </a:r>
            <a:r>
              <a:rPr lang="en-US" sz="3200" dirty="0" err="1">
                <a:solidFill>
                  <a:schemeClr val="accent6">
                    <a:lumMod val="50000"/>
                  </a:schemeClr>
                </a:solidFill>
                <a:latin typeface="#9Slide03 AllRoundGothic" panose="020B0703020202020104" charset="0"/>
              </a:rPr>
              <a:t>vật</a:t>
            </a:r>
            <a:r>
              <a:rPr lang="en-US" sz="3200" dirty="0">
                <a:solidFill>
                  <a:schemeClr val="accent6">
                    <a:lumMod val="50000"/>
                  </a:schemeClr>
                </a:solidFill>
                <a:latin typeface="#9Slide03 AllRoundGothic" panose="020B0703020202020104" charset="0"/>
              </a:rPr>
              <a:t> </a:t>
            </a:r>
            <a:r>
              <a:rPr lang="en-US" sz="3200" dirty="0" err="1">
                <a:solidFill>
                  <a:schemeClr val="accent6">
                    <a:lumMod val="50000"/>
                  </a:schemeClr>
                </a:solidFill>
                <a:latin typeface="#9Slide03 AllRoundGothic" panose="020B0703020202020104" charset="0"/>
              </a:rPr>
              <a:t>lí</a:t>
            </a:r>
            <a:r>
              <a:rPr lang="en-US" sz="3200" dirty="0">
                <a:solidFill>
                  <a:schemeClr val="accent6">
                    <a:lumMod val="50000"/>
                  </a:schemeClr>
                </a:solidFill>
                <a:latin typeface="#9Slide03 AllRoundGothic" panose="020B0703020202020104" charset="0"/>
              </a:rPr>
              <a:t> </a:t>
            </a:r>
            <a:r>
              <a:rPr lang="en-US" sz="3200" dirty="0" err="1">
                <a:solidFill>
                  <a:schemeClr val="accent6">
                    <a:lumMod val="50000"/>
                  </a:schemeClr>
                </a:solidFill>
                <a:latin typeface="#9Slide03 AllRoundGothic" panose="020B0703020202020104" charset="0"/>
              </a:rPr>
              <a:t>và</a:t>
            </a:r>
            <a:r>
              <a:rPr lang="en-US" sz="3200" dirty="0">
                <a:solidFill>
                  <a:schemeClr val="accent6">
                    <a:lumMod val="50000"/>
                  </a:schemeClr>
                </a:solidFill>
                <a:latin typeface="#9Slide03 AllRoundGothic" panose="020B0703020202020104" charset="0"/>
              </a:rPr>
              <a:t> </a:t>
            </a:r>
            <a:r>
              <a:rPr lang="en-US" sz="3200" dirty="0" err="1">
                <a:solidFill>
                  <a:schemeClr val="accent6">
                    <a:lumMod val="50000"/>
                  </a:schemeClr>
                </a:solidFill>
                <a:latin typeface="#9Slide03 AllRoundGothic" panose="020B0703020202020104" charset="0"/>
              </a:rPr>
              <a:t>biến</a:t>
            </a:r>
            <a:r>
              <a:rPr lang="en-US" sz="3200" dirty="0">
                <a:solidFill>
                  <a:schemeClr val="accent6">
                    <a:lumMod val="50000"/>
                  </a:schemeClr>
                </a:solidFill>
                <a:latin typeface="#9Slide03 AllRoundGothic" panose="020B0703020202020104" charset="0"/>
              </a:rPr>
              <a:t> </a:t>
            </a:r>
            <a:r>
              <a:rPr lang="en-US" sz="3200" dirty="0" err="1">
                <a:solidFill>
                  <a:schemeClr val="accent6">
                    <a:lumMod val="50000"/>
                  </a:schemeClr>
                </a:solidFill>
                <a:latin typeface="#9Slide03 AllRoundGothic" panose="020B0703020202020104" charset="0"/>
              </a:rPr>
              <a:t>đổi</a:t>
            </a:r>
            <a:r>
              <a:rPr lang="en-US" sz="3200" dirty="0">
                <a:solidFill>
                  <a:schemeClr val="accent6">
                    <a:lumMod val="50000"/>
                  </a:schemeClr>
                </a:solidFill>
                <a:latin typeface="#9Slide03 AllRoundGothic" panose="020B0703020202020104" charset="0"/>
              </a:rPr>
              <a:t> </a:t>
            </a:r>
            <a:r>
              <a:rPr lang="en-US" sz="3200" dirty="0" err="1">
                <a:solidFill>
                  <a:schemeClr val="accent6">
                    <a:lumMod val="50000"/>
                  </a:schemeClr>
                </a:solidFill>
                <a:latin typeface="#9Slide03 AllRoundGothic" panose="020B0703020202020104" charset="0"/>
              </a:rPr>
              <a:t>hoá</a:t>
            </a:r>
            <a:r>
              <a:rPr lang="en-US" sz="3200" dirty="0">
                <a:solidFill>
                  <a:schemeClr val="accent6">
                    <a:lumMod val="50000"/>
                  </a:schemeClr>
                </a:solidFill>
                <a:latin typeface="#9Slide03 AllRoundGothic" panose="020B0703020202020104" charset="0"/>
              </a:rPr>
              <a:t> </a:t>
            </a:r>
            <a:r>
              <a:rPr lang="en-US" sz="3200" dirty="0" err="1">
                <a:solidFill>
                  <a:schemeClr val="accent6">
                    <a:lumMod val="50000"/>
                  </a:schemeClr>
                </a:solidFill>
                <a:latin typeface="#9Slide03 AllRoundGothic" panose="020B0703020202020104" charset="0"/>
              </a:rPr>
              <a:t>học</a:t>
            </a:r>
            <a:r>
              <a:rPr lang="en-US" sz="3200" dirty="0">
                <a:solidFill>
                  <a:schemeClr val="accent6">
                    <a:lumMod val="50000"/>
                  </a:schemeClr>
                </a:solidFill>
                <a:latin typeface="#9Slide03 AllRoundGothic" panose="020B0703020202020104" charset="0"/>
              </a:rPr>
              <a:t> </a:t>
            </a:r>
          </a:p>
          <a:p>
            <a:pPr>
              <a:lnSpc>
                <a:spcPct val="150000"/>
              </a:lnSpc>
            </a:pPr>
            <a:endParaRPr lang="en-US" sz="3200" dirty="0">
              <a:solidFill>
                <a:srgbClr val="FF0000"/>
              </a:solidFill>
              <a:latin typeface="#9Slide03 AllRoundGothic" panose="020B0703020202020104" charset="0"/>
            </a:endParaRPr>
          </a:p>
        </p:txBody>
      </p:sp>
      <p:grpSp>
        <p:nvGrpSpPr>
          <p:cNvPr id="107" name="Google Shape;1294;p55">
            <a:extLst>
              <a:ext uri="{FF2B5EF4-FFF2-40B4-BE49-F238E27FC236}">
                <a16:creationId xmlns:a16="http://schemas.microsoft.com/office/drawing/2014/main" id="{CB020DD3-76FB-42D7-A65D-9CFB0D82C246}"/>
              </a:ext>
            </a:extLst>
          </p:cNvPr>
          <p:cNvGrpSpPr/>
          <p:nvPr/>
        </p:nvGrpSpPr>
        <p:grpSpPr>
          <a:xfrm>
            <a:off x="7598758" y="2571750"/>
            <a:ext cx="1342042" cy="2551303"/>
            <a:chOff x="7169780" y="2027169"/>
            <a:chExt cx="1650532" cy="3095884"/>
          </a:xfrm>
        </p:grpSpPr>
        <p:grpSp>
          <p:nvGrpSpPr>
            <p:cNvPr id="108" name="Google Shape;1295;p55">
              <a:extLst>
                <a:ext uri="{FF2B5EF4-FFF2-40B4-BE49-F238E27FC236}">
                  <a16:creationId xmlns:a16="http://schemas.microsoft.com/office/drawing/2014/main" id="{0B8A6A4A-C12A-4BDB-BA88-AE2BFB83C505}"/>
                </a:ext>
              </a:extLst>
            </p:cNvPr>
            <p:cNvGrpSpPr/>
            <p:nvPr/>
          </p:nvGrpSpPr>
          <p:grpSpPr>
            <a:xfrm>
              <a:off x="7414075" y="2589300"/>
              <a:ext cx="1406237" cy="2533753"/>
              <a:chOff x="7414075" y="2589300"/>
              <a:chExt cx="1406237" cy="2533753"/>
            </a:xfrm>
          </p:grpSpPr>
          <p:sp>
            <p:nvSpPr>
              <p:cNvPr id="115" name="Google Shape;1296;p55">
                <a:extLst>
                  <a:ext uri="{FF2B5EF4-FFF2-40B4-BE49-F238E27FC236}">
                    <a16:creationId xmlns:a16="http://schemas.microsoft.com/office/drawing/2014/main" id="{58CE7A9E-D309-4E63-81FB-C8881A87964B}"/>
                  </a:ext>
                </a:extLst>
              </p:cNvPr>
              <p:cNvSpPr/>
              <p:nvPr/>
            </p:nvSpPr>
            <p:spPr>
              <a:xfrm>
                <a:off x="7752446" y="4331112"/>
                <a:ext cx="391931" cy="555231"/>
              </a:xfrm>
              <a:custGeom>
                <a:avLst/>
                <a:gdLst/>
                <a:ahLst/>
                <a:cxnLst/>
                <a:rect l="l" t="t" r="r" b="b"/>
                <a:pathLst>
                  <a:path w="12646" h="17915" extrusionOk="0">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55">
                <a:extLst>
                  <a:ext uri="{FF2B5EF4-FFF2-40B4-BE49-F238E27FC236}">
                    <a16:creationId xmlns:a16="http://schemas.microsoft.com/office/drawing/2014/main" id="{88136375-8D11-4018-9A90-30F858251B2C}"/>
                  </a:ext>
                </a:extLst>
              </p:cNvPr>
              <p:cNvSpPr/>
              <p:nvPr/>
            </p:nvSpPr>
            <p:spPr>
              <a:xfrm>
                <a:off x="7785669" y="4488954"/>
                <a:ext cx="305927" cy="132338"/>
              </a:xfrm>
              <a:custGeom>
                <a:avLst/>
                <a:gdLst/>
                <a:ahLst/>
                <a:cxnLst/>
                <a:rect l="l" t="t" r="r" b="b"/>
                <a:pathLst>
                  <a:path w="9871" h="4270" extrusionOk="0">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55">
                <a:extLst>
                  <a:ext uri="{FF2B5EF4-FFF2-40B4-BE49-F238E27FC236}">
                    <a16:creationId xmlns:a16="http://schemas.microsoft.com/office/drawing/2014/main" id="{C05136C3-704E-4918-867A-8CC11C44BA5C}"/>
                  </a:ext>
                </a:extLst>
              </p:cNvPr>
              <p:cNvSpPr/>
              <p:nvPr/>
            </p:nvSpPr>
            <p:spPr>
              <a:xfrm>
                <a:off x="8104484" y="4297609"/>
                <a:ext cx="360908" cy="680564"/>
              </a:xfrm>
              <a:custGeom>
                <a:avLst/>
                <a:gdLst/>
                <a:ahLst/>
                <a:cxnLst/>
                <a:rect l="l" t="t" r="r" b="b"/>
                <a:pathLst>
                  <a:path w="11645" h="21959" extrusionOk="0">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55">
                <a:extLst>
                  <a:ext uri="{FF2B5EF4-FFF2-40B4-BE49-F238E27FC236}">
                    <a16:creationId xmlns:a16="http://schemas.microsoft.com/office/drawing/2014/main" id="{9D1429B7-D0A5-4B56-89C6-F0D8B7E72AF9}"/>
                  </a:ext>
                </a:extLst>
              </p:cNvPr>
              <p:cNvSpPr/>
              <p:nvPr/>
            </p:nvSpPr>
            <p:spPr>
              <a:xfrm>
                <a:off x="7977540" y="4971592"/>
                <a:ext cx="378263" cy="151460"/>
              </a:xfrm>
              <a:custGeom>
                <a:avLst/>
                <a:gdLst/>
                <a:ahLst/>
                <a:cxnLst/>
                <a:rect l="l" t="t" r="r" b="b"/>
                <a:pathLst>
                  <a:path w="12205" h="4887" extrusionOk="0">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55">
                <a:extLst>
                  <a:ext uri="{FF2B5EF4-FFF2-40B4-BE49-F238E27FC236}">
                    <a16:creationId xmlns:a16="http://schemas.microsoft.com/office/drawing/2014/main" id="{44F771BC-E491-4CA3-B9BB-C42C091B1E50}"/>
                  </a:ext>
                </a:extLst>
              </p:cNvPr>
              <p:cNvSpPr/>
              <p:nvPr/>
            </p:nvSpPr>
            <p:spPr>
              <a:xfrm>
                <a:off x="8161664" y="4979588"/>
                <a:ext cx="47264" cy="51695"/>
              </a:xfrm>
              <a:custGeom>
                <a:avLst/>
                <a:gdLst/>
                <a:ahLst/>
                <a:cxnLst/>
                <a:rect l="l" t="t" r="r" b="b"/>
                <a:pathLst>
                  <a:path w="1525" h="1668" extrusionOk="0">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55">
                <a:extLst>
                  <a:ext uri="{FF2B5EF4-FFF2-40B4-BE49-F238E27FC236}">
                    <a16:creationId xmlns:a16="http://schemas.microsoft.com/office/drawing/2014/main" id="{9EBE6C91-CEA9-4186-9003-03F5714DC1E1}"/>
                  </a:ext>
                </a:extLst>
              </p:cNvPr>
              <p:cNvSpPr/>
              <p:nvPr/>
            </p:nvSpPr>
            <p:spPr>
              <a:xfrm>
                <a:off x="8121467" y="4993968"/>
                <a:ext cx="43916" cy="46148"/>
              </a:xfrm>
              <a:custGeom>
                <a:avLst/>
                <a:gdLst/>
                <a:ahLst/>
                <a:cxnLst/>
                <a:rect l="l" t="t" r="r" b="b"/>
                <a:pathLst>
                  <a:path w="1417" h="1489" extrusionOk="0">
                    <a:moveTo>
                      <a:pt x="0" y="1"/>
                    </a:moveTo>
                    <a:lnTo>
                      <a:pt x="1417" y="1489"/>
                    </a:lnTo>
                    <a:cubicBezTo>
                      <a:pt x="1417" y="1489"/>
                      <a:pt x="500" y="274"/>
                      <a:pt x="0"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02;p55">
                <a:extLst>
                  <a:ext uri="{FF2B5EF4-FFF2-40B4-BE49-F238E27FC236}">
                    <a16:creationId xmlns:a16="http://schemas.microsoft.com/office/drawing/2014/main" id="{02692AD5-E14E-4C4F-BBD1-F6229112B27E}"/>
                  </a:ext>
                </a:extLst>
              </p:cNvPr>
              <p:cNvSpPr/>
              <p:nvPr/>
            </p:nvSpPr>
            <p:spPr>
              <a:xfrm>
                <a:off x="8118492" y="4988793"/>
                <a:ext cx="51695" cy="55012"/>
              </a:xfrm>
              <a:custGeom>
                <a:avLst/>
                <a:gdLst/>
                <a:ahLst/>
                <a:cxnLst/>
                <a:rect l="l" t="t" r="r" b="b"/>
                <a:pathLst>
                  <a:path w="1668" h="1775" extrusionOk="0">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03;p55">
                <a:extLst>
                  <a:ext uri="{FF2B5EF4-FFF2-40B4-BE49-F238E27FC236}">
                    <a16:creationId xmlns:a16="http://schemas.microsoft.com/office/drawing/2014/main" id="{68DD4117-CC24-4FA8-BFD5-A2516D470182}"/>
                  </a:ext>
                </a:extLst>
              </p:cNvPr>
              <p:cNvSpPr/>
              <p:nvPr/>
            </p:nvSpPr>
            <p:spPr>
              <a:xfrm>
                <a:off x="8084184" y="5017212"/>
                <a:ext cx="43575" cy="46148"/>
              </a:xfrm>
              <a:custGeom>
                <a:avLst/>
                <a:gdLst/>
                <a:ahLst/>
                <a:cxnLst/>
                <a:rect l="l" t="t" r="r" b="b"/>
                <a:pathLst>
                  <a:path w="1406" h="1489" extrusionOk="0">
                    <a:moveTo>
                      <a:pt x="1" y="1"/>
                    </a:moveTo>
                    <a:lnTo>
                      <a:pt x="1405" y="1489"/>
                    </a:lnTo>
                    <a:cubicBezTo>
                      <a:pt x="1405" y="1489"/>
                      <a:pt x="501" y="263"/>
                      <a:pt x="1"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04;p55">
                <a:extLst>
                  <a:ext uri="{FF2B5EF4-FFF2-40B4-BE49-F238E27FC236}">
                    <a16:creationId xmlns:a16="http://schemas.microsoft.com/office/drawing/2014/main" id="{A85F55D6-E98D-417F-AC50-7A5FB9950C51}"/>
                  </a:ext>
                </a:extLst>
              </p:cNvPr>
              <p:cNvSpPr/>
              <p:nvPr/>
            </p:nvSpPr>
            <p:spPr>
              <a:xfrm>
                <a:off x="8080868" y="5012037"/>
                <a:ext cx="51695" cy="55012"/>
              </a:xfrm>
              <a:custGeom>
                <a:avLst/>
                <a:gdLst/>
                <a:ahLst/>
                <a:cxnLst/>
                <a:rect l="l" t="t" r="r" b="b"/>
                <a:pathLst>
                  <a:path w="1668" h="1775" extrusionOk="0">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05;p55">
                <a:extLst>
                  <a:ext uri="{FF2B5EF4-FFF2-40B4-BE49-F238E27FC236}">
                    <a16:creationId xmlns:a16="http://schemas.microsoft.com/office/drawing/2014/main" id="{43338B76-A57D-444F-9179-830B68A478DB}"/>
                  </a:ext>
                </a:extLst>
              </p:cNvPr>
              <p:cNvSpPr/>
              <p:nvPr/>
            </p:nvSpPr>
            <p:spPr>
              <a:xfrm>
                <a:off x="8186395" y="4878709"/>
                <a:ext cx="173837" cy="119817"/>
              </a:xfrm>
              <a:custGeom>
                <a:avLst/>
                <a:gdLst/>
                <a:ahLst/>
                <a:cxnLst/>
                <a:rect l="l" t="t" r="r" b="b"/>
                <a:pathLst>
                  <a:path w="5609" h="3866" extrusionOk="0">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06;p55">
                <a:extLst>
                  <a:ext uri="{FF2B5EF4-FFF2-40B4-BE49-F238E27FC236}">
                    <a16:creationId xmlns:a16="http://schemas.microsoft.com/office/drawing/2014/main" id="{1612DF97-16D5-4A97-8960-A3483CBE7245}"/>
                  </a:ext>
                </a:extLst>
              </p:cNvPr>
              <p:cNvSpPr/>
              <p:nvPr/>
            </p:nvSpPr>
            <p:spPr>
              <a:xfrm>
                <a:off x="8162005" y="4516506"/>
                <a:ext cx="258725" cy="142070"/>
              </a:xfrm>
              <a:custGeom>
                <a:avLst/>
                <a:gdLst/>
                <a:ahLst/>
                <a:cxnLst/>
                <a:rect l="l" t="t" r="r" b="b"/>
                <a:pathLst>
                  <a:path w="8348" h="4584" extrusionOk="0">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07;p55">
                <a:extLst>
                  <a:ext uri="{FF2B5EF4-FFF2-40B4-BE49-F238E27FC236}">
                    <a16:creationId xmlns:a16="http://schemas.microsoft.com/office/drawing/2014/main" id="{EDBC6C25-EE4D-48F2-A657-D597DEE94F78}"/>
                  </a:ext>
                </a:extLst>
              </p:cNvPr>
              <p:cNvSpPr/>
              <p:nvPr/>
            </p:nvSpPr>
            <p:spPr>
              <a:xfrm>
                <a:off x="7840804" y="3463522"/>
                <a:ext cx="844887" cy="769017"/>
              </a:xfrm>
              <a:custGeom>
                <a:avLst/>
                <a:gdLst/>
                <a:ahLst/>
                <a:cxnLst/>
                <a:rect l="l" t="t" r="r" b="b"/>
                <a:pathLst>
                  <a:path w="27261" h="24813" extrusionOk="0">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08;p55">
                <a:extLst>
                  <a:ext uri="{FF2B5EF4-FFF2-40B4-BE49-F238E27FC236}">
                    <a16:creationId xmlns:a16="http://schemas.microsoft.com/office/drawing/2014/main" id="{0B419547-7F6D-4618-B5CE-B96F498BE35A}"/>
                  </a:ext>
                </a:extLst>
              </p:cNvPr>
              <p:cNvSpPr/>
              <p:nvPr/>
            </p:nvSpPr>
            <p:spPr>
              <a:xfrm>
                <a:off x="7551710" y="3597159"/>
                <a:ext cx="606368" cy="413316"/>
              </a:xfrm>
              <a:custGeom>
                <a:avLst/>
                <a:gdLst/>
                <a:ahLst/>
                <a:cxnLst/>
                <a:rect l="l" t="t" r="r" b="b"/>
                <a:pathLst>
                  <a:path w="19565" h="13336" extrusionOk="0">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09;p55">
                <a:extLst>
                  <a:ext uri="{FF2B5EF4-FFF2-40B4-BE49-F238E27FC236}">
                    <a16:creationId xmlns:a16="http://schemas.microsoft.com/office/drawing/2014/main" id="{3D368504-4FED-4528-A82C-71C12E06242E}"/>
                  </a:ext>
                </a:extLst>
              </p:cNvPr>
              <p:cNvSpPr/>
              <p:nvPr/>
            </p:nvSpPr>
            <p:spPr>
              <a:xfrm>
                <a:off x="7477702" y="4875052"/>
                <a:ext cx="372127" cy="172380"/>
              </a:xfrm>
              <a:custGeom>
                <a:avLst/>
                <a:gdLst/>
                <a:ahLst/>
                <a:cxnLst/>
                <a:rect l="l" t="t" r="r" b="b"/>
                <a:pathLst>
                  <a:path w="12007" h="5562" extrusionOk="0">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10;p55">
                <a:extLst>
                  <a:ext uri="{FF2B5EF4-FFF2-40B4-BE49-F238E27FC236}">
                    <a16:creationId xmlns:a16="http://schemas.microsoft.com/office/drawing/2014/main" id="{EF381210-934B-42EE-8276-D3F45BF9E09A}"/>
                  </a:ext>
                </a:extLst>
              </p:cNvPr>
              <p:cNvSpPr/>
              <p:nvPr/>
            </p:nvSpPr>
            <p:spPr>
              <a:xfrm>
                <a:off x="7673478" y="4873317"/>
                <a:ext cx="36199" cy="61644"/>
              </a:xfrm>
              <a:custGeom>
                <a:avLst/>
                <a:gdLst/>
                <a:ahLst/>
                <a:cxnLst/>
                <a:rect l="l" t="t" r="r" b="b"/>
                <a:pathLst>
                  <a:path w="1168" h="1989" extrusionOk="0">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11;p55">
                <a:extLst>
                  <a:ext uri="{FF2B5EF4-FFF2-40B4-BE49-F238E27FC236}">
                    <a16:creationId xmlns:a16="http://schemas.microsoft.com/office/drawing/2014/main" id="{0C462D4F-9F0A-4273-AFF4-B05EED23A566}"/>
                  </a:ext>
                </a:extLst>
              </p:cNvPr>
              <p:cNvSpPr/>
              <p:nvPr/>
            </p:nvSpPr>
            <p:spPr>
              <a:xfrm>
                <a:off x="7634366" y="4870000"/>
                <a:ext cx="24019" cy="59072"/>
              </a:xfrm>
              <a:custGeom>
                <a:avLst/>
                <a:gdLst/>
                <a:ahLst/>
                <a:cxnLst/>
                <a:rect l="l" t="t" r="r" b="b"/>
                <a:pathLst>
                  <a:path w="775" h="1906" extrusionOk="0">
                    <a:moveTo>
                      <a:pt x="1" y="0"/>
                    </a:moveTo>
                    <a:lnTo>
                      <a:pt x="775" y="1905"/>
                    </a:lnTo>
                    <a:cubicBezTo>
                      <a:pt x="775"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2;p55">
                <a:extLst>
                  <a:ext uri="{FF2B5EF4-FFF2-40B4-BE49-F238E27FC236}">
                    <a16:creationId xmlns:a16="http://schemas.microsoft.com/office/drawing/2014/main" id="{E1E9AA30-68A0-4897-A3E7-1BFF46EE2CBE}"/>
                  </a:ext>
                </a:extLst>
              </p:cNvPr>
              <p:cNvSpPr/>
              <p:nvPr/>
            </p:nvSpPr>
            <p:spPr>
              <a:xfrm>
                <a:off x="7630306" y="4866281"/>
                <a:ext cx="33999" cy="64619"/>
              </a:xfrm>
              <a:custGeom>
                <a:avLst/>
                <a:gdLst/>
                <a:ahLst/>
                <a:cxnLst/>
                <a:rect l="l" t="t" r="r" b="b"/>
                <a:pathLst>
                  <a:path w="1097" h="2085" extrusionOk="0">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13;p55">
                <a:extLst>
                  <a:ext uri="{FF2B5EF4-FFF2-40B4-BE49-F238E27FC236}">
                    <a16:creationId xmlns:a16="http://schemas.microsoft.com/office/drawing/2014/main" id="{D48E5A9D-8758-4247-B220-4DAECDA7BCEF}"/>
                  </a:ext>
                </a:extLst>
              </p:cNvPr>
              <p:cNvSpPr/>
              <p:nvPr/>
            </p:nvSpPr>
            <p:spPr>
              <a:xfrm>
                <a:off x="7591194" y="4877377"/>
                <a:ext cx="23647" cy="59072"/>
              </a:xfrm>
              <a:custGeom>
                <a:avLst/>
                <a:gdLst/>
                <a:ahLst/>
                <a:cxnLst/>
                <a:rect l="l" t="t" r="r" b="b"/>
                <a:pathLst>
                  <a:path w="763" h="1906" extrusionOk="0">
                    <a:moveTo>
                      <a:pt x="1" y="0"/>
                    </a:moveTo>
                    <a:lnTo>
                      <a:pt x="763" y="1905"/>
                    </a:lnTo>
                    <a:cubicBezTo>
                      <a:pt x="763"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14;p55">
                <a:extLst>
                  <a:ext uri="{FF2B5EF4-FFF2-40B4-BE49-F238E27FC236}">
                    <a16:creationId xmlns:a16="http://schemas.microsoft.com/office/drawing/2014/main" id="{FC9FE6DC-F978-403C-BFE3-8559AB87B745}"/>
                  </a:ext>
                </a:extLst>
              </p:cNvPr>
              <p:cNvSpPr/>
              <p:nvPr/>
            </p:nvSpPr>
            <p:spPr>
              <a:xfrm>
                <a:off x="7586762" y="4873688"/>
                <a:ext cx="34371" cy="64588"/>
              </a:xfrm>
              <a:custGeom>
                <a:avLst/>
                <a:gdLst/>
                <a:ahLst/>
                <a:cxnLst/>
                <a:rect l="l" t="t" r="r" b="b"/>
                <a:pathLst>
                  <a:path w="1109" h="2084" extrusionOk="0">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5;p55">
                <a:extLst>
                  <a:ext uri="{FF2B5EF4-FFF2-40B4-BE49-F238E27FC236}">
                    <a16:creationId xmlns:a16="http://schemas.microsoft.com/office/drawing/2014/main" id="{9154CA48-C11D-4A68-B6B2-14CB78AAC677}"/>
                  </a:ext>
                </a:extLst>
              </p:cNvPr>
              <p:cNvSpPr/>
              <p:nvPr/>
            </p:nvSpPr>
            <p:spPr>
              <a:xfrm>
                <a:off x="7708902" y="4796301"/>
                <a:ext cx="182329" cy="155303"/>
              </a:xfrm>
              <a:custGeom>
                <a:avLst/>
                <a:gdLst/>
                <a:ahLst/>
                <a:cxnLst/>
                <a:rect l="l" t="t" r="r" b="b"/>
                <a:pathLst>
                  <a:path w="5883" h="5011" extrusionOk="0">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16;p55">
                <a:extLst>
                  <a:ext uri="{FF2B5EF4-FFF2-40B4-BE49-F238E27FC236}">
                    <a16:creationId xmlns:a16="http://schemas.microsoft.com/office/drawing/2014/main" id="{29FD045E-D190-4241-8026-66AE5C2B0A40}"/>
                  </a:ext>
                </a:extLst>
              </p:cNvPr>
              <p:cNvSpPr/>
              <p:nvPr/>
            </p:nvSpPr>
            <p:spPr>
              <a:xfrm>
                <a:off x="7624790" y="4024229"/>
                <a:ext cx="1116598" cy="540261"/>
              </a:xfrm>
              <a:custGeom>
                <a:avLst/>
                <a:gdLst/>
                <a:ahLst/>
                <a:cxnLst/>
                <a:rect l="l" t="t" r="r" b="b"/>
                <a:pathLst>
                  <a:path w="36028" h="17432" extrusionOk="0">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rgbClr val="786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17;p55">
                <a:extLst>
                  <a:ext uri="{FF2B5EF4-FFF2-40B4-BE49-F238E27FC236}">
                    <a16:creationId xmlns:a16="http://schemas.microsoft.com/office/drawing/2014/main" id="{03838ADD-DEFC-4B82-B95D-B8570A8079D4}"/>
                  </a:ext>
                </a:extLst>
              </p:cNvPr>
              <p:cNvSpPr/>
              <p:nvPr/>
            </p:nvSpPr>
            <p:spPr>
              <a:xfrm>
                <a:off x="7616236" y="3558667"/>
                <a:ext cx="1058766" cy="745246"/>
              </a:xfrm>
              <a:custGeom>
                <a:avLst/>
                <a:gdLst/>
                <a:ahLst/>
                <a:cxnLst/>
                <a:rect l="l" t="t" r="r" b="b"/>
                <a:pathLst>
                  <a:path w="34162" h="24046" extrusionOk="0">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18;p55">
                <a:extLst>
                  <a:ext uri="{FF2B5EF4-FFF2-40B4-BE49-F238E27FC236}">
                    <a16:creationId xmlns:a16="http://schemas.microsoft.com/office/drawing/2014/main" id="{F3E2CE3A-F3D0-43B4-9A04-6EBC168A62C9}"/>
                  </a:ext>
                </a:extLst>
              </p:cNvPr>
              <p:cNvSpPr/>
              <p:nvPr/>
            </p:nvSpPr>
            <p:spPr>
              <a:xfrm>
                <a:off x="8279495" y="2589300"/>
                <a:ext cx="498514" cy="788542"/>
              </a:xfrm>
              <a:custGeom>
                <a:avLst/>
                <a:gdLst/>
                <a:ahLst/>
                <a:cxnLst/>
                <a:rect l="l" t="t" r="r" b="b"/>
                <a:pathLst>
                  <a:path w="16085" h="25443" extrusionOk="0">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19;p55">
                <a:extLst>
                  <a:ext uri="{FF2B5EF4-FFF2-40B4-BE49-F238E27FC236}">
                    <a16:creationId xmlns:a16="http://schemas.microsoft.com/office/drawing/2014/main" id="{C547F907-2FDF-470E-80B6-158803AB3169}"/>
                  </a:ext>
                </a:extLst>
              </p:cNvPr>
              <p:cNvSpPr/>
              <p:nvPr/>
            </p:nvSpPr>
            <p:spPr>
              <a:xfrm>
                <a:off x="7610378" y="2753651"/>
                <a:ext cx="951718" cy="633828"/>
              </a:xfrm>
              <a:custGeom>
                <a:avLst/>
                <a:gdLst/>
                <a:ahLst/>
                <a:cxnLst/>
                <a:rect l="l" t="t" r="r" b="b"/>
                <a:pathLst>
                  <a:path w="30708" h="20451" extrusionOk="0">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20;p55">
                <a:extLst>
                  <a:ext uri="{FF2B5EF4-FFF2-40B4-BE49-F238E27FC236}">
                    <a16:creationId xmlns:a16="http://schemas.microsoft.com/office/drawing/2014/main" id="{6B34A7C3-090A-468D-A606-52709145967C}"/>
                  </a:ext>
                </a:extLst>
              </p:cNvPr>
              <p:cNvSpPr/>
              <p:nvPr/>
            </p:nvSpPr>
            <p:spPr>
              <a:xfrm>
                <a:off x="8232511" y="3066391"/>
                <a:ext cx="254510" cy="230429"/>
              </a:xfrm>
              <a:custGeom>
                <a:avLst/>
                <a:gdLst/>
                <a:ahLst/>
                <a:cxnLst/>
                <a:rect l="l" t="t" r="r" b="b"/>
                <a:pathLst>
                  <a:path w="8212" h="7435" extrusionOk="0">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21;p55">
                <a:extLst>
                  <a:ext uri="{FF2B5EF4-FFF2-40B4-BE49-F238E27FC236}">
                    <a16:creationId xmlns:a16="http://schemas.microsoft.com/office/drawing/2014/main" id="{22F00420-1DCE-41E5-B80F-4A1C733F53ED}"/>
                  </a:ext>
                </a:extLst>
              </p:cNvPr>
              <p:cNvSpPr/>
              <p:nvPr/>
            </p:nvSpPr>
            <p:spPr>
              <a:xfrm>
                <a:off x="7702641" y="2904922"/>
                <a:ext cx="707776" cy="796383"/>
              </a:xfrm>
              <a:custGeom>
                <a:avLst/>
                <a:gdLst/>
                <a:ahLst/>
                <a:cxnLst/>
                <a:rect l="l" t="t" r="r" b="b"/>
                <a:pathLst>
                  <a:path w="22837" h="25696" extrusionOk="0">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22;p55">
                <a:extLst>
                  <a:ext uri="{FF2B5EF4-FFF2-40B4-BE49-F238E27FC236}">
                    <a16:creationId xmlns:a16="http://schemas.microsoft.com/office/drawing/2014/main" id="{84A5D146-1CA5-42A2-8998-786CB367602B}"/>
                  </a:ext>
                </a:extLst>
              </p:cNvPr>
              <p:cNvSpPr/>
              <p:nvPr/>
            </p:nvSpPr>
            <p:spPr>
              <a:xfrm>
                <a:off x="8044328" y="3132776"/>
                <a:ext cx="108877" cy="97038"/>
              </a:xfrm>
              <a:custGeom>
                <a:avLst/>
                <a:gdLst/>
                <a:ahLst/>
                <a:cxnLst/>
                <a:rect l="l" t="t" r="r" b="b"/>
                <a:pathLst>
                  <a:path w="3513" h="3131" extrusionOk="0">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23;p55">
                <a:extLst>
                  <a:ext uri="{FF2B5EF4-FFF2-40B4-BE49-F238E27FC236}">
                    <a16:creationId xmlns:a16="http://schemas.microsoft.com/office/drawing/2014/main" id="{252A38BD-75FF-4E2A-970B-7A95DBF7905E}"/>
                  </a:ext>
                </a:extLst>
              </p:cNvPr>
              <p:cNvSpPr/>
              <p:nvPr/>
            </p:nvSpPr>
            <p:spPr>
              <a:xfrm>
                <a:off x="7835101" y="3182983"/>
                <a:ext cx="108908" cy="97007"/>
              </a:xfrm>
              <a:custGeom>
                <a:avLst/>
                <a:gdLst/>
                <a:ahLst/>
                <a:cxnLst/>
                <a:rect l="l" t="t" r="r" b="b"/>
                <a:pathLst>
                  <a:path w="3514" h="3130" extrusionOk="0">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24;p55">
                <a:extLst>
                  <a:ext uri="{FF2B5EF4-FFF2-40B4-BE49-F238E27FC236}">
                    <a16:creationId xmlns:a16="http://schemas.microsoft.com/office/drawing/2014/main" id="{69FA90B0-CD2A-4043-A64F-BCC12D7D9873}"/>
                  </a:ext>
                </a:extLst>
              </p:cNvPr>
              <p:cNvSpPr/>
              <p:nvPr/>
            </p:nvSpPr>
            <p:spPr>
              <a:xfrm>
                <a:off x="8156891" y="3211588"/>
                <a:ext cx="140241" cy="127348"/>
              </a:xfrm>
              <a:custGeom>
                <a:avLst/>
                <a:gdLst/>
                <a:ahLst/>
                <a:cxnLst/>
                <a:rect l="l" t="t" r="r" b="b"/>
                <a:pathLst>
                  <a:path w="4525" h="4109" extrusionOk="0">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25;p55">
                <a:extLst>
                  <a:ext uri="{FF2B5EF4-FFF2-40B4-BE49-F238E27FC236}">
                    <a16:creationId xmlns:a16="http://schemas.microsoft.com/office/drawing/2014/main" id="{882AFAF7-4CDB-4093-A262-CAE87A15CA35}"/>
                  </a:ext>
                </a:extLst>
              </p:cNvPr>
              <p:cNvSpPr/>
              <p:nvPr/>
            </p:nvSpPr>
            <p:spPr>
              <a:xfrm>
                <a:off x="7801537" y="3288572"/>
                <a:ext cx="139869" cy="127472"/>
              </a:xfrm>
              <a:custGeom>
                <a:avLst/>
                <a:gdLst/>
                <a:ahLst/>
                <a:cxnLst/>
                <a:rect l="l" t="t" r="r" b="b"/>
                <a:pathLst>
                  <a:path w="4513" h="4113" extrusionOk="0">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26;p55">
                <a:extLst>
                  <a:ext uri="{FF2B5EF4-FFF2-40B4-BE49-F238E27FC236}">
                    <a16:creationId xmlns:a16="http://schemas.microsoft.com/office/drawing/2014/main" id="{CFF9943E-8DB2-4AEE-A3CF-222058AE0362}"/>
                  </a:ext>
                </a:extLst>
              </p:cNvPr>
              <p:cNvSpPr/>
              <p:nvPr/>
            </p:nvSpPr>
            <p:spPr>
              <a:xfrm>
                <a:off x="7993036" y="3483915"/>
                <a:ext cx="200336" cy="118608"/>
              </a:xfrm>
              <a:custGeom>
                <a:avLst/>
                <a:gdLst/>
                <a:ahLst/>
                <a:cxnLst/>
                <a:rect l="l" t="t" r="r" b="b"/>
                <a:pathLst>
                  <a:path w="6464" h="3827" extrusionOk="0">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27;p55">
                <a:extLst>
                  <a:ext uri="{FF2B5EF4-FFF2-40B4-BE49-F238E27FC236}">
                    <a16:creationId xmlns:a16="http://schemas.microsoft.com/office/drawing/2014/main" id="{5DC9E476-6842-4CD8-9BE8-819BE63B51EE}"/>
                  </a:ext>
                </a:extLst>
              </p:cNvPr>
              <p:cNvSpPr/>
              <p:nvPr/>
            </p:nvSpPr>
            <p:spPr>
              <a:xfrm>
                <a:off x="7948036" y="3165224"/>
                <a:ext cx="83029" cy="147989"/>
              </a:xfrm>
              <a:custGeom>
                <a:avLst/>
                <a:gdLst/>
                <a:ahLst/>
                <a:cxnLst/>
                <a:rect l="l" t="t" r="r" b="b"/>
                <a:pathLst>
                  <a:path w="2679" h="4775" extrusionOk="0">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28;p55">
                <a:extLst>
                  <a:ext uri="{FF2B5EF4-FFF2-40B4-BE49-F238E27FC236}">
                    <a16:creationId xmlns:a16="http://schemas.microsoft.com/office/drawing/2014/main" id="{914C91EF-75EE-4AD0-80F6-9123DF05EFF1}"/>
                  </a:ext>
                </a:extLst>
              </p:cNvPr>
              <p:cNvSpPr/>
              <p:nvPr/>
            </p:nvSpPr>
            <p:spPr>
              <a:xfrm>
                <a:off x="7974596" y="3307291"/>
                <a:ext cx="103701" cy="81944"/>
              </a:xfrm>
              <a:custGeom>
                <a:avLst/>
                <a:gdLst/>
                <a:ahLst/>
                <a:cxnLst/>
                <a:rect l="l" t="t" r="r" b="b"/>
                <a:pathLst>
                  <a:path w="3346" h="2644" extrusionOk="0">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29;p55">
                <a:extLst>
                  <a:ext uri="{FF2B5EF4-FFF2-40B4-BE49-F238E27FC236}">
                    <a16:creationId xmlns:a16="http://schemas.microsoft.com/office/drawing/2014/main" id="{42515ADA-B251-4FE9-8115-6EA36C9AD068}"/>
                  </a:ext>
                </a:extLst>
              </p:cNvPr>
              <p:cNvSpPr/>
              <p:nvPr/>
            </p:nvSpPr>
            <p:spPr>
              <a:xfrm>
                <a:off x="8079380" y="3045037"/>
                <a:ext cx="73824" cy="30559"/>
              </a:xfrm>
              <a:custGeom>
                <a:avLst/>
                <a:gdLst/>
                <a:ahLst/>
                <a:cxnLst/>
                <a:rect l="l" t="t" r="r" b="b"/>
                <a:pathLst>
                  <a:path w="2382" h="986" extrusionOk="0">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30;p55">
                <a:extLst>
                  <a:ext uri="{FF2B5EF4-FFF2-40B4-BE49-F238E27FC236}">
                    <a16:creationId xmlns:a16="http://schemas.microsoft.com/office/drawing/2014/main" id="{B2AFA82D-F004-404E-83D6-62142CA24D2A}"/>
                  </a:ext>
                </a:extLst>
              </p:cNvPr>
              <p:cNvSpPr/>
              <p:nvPr/>
            </p:nvSpPr>
            <p:spPr>
              <a:xfrm>
                <a:off x="7831785" y="3089759"/>
                <a:ext cx="69764" cy="36757"/>
              </a:xfrm>
              <a:custGeom>
                <a:avLst/>
                <a:gdLst/>
                <a:ahLst/>
                <a:cxnLst/>
                <a:rect l="l" t="t" r="r" b="b"/>
                <a:pathLst>
                  <a:path w="2251" h="1186" extrusionOk="0">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31;p55">
                <a:extLst>
                  <a:ext uri="{FF2B5EF4-FFF2-40B4-BE49-F238E27FC236}">
                    <a16:creationId xmlns:a16="http://schemas.microsoft.com/office/drawing/2014/main" id="{6162BBC4-5F36-4DB2-83CF-566B3BC28233}"/>
                  </a:ext>
                </a:extLst>
              </p:cNvPr>
              <p:cNvSpPr/>
              <p:nvPr/>
            </p:nvSpPr>
            <p:spPr>
              <a:xfrm>
                <a:off x="7922220" y="2841017"/>
                <a:ext cx="443193" cy="307260"/>
              </a:xfrm>
              <a:custGeom>
                <a:avLst/>
                <a:gdLst/>
                <a:ahLst/>
                <a:cxnLst/>
                <a:rect l="l" t="t" r="r" b="b"/>
                <a:pathLst>
                  <a:path w="14300" h="9914" extrusionOk="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32;p55">
                <a:extLst>
                  <a:ext uri="{FF2B5EF4-FFF2-40B4-BE49-F238E27FC236}">
                    <a16:creationId xmlns:a16="http://schemas.microsoft.com/office/drawing/2014/main" id="{13CA1536-E8C4-47E9-81BD-D4A34ABFD228}"/>
                  </a:ext>
                </a:extLst>
              </p:cNvPr>
              <p:cNvSpPr/>
              <p:nvPr/>
            </p:nvSpPr>
            <p:spPr>
              <a:xfrm>
                <a:off x="8340642" y="3115203"/>
                <a:ext cx="49836" cy="125706"/>
              </a:xfrm>
              <a:custGeom>
                <a:avLst/>
                <a:gdLst/>
                <a:ahLst/>
                <a:cxnLst/>
                <a:rect l="l" t="t" r="r" b="b"/>
                <a:pathLst>
                  <a:path w="1608" h="4056" extrusionOk="0">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33;p55">
                <a:extLst>
                  <a:ext uri="{FF2B5EF4-FFF2-40B4-BE49-F238E27FC236}">
                    <a16:creationId xmlns:a16="http://schemas.microsoft.com/office/drawing/2014/main" id="{C99D6FB1-EA15-4405-BD93-705E3833F7E1}"/>
                  </a:ext>
                </a:extLst>
              </p:cNvPr>
              <p:cNvSpPr/>
              <p:nvPr/>
            </p:nvSpPr>
            <p:spPr>
              <a:xfrm>
                <a:off x="8223958" y="2668454"/>
                <a:ext cx="252496" cy="227640"/>
              </a:xfrm>
              <a:custGeom>
                <a:avLst/>
                <a:gdLst/>
                <a:ahLst/>
                <a:cxnLst/>
                <a:rect l="l" t="t" r="r" b="b"/>
                <a:pathLst>
                  <a:path w="8147" h="7345" extrusionOk="0">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34;p55">
                <a:extLst>
                  <a:ext uri="{FF2B5EF4-FFF2-40B4-BE49-F238E27FC236}">
                    <a16:creationId xmlns:a16="http://schemas.microsoft.com/office/drawing/2014/main" id="{89F3A54F-66CD-4A7F-976D-2122B95C416D}"/>
                  </a:ext>
                </a:extLst>
              </p:cNvPr>
              <p:cNvSpPr/>
              <p:nvPr/>
            </p:nvSpPr>
            <p:spPr>
              <a:xfrm>
                <a:off x="7567578" y="2876224"/>
                <a:ext cx="374947" cy="489991"/>
              </a:xfrm>
              <a:custGeom>
                <a:avLst/>
                <a:gdLst/>
                <a:ahLst/>
                <a:cxnLst/>
                <a:rect l="l" t="t" r="r" b="b"/>
                <a:pathLst>
                  <a:path w="12098" h="15810" extrusionOk="0">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35;p55">
                <a:extLst>
                  <a:ext uri="{FF2B5EF4-FFF2-40B4-BE49-F238E27FC236}">
                    <a16:creationId xmlns:a16="http://schemas.microsoft.com/office/drawing/2014/main" id="{B202C205-AA90-454B-ACBE-90F21ED5B7FC}"/>
                  </a:ext>
                </a:extLst>
              </p:cNvPr>
              <p:cNvSpPr/>
              <p:nvPr/>
            </p:nvSpPr>
            <p:spPr>
              <a:xfrm>
                <a:off x="8189804" y="3561364"/>
                <a:ext cx="606585" cy="413254"/>
              </a:xfrm>
              <a:custGeom>
                <a:avLst/>
                <a:gdLst/>
                <a:ahLst/>
                <a:cxnLst/>
                <a:rect l="l" t="t" r="r" b="b"/>
                <a:pathLst>
                  <a:path w="19572" h="13334" extrusionOk="0">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36;p55">
                <a:extLst>
                  <a:ext uri="{FF2B5EF4-FFF2-40B4-BE49-F238E27FC236}">
                    <a16:creationId xmlns:a16="http://schemas.microsoft.com/office/drawing/2014/main" id="{593A51B9-997B-4DF4-A5EF-BCB4820BDA19}"/>
                  </a:ext>
                </a:extLst>
              </p:cNvPr>
              <p:cNvSpPr/>
              <p:nvPr/>
            </p:nvSpPr>
            <p:spPr>
              <a:xfrm>
                <a:off x="8238369" y="3542676"/>
                <a:ext cx="462067" cy="668353"/>
              </a:xfrm>
              <a:custGeom>
                <a:avLst/>
                <a:gdLst/>
                <a:ahLst/>
                <a:cxnLst/>
                <a:rect l="l" t="t" r="r" b="b"/>
                <a:pathLst>
                  <a:path w="14909" h="21565" extrusionOk="0">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37;p55">
                <a:extLst>
                  <a:ext uri="{FF2B5EF4-FFF2-40B4-BE49-F238E27FC236}">
                    <a16:creationId xmlns:a16="http://schemas.microsoft.com/office/drawing/2014/main" id="{B0612C43-A81C-4F09-BE56-ADE1BAE78F2F}"/>
                  </a:ext>
                </a:extLst>
              </p:cNvPr>
              <p:cNvSpPr/>
              <p:nvPr/>
            </p:nvSpPr>
            <p:spPr>
              <a:xfrm>
                <a:off x="7564634" y="3578099"/>
                <a:ext cx="407768" cy="664727"/>
              </a:xfrm>
              <a:custGeom>
                <a:avLst/>
                <a:gdLst/>
                <a:ahLst/>
                <a:cxnLst/>
                <a:rect l="l" t="t" r="r" b="b"/>
                <a:pathLst>
                  <a:path w="13157" h="21448" extrusionOk="0">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38;p55">
                <a:extLst>
                  <a:ext uri="{FF2B5EF4-FFF2-40B4-BE49-F238E27FC236}">
                    <a16:creationId xmlns:a16="http://schemas.microsoft.com/office/drawing/2014/main" id="{28912867-9E00-4E03-8267-88FA432A1BDD}"/>
                  </a:ext>
                </a:extLst>
              </p:cNvPr>
              <p:cNvSpPr/>
              <p:nvPr/>
            </p:nvSpPr>
            <p:spPr>
              <a:xfrm>
                <a:off x="7581866" y="3576364"/>
                <a:ext cx="839618" cy="304594"/>
              </a:xfrm>
              <a:custGeom>
                <a:avLst/>
                <a:gdLst/>
                <a:ahLst/>
                <a:cxnLst/>
                <a:rect l="l" t="t" r="r" b="b"/>
                <a:pathLst>
                  <a:path w="27091" h="9828" extrusionOk="0">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39;p55">
                <a:extLst>
                  <a:ext uri="{FF2B5EF4-FFF2-40B4-BE49-F238E27FC236}">
                    <a16:creationId xmlns:a16="http://schemas.microsoft.com/office/drawing/2014/main" id="{D1DEA06E-3E2F-41CD-B0CD-B94E5E4BAB97}"/>
                  </a:ext>
                </a:extLst>
              </p:cNvPr>
              <p:cNvSpPr/>
              <p:nvPr/>
            </p:nvSpPr>
            <p:spPr>
              <a:xfrm>
                <a:off x="7452102" y="3632366"/>
                <a:ext cx="1068280" cy="706102"/>
              </a:xfrm>
              <a:custGeom>
                <a:avLst/>
                <a:gdLst/>
                <a:ahLst/>
                <a:cxnLst/>
                <a:rect l="l" t="t" r="r" b="b"/>
                <a:pathLst>
                  <a:path w="34469" h="22783" extrusionOk="0">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rgbClr val="6E9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40;p55">
                <a:extLst>
                  <a:ext uri="{FF2B5EF4-FFF2-40B4-BE49-F238E27FC236}">
                    <a16:creationId xmlns:a16="http://schemas.microsoft.com/office/drawing/2014/main" id="{13E72477-23EC-45F8-8669-B53478723B3D}"/>
                  </a:ext>
                </a:extLst>
              </p:cNvPr>
              <p:cNvSpPr/>
              <p:nvPr/>
            </p:nvSpPr>
            <p:spPr>
              <a:xfrm>
                <a:off x="7414075" y="3777254"/>
                <a:ext cx="196709" cy="207154"/>
              </a:xfrm>
              <a:custGeom>
                <a:avLst/>
                <a:gdLst/>
                <a:ahLst/>
                <a:cxnLst/>
                <a:rect l="l" t="t" r="r" b="b"/>
                <a:pathLst>
                  <a:path w="6347" h="6684" extrusionOk="0">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41;p55">
                <a:extLst>
                  <a:ext uri="{FF2B5EF4-FFF2-40B4-BE49-F238E27FC236}">
                    <a16:creationId xmlns:a16="http://schemas.microsoft.com/office/drawing/2014/main" id="{3F641DBD-E5FC-493C-A25F-1E4F858EB863}"/>
                  </a:ext>
                </a:extLst>
              </p:cNvPr>
              <p:cNvSpPr/>
              <p:nvPr/>
            </p:nvSpPr>
            <p:spPr>
              <a:xfrm>
                <a:off x="7857973" y="3786706"/>
                <a:ext cx="165717" cy="553216"/>
              </a:xfrm>
              <a:custGeom>
                <a:avLst/>
                <a:gdLst/>
                <a:ahLst/>
                <a:cxnLst/>
                <a:rect l="l" t="t" r="r" b="b"/>
                <a:pathLst>
                  <a:path w="5347" h="17850" extrusionOk="0">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42;p55">
                <a:extLst>
                  <a:ext uri="{FF2B5EF4-FFF2-40B4-BE49-F238E27FC236}">
                    <a16:creationId xmlns:a16="http://schemas.microsoft.com/office/drawing/2014/main" id="{263A2AAA-50DC-401A-9D0C-3926D97D8CD1}"/>
                  </a:ext>
                </a:extLst>
              </p:cNvPr>
              <p:cNvSpPr/>
              <p:nvPr/>
            </p:nvSpPr>
            <p:spPr>
              <a:xfrm>
                <a:off x="8356882" y="3816025"/>
                <a:ext cx="241339" cy="183259"/>
              </a:xfrm>
              <a:custGeom>
                <a:avLst/>
                <a:gdLst/>
                <a:ahLst/>
                <a:cxnLst/>
                <a:rect l="l" t="t" r="r" b="b"/>
                <a:pathLst>
                  <a:path w="7787" h="5913" extrusionOk="0">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43;p55">
                <a:extLst>
                  <a:ext uri="{FF2B5EF4-FFF2-40B4-BE49-F238E27FC236}">
                    <a16:creationId xmlns:a16="http://schemas.microsoft.com/office/drawing/2014/main" id="{E145650D-8529-4E1D-AB9F-8C716BC134E7}"/>
                  </a:ext>
                </a:extLst>
              </p:cNvPr>
              <p:cNvSpPr/>
              <p:nvPr/>
            </p:nvSpPr>
            <p:spPr>
              <a:xfrm>
                <a:off x="8433618" y="3869579"/>
                <a:ext cx="386693" cy="304842"/>
              </a:xfrm>
              <a:custGeom>
                <a:avLst/>
                <a:gdLst/>
                <a:ahLst/>
                <a:cxnLst/>
                <a:rect l="l" t="t" r="r" b="b"/>
                <a:pathLst>
                  <a:path w="12477" h="9836" extrusionOk="0">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44;p55">
                <a:extLst>
                  <a:ext uri="{FF2B5EF4-FFF2-40B4-BE49-F238E27FC236}">
                    <a16:creationId xmlns:a16="http://schemas.microsoft.com/office/drawing/2014/main" id="{0650043C-ABD2-4384-86AA-8701CD93F6BD}"/>
                  </a:ext>
                </a:extLst>
              </p:cNvPr>
              <p:cNvSpPr/>
              <p:nvPr/>
            </p:nvSpPr>
            <p:spPr>
              <a:xfrm>
                <a:off x="8269795" y="2725727"/>
                <a:ext cx="57212" cy="65735"/>
              </a:xfrm>
              <a:custGeom>
                <a:avLst/>
                <a:gdLst/>
                <a:ahLst/>
                <a:cxnLst/>
                <a:rect l="l" t="t" r="r" b="b"/>
                <a:pathLst>
                  <a:path w="1846" h="2121" extrusionOk="0">
                    <a:moveTo>
                      <a:pt x="262" y="1"/>
                    </a:moveTo>
                    <a:lnTo>
                      <a:pt x="0" y="275"/>
                    </a:lnTo>
                    <a:cubicBezTo>
                      <a:pt x="24" y="299"/>
                      <a:pt x="1262" y="1406"/>
                      <a:pt x="1489" y="2120"/>
                    </a:cubicBezTo>
                    <a:lnTo>
                      <a:pt x="1846" y="2001"/>
                    </a:lnTo>
                    <a:cubicBezTo>
                      <a:pt x="1584" y="1192"/>
                      <a:pt x="322" y="37"/>
                      <a:pt x="262"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45;p55">
                <a:extLst>
                  <a:ext uri="{FF2B5EF4-FFF2-40B4-BE49-F238E27FC236}">
                    <a16:creationId xmlns:a16="http://schemas.microsoft.com/office/drawing/2014/main" id="{4C0FCECD-EA3F-4C0E-BF47-2A350541FCD1}"/>
                  </a:ext>
                </a:extLst>
              </p:cNvPr>
              <p:cNvSpPr/>
              <p:nvPr/>
            </p:nvSpPr>
            <p:spPr>
              <a:xfrm>
                <a:off x="8341014" y="2800015"/>
                <a:ext cx="69764" cy="15434"/>
              </a:xfrm>
              <a:custGeom>
                <a:avLst/>
                <a:gdLst/>
                <a:ahLst/>
                <a:cxnLst/>
                <a:rect l="l" t="t" r="r" b="b"/>
                <a:pathLst>
                  <a:path w="2251" h="498" extrusionOk="0">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46;p55">
                <a:extLst>
                  <a:ext uri="{FF2B5EF4-FFF2-40B4-BE49-F238E27FC236}">
                    <a16:creationId xmlns:a16="http://schemas.microsoft.com/office/drawing/2014/main" id="{65382C88-E5E9-48FD-829E-D6CAEEDF72C6}"/>
                  </a:ext>
                </a:extLst>
              </p:cNvPr>
              <p:cNvSpPr/>
              <p:nvPr/>
            </p:nvSpPr>
            <p:spPr>
              <a:xfrm>
                <a:off x="7762053" y="3131257"/>
                <a:ext cx="196709" cy="196368"/>
              </a:xfrm>
              <a:custGeom>
                <a:avLst/>
                <a:gdLst/>
                <a:ahLst/>
                <a:cxnLst/>
                <a:rect l="l" t="t" r="r" b="b"/>
                <a:pathLst>
                  <a:path w="6347" h="6336" extrusionOk="0">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47;p55">
                <a:extLst>
                  <a:ext uri="{FF2B5EF4-FFF2-40B4-BE49-F238E27FC236}">
                    <a16:creationId xmlns:a16="http://schemas.microsoft.com/office/drawing/2014/main" id="{83C93CDA-F68B-4AE3-BBCB-67EA0A011A4E}"/>
                  </a:ext>
                </a:extLst>
              </p:cNvPr>
              <p:cNvSpPr/>
              <p:nvPr/>
            </p:nvSpPr>
            <p:spPr>
              <a:xfrm>
                <a:off x="7991921" y="3074820"/>
                <a:ext cx="196368" cy="196337"/>
              </a:xfrm>
              <a:custGeom>
                <a:avLst/>
                <a:gdLst/>
                <a:ahLst/>
                <a:cxnLst/>
                <a:rect l="l" t="t" r="r" b="b"/>
                <a:pathLst>
                  <a:path w="6336" h="6335" extrusionOk="0">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48;p55">
                <a:extLst>
                  <a:ext uri="{FF2B5EF4-FFF2-40B4-BE49-F238E27FC236}">
                    <a16:creationId xmlns:a16="http://schemas.microsoft.com/office/drawing/2014/main" id="{FE6918D2-9DBD-4D3D-AEB2-17D83CC15621}"/>
                  </a:ext>
                </a:extLst>
              </p:cNvPr>
              <p:cNvSpPr/>
              <p:nvPr/>
            </p:nvSpPr>
            <p:spPr>
              <a:xfrm>
                <a:off x="7950608" y="3185896"/>
                <a:ext cx="56127" cy="23647"/>
              </a:xfrm>
              <a:custGeom>
                <a:avLst/>
                <a:gdLst/>
                <a:ahLst/>
                <a:cxnLst/>
                <a:rect l="l" t="t" r="r" b="b"/>
                <a:pathLst>
                  <a:path w="1811" h="763" extrusionOk="0">
                    <a:moveTo>
                      <a:pt x="1727" y="0"/>
                    </a:moveTo>
                    <a:lnTo>
                      <a:pt x="0" y="393"/>
                    </a:lnTo>
                    <a:lnTo>
                      <a:pt x="84" y="762"/>
                    </a:lnTo>
                    <a:lnTo>
                      <a:pt x="1810" y="381"/>
                    </a:lnTo>
                    <a:lnTo>
                      <a:pt x="1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9;p55">
                <a:extLst>
                  <a:ext uri="{FF2B5EF4-FFF2-40B4-BE49-F238E27FC236}">
                    <a16:creationId xmlns:a16="http://schemas.microsoft.com/office/drawing/2014/main" id="{42D9F355-F7DC-4BE3-B0C0-A13789EE3361}"/>
                  </a:ext>
                </a:extLst>
              </p:cNvPr>
              <p:cNvSpPr/>
              <p:nvPr/>
            </p:nvSpPr>
            <p:spPr>
              <a:xfrm>
                <a:off x="8180135" y="3067072"/>
                <a:ext cx="161657" cy="82688"/>
              </a:xfrm>
              <a:custGeom>
                <a:avLst/>
                <a:gdLst/>
                <a:ahLst/>
                <a:cxnLst/>
                <a:rect l="l" t="t" r="r" b="b"/>
                <a:pathLst>
                  <a:path w="5216" h="2668" extrusionOk="0">
                    <a:moveTo>
                      <a:pt x="5048" y="0"/>
                    </a:moveTo>
                    <a:lnTo>
                      <a:pt x="0" y="2310"/>
                    </a:lnTo>
                    <a:lnTo>
                      <a:pt x="167" y="2667"/>
                    </a:lnTo>
                    <a:lnTo>
                      <a:pt x="5215" y="357"/>
                    </a:lnTo>
                    <a:lnTo>
                      <a:pt x="50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353;p55">
              <a:extLst>
                <a:ext uri="{FF2B5EF4-FFF2-40B4-BE49-F238E27FC236}">
                  <a16:creationId xmlns:a16="http://schemas.microsoft.com/office/drawing/2014/main" id="{BBA42ED3-1DC2-46EE-8605-3628F0346A67}"/>
                </a:ext>
              </a:extLst>
            </p:cNvPr>
            <p:cNvSpPr/>
            <p:nvPr/>
          </p:nvSpPr>
          <p:spPr>
            <a:xfrm rot="85591" flipH="1">
              <a:off x="7169780" y="2027169"/>
              <a:ext cx="31301" cy="26261"/>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B2EC85-91ED-4CD0-4DEC-1E5C61B43234}"/>
              </a:ext>
            </a:extLst>
          </p:cNvPr>
          <p:cNvSpPr>
            <a:spLocks noChangeArrowheads="1"/>
          </p:cNvSpPr>
          <p:nvPr/>
        </p:nvSpPr>
        <p:spPr bwMode="auto">
          <a:xfrm>
            <a:off x="252664" y="257180"/>
            <a:ext cx="832585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1" i="0" u="none" strike="noStrike" cap="none" normalizeH="0" baseline="0" dirty="0">
                <a:ln>
                  <a:noFill/>
                </a:ln>
                <a:solidFill>
                  <a:srgbClr val="008000"/>
                </a:solidFill>
                <a:effectLst/>
                <a:latin typeface="+mj-lt"/>
                <a:cs typeface="Open Sans" panose="020B0606030504020204" pitchFamily="34" charset="0"/>
              </a:rPr>
              <a:t>Bài 1.1 (SBT/T5): </a:t>
            </a:r>
            <a:r>
              <a:rPr kumimoji="0" lang="vi-VN" altLang="vi-VN" sz="2400" b="0" i="0" u="none" strike="noStrike" cap="none" normalizeH="0" baseline="0" dirty="0">
                <a:ln>
                  <a:noFill/>
                </a:ln>
                <a:solidFill>
                  <a:srgbClr val="000000"/>
                </a:solidFill>
                <a:effectLst/>
                <a:latin typeface="+mj-lt"/>
                <a:cs typeface="Open Sans" panose="020B0606030504020204" pitchFamily="34" charset="0"/>
              </a:rPr>
              <a:t>Trong các quá trình dưới đây, quá trình nào có sự biến đổi vật lí quá trình nào có sự biến đổi hóa học?</a:t>
            </a:r>
            <a:endParaRPr kumimoji="0" lang="vi-VN" altLang="vi-VN" sz="24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dirty="0">
                <a:ln>
                  <a:noFill/>
                </a:ln>
                <a:solidFill>
                  <a:srgbClr val="000000"/>
                </a:solidFill>
                <a:effectLst/>
                <a:latin typeface="+mj-lt"/>
                <a:cs typeface="Open Sans" panose="020B0606030504020204" pitchFamily="34" charset="0"/>
              </a:rPr>
              <a:t>(1) Hòa tan muối ăn vào cốc nước.</a:t>
            </a:r>
            <a:endParaRPr kumimoji="0" lang="vi-VN" altLang="vi-VN" sz="24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dirty="0">
                <a:ln>
                  <a:noFill/>
                </a:ln>
                <a:solidFill>
                  <a:srgbClr val="000000"/>
                </a:solidFill>
                <a:effectLst/>
                <a:latin typeface="+mj-lt"/>
                <a:cs typeface="Open Sans" panose="020B0606030504020204" pitchFamily="34" charset="0"/>
              </a:rPr>
              <a:t>(2) Châm lửa vào bấc đèn cồn, bấc đèn cồn cháy.</a:t>
            </a:r>
            <a:endParaRPr kumimoji="0" lang="vi-VN" altLang="vi-VN" sz="24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dirty="0">
                <a:ln>
                  <a:noFill/>
                </a:ln>
                <a:solidFill>
                  <a:srgbClr val="000000"/>
                </a:solidFill>
                <a:effectLst/>
                <a:latin typeface="+mj-lt"/>
                <a:cs typeface="Open Sans" panose="020B0606030504020204" pitchFamily="34" charset="0"/>
              </a:rPr>
              <a:t>(3) Cô cạn nước muối thu được muối khan.</a:t>
            </a:r>
            <a:endParaRPr kumimoji="0" lang="vi-VN" altLang="vi-VN" sz="24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dirty="0">
                <a:ln>
                  <a:noFill/>
                </a:ln>
                <a:solidFill>
                  <a:srgbClr val="000000"/>
                </a:solidFill>
                <a:effectLst/>
                <a:latin typeface="+mj-lt"/>
                <a:cs typeface="Open Sans" panose="020B0606030504020204" pitchFamily="34" charset="0"/>
              </a:rPr>
              <a:t>(4) Đốt cháy gas để đun nấu.</a:t>
            </a:r>
            <a:endParaRPr kumimoji="0" lang="vi-VN" altLang="vi-VN" sz="24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dirty="0">
                <a:ln>
                  <a:noFill/>
                </a:ln>
                <a:solidFill>
                  <a:srgbClr val="000000"/>
                </a:solidFill>
                <a:effectLst/>
                <a:latin typeface="+mj-lt"/>
                <a:cs typeface="Open Sans" panose="020B0606030504020204" pitchFamily="34" charset="0"/>
              </a:rPr>
              <a:t>(5) Đốt cháy nến.</a:t>
            </a:r>
            <a:endParaRPr kumimoji="0" lang="vi-VN" altLang="vi-VN" sz="2400"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400" b="0" i="0" u="none" strike="noStrike" cap="none" normalizeH="0" baseline="0" dirty="0">
                <a:ln>
                  <a:noFill/>
                </a:ln>
                <a:solidFill>
                  <a:srgbClr val="000000"/>
                </a:solidFill>
                <a:effectLst/>
                <a:latin typeface="+mj-lt"/>
                <a:cs typeface="Open Sans" panose="020B0606030504020204" pitchFamily="34" charset="0"/>
              </a:rPr>
              <a:t>(6) Kết tinh nước biển để thu được muối ăn.</a:t>
            </a:r>
            <a:endParaRPr kumimoji="0" lang="vi-VN" altLang="vi-VN" sz="24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000969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867634" y="39099"/>
            <a:ext cx="8276366"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2800" b="1" dirty="0">
                <a:solidFill>
                  <a:srgbClr val="002060"/>
                </a:solidFill>
                <a:latin typeface="Times New Roman" panose="02020603050405020304" pitchFamily="18" charset="0"/>
                <a:cs typeface="Times New Roman" panose="02020603050405020304" pitchFamily="18" charset="0"/>
              </a:rPr>
              <a:t>II. </a:t>
            </a:r>
            <a:r>
              <a:rPr lang="en-US" sz="2800" b="1" dirty="0" err="1">
                <a:solidFill>
                  <a:srgbClr val="002060"/>
                </a:solidFill>
                <a:latin typeface="Times New Roman" panose="02020603050405020304" pitchFamily="18" charset="0"/>
                <a:cs typeface="Times New Roman" panose="02020603050405020304" pitchFamily="18" charset="0"/>
              </a:rPr>
              <a:t>Phân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biệt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2" name="Google Shape;299;p36">
            <a:extLst>
              <a:ext uri="{FF2B5EF4-FFF2-40B4-BE49-F238E27FC236}">
                <a16:creationId xmlns:a16="http://schemas.microsoft.com/office/drawing/2014/main" id="{E9EFEC7B-6A7D-1974-B749-AABCAB4FD7E8}"/>
              </a:ext>
            </a:extLst>
          </p:cNvPr>
          <p:cNvSpPr txBox="1">
            <a:spLocks/>
          </p:cNvSpPr>
          <p:nvPr/>
        </p:nvSpPr>
        <p:spPr>
          <a:xfrm>
            <a:off x="867634" y="621928"/>
            <a:ext cx="8276366"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2800" dirty="0" err="1">
                <a:solidFill>
                  <a:srgbClr val="002060"/>
                </a:solidFill>
                <a:latin typeface="Times New Roman" panose="02020603050405020304" pitchFamily="18" charset="0"/>
                <a:cs typeface="Times New Roman" panose="02020603050405020304" pitchFamily="18" charset="0"/>
              </a:rPr>
              <a:t>Thí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nghiệm</a:t>
            </a:r>
            <a:r>
              <a:rPr lang="en-US" sz="2800" dirty="0">
                <a:solidFill>
                  <a:srgbClr val="002060"/>
                </a:solidFill>
                <a:latin typeface="Times New Roman" panose="02020603050405020304" pitchFamily="18" charset="0"/>
                <a:cs typeface="Times New Roman" panose="02020603050405020304" pitchFamily="18" charset="0"/>
              </a:rPr>
              <a:t> 3: </a:t>
            </a:r>
            <a:r>
              <a:rPr lang="en-US" sz="2800" dirty="0" err="1">
                <a:solidFill>
                  <a:srgbClr val="002060"/>
                </a:solidFill>
                <a:latin typeface="Times New Roman" panose="02020603050405020304" pitchFamily="18" charset="0"/>
                <a:cs typeface="Times New Roman" panose="02020603050405020304" pitchFamily="18" charset="0"/>
              </a:rPr>
              <a:t>Đốt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nến</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6CA827-D1AD-E2D2-79EB-3944D77A4F36}"/>
              </a:ext>
            </a:extLst>
          </p:cNvPr>
          <p:cNvPicPr>
            <a:picLocks noChangeAspect="1"/>
          </p:cNvPicPr>
          <p:nvPr/>
        </p:nvPicPr>
        <p:blipFill>
          <a:blip r:embed="rId3"/>
          <a:stretch>
            <a:fillRect/>
          </a:stretch>
        </p:blipFill>
        <p:spPr>
          <a:xfrm>
            <a:off x="6306687" y="2097011"/>
            <a:ext cx="2955834" cy="2955834"/>
          </a:xfrm>
          <a:prstGeom prst="rect">
            <a:avLst/>
          </a:prstGeom>
        </p:spPr>
      </p:pic>
      <p:pic>
        <p:nvPicPr>
          <p:cNvPr id="4" name="Picture 3">
            <a:extLst>
              <a:ext uri="{FF2B5EF4-FFF2-40B4-BE49-F238E27FC236}">
                <a16:creationId xmlns:a16="http://schemas.microsoft.com/office/drawing/2014/main" id="{A630B502-84C7-CAD8-7D07-04757ECE4D12}"/>
              </a:ext>
            </a:extLst>
          </p:cNvPr>
          <p:cNvPicPr>
            <a:picLocks noChangeAspect="1"/>
          </p:cNvPicPr>
          <p:nvPr/>
        </p:nvPicPr>
        <p:blipFill>
          <a:blip r:embed="rId4"/>
          <a:stretch>
            <a:fillRect/>
          </a:stretch>
        </p:blipFill>
        <p:spPr>
          <a:xfrm>
            <a:off x="3584761" y="2408577"/>
            <a:ext cx="2603549" cy="2603549"/>
          </a:xfrm>
          <a:prstGeom prst="rect">
            <a:avLst/>
          </a:prstGeom>
        </p:spPr>
      </p:pic>
      <p:pic>
        <p:nvPicPr>
          <p:cNvPr id="5" name="Picture 4">
            <a:extLst>
              <a:ext uri="{FF2B5EF4-FFF2-40B4-BE49-F238E27FC236}">
                <a16:creationId xmlns:a16="http://schemas.microsoft.com/office/drawing/2014/main" id="{5F0DEF6A-0721-EA3E-D44B-DA2F603A8161}"/>
              </a:ext>
            </a:extLst>
          </p:cNvPr>
          <p:cNvPicPr>
            <a:picLocks noChangeAspect="1"/>
          </p:cNvPicPr>
          <p:nvPr/>
        </p:nvPicPr>
        <p:blipFill>
          <a:blip r:embed="rId5"/>
          <a:stretch>
            <a:fillRect/>
          </a:stretch>
        </p:blipFill>
        <p:spPr>
          <a:xfrm>
            <a:off x="510550" y="2571750"/>
            <a:ext cx="3227955" cy="2927044"/>
          </a:xfrm>
          <a:prstGeom prst="rect">
            <a:avLst/>
          </a:prstGeom>
        </p:spPr>
      </p:pic>
      <p:sp>
        <p:nvSpPr>
          <p:cNvPr id="6" name="Google Shape;3954;p32">
            <a:extLst>
              <a:ext uri="{FF2B5EF4-FFF2-40B4-BE49-F238E27FC236}">
                <a16:creationId xmlns:a16="http://schemas.microsoft.com/office/drawing/2014/main" id="{DA7F76FB-6AA2-D98D-567E-22D9CEB6821A}"/>
              </a:ext>
            </a:extLst>
          </p:cNvPr>
          <p:cNvSpPr txBox="1">
            <a:spLocks/>
          </p:cNvSpPr>
          <p:nvPr/>
        </p:nvSpPr>
        <p:spPr>
          <a:xfrm>
            <a:off x="807476" y="1075254"/>
            <a:ext cx="10500863" cy="165680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1pPr>
            <a:lvl2pPr marL="914400" marR="0" lvl="1"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2pPr>
            <a:lvl3pPr marL="1371600" marR="0" lvl="2"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3pPr>
            <a:lvl4pPr marL="1828800" marR="0" lvl="3"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4pPr>
            <a:lvl5pPr marL="2286000" marR="0" lvl="4"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5pPr>
            <a:lvl6pPr marL="2743200" marR="0" lvl="5"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6pPr>
            <a:lvl7pPr marL="3200400" marR="0" lvl="6"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7pPr>
            <a:lvl8pPr marL="3657600" marR="0" lvl="7" indent="-349250" algn="l" rtl="0">
              <a:lnSpc>
                <a:spcPct val="115000"/>
              </a:lnSpc>
              <a:spcBef>
                <a:spcPts val="2100"/>
              </a:spcBef>
              <a:spcAft>
                <a:spcPts val="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8pPr>
            <a:lvl9pPr marL="4114800" marR="0" lvl="8" indent="-349250" algn="l" rtl="0">
              <a:lnSpc>
                <a:spcPct val="115000"/>
              </a:lnSpc>
              <a:spcBef>
                <a:spcPts val="2100"/>
              </a:spcBef>
              <a:spcAft>
                <a:spcPts val="2100"/>
              </a:spcAft>
              <a:buClr>
                <a:schemeClr val="dk2"/>
              </a:buClr>
              <a:buSzPts val="1900"/>
              <a:buFont typeface="Gochi Hand"/>
              <a:buChar char="■"/>
              <a:defRPr sz="1900" b="0" i="0" u="none" strike="noStrike" cap="none">
                <a:solidFill>
                  <a:schemeClr val="dk2"/>
                </a:solidFill>
                <a:latin typeface="Gochi Hand"/>
                <a:ea typeface="Gochi Hand"/>
                <a:cs typeface="Gochi Hand"/>
                <a:sym typeface="Gochi Hand"/>
              </a:defRPr>
            </a:lvl9pPr>
          </a:lstStyle>
          <a:p>
            <a:pPr marL="0" indent="0">
              <a:lnSpc>
                <a:spcPct val="100000"/>
              </a:lnSpc>
              <a:buNone/>
            </a:pPr>
            <a:r>
              <a:rPr lang="vi-VN" sz="2800" b="1" dirty="0">
                <a:solidFill>
                  <a:schemeClr val="tx2">
                    <a:lumMod val="50000"/>
                  </a:schemeClr>
                </a:solidFill>
                <a:latin typeface="Times New Roman" panose="02020603050405020304" pitchFamily="18" charset="0"/>
                <a:cs typeface="Times New Roman" panose="02020603050405020304" pitchFamily="18" charset="0"/>
              </a:rPr>
              <a:t>-</a:t>
            </a:r>
            <a:r>
              <a:rPr lang="vi-VN" sz="2800" dirty="0">
                <a:solidFill>
                  <a:schemeClr val="tx2">
                    <a:lumMod val="50000"/>
                  </a:schemeClr>
                </a:solidFill>
                <a:latin typeface="Times New Roman" panose="02020603050405020304" pitchFamily="18" charset="0"/>
                <a:cs typeface="Times New Roman" panose="02020603050405020304" pitchFamily="18" charset="0"/>
              </a:rPr>
              <a:t> </a:t>
            </a:r>
            <a:r>
              <a:rPr lang="vi-VN" sz="2800" b="1" dirty="0">
                <a:solidFill>
                  <a:schemeClr val="tx2">
                    <a:lumMod val="50000"/>
                  </a:schemeClr>
                </a:solidFill>
                <a:latin typeface="Times New Roman" panose="02020603050405020304" pitchFamily="18" charset="0"/>
                <a:cs typeface="Times New Roman" panose="02020603050405020304" pitchFamily="18" charset="0"/>
              </a:rPr>
              <a:t>Chuẩn bị: </a:t>
            </a:r>
            <a:br>
              <a:rPr lang="en-US" sz="2800" dirty="0">
                <a:solidFill>
                  <a:schemeClr val="tx2">
                    <a:lumMod val="50000"/>
                  </a:schemeClr>
                </a:solidFill>
                <a:latin typeface="Times New Roman" panose="02020603050405020304" pitchFamily="18" charset="0"/>
                <a:cs typeface="Times New Roman" panose="02020603050405020304" pitchFamily="18" charset="0"/>
              </a:rPr>
            </a:b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vi-VN" sz="2800" dirty="0">
                <a:solidFill>
                  <a:schemeClr val="tx2">
                    <a:lumMod val="50000"/>
                  </a:schemeClr>
                </a:solidFill>
                <a:latin typeface="Times New Roman" panose="02020603050405020304" pitchFamily="18" charset="0"/>
                <a:cs typeface="Times New Roman" panose="02020603050405020304" pitchFamily="18" charset="0"/>
              </a:rPr>
              <a:t>Dụng cụ: Đĩa sứ, bật lửa</a:t>
            </a:r>
          </a:p>
          <a:p>
            <a:pPr marL="0" indent="0">
              <a:lnSpc>
                <a:spcPct val="100000"/>
              </a:lnSpc>
              <a:buNone/>
            </a:pP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vi-VN" sz="2800" dirty="0">
                <a:solidFill>
                  <a:schemeClr val="tx2">
                    <a:lumMod val="50000"/>
                  </a:schemeClr>
                </a:solidFill>
                <a:latin typeface="Times New Roman" panose="02020603050405020304" pitchFamily="18" charset="0"/>
                <a:cs typeface="Times New Roman" panose="02020603050405020304" pitchFamily="18" charset="0"/>
              </a:rPr>
              <a:t>Hoá chất: Cây nến</a:t>
            </a:r>
          </a:p>
          <a:p>
            <a:pPr marL="0" indent="0">
              <a:lnSpc>
                <a:spcPct val="100000"/>
              </a:lnSpc>
              <a:spcAft>
                <a:spcPts val="2100"/>
              </a:spcAft>
              <a:buNone/>
            </a:pPr>
            <a:endParaRPr lang="en-US" sz="28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53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p36">
            <a:extLst>
              <a:ext uri="{FF2B5EF4-FFF2-40B4-BE49-F238E27FC236}">
                <a16:creationId xmlns:a16="http://schemas.microsoft.com/office/drawing/2014/main" id="{ACD75BD8-B155-FB0E-2941-9C42CE53F02B}"/>
              </a:ext>
            </a:extLst>
          </p:cNvPr>
          <p:cNvSpPr txBox="1">
            <a:spLocks/>
          </p:cNvSpPr>
          <p:nvPr/>
        </p:nvSpPr>
        <p:spPr>
          <a:xfrm>
            <a:off x="867634" y="39099"/>
            <a:ext cx="8276366"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2800" b="1" dirty="0">
                <a:solidFill>
                  <a:srgbClr val="002060"/>
                </a:solidFill>
                <a:latin typeface="Times New Roman" panose="02020603050405020304" pitchFamily="18" charset="0"/>
                <a:cs typeface="Times New Roman" panose="02020603050405020304" pitchFamily="18" charset="0"/>
              </a:rPr>
              <a:t>II. </a:t>
            </a:r>
            <a:r>
              <a:rPr lang="en-US" sz="2800" b="1" dirty="0" err="1">
                <a:solidFill>
                  <a:srgbClr val="002060"/>
                </a:solidFill>
                <a:latin typeface="Times New Roman" panose="02020603050405020304" pitchFamily="18" charset="0"/>
                <a:cs typeface="Times New Roman" panose="02020603050405020304" pitchFamily="18" charset="0"/>
              </a:rPr>
              <a:t>Phân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biệt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Google Shape;299;p36">
            <a:extLst>
              <a:ext uri="{FF2B5EF4-FFF2-40B4-BE49-F238E27FC236}">
                <a16:creationId xmlns:a16="http://schemas.microsoft.com/office/drawing/2014/main" id="{B2DFD9ED-B239-6DBF-3637-B1F48DCBE696}"/>
              </a:ext>
            </a:extLst>
          </p:cNvPr>
          <p:cNvSpPr txBox="1">
            <a:spLocks/>
          </p:cNvSpPr>
          <p:nvPr/>
        </p:nvSpPr>
        <p:spPr>
          <a:xfrm>
            <a:off x="867634" y="621928"/>
            <a:ext cx="8276366"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2800" dirty="0" err="1">
                <a:solidFill>
                  <a:srgbClr val="002060"/>
                </a:solidFill>
                <a:latin typeface="Times New Roman" panose="02020603050405020304" pitchFamily="18" charset="0"/>
                <a:cs typeface="Times New Roman" panose="02020603050405020304" pitchFamily="18" charset="0"/>
              </a:rPr>
              <a:t>Thí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nghiệm</a:t>
            </a:r>
            <a:r>
              <a:rPr lang="en-US" sz="2800" dirty="0">
                <a:solidFill>
                  <a:srgbClr val="002060"/>
                </a:solidFill>
                <a:latin typeface="Times New Roman" panose="02020603050405020304" pitchFamily="18" charset="0"/>
                <a:cs typeface="Times New Roman" panose="02020603050405020304" pitchFamily="18" charset="0"/>
              </a:rPr>
              <a:t> 3: </a:t>
            </a:r>
            <a:r>
              <a:rPr lang="en-US" sz="2800" dirty="0" err="1">
                <a:solidFill>
                  <a:srgbClr val="002060"/>
                </a:solidFill>
                <a:latin typeface="Times New Roman" panose="02020603050405020304" pitchFamily="18" charset="0"/>
                <a:cs typeface="Times New Roman" panose="02020603050405020304" pitchFamily="18" charset="0"/>
              </a:rPr>
              <a:t>Đốt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nến</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4" name="Google Shape;3950;p32">
            <a:extLst>
              <a:ext uri="{FF2B5EF4-FFF2-40B4-BE49-F238E27FC236}">
                <a16:creationId xmlns:a16="http://schemas.microsoft.com/office/drawing/2014/main" id="{A80BCB68-07AD-8BF3-479A-CD83682A3830}"/>
              </a:ext>
            </a:extLst>
          </p:cNvPr>
          <p:cNvSpPr txBox="1">
            <a:spLocks/>
          </p:cNvSpPr>
          <p:nvPr/>
        </p:nvSpPr>
        <p:spPr>
          <a:xfrm>
            <a:off x="676855" y="1085755"/>
            <a:ext cx="8527305" cy="923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b="1" dirty="0">
                <a:solidFill>
                  <a:schemeClr val="tx2">
                    <a:lumMod val="50000"/>
                  </a:schemeClr>
                </a:solidFill>
                <a:latin typeface="Times New Roman" panose="02020603050405020304" pitchFamily="18" charset="0"/>
                <a:cs typeface="Times New Roman" panose="02020603050405020304" pitchFamily="18" charset="0"/>
              </a:rPr>
              <a:t>- Tiến hành:</a:t>
            </a:r>
            <a:endParaRPr lang="en-US" sz="2400" b="1" dirty="0">
              <a:solidFill>
                <a:schemeClr val="tx2">
                  <a:lumMod val="50000"/>
                </a:schemeClr>
              </a:solidFill>
              <a:latin typeface="Times New Roman" panose="02020603050405020304" pitchFamily="18" charset="0"/>
              <a:cs typeface="Times New Roman" panose="02020603050405020304" pitchFamily="18" charset="0"/>
            </a:endParaRPr>
          </a:p>
          <a:p>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vi-VN" sz="2400" dirty="0">
                <a:solidFill>
                  <a:schemeClr val="tx2">
                    <a:lumMod val="50000"/>
                  </a:schemeClr>
                </a:solidFill>
                <a:latin typeface="Times New Roman" panose="02020603050405020304" pitchFamily="18" charset="0"/>
                <a:cs typeface="Times New Roman" panose="02020603050405020304" pitchFamily="18" charset="0"/>
              </a:rPr>
              <a:t>Gắn cây nến (có thành phần chính là paraffin) trên đĩa sứ, đốt nến cháy trong khoảng 1 phút.</a:t>
            </a:r>
          </a:p>
        </p:txBody>
      </p:sp>
      <p:pic>
        <p:nvPicPr>
          <p:cNvPr id="5" name="Picture 4">
            <a:extLst>
              <a:ext uri="{FF2B5EF4-FFF2-40B4-BE49-F238E27FC236}">
                <a16:creationId xmlns:a16="http://schemas.microsoft.com/office/drawing/2014/main" id="{BF8D9872-CF8F-3CD8-A1A4-F9BCE05D830D}"/>
              </a:ext>
            </a:extLst>
          </p:cNvPr>
          <p:cNvPicPr>
            <a:picLocks noChangeAspect="1"/>
          </p:cNvPicPr>
          <p:nvPr/>
        </p:nvPicPr>
        <p:blipFill>
          <a:blip r:embed="rId2"/>
          <a:stretch>
            <a:fillRect/>
          </a:stretch>
        </p:blipFill>
        <p:spPr>
          <a:xfrm>
            <a:off x="3864991" y="3098506"/>
            <a:ext cx="2356526" cy="2927044"/>
          </a:xfrm>
          <a:prstGeom prst="rect">
            <a:avLst/>
          </a:prstGeom>
        </p:spPr>
      </p:pic>
      <p:pic>
        <p:nvPicPr>
          <p:cNvPr id="6" name="Picture 5">
            <a:extLst>
              <a:ext uri="{FF2B5EF4-FFF2-40B4-BE49-F238E27FC236}">
                <a16:creationId xmlns:a16="http://schemas.microsoft.com/office/drawing/2014/main" id="{AE6258E6-56AC-8A98-BEEC-BDFD5B8367E1}"/>
              </a:ext>
            </a:extLst>
          </p:cNvPr>
          <p:cNvPicPr>
            <a:picLocks noChangeAspect="1"/>
          </p:cNvPicPr>
          <p:nvPr/>
        </p:nvPicPr>
        <p:blipFill>
          <a:blip r:embed="rId3"/>
          <a:stretch>
            <a:fillRect/>
          </a:stretch>
        </p:blipFill>
        <p:spPr>
          <a:xfrm rot="17559663">
            <a:off x="5512649" y="1674995"/>
            <a:ext cx="1847384" cy="1934051"/>
          </a:xfrm>
          <a:prstGeom prst="rect">
            <a:avLst/>
          </a:prstGeom>
        </p:spPr>
      </p:pic>
      <p:pic>
        <p:nvPicPr>
          <p:cNvPr id="7" name="Picture 6">
            <a:extLst>
              <a:ext uri="{FF2B5EF4-FFF2-40B4-BE49-F238E27FC236}">
                <a16:creationId xmlns:a16="http://schemas.microsoft.com/office/drawing/2014/main" id="{54051F02-FED9-10F5-1CA4-4F08B5E42547}"/>
              </a:ext>
            </a:extLst>
          </p:cNvPr>
          <p:cNvPicPr>
            <a:picLocks noChangeAspect="1"/>
          </p:cNvPicPr>
          <p:nvPr/>
        </p:nvPicPr>
        <p:blipFill>
          <a:blip r:embed="rId4"/>
          <a:stretch>
            <a:fillRect/>
          </a:stretch>
        </p:blipFill>
        <p:spPr>
          <a:xfrm rot="16794515">
            <a:off x="5095465" y="2015438"/>
            <a:ext cx="605881" cy="442315"/>
          </a:xfrm>
          <a:prstGeom prst="rect">
            <a:avLst/>
          </a:prstGeom>
        </p:spPr>
      </p:pic>
      <p:pic>
        <p:nvPicPr>
          <p:cNvPr id="8" name="Picture 7">
            <a:extLst>
              <a:ext uri="{FF2B5EF4-FFF2-40B4-BE49-F238E27FC236}">
                <a16:creationId xmlns:a16="http://schemas.microsoft.com/office/drawing/2014/main" id="{42D0C9E9-61E1-BECA-7A67-782AAEB9E448}"/>
              </a:ext>
            </a:extLst>
          </p:cNvPr>
          <p:cNvPicPr>
            <a:picLocks noChangeAspect="1"/>
          </p:cNvPicPr>
          <p:nvPr/>
        </p:nvPicPr>
        <p:blipFill>
          <a:blip r:embed="rId5"/>
          <a:stretch>
            <a:fillRect/>
          </a:stretch>
        </p:blipFill>
        <p:spPr>
          <a:xfrm>
            <a:off x="4029265" y="2164403"/>
            <a:ext cx="1798419" cy="2463464"/>
          </a:xfrm>
          <a:prstGeom prst="rect">
            <a:avLst/>
          </a:prstGeom>
        </p:spPr>
      </p:pic>
    </p:spTree>
    <p:extLst>
      <p:ext uri="{BB962C8B-B14F-4D97-AF65-F5344CB8AC3E}">
        <p14:creationId xmlns:p14="http://schemas.microsoft.com/office/powerpoint/2010/main" val="301653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BF58DB-690E-1D83-B33F-E943AF8114FC}"/>
              </a:ext>
            </a:extLst>
          </p:cNvPr>
          <p:cNvSpPr txBox="1"/>
          <p:nvPr/>
        </p:nvSpPr>
        <p:spPr>
          <a:xfrm>
            <a:off x="242135" y="857711"/>
            <a:ext cx="8082213" cy="1569660"/>
          </a:xfrm>
          <a:prstGeom prst="rect">
            <a:avLst/>
          </a:prstGeom>
          <a:noFill/>
        </p:spPr>
        <p:txBody>
          <a:bodyPr wrap="square">
            <a:spAutoFit/>
          </a:bodyPr>
          <a:lstStyle/>
          <a:p>
            <a:r>
              <a:rPr lang="vi-VN" sz="2400" dirty="0">
                <a:solidFill>
                  <a:schemeClr val="tx2">
                    <a:lumMod val="25000"/>
                  </a:schemeClr>
                </a:solidFill>
                <a:latin typeface="Times New Roman" panose="02020603050405020304" pitchFamily="18" charset="0"/>
                <a:cs typeface="Times New Roman" panose="02020603050405020304" pitchFamily="18" charset="0"/>
              </a:rPr>
              <a:t>Mô tả các hiện tượng xảy ra trong quá trình nến cháy, chỉ ra giai đoạn diễn ra sự biến đổi vật lí, giai đoạn di</a:t>
            </a:r>
            <a:r>
              <a:rPr lang="en-US" sz="2400" dirty="0">
                <a:solidFill>
                  <a:schemeClr val="tx2">
                    <a:lumMod val="25000"/>
                  </a:schemeClr>
                </a:solidFill>
                <a:latin typeface="Times New Roman" panose="02020603050405020304" pitchFamily="18" charset="0"/>
                <a:cs typeface="Times New Roman" panose="02020603050405020304" pitchFamily="18" charset="0"/>
              </a:rPr>
              <a:t>ễ</a:t>
            </a:r>
            <a:r>
              <a:rPr lang="vi-VN" sz="2400" dirty="0">
                <a:solidFill>
                  <a:schemeClr val="tx2">
                    <a:lumMod val="25000"/>
                  </a:schemeClr>
                </a:solidFill>
                <a:latin typeface="Times New Roman" panose="02020603050405020304" pitchFamily="18" charset="0"/>
                <a:cs typeface="Times New Roman" panose="02020603050405020304" pitchFamily="18" charset="0"/>
              </a:rPr>
              <a:t>n ra sự biến đ</a:t>
            </a:r>
            <a:r>
              <a:rPr lang="en-US" sz="2400" dirty="0">
                <a:solidFill>
                  <a:schemeClr val="tx2">
                    <a:lumMod val="25000"/>
                  </a:schemeClr>
                </a:solidFill>
                <a:latin typeface="Times New Roman" panose="02020603050405020304" pitchFamily="18" charset="0"/>
                <a:cs typeface="Times New Roman" panose="02020603050405020304" pitchFamily="18" charset="0"/>
              </a:rPr>
              <a:t>ổ</a:t>
            </a:r>
            <a:r>
              <a:rPr lang="vi-VN" sz="2400" dirty="0">
                <a:solidFill>
                  <a:schemeClr val="tx2">
                    <a:lumMod val="25000"/>
                  </a:schemeClr>
                </a:solidFill>
                <a:latin typeface="Times New Roman" panose="02020603050405020304" pitchFamily="18" charset="0"/>
                <a:cs typeface="Times New Roman" panose="02020603050405020304" pitchFamily="18" charset="0"/>
              </a:rPr>
              <a:t>i hoá học. Biết r</a:t>
            </a:r>
            <a:r>
              <a:rPr lang="en-US" sz="2400" dirty="0">
                <a:solidFill>
                  <a:schemeClr val="tx2">
                    <a:lumMod val="25000"/>
                  </a:schemeClr>
                </a:solidFill>
                <a:latin typeface="Times New Roman" panose="02020603050405020304" pitchFamily="18" charset="0"/>
                <a:cs typeface="Times New Roman" panose="02020603050405020304" pitchFamily="18" charset="0"/>
              </a:rPr>
              <a:t>ằ</a:t>
            </a:r>
            <a:r>
              <a:rPr lang="vi-VN" sz="2400" dirty="0">
                <a:solidFill>
                  <a:schemeClr val="tx2">
                    <a:lumMod val="25000"/>
                  </a:schemeClr>
                </a:solidFill>
                <a:latin typeface="Times New Roman" panose="02020603050405020304" pitchFamily="18" charset="0"/>
                <a:cs typeface="Times New Roman" panose="02020603050405020304" pitchFamily="18" charset="0"/>
              </a:rPr>
              <a:t>ng nến cháy trong không khí chủ yếu tạo ra khí carbon dioxide và hơi nước.</a:t>
            </a:r>
            <a:endParaRPr lang="vi-VN" sz="2400" dirty="0">
              <a:solidFill>
                <a:schemeClr val="tx2">
                  <a:lumMod val="25000"/>
                </a:schemeClr>
              </a:solidFill>
            </a:endParaRPr>
          </a:p>
        </p:txBody>
      </p:sp>
      <p:pic>
        <p:nvPicPr>
          <p:cNvPr id="10" name="Picture 9">
            <a:extLst>
              <a:ext uri="{FF2B5EF4-FFF2-40B4-BE49-F238E27FC236}">
                <a16:creationId xmlns:a16="http://schemas.microsoft.com/office/drawing/2014/main" id="{B7C90166-E093-7D20-CAC0-E84643D56790}"/>
              </a:ext>
            </a:extLst>
          </p:cNvPr>
          <p:cNvPicPr>
            <a:picLocks noChangeAspect="1"/>
          </p:cNvPicPr>
          <p:nvPr/>
        </p:nvPicPr>
        <p:blipFill>
          <a:blip r:embed="rId2"/>
          <a:stretch>
            <a:fillRect/>
          </a:stretch>
        </p:blipFill>
        <p:spPr>
          <a:xfrm>
            <a:off x="3074569" y="2552458"/>
            <a:ext cx="3181851" cy="2579879"/>
          </a:xfrm>
          <a:prstGeom prst="rect">
            <a:avLst/>
          </a:prstGeom>
        </p:spPr>
      </p:pic>
    </p:spTree>
    <p:extLst>
      <p:ext uri="{BB962C8B-B14F-4D97-AF65-F5344CB8AC3E}">
        <p14:creationId xmlns:p14="http://schemas.microsoft.com/office/powerpoint/2010/main" val="3714807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431;p38">
            <a:extLst>
              <a:ext uri="{FF2B5EF4-FFF2-40B4-BE49-F238E27FC236}">
                <a16:creationId xmlns:a16="http://schemas.microsoft.com/office/drawing/2014/main" id="{60B735BC-1CDE-2FA7-9B46-B1D7F9E346A5}"/>
              </a:ext>
            </a:extLst>
          </p:cNvPr>
          <p:cNvGrpSpPr/>
          <p:nvPr/>
        </p:nvGrpSpPr>
        <p:grpSpPr>
          <a:xfrm rot="18258155">
            <a:off x="-894911" y="560917"/>
            <a:ext cx="2138840" cy="747427"/>
            <a:chOff x="8739175" y="-86375"/>
            <a:chExt cx="1704100" cy="531825"/>
          </a:xfrm>
        </p:grpSpPr>
        <p:sp>
          <p:nvSpPr>
            <p:cNvPr id="3" name="Google Shape;432;p38">
              <a:extLst>
                <a:ext uri="{FF2B5EF4-FFF2-40B4-BE49-F238E27FC236}">
                  <a16:creationId xmlns:a16="http://schemas.microsoft.com/office/drawing/2014/main" id="{F80E308F-CA0C-8996-BBC2-F4070DF2173D}"/>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Google Shape;433;p38">
              <a:extLst>
                <a:ext uri="{FF2B5EF4-FFF2-40B4-BE49-F238E27FC236}">
                  <a16:creationId xmlns:a16="http://schemas.microsoft.com/office/drawing/2014/main" id="{4F0A0603-056A-8847-CFC7-2EFC970B0B71}"/>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 name="Google Shape;434;p38">
              <a:extLst>
                <a:ext uri="{FF2B5EF4-FFF2-40B4-BE49-F238E27FC236}">
                  <a16:creationId xmlns:a16="http://schemas.microsoft.com/office/drawing/2014/main" id="{9D1DD683-3655-FE4C-6505-1DAEAAB4326A}"/>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 name="Google Shape;435;p38">
              <a:extLst>
                <a:ext uri="{FF2B5EF4-FFF2-40B4-BE49-F238E27FC236}">
                  <a16:creationId xmlns:a16="http://schemas.microsoft.com/office/drawing/2014/main" id="{D798EC4B-E2D5-F79E-71EA-BC5C008D3C47}"/>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DF59C0BA-1621-F835-E6CB-1B9053DCC275}"/>
              </a:ext>
            </a:extLst>
          </p:cNvPr>
          <p:cNvSpPr txBox="1"/>
          <p:nvPr/>
        </p:nvSpPr>
        <p:spPr>
          <a:xfrm>
            <a:off x="1027636" y="456617"/>
            <a:ext cx="7946857" cy="523220"/>
          </a:xfrm>
          <a:prstGeom prst="rect">
            <a:avLst/>
          </a:prstGeom>
          <a:noFill/>
        </p:spPr>
        <p:txBody>
          <a:bodyPr wrap="square">
            <a:spAutoFit/>
          </a:bodyPr>
          <a:lstStyle/>
          <a:p>
            <a:pPr algn="ctr"/>
            <a:r>
              <a:rPr lang="vi-VN" sz="2800" b="1" dirty="0">
                <a:solidFill>
                  <a:schemeClr val="tx2">
                    <a:lumMod val="25000"/>
                  </a:schemeClr>
                </a:solidFill>
                <a:latin typeface="Times New Roman" panose="02020603050405020304" pitchFamily="18" charset="0"/>
                <a:cs typeface="Times New Roman" panose="02020603050405020304" pitchFamily="18" charset="0"/>
              </a:rPr>
              <a:t>Em hãy so sánh biến đổi vật lí và biến đổi hoá học</a:t>
            </a:r>
          </a:p>
        </p:txBody>
      </p:sp>
      <p:graphicFrame>
        <p:nvGraphicFramePr>
          <p:cNvPr id="9" name="Table 9">
            <a:extLst>
              <a:ext uri="{FF2B5EF4-FFF2-40B4-BE49-F238E27FC236}">
                <a16:creationId xmlns:a16="http://schemas.microsoft.com/office/drawing/2014/main" id="{4779F5FA-672C-8EBB-3649-6585B82E5B63}"/>
              </a:ext>
            </a:extLst>
          </p:cNvPr>
          <p:cNvGraphicFramePr>
            <a:graphicFrameLocks noGrp="1"/>
          </p:cNvGraphicFramePr>
          <p:nvPr>
            <p:extLst>
              <p:ext uri="{D42A27DB-BD31-4B8C-83A1-F6EECF244321}">
                <p14:modId xmlns:p14="http://schemas.microsoft.com/office/powerpoint/2010/main" val="298535091"/>
              </p:ext>
            </p:extLst>
          </p:nvPr>
        </p:nvGraphicFramePr>
        <p:xfrm>
          <a:off x="1303831" y="1298944"/>
          <a:ext cx="7394466" cy="2631692"/>
        </p:xfrm>
        <a:graphic>
          <a:graphicData uri="http://schemas.openxmlformats.org/drawingml/2006/table">
            <a:tbl>
              <a:tblPr firstRow="1" bandRow="1">
                <a:tableStyleId>{A44378F7-B9B8-4E30-BCDC-D8E81E367820}</a:tableStyleId>
              </a:tblPr>
              <a:tblGrid>
                <a:gridCol w="1872506">
                  <a:extLst>
                    <a:ext uri="{9D8B030D-6E8A-4147-A177-3AD203B41FA5}">
                      <a16:colId xmlns:a16="http://schemas.microsoft.com/office/drawing/2014/main" val="1586645727"/>
                    </a:ext>
                  </a:extLst>
                </a:gridCol>
                <a:gridCol w="2760980">
                  <a:extLst>
                    <a:ext uri="{9D8B030D-6E8A-4147-A177-3AD203B41FA5}">
                      <a16:colId xmlns:a16="http://schemas.microsoft.com/office/drawing/2014/main" val="326207862"/>
                    </a:ext>
                  </a:extLst>
                </a:gridCol>
                <a:gridCol w="2760980">
                  <a:extLst>
                    <a:ext uri="{9D8B030D-6E8A-4147-A177-3AD203B41FA5}">
                      <a16:colId xmlns:a16="http://schemas.microsoft.com/office/drawing/2014/main" val="3694501451"/>
                    </a:ext>
                  </a:extLst>
                </a:gridCol>
              </a:tblGrid>
              <a:tr h="626114">
                <a:tc>
                  <a:txBody>
                    <a:bodyPr/>
                    <a:lstStyle/>
                    <a:p>
                      <a:pPr algn="ctr"/>
                      <a:endParaRPr lang="vi-VN" sz="2400" dirty="0">
                        <a:latin typeface="+mj-lt"/>
                      </a:endParaRPr>
                    </a:p>
                  </a:txBody>
                  <a:tcPr anchor="ctr"/>
                </a:tc>
                <a:tc>
                  <a:txBody>
                    <a:bodyPr/>
                    <a:lstStyle/>
                    <a:p>
                      <a:pPr algn="ctr"/>
                      <a:r>
                        <a:rPr lang="vi-VN" sz="2400" dirty="0">
                          <a:latin typeface="+mj-lt"/>
                        </a:rPr>
                        <a:t>Biến đổi vật lí</a:t>
                      </a:r>
                    </a:p>
                  </a:txBody>
                  <a:tcPr anchor="ctr"/>
                </a:tc>
                <a:tc>
                  <a:txBody>
                    <a:bodyPr/>
                    <a:lstStyle/>
                    <a:p>
                      <a:pPr algn="ctr"/>
                      <a:r>
                        <a:rPr lang="vi-VN" sz="2400" dirty="0">
                          <a:latin typeface="+mj-lt"/>
                        </a:rPr>
                        <a:t>Biến đổi hoá học</a:t>
                      </a:r>
                    </a:p>
                  </a:txBody>
                  <a:tcPr anchor="ctr"/>
                </a:tc>
                <a:extLst>
                  <a:ext uri="{0D108BD9-81ED-4DB2-BD59-A6C34878D82A}">
                    <a16:rowId xmlns:a16="http://schemas.microsoft.com/office/drawing/2014/main" val="1748769041"/>
                  </a:ext>
                </a:extLst>
              </a:tr>
              <a:tr h="1002789">
                <a:tc>
                  <a:txBody>
                    <a:bodyPr/>
                    <a:lstStyle/>
                    <a:p>
                      <a:pPr algn="ctr"/>
                      <a:r>
                        <a:rPr lang="vi-VN" sz="2400" dirty="0">
                          <a:latin typeface="+mj-lt"/>
                        </a:rPr>
                        <a:t>Giống nhau</a:t>
                      </a:r>
                    </a:p>
                  </a:txBody>
                  <a:tcPr anchor="ctr"/>
                </a:tc>
                <a:tc gridSpan="2">
                  <a:txBody>
                    <a:bodyPr/>
                    <a:lstStyle/>
                    <a:p>
                      <a:pPr algn="ctr"/>
                      <a:endParaRPr lang="vi-VN" sz="2400" dirty="0">
                        <a:latin typeface="+mj-lt"/>
                      </a:endParaRPr>
                    </a:p>
                  </a:txBody>
                  <a:tcPr anchor="ctr"/>
                </a:tc>
                <a:tc hMerge="1">
                  <a:txBody>
                    <a:bodyPr/>
                    <a:lstStyle/>
                    <a:p>
                      <a:endParaRPr lang="vi-VN" dirty="0"/>
                    </a:p>
                  </a:txBody>
                  <a:tcPr/>
                </a:tc>
                <a:extLst>
                  <a:ext uri="{0D108BD9-81ED-4DB2-BD59-A6C34878D82A}">
                    <a16:rowId xmlns:a16="http://schemas.microsoft.com/office/drawing/2014/main" val="4115278794"/>
                  </a:ext>
                </a:extLst>
              </a:tr>
              <a:tr h="1002789">
                <a:tc>
                  <a:txBody>
                    <a:bodyPr/>
                    <a:lstStyle/>
                    <a:p>
                      <a:pPr algn="ctr"/>
                      <a:r>
                        <a:rPr lang="vi-VN" sz="2400" dirty="0">
                          <a:latin typeface="+mj-lt"/>
                        </a:rPr>
                        <a:t>Khác nhau</a:t>
                      </a:r>
                    </a:p>
                  </a:txBody>
                  <a:tcPr anchor="ctr"/>
                </a:tc>
                <a:tc>
                  <a:txBody>
                    <a:bodyPr/>
                    <a:lstStyle/>
                    <a:p>
                      <a:pPr algn="ctr"/>
                      <a:endParaRPr lang="vi-VN" sz="2400" dirty="0">
                        <a:latin typeface="+mj-lt"/>
                      </a:endParaRPr>
                    </a:p>
                  </a:txBody>
                  <a:tcPr anchor="ctr"/>
                </a:tc>
                <a:tc>
                  <a:txBody>
                    <a:bodyPr/>
                    <a:lstStyle/>
                    <a:p>
                      <a:pPr algn="ctr"/>
                      <a:endParaRPr lang="vi-VN" sz="2400" dirty="0">
                        <a:latin typeface="+mj-lt"/>
                      </a:endParaRPr>
                    </a:p>
                  </a:txBody>
                  <a:tcPr anchor="ctr"/>
                </a:tc>
                <a:extLst>
                  <a:ext uri="{0D108BD9-81ED-4DB2-BD59-A6C34878D82A}">
                    <a16:rowId xmlns:a16="http://schemas.microsoft.com/office/drawing/2014/main" val="2055268906"/>
                  </a:ext>
                </a:extLst>
              </a:tr>
            </a:tbl>
          </a:graphicData>
        </a:graphic>
      </p:graphicFrame>
      <p:sp>
        <p:nvSpPr>
          <p:cNvPr id="10" name="TextBox 9">
            <a:extLst>
              <a:ext uri="{FF2B5EF4-FFF2-40B4-BE49-F238E27FC236}">
                <a16:creationId xmlns:a16="http://schemas.microsoft.com/office/drawing/2014/main" id="{9B896E27-2BE5-D67D-A9A1-27A2EA87210D}"/>
              </a:ext>
            </a:extLst>
          </p:cNvPr>
          <p:cNvSpPr txBox="1"/>
          <p:nvPr/>
        </p:nvSpPr>
        <p:spPr>
          <a:xfrm>
            <a:off x="3886199" y="2153125"/>
            <a:ext cx="4644189" cy="461665"/>
          </a:xfrm>
          <a:prstGeom prst="rect">
            <a:avLst/>
          </a:prstGeom>
          <a:noFill/>
        </p:spPr>
        <p:txBody>
          <a:bodyPr wrap="square" rtlCol="0">
            <a:spAutoFit/>
          </a:bodyPr>
          <a:lstStyle/>
          <a:p>
            <a:r>
              <a:rPr lang="vi-VN" sz="2400" dirty="0">
                <a:solidFill>
                  <a:srgbClr val="FF0000"/>
                </a:solidFill>
                <a:latin typeface="+mj-lt"/>
              </a:rPr>
              <a:t>Đều là quá trình biến đổi chất</a:t>
            </a:r>
          </a:p>
        </p:txBody>
      </p:sp>
      <p:sp>
        <p:nvSpPr>
          <p:cNvPr id="11" name="TextBox 10">
            <a:extLst>
              <a:ext uri="{FF2B5EF4-FFF2-40B4-BE49-F238E27FC236}">
                <a16:creationId xmlns:a16="http://schemas.microsoft.com/office/drawing/2014/main" id="{235546F9-65F9-FF36-918B-F89B8BD19531}"/>
              </a:ext>
            </a:extLst>
          </p:cNvPr>
          <p:cNvSpPr txBox="1"/>
          <p:nvPr/>
        </p:nvSpPr>
        <p:spPr>
          <a:xfrm>
            <a:off x="3429000" y="3053472"/>
            <a:ext cx="2286000" cy="830997"/>
          </a:xfrm>
          <a:prstGeom prst="rect">
            <a:avLst/>
          </a:prstGeom>
          <a:noFill/>
        </p:spPr>
        <p:txBody>
          <a:bodyPr wrap="square" rtlCol="0">
            <a:spAutoFit/>
          </a:bodyPr>
          <a:lstStyle/>
          <a:p>
            <a:pPr algn="ctr"/>
            <a:r>
              <a:rPr lang="vi-VN" sz="2400" dirty="0">
                <a:solidFill>
                  <a:srgbClr val="FF0000"/>
                </a:solidFill>
                <a:latin typeface="+mj-lt"/>
              </a:rPr>
              <a:t>Không tạo thành chất mới</a:t>
            </a:r>
          </a:p>
        </p:txBody>
      </p:sp>
      <p:sp>
        <p:nvSpPr>
          <p:cNvPr id="12" name="TextBox 11">
            <a:extLst>
              <a:ext uri="{FF2B5EF4-FFF2-40B4-BE49-F238E27FC236}">
                <a16:creationId xmlns:a16="http://schemas.microsoft.com/office/drawing/2014/main" id="{B10D2D48-9697-A00B-09E1-57298B0BD282}"/>
              </a:ext>
            </a:extLst>
          </p:cNvPr>
          <p:cNvSpPr txBox="1"/>
          <p:nvPr/>
        </p:nvSpPr>
        <p:spPr>
          <a:xfrm>
            <a:off x="6063648" y="3053471"/>
            <a:ext cx="2286000" cy="830997"/>
          </a:xfrm>
          <a:prstGeom prst="rect">
            <a:avLst/>
          </a:prstGeom>
          <a:noFill/>
        </p:spPr>
        <p:txBody>
          <a:bodyPr wrap="square" rtlCol="0">
            <a:spAutoFit/>
          </a:bodyPr>
          <a:lstStyle/>
          <a:p>
            <a:pPr algn="ctr"/>
            <a:r>
              <a:rPr lang="vi-VN" sz="2400" dirty="0">
                <a:solidFill>
                  <a:srgbClr val="FF0000"/>
                </a:solidFill>
                <a:latin typeface="+mj-lt"/>
              </a:rPr>
              <a:t>Có tạo thành chất mới</a:t>
            </a:r>
          </a:p>
        </p:txBody>
      </p:sp>
    </p:spTree>
    <p:extLst>
      <p:ext uri="{BB962C8B-B14F-4D97-AF65-F5344CB8AC3E}">
        <p14:creationId xmlns:p14="http://schemas.microsoft.com/office/powerpoint/2010/main" val="2749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1FF324-48E3-734C-DAFB-9149C1DD36B2}"/>
              </a:ext>
            </a:extLst>
          </p:cNvPr>
          <p:cNvSpPr/>
          <p:nvPr/>
        </p:nvSpPr>
        <p:spPr>
          <a:xfrm>
            <a:off x="1299410" y="338216"/>
            <a:ext cx="7247196" cy="928722"/>
          </a:xfrm>
          <a:prstGeom prst="roundRect">
            <a:avLst/>
          </a:prstGeom>
          <a:noFill/>
          <a:ln w="38100">
            <a:solidFill>
              <a:schemeClr val="tx2">
                <a:lumMod val="2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2">
                    <a:lumMod val="25000"/>
                  </a:schemeClr>
                </a:solidFill>
                <a:latin typeface="Times New Roman" panose="02020603050405020304" pitchFamily="18" charset="0"/>
                <a:cs typeface="Times New Roman" panose="02020603050405020304" pitchFamily="18" charset="0"/>
              </a:rPr>
              <a:t>Quan sát hình 1.3 và cho biết quá trình nào diễn ra sự biến đổi vật lí, quá trình nào diễn ra sự biến đổi hoá học.</a:t>
            </a:r>
          </a:p>
        </p:txBody>
      </p:sp>
      <p:pic>
        <p:nvPicPr>
          <p:cNvPr id="3" name="Picture 2">
            <a:extLst>
              <a:ext uri="{FF2B5EF4-FFF2-40B4-BE49-F238E27FC236}">
                <a16:creationId xmlns:a16="http://schemas.microsoft.com/office/drawing/2014/main" id="{498F75C5-E788-1783-540D-5D5528E3012E}"/>
              </a:ext>
            </a:extLst>
          </p:cNvPr>
          <p:cNvPicPr>
            <a:picLocks noChangeAspect="1"/>
          </p:cNvPicPr>
          <p:nvPr/>
        </p:nvPicPr>
        <p:blipFill>
          <a:blip r:embed="rId2"/>
          <a:stretch>
            <a:fillRect/>
          </a:stretch>
        </p:blipFill>
        <p:spPr>
          <a:xfrm>
            <a:off x="4945142" y="3475548"/>
            <a:ext cx="3601464" cy="13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6309EC84-A736-BB2C-76C2-3747FDE47DE9}"/>
              </a:ext>
            </a:extLst>
          </p:cNvPr>
          <p:cNvPicPr>
            <a:picLocks noChangeAspect="1"/>
          </p:cNvPicPr>
          <p:nvPr/>
        </p:nvPicPr>
        <p:blipFill>
          <a:blip r:embed="rId3"/>
          <a:stretch>
            <a:fillRect/>
          </a:stretch>
        </p:blipFill>
        <p:spPr>
          <a:xfrm>
            <a:off x="723602" y="3475547"/>
            <a:ext cx="3571671" cy="13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596310CA-8D56-173A-1635-75BEA8298F4C}"/>
              </a:ext>
            </a:extLst>
          </p:cNvPr>
          <p:cNvPicPr>
            <a:picLocks noChangeAspect="1"/>
          </p:cNvPicPr>
          <p:nvPr/>
        </p:nvPicPr>
        <p:blipFill>
          <a:blip r:embed="rId4"/>
          <a:stretch>
            <a:fillRect/>
          </a:stretch>
        </p:blipFill>
        <p:spPr>
          <a:xfrm>
            <a:off x="4945142" y="1720352"/>
            <a:ext cx="3601464" cy="1309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973C544E-E247-53D6-06CA-95E1248DFDF2}"/>
              </a:ext>
            </a:extLst>
          </p:cNvPr>
          <p:cNvPicPr>
            <a:picLocks noChangeAspect="1"/>
          </p:cNvPicPr>
          <p:nvPr/>
        </p:nvPicPr>
        <p:blipFill>
          <a:blip r:embed="rId5"/>
          <a:stretch>
            <a:fillRect/>
          </a:stretch>
        </p:blipFill>
        <p:spPr>
          <a:xfrm>
            <a:off x="723602" y="1729283"/>
            <a:ext cx="3571671" cy="1300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2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98C885-AF4E-6011-76E6-0C8A9789EBAF}"/>
              </a:ext>
            </a:extLst>
          </p:cNvPr>
          <p:cNvSpPr txBox="1"/>
          <p:nvPr/>
        </p:nvSpPr>
        <p:spPr>
          <a:xfrm>
            <a:off x="405530" y="394765"/>
            <a:ext cx="8332939" cy="3970318"/>
          </a:xfrm>
          <a:prstGeom prst="rect">
            <a:avLst/>
          </a:prstGeom>
          <a:noFill/>
        </p:spPr>
        <p:txBody>
          <a:bodyPr wrap="square">
            <a:spAutoFit/>
          </a:bodyPr>
          <a:lstStyle/>
          <a:p>
            <a:pPr marL="165100" indent="0" algn="just">
              <a:lnSpc>
                <a:spcPct val="100000"/>
              </a:lnSpc>
              <a:buNone/>
            </a:pPr>
            <a:r>
              <a:rPr lang="vi-VN" sz="2800" dirty="0">
                <a:solidFill>
                  <a:srgbClr val="FF0000"/>
                </a:solidFill>
                <a:latin typeface="Times New Roman" panose="02020603050405020304" pitchFamily="18" charset="0"/>
                <a:cs typeface="Times New Roman" panose="02020603050405020304" pitchFamily="18" charset="0"/>
              </a:rPr>
              <a:t>Trong các trường hợp dưới đây, trường hợp nào di</a:t>
            </a:r>
            <a:r>
              <a:rPr lang="en-US" sz="2800" dirty="0">
                <a:solidFill>
                  <a:srgbClr val="FF0000"/>
                </a:solidFill>
                <a:latin typeface="Times New Roman" panose="02020603050405020304" pitchFamily="18" charset="0"/>
                <a:cs typeface="Times New Roman" panose="02020603050405020304" pitchFamily="18" charset="0"/>
              </a:rPr>
              <a:t>ễ</a:t>
            </a:r>
            <a:r>
              <a:rPr lang="vi-VN" sz="2800" dirty="0">
                <a:solidFill>
                  <a:srgbClr val="FF0000"/>
                </a:solidFill>
                <a:latin typeface="Times New Roman" panose="02020603050405020304" pitchFamily="18" charset="0"/>
                <a:cs typeface="Times New Roman" panose="02020603050405020304" pitchFamily="18" charset="0"/>
              </a:rPr>
              <a:t>n ra sự biến đổi vật lí, trường hợp nào diễn ra sự biến đổi hoá học?</a:t>
            </a:r>
          </a:p>
          <a:p>
            <a:pPr marL="165100" indent="0" algn="just">
              <a:lnSpc>
                <a:spcPct val="100000"/>
              </a:lnSpc>
              <a:buNone/>
            </a:pPr>
            <a:r>
              <a:rPr lang="vi-VN" sz="2800" dirty="0">
                <a:solidFill>
                  <a:schemeClr val="tx2">
                    <a:lumMod val="25000"/>
                  </a:schemeClr>
                </a:solidFill>
                <a:latin typeface="Times New Roman" panose="02020603050405020304" pitchFamily="18" charset="0"/>
                <a:cs typeface="Times New Roman" panose="02020603050405020304" pitchFamily="18" charset="0"/>
              </a:rPr>
              <a:t>a)</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vi-VN" sz="2800" dirty="0">
                <a:solidFill>
                  <a:schemeClr val="tx2">
                    <a:lumMod val="25000"/>
                  </a:schemeClr>
                </a:solidFill>
                <a:latin typeface="Times New Roman" panose="02020603050405020304" pitchFamily="18" charset="0"/>
                <a:cs typeface="Times New Roman" panose="02020603050405020304" pitchFamily="18" charset="0"/>
              </a:rPr>
              <a:t>Khi có dòng điện đi qua, d</a:t>
            </a:r>
            <a:r>
              <a:rPr lang="en-US" sz="2800" dirty="0">
                <a:solidFill>
                  <a:schemeClr val="tx2">
                    <a:lumMod val="25000"/>
                  </a:schemeClr>
                </a:solidFill>
                <a:latin typeface="Times New Roman" panose="02020603050405020304" pitchFamily="18" charset="0"/>
                <a:cs typeface="Times New Roman" panose="02020603050405020304" pitchFamily="18" charset="0"/>
              </a:rPr>
              <a:t>â</a:t>
            </a:r>
            <a:r>
              <a:rPr lang="vi-VN" sz="2800" dirty="0">
                <a:solidFill>
                  <a:schemeClr val="tx2">
                    <a:lumMod val="25000"/>
                  </a:schemeClr>
                </a:solidFill>
                <a:latin typeface="Times New Roman" panose="02020603050405020304" pitchFamily="18" charset="0"/>
                <a:cs typeface="Times New Roman" panose="02020603050405020304" pitchFamily="18" charset="0"/>
              </a:rPr>
              <a:t>y tóc bóng đèn (làm bằng kim loại tungsten) nóng và sáng lên.</a:t>
            </a:r>
          </a:p>
          <a:p>
            <a:pPr marL="165100" indent="0" algn="just">
              <a:lnSpc>
                <a:spcPct val="100000"/>
              </a:lnSpc>
              <a:buNone/>
            </a:pPr>
            <a:r>
              <a:rPr lang="vi-VN" sz="2800" dirty="0">
                <a:solidFill>
                  <a:schemeClr val="tx2">
                    <a:lumMod val="25000"/>
                  </a:schemeClr>
                </a:solidFill>
                <a:latin typeface="Times New Roman" panose="02020603050405020304" pitchFamily="18" charset="0"/>
                <a:cs typeface="Times New Roman" panose="02020603050405020304" pitchFamily="18" charset="0"/>
              </a:rPr>
              <a:t>b)</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vi-VN" sz="2800" dirty="0">
                <a:solidFill>
                  <a:schemeClr val="tx2">
                    <a:lumMod val="25000"/>
                  </a:schemeClr>
                </a:solidFill>
                <a:latin typeface="Times New Roman" panose="02020603050405020304" pitchFamily="18" charset="0"/>
                <a:cs typeface="Times New Roman" panose="02020603050405020304" pitchFamily="18" charset="0"/>
              </a:rPr>
              <a:t>Hiện tượng b</a:t>
            </a:r>
            <a:r>
              <a:rPr lang="en-US" sz="2800" dirty="0">
                <a:solidFill>
                  <a:schemeClr val="tx2">
                    <a:lumMod val="25000"/>
                  </a:schemeClr>
                </a:solidFill>
                <a:latin typeface="Times New Roman" panose="02020603050405020304" pitchFamily="18" charset="0"/>
                <a:cs typeface="Times New Roman" panose="02020603050405020304" pitchFamily="18" charset="0"/>
              </a:rPr>
              <a:t>ă</a:t>
            </a:r>
            <a:r>
              <a:rPr lang="vi-VN" sz="2800" dirty="0">
                <a:solidFill>
                  <a:schemeClr val="tx2">
                    <a:lumMod val="25000"/>
                  </a:schemeClr>
                </a:solidFill>
                <a:latin typeface="Times New Roman" panose="02020603050405020304" pitchFamily="18" charset="0"/>
                <a:cs typeface="Times New Roman" panose="02020603050405020304" pitchFamily="18" charset="0"/>
              </a:rPr>
              <a:t>ng tan.</a:t>
            </a:r>
          </a:p>
          <a:p>
            <a:pPr marL="165100" indent="0" algn="just">
              <a:lnSpc>
                <a:spcPct val="100000"/>
              </a:lnSpc>
              <a:buNone/>
            </a:pPr>
            <a:r>
              <a:rPr lang="vi-VN" sz="2800" dirty="0">
                <a:solidFill>
                  <a:schemeClr val="tx2">
                    <a:lumMod val="25000"/>
                  </a:schemeClr>
                </a:solidFill>
                <a:latin typeface="Times New Roman" panose="02020603050405020304" pitchFamily="18" charset="0"/>
                <a:cs typeface="Times New Roman" panose="02020603050405020304" pitchFamily="18" charset="0"/>
              </a:rPr>
              <a:t>c)</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vi-VN" sz="2800" dirty="0">
                <a:solidFill>
                  <a:schemeClr val="tx2">
                    <a:lumMod val="25000"/>
                  </a:schemeClr>
                </a:solidFill>
                <a:latin typeface="Times New Roman" panose="02020603050405020304" pitchFamily="18" charset="0"/>
                <a:cs typeface="Times New Roman" panose="02020603050405020304" pitchFamily="18" charset="0"/>
              </a:rPr>
              <a:t> Thức ăn bị </a:t>
            </a:r>
            <a:r>
              <a:rPr lang="en-US" sz="2800" dirty="0">
                <a:solidFill>
                  <a:schemeClr val="tx2">
                    <a:lumMod val="25000"/>
                  </a:schemeClr>
                </a:solidFill>
                <a:latin typeface="Times New Roman" panose="02020603050405020304" pitchFamily="18" charset="0"/>
                <a:cs typeface="Times New Roman" panose="02020603050405020304" pitchFamily="18" charset="0"/>
              </a:rPr>
              <a:t>ô</a:t>
            </a:r>
            <a:r>
              <a:rPr lang="vi-VN" sz="2800" dirty="0">
                <a:solidFill>
                  <a:schemeClr val="tx2">
                    <a:lumMod val="25000"/>
                  </a:schemeClr>
                </a:solidFill>
                <a:latin typeface="Times New Roman" panose="02020603050405020304" pitchFamily="18" charset="0"/>
                <a:cs typeface="Times New Roman" panose="02020603050405020304" pitchFamily="18" charset="0"/>
              </a:rPr>
              <a:t>i thiu.</a:t>
            </a:r>
          </a:p>
          <a:p>
            <a:pPr marL="165100" indent="0" algn="just">
              <a:lnSpc>
                <a:spcPct val="100000"/>
              </a:lnSpc>
              <a:buNone/>
            </a:pPr>
            <a:r>
              <a:rPr lang="vi-VN" sz="2800" dirty="0">
                <a:solidFill>
                  <a:schemeClr val="tx2">
                    <a:lumMod val="25000"/>
                  </a:schemeClr>
                </a:solidFill>
                <a:latin typeface="Times New Roman" panose="02020603050405020304" pitchFamily="18" charset="0"/>
                <a:cs typeface="Times New Roman" panose="02020603050405020304" pitchFamily="18" charset="0"/>
              </a:rPr>
              <a:t>d)</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vi-VN" sz="2800" dirty="0">
                <a:solidFill>
                  <a:schemeClr val="tx2">
                    <a:lumMod val="25000"/>
                  </a:schemeClr>
                </a:solidFill>
                <a:latin typeface="Times New Roman" panose="02020603050405020304" pitchFamily="18" charset="0"/>
                <a:cs typeface="Times New Roman" panose="02020603050405020304" pitchFamily="18" charset="0"/>
              </a:rPr>
              <a:t>Đốt cháy khí methane (CH</a:t>
            </a:r>
            <a:r>
              <a:rPr lang="vi-VN" sz="2800" baseline="-25000" dirty="0">
                <a:solidFill>
                  <a:schemeClr val="tx2">
                    <a:lumMod val="25000"/>
                  </a:schemeClr>
                </a:solidFill>
                <a:latin typeface="Times New Roman" panose="02020603050405020304" pitchFamily="18" charset="0"/>
                <a:cs typeface="Times New Roman" panose="02020603050405020304" pitchFamily="18" charset="0"/>
              </a:rPr>
              <a:t>4</a:t>
            </a:r>
            <a:r>
              <a:rPr lang="vi-VN" sz="2800" dirty="0">
                <a:solidFill>
                  <a:schemeClr val="tx2">
                    <a:lumMod val="25000"/>
                  </a:schemeClr>
                </a:solidFill>
                <a:latin typeface="Times New Roman" panose="02020603050405020304" pitchFamily="18" charset="0"/>
                <a:cs typeface="Times New Roman" panose="02020603050405020304" pitchFamily="18" charset="0"/>
              </a:rPr>
              <a:t>) thu được khí carbon dioxide (CO</a:t>
            </a:r>
            <a:r>
              <a:rPr lang="vi-VN" sz="2800" baseline="-25000" dirty="0">
                <a:solidFill>
                  <a:schemeClr val="tx2">
                    <a:lumMod val="25000"/>
                  </a:schemeClr>
                </a:solidFill>
                <a:latin typeface="Times New Roman" panose="02020603050405020304" pitchFamily="18" charset="0"/>
                <a:cs typeface="Times New Roman" panose="02020603050405020304" pitchFamily="18" charset="0"/>
              </a:rPr>
              <a:t>2</a:t>
            </a:r>
            <a:r>
              <a:rPr lang="vi-VN" sz="2800" dirty="0">
                <a:solidFill>
                  <a:schemeClr val="tx2">
                    <a:lumMod val="25000"/>
                  </a:schemeClr>
                </a:solidFill>
                <a:latin typeface="Times New Roman" panose="02020603050405020304" pitchFamily="18" charset="0"/>
                <a:cs typeface="Times New Roman" panose="02020603050405020304" pitchFamily="18" charset="0"/>
              </a:rPr>
              <a:t>) và hơi nước (H</a:t>
            </a:r>
            <a:r>
              <a:rPr lang="vi-VN" sz="2800" baseline="-25000" dirty="0">
                <a:solidFill>
                  <a:schemeClr val="tx2">
                    <a:lumMod val="25000"/>
                  </a:schemeClr>
                </a:solidFill>
                <a:latin typeface="Times New Roman" panose="02020603050405020304" pitchFamily="18" charset="0"/>
                <a:cs typeface="Times New Roman" panose="02020603050405020304" pitchFamily="18" charset="0"/>
              </a:rPr>
              <a:t>2</a:t>
            </a:r>
            <a:r>
              <a:rPr lang="vi-VN" sz="2800" dirty="0">
                <a:solidFill>
                  <a:schemeClr val="tx2">
                    <a:lumMod val="25000"/>
                  </a:schemeClr>
                </a:solidFill>
                <a:latin typeface="Times New Roman" panose="02020603050405020304" pitchFamily="18" charset="0"/>
                <a:cs typeface="Times New Roman" panose="02020603050405020304" pitchFamily="18" charset="0"/>
              </a:rPr>
              <a:t>O).</a:t>
            </a:r>
          </a:p>
        </p:txBody>
      </p:sp>
    </p:spTree>
    <p:extLst>
      <p:ext uri="{BB962C8B-B14F-4D97-AF65-F5344CB8AC3E}">
        <p14:creationId xmlns:p14="http://schemas.microsoft.com/office/powerpoint/2010/main" val="37535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942;p31">
            <a:extLst>
              <a:ext uri="{FF2B5EF4-FFF2-40B4-BE49-F238E27FC236}">
                <a16:creationId xmlns:a16="http://schemas.microsoft.com/office/drawing/2014/main" id="{39FA2B98-F114-EC5C-5B45-F37DE3955A17}"/>
              </a:ext>
            </a:extLst>
          </p:cNvPr>
          <p:cNvSpPr txBox="1">
            <a:spLocks/>
          </p:cNvSpPr>
          <p:nvPr/>
        </p:nvSpPr>
        <p:spPr>
          <a:xfrm>
            <a:off x="674238" y="554388"/>
            <a:ext cx="8169796" cy="1028513"/>
          </a:xfrm>
          <a:prstGeom prst="rect">
            <a:avLst/>
          </a:prstGeom>
          <a:ln w="38100">
            <a:solidFill>
              <a:schemeClr val="accent1"/>
            </a:solidFill>
            <a:prstDash val="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200" dirty="0">
                <a:solidFill>
                  <a:schemeClr val="bg2"/>
                </a:solidFill>
                <a:latin typeface="Times New Roman" panose="02020603050405020304" pitchFamily="18" charset="0"/>
                <a:cs typeface="Times New Roman" panose="02020603050405020304" pitchFamily="18" charset="0"/>
              </a:rPr>
              <a:t>Quan sát hình 1.1, dự đoán hình nào mô tả hiện tượng chất bị biến đổi thành chất khác, hình nào chỉ mô tả sự thay đổi về tính chất vật lí (trạng thái, kích thước, hình dạng....)?</a:t>
            </a:r>
          </a:p>
        </p:txBody>
      </p:sp>
      <p:sp>
        <p:nvSpPr>
          <p:cNvPr id="3" name="Rectangle: Rounded Corners 2">
            <a:extLst>
              <a:ext uri="{FF2B5EF4-FFF2-40B4-BE49-F238E27FC236}">
                <a16:creationId xmlns:a16="http://schemas.microsoft.com/office/drawing/2014/main" id="{6AC9F6ED-83E9-D9BA-0DD9-D54E8F2585C4}"/>
              </a:ext>
            </a:extLst>
          </p:cNvPr>
          <p:cNvSpPr/>
          <p:nvPr/>
        </p:nvSpPr>
        <p:spPr>
          <a:xfrm>
            <a:off x="200449" y="121867"/>
            <a:ext cx="1448837" cy="461595"/>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Mở</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đầu</a:t>
            </a:r>
            <a:endParaRPr lang="vi-VN" sz="2800" b="1" dirty="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C53BF2-36B6-B5A1-B4A0-5224F5EF308E}"/>
              </a:ext>
            </a:extLst>
          </p:cNvPr>
          <p:cNvPicPr>
            <a:picLocks noChangeAspect="1"/>
          </p:cNvPicPr>
          <p:nvPr/>
        </p:nvPicPr>
        <p:blipFill>
          <a:blip r:embed="rId2"/>
          <a:stretch>
            <a:fillRect/>
          </a:stretch>
        </p:blipFill>
        <p:spPr>
          <a:xfrm>
            <a:off x="6540762" y="3342000"/>
            <a:ext cx="1971259" cy="153525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F0EEEC0-6ED1-8EDE-CFB5-AEB63CBBE8C0}"/>
              </a:ext>
            </a:extLst>
          </p:cNvPr>
          <p:cNvPicPr>
            <a:picLocks noChangeAspect="1"/>
          </p:cNvPicPr>
          <p:nvPr/>
        </p:nvPicPr>
        <p:blipFill>
          <a:blip r:embed="rId3"/>
          <a:stretch>
            <a:fillRect/>
          </a:stretch>
        </p:blipFill>
        <p:spPr>
          <a:xfrm>
            <a:off x="3706222" y="3348724"/>
            <a:ext cx="1904796" cy="147352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5531B50-F9A2-E30C-6284-1E9C64FA803C}"/>
              </a:ext>
            </a:extLst>
          </p:cNvPr>
          <p:cNvPicPr>
            <a:picLocks noChangeAspect="1"/>
          </p:cNvPicPr>
          <p:nvPr/>
        </p:nvPicPr>
        <p:blipFill>
          <a:blip r:embed="rId4"/>
          <a:stretch>
            <a:fillRect/>
          </a:stretch>
        </p:blipFill>
        <p:spPr>
          <a:xfrm>
            <a:off x="824137" y="3320195"/>
            <a:ext cx="1971259" cy="155705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9B49BF1-0FFE-CF82-4E5C-98229843FBB3}"/>
              </a:ext>
            </a:extLst>
          </p:cNvPr>
          <p:cNvPicPr>
            <a:picLocks noChangeAspect="1"/>
          </p:cNvPicPr>
          <p:nvPr/>
        </p:nvPicPr>
        <p:blipFill>
          <a:blip r:embed="rId5"/>
          <a:stretch>
            <a:fillRect/>
          </a:stretch>
        </p:blipFill>
        <p:spPr>
          <a:xfrm>
            <a:off x="6540762" y="1786600"/>
            <a:ext cx="1971259" cy="14270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A5D63E4-2B49-EECB-BCFA-553213FC47CA}"/>
              </a:ext>
            </a:extLst>
          </p:cNvPr>
          <p:cNvPicPr>
            <a:picLocks noChangeAspect="1"/>
          </p:cNvPicPr>
          <p:nvPr/>
        </p:nvPicPr>
        <p:blipFill>
          <a:blip r:embed="rId6"/>
          <a:stretch>
            <a:fillRect/>
          </a:stretch>
        </p:blipFill>
        <p:spPr>
          <a:xfrm>
            <a:off x="3725141" y="1799241"/>
            <a:ext cx="1885876" cy="141440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7B5D535-CCB4-4158-CBA2-2B719AA310A5}"/>
              </a:ext>
            </a:extLst>
          </p:cNvPr>
          <p:cNvPicPr>
            <a:picLocks noChangeAspect="1"/>
          </p:cNvPicPr>
          <p:nvPr/>
        </p:nvPicPr>
        <p:blipFill>
          <a:blip r:embed="rId7"/>
          <a:stretch>
            <a:fillRect/>
          </a:stretch>
        </p:blipFill>
        <p:spPr>
          <a:xfrm>
            <a:off x="812725" y="1799241"/>
            <a:ext cx="1971259" cy="141440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C111FB-8862-0FDE-1B9D-28D208937BD1}"/>
              </a:ext>
            </a:extLst>
          </p:cNvPr>
          <p:cNvPicPr>
            <a:picLocks noChangeAspect="1"/>
          </p:cNvPicPr>
          <p:nvPr/>
        </p:nvPicPr>
        <p:blipFill>
          <a:blip r:embed="rId6"/>
          <a:stretch>
            <a:fillRect/>
          </a:stretch>
        </p:blipFill>
        <p:spPr>
          <a:xfrm>
            <a:off x="3706222" y="1786600"/>
            <a:ext cx="1885876" cy="141440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23B9226-FE51-CF33-8D47-EB70CA2A2545}"/>
              </a:ext>
            </a:extLst>
          </p:cNvPr>
          <p:cNvPicPr>
            <a:picLocks noChangeAspect="1"/>
          </p:cNvPicPr>
          <p:nvPr/>
        </p:nvPicPr>
        <p:blipFill>
          <a:blip r:embed="rId7"/>
          <a:stretch>
            <a:fillRect/>
          </a:stretch>
        </p:blipFill>
        <p:spPr>
          <a:xfrm>
            <a:off x="793806" y="1786600"/>
            <a:ext cx="1971259" cy="141440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8E440A6-3788-CBCB-CAA1-0727B040EC3D}"/>
              </a:ext>
            </a:extLst>
          </p:cNvPr>
          <p:cNvPicPr>
            <a:picLocks noChangeAspect="1"/>
          </p:cNvPicPr>
          <p:nvPr/>
        </p:nvPicPr>
        <p:blipFill>
          <a:blip r:embed="rId3"/>
          <a:stretch>
            <a:fillRect/>
          </a:stretch>
        </p:blipFill>
        <p:spPr>
          <a:xfrm>
            <a:off x="3737173" y="3342000"/>
            <a:ext cx="1904796" cy="147352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8CB45E1-1FD4-408D-F1A2-42E21DCD44F5}"/>
              </a:ext>
            </a:extLst>
          </p:cNvPr>
          <p:cNvPicPr>
            <a:picLocks noChangeAspect="1"/>
          </p:cNvPicPr>
          <p:nvPr/>
        </p:nvPicPr>
        <p:blipFill>
          <a:blip r:embed="rId4"/>
          <a:stretch>
            <a:fillRect/>
          </a:stretch>
        </p:blipFill>
        <p:spPr>
          <a:xfrm>
            <a:off x="855088" y="3313471"/>
            <a:ext cx="1971259" cy="155705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A64A0EF6-23D2-71E4-63E1-221C74E0641F}"/>
              </a:ext>
            </a:extLst>
          </p:cNvPr>
          <p:cNvPicPr>
            <a:picLocks noChangeAspect="1"/>
          </p:cNvPicPr>
          <p:nvPr/>
        </p:nvPicPr>
        <p:blipFill>
          <a:blip r:embed="rId5"/>
          <a:stretch>
            <a:fillRect/>
          </a:stretch>
        </p:blipFill>
        <p:spPr>
          <a:xfrm>
            <a:off x="6571713" y="1779876"/>
            <a:ext cx="1971259" cy="142704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63E9E90-D8CA-74D8-C411-7C043CA231E8}"/>
              </a:ext>
            </a:extLst>
          </p:cNvPr>
          <p:cNvPicPr>
            <a:picLocks noChangeAspect="1"/>
          </p:cNvPicPr>
          <p:nvPr/>
        </p:nvPicPr>
        <p:blipFill>
          <a:blip r:embed="rId6"/>
          <a:stretch>
            <a:fillRect/>
          </a:stretch>
        </p:blipFill>
        <p:spPr>
          <a:xfrm>
            <a:off x="3737173" y="1779876"/>
            <a:ext cx="1885876" cy="141440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50551BDD-4B72-C312-D8AC-4AFE784D48FA}"/>
              </a:ext>
            </a:extLst>
          </p:cNvPr>
          <p:cNvPicPr>
            <a:picLocks noChangeAspect="1"/>
          </p:cNvPicPr>
          <p:nvPr/>
        </p:nvPicPr>
        <p:blipFill>
          <a:blip r:embed="rId7"/>
          <a:stretch>
            <a:fillRect/>
          </a:stretch>
        </p:blipFill>
        <p:spPr>
          <a:xfrm>
            <a:off x="824757" y="1779876"/>
            <a:ext cx="1971259" cy="1414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840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2501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Times New Roman" panose="02020603050405020304" pitchFamily="18" charset="0"/>
                <a:cs typeface="Times New Roman" panose="02020603050405020304" pitchFamily="18" charset="0"/>
              </a:rPr>
              <a:t>I. </a:t>
            </a:r>
            <a:r>
              <a:rPr lang="en-US" sz="3600" dirty="0" err="1">
                <a:solidFill>
                  <a:srgbClr val="002060"/>
                </a:solidFill>
                <a:latin typeface="Times New Roman" panose="02020603050405020304" pitchFamily="18" charset="0"/>
                <a:cs typeface="Times New Roman" panose="02020603050405020304" pitchFamily="18" charset="0"/>
              </a:rPr>
              <a:t>Sự</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biến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đổi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8" name="Google Shape;1927;p30">
            <a:extLst>
              <a:ext uri="{FF2B5EF4-FFF2-40B4-BE49-F238E27FC236}">
                <a16:creationId xmlns:a16="http://schemas.microsoft.com/office/drawing/2014/main" id="{E89D66CD-9ADD-40FF-8A8A-18D4082FD308}"/>
              </a:ext>
            </a:extLst>
          </p:cNvPr>
          <p:cNvSpPr/>
          <p:nvPr/>
        </p:nvSpPr>
        <p:spPr>
          <a:xfrm>
            <a:off x="1495985" y="748377"/>
            <a:ext cx="2794114" cy="502504"/>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Times New Roman" panose="02020603050405020304" pitchFamily="18" charset="0"/>
                <a:cs typeface="Times New Roman" panose="02020603050405020304" pitchFamily="18" charset="0"/>
              </a:rPr>
              <a:t>1.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lí</a:t>
            </a:r>
            <a:endParaRPr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71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77) Thí nghiệm hòa tan muối - cô cạn dung dịch muối ăn - YouTube">
            <a:hlinkClick r:id="" action="ppaction://media"/>
            <a:extLst>
              <a:ext uri="{FF2B5EF4-FFF2-40B4-BE49-F238E27FC236}">
                <a16:creationId xmlns:a16="http://schemas.microsoft.com/office/drawing/2014/main" id="{75EECA6B-950B-A781-F633-F8EBFD6CE4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5982" y="1324991"/>
            <a:ext cx="5772036" cy="3246771"/>
          </a:xfrm>
          <a:prstGeom prst="rect">
            <a:avLst/>
          </a:prstGeom>
        </p:spPr>
      </p:pic>
      <p:sp>
        <p:nvSpPr>
          <p:cNvPr id="5" name="Rectangle 4">
            <a:extLst>
              <a:ext uri="{FF2B5EF4-FFF2-40B4-BE49-F238E27FC236}">
                <a16:creationId xmlns:a16="http://schemas.microsoft.com/office/drawing/2014/main" id="{A1AAEE63-D365-0920-3830-B357B34DBB95}"/>
              </a:ext>
            </a:extLst>
          </p:cNvPr>
          <p:cNvSpPr/>
          <p:nvPr/>
        </p:nvSpPr>
        <p:spPr>
          <a:xfrm>
            <a:off x="782052" y="138225"/>
            <a:ext cx="8301793" cy="94461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C00000"/>
                </a:solidFill>
                <a:latin typeface="Times New Roman" panose="02020603050405020304" pitchFamily="18" charset="0"/>
                <a:cs typeface="Times New Roman" panose="02020603050405020304" pitchFamily="18" charset="0"/>
              </a:rPr>
              <a:t>Em hãy quan sát thí nghiệm sau và cho biết:</a:t>
            </a:r>
          </a:p>
          <a:p>
            <a:r>
              <a:rPr lang="en-US" sz="2000">
                <a:solidFill>
                  <a:srgbClr val="C00000"/>
                </a:solidFill>
                <a:latin typeface="Times New Roman" panose="02020603050405020304" pitchFamily="18" charset="0"/>
                <a:cs typeface="Times New Roman" panose="02020603050405020304" pitchFamily="18" charset="0"/>
              </a:rPr>
              <a:t>1. Hiện tượng khi hoà tan sodium chloride trong nước và hiện tượng khi cô cạn.</a:t>
            </a:r>
          </a:p>
          <a:p>
            <a:r>
              <a:rPr lang="en-US" sz="2000">
                <a:solidFill>
                  <a:srgbClr val="C00000"/>
                </a:solidFill>
                <a:latin typeface="Times New Roman" panose="02020603050405020304" pitchFamily="18" charset="0"/>
                <a:cs typeface="Times New Roman" panose="02020603050405020304" pitchFamily="18" charset="0"/>
              </a:rPr>
              <a:t>2. Sự biến đổi về trạng thái (thể) của sodium chloride.</a:t>
            </a:r>
            <a:endParaRPr lang="en-US" sz="2000" dirty="0">
              <a:solidFill>
                <a:srgbClr val="C00000"/>
              </a:solidFill>
              <a:latin typeface="Times New Roman" panose="02020603050405020304" pitchFamily="18" charset="0"/>
              <a:cs typeface="Times New Roman" panose="02020603050405020304" pitchFamily="18" charset="0"/>
            </a:endParaRPr>
          </a:p>
        </p:txBody>
      </p:sp>
      <p:pic>
        <p:nvPicPr>
          <p:cNvPr id="4" name="Picture 4" descr="9 TaTa V (BTS) ý tưởng | nhóm nhạc bts, đang yêu, người ngoài hành tinh">
            <a:extLst>
              <a:ext uri="{FF2B5EF4-FFF2-40B4-BE49-F238E27FC236}">
                <a16:creationId xmlns:a16="http://schemas.microsoft.com/office/drawing/2014/main" id="{41EFC71F-AC13-4681-E976-22AFCF3BCB1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80" y="76550"/>
            <a:ext cx="1053041" cy="101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007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250">
        <p15:prstTrans prst="airplane"/>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2501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Times New Roman" panose="02020603050405020304" pitchFamily="18" charset="0"/>
                <a:cs typeface="Times New Roman" panose="02020603050405020304" pitchFamily="18" charset="0"/>
              </a:rPr>
              <a:t>I. </a:t>
            </a:r>
            <a:r>
              <a:rPr lang="en-US" sz="3600" dirty="0" err="1">
                <a:solidFill>
                  <a:srgbClr val="002060"/>
                </a:solidFill>
                <a:latin typeface="Times New Roman" panose="02020603050405020304" pitchFamily="18" charset="0"/>
                <a:cs typeface="Times New Roman" panose="02020603050405020304" pitchFamily="18" charset="0"/>
              </a:rPr>
              <a:t>Sự</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biến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đổi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8" name="Google Shape;1927;p30">
            <a:extLst>
              <a:ext uri="{FF2B5EF4-FFF2-40B4-BE49-F238E27FC236}">
                <a16:creationId xmlns:a16="http://schemas.microsoft.com/office/drawing/2014/main" id="{E89D66CD-9ADD-40FF-8A8A-18D4082FD308}"/>
              </a:ext>
            </a:extLst>
          </p:cNvPr>
          <p:cNvSpPr/>
          <p:nvPr/>
        </p:nvSpPr>
        <p:spPr>
          <a:xfrm>
            <a:off x="1495985" y="748377"/>
            <a:ext cx="2794114" cy="502504"/>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Times New Roman" panose="02020603050405020304" pitchFamily="18" charset="0"/>
                <a:cs typeface="Times New Roman" panose="02020603050405020304" pitchFamily="18" charset="0"/>
              </a:rPr>
              <a:t>1.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lí</a:t>
            </a:r>
            <a:endParaRPr sz="2400" dirty="0">
              <a:solidFill>
                <a:srgbClr val="00206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6EF33690-C1BB-48AB-A36F-D3C985D051DA}"/>
              </a:ext>
            </a:extLst>
          </p:cNvPr>
          <p:cNvSpPr/>
          <p:nvPr/>
        </p:nvSpPr>
        <p:spPr>
          <a:xfrm>
            <a:off x="1352275" y="1438351"/>
            <a:ext cx="7472922" cy="8581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dirty="0" err="1">
                <a:solidFill>
                  <a:srgbClr val="FF0000"/>
                </a:solidFill>
                <a:latin typeface="Times New Roman" panose="02020603050405020304" pitchFamily="18" charset="0"/>
                <a:cs typeface="Times New Roman" panose="02020603050405020304" pitchFamily="18" charset="0"/>
              </a:rPr>
              <a:t>Biến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đổi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lí</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hiện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tượng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chất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có</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sự</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biến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đổi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về</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hình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dạng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kích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thước</a:t>
            </a:r>
            <a:r>
              <a:rPr lang="en-US" sz="2200" dirty="0">
                <a:solidFill>
                  <a:srgbClr val="002060"/>
                </a:solidFill>
                <a:latin typeface="Times New Roman" panose="02020603050405020304" pitchFamily="18" charset="0"/>
                <a:cs typeface="Times New Roman" panose="02020603050405020304" pitchFamily="18" charset="0"/>
              </a:rPr>
              <a:t>,...</a:t>
            </a:r>
            <a:r>
              <a:rPr lang="en-US" sz="2200" dirty="0" err="1">
                <a:solidFill>
                  <a:srgbClr val="002060"/>
                </a:solidFill>
                <a:latin typeface="Times New Roman" panose="02020603050405020304" pitchFamily="18" charset="0"/>
                <a:cs typeface="Times New Roman" panose="02020603050405020304" pitchFamily="18" charset="0"/>
              </a:rPr>
              <a:t>nhưng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vẫn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giữ</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nguyên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chất</a:t>
            </a:r>
            <a:r>
              <a:rPr lang="en-US" sz="2200" dirty="0">
                <a:solidFill>
                  <a:srgbClr val="002060"/>
                </a:solidFill>
                <a:latin typeface="Times New Roman" panose="02020603050405020304" pitchFamily="18" charset="0"/>
                <a:cs typeface="Times New Roman" panose="02020603050405020304" pitchFamily="18" charset="0"/>
              </a:rPr>
              <a:t> ban </a:t>
            </a:r>
            <a:r>
              <a:rPr lang="en-US" sz="2200" dirty="0" err="1">
                <a:solidFill>
                  <a:srgbClr val="002060"/>
                </a:solidFill>
                <a:latin typeface="Times New Roman" panose="02020603050405020304" pitchFamily="18" charset="0"/>
                <a:cs typeface="Times New Roman" panose="02020603050405020304" pitchFamily="18" charset="0"/>
              </a:rPr>
              <a:t>đầu</a:t>
            </a:r>
            <a:r>
              <a:rPr lang="en-US" sz="2200" dirty="0">
                <a:solidFill>
                  <a:srgbClr val="002060"/>
                </a:solidFill>
                <a:latin typeface="Times New Roman" panose="02020603050405020304" pitchFamily="18" charset="0"/>
                <a:cs typeface="Times New Roman" panose="02020603050405020304" pitchFamily="18" charset="0"/>
              </a:rPr>
              <a:t>.</a:t>
            </a:r>
          </a:p>
        </p:txBody>
      </p:sp>
      <p:pic>
        <p:nvPicPr>
          <p:cNvPr id="3"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7FA07905-5231-C296-192D-603FE2887F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318803" y="1672485"/>
            <a:ext cx="783771" cy="7906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B4229E-83A5-A35F-73DD-5D22BF05B773}"/>
              </a:ext>
            </a:extLst>
          </p:cNvPr>
          <p:cNvPicPr>
            <a:picLocks noChangeAspect="1"/>
          </p:cNvPicPr>
          <p:nvPr/>
        </p:nvPicPr>
        <p:blipFill>
          <a:blip r:embed="rId4"/>
          <a:stretch>
            <a:fillRect/>
          </a:stretch>
        </p:blipFill>
        <p:spPr>
          <a:xfrm>
            <a:off x="6591682" y="2928014"/>
            <a:ext cx="1748145" cy="1818071"/>
          </a:xfrm>
          <a:prstGeom prst="rect">
            <a:avLst/>
          </a:prstGeom>
        </p:spPr>
      </p:pic>
      <p:pic>
        <p:nvPicPr>
          <p:cNvPr id="7" name="Picture 6">
            <a:extLst>
              <a:ext uri="{FF2B5EF4-FFF2-40B4-BE49-F238E27FC236}">
                <a16:creationId xmlns:a16="http://schemas.microsoft.com/office/drawing/2014/main" id="{D09E9E9B-A95D-15F8-1F7B-01703A639306}"/>
              </a:ext>
            </a:extLst>
          </p:cNvPr>
          <p:cNvPicPr>
            <a:picLocks noChangeAspect="1"/>
          </p:cNvPicPr>
          <p:nvPr/>
        </p:nvPicPr>
        <p:blipFill>
          <a:blip r:embed="rId5"/>
          <a:stretch>
            <a:fillRect/>
          </a:stretch>
        </p:blipFill>
        <p:spPr>
          <a:xfrm>
            <a:off x="1495985" y="2899596"/>
            <a:ext cx="4447615" cy="2005556"/>
          </a:xfrm>
          <a:prstGeom prst="rect">
            <a:avLst/>
          </a:prstGeom>
        </p:spPr>
      </p:pic>
      <p:sp>
        <p:nvSpPr>
          <p:cNvPr id="8" name="Rectangle: Rounded Corners 7">
            <a:extLst>
              <a:ext uri="{FF2B5EF4-FFF2-40B4-BE49-F238E27FC236}">
                <a16:creationId xmlns:a16="http://schemas.microsoft.com/office/drawing/2014/main" id="{C33BDBC6-C1ED-F6DF-3EF8-801885C8CA28}"/>
              </a:ext>
            </a:extLst>
          </p:cNvPr>
          <p:cNvSpPr/>
          <p:nvPr/>
        </p:nvSpPr>
        <p:spPr>
          <a:xfrm>
            <a:off x="1399729" y="2364273"/>
            <a:ext cx="7472922" cy="4390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dirty="0" err="1">
                <a:solidFill>
                  <a:srgbClr val="002060"/>
                </a:solidFill>
                <a:latin typeface="Times New Roman" panose="02020603050405020304" pitchFamily="18" charset="0"/>
                <a:cs typeface="Times New Roman" panose="02020603050405020304" pitchFamily="18" charset="0"/>
              </a:rPr>
              <a:t>Ví</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dụ</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hoà</a:t>
            </a:r>
            <a:r>
              <a:rPr lang="en-US" sz="2200" dirty="0">
                <a:solidFill>
                  <a:srgbClr val="002060"/>
                </a:solidFill>
                <a:latin typeface="Times New Roman" panose="02020603050405020304" pitchFamily="18" charset="0"/>
                <a:cs typeface="Times New Roman" panose="02020603050405020304" pitchFamily="18" charset="0"/>
              </a:rPr>
              <a:t> tan </a:t>
            </a:r>
            <a:r>
              <a:rPr lang="en-US" sz="2200" dirty="0" err="1">
                <a:solidFill>
                  <a:srgbClr val="002060"/>
                </a:solidFill>
                <a:latin typeface="Times New Roman" panose="02020603050405020304" pitchFamily="18" charset="0"/>
                <a:cs typeface="Times New Roman" panose="02020603050405020304" pitchFamily="18" charset="0"/>
              </a:rPr>
              <a:t>đường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ăn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nước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đập</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nhỏ</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một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mẩu</a:t>
            </a:r>
            <a:r>
              <a:rPr lang="en-US" sz="2200" dirty="0">
                <a:solidFill>
                  <a:srgbClr val="002060"/>
                </a:solidFill>
                <a:latin typeface="Times New Roman" panose="02020603050405020304" pitchFamily="18" charset="0"/>
                <a:cs typeface="Times New Roman" panose="02020603050405020304" pitchFamily="18" charset="0"/>
              </a:rPr>
              <a:t> than,…</a:t>
            </a:r>
          </a:p>
        </p:txBody>
      </p:sp>
    </p:spTree>
    <p:extLst>
      <p:ext uri="{BB962C8B-B14F-4D97-AF65-F5344CB8AC3E}">
        <p14:creationId xmlns:p14="http://schemas.microsoft.com/office/powerpoint/2010/main" val="381032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2D8B0D-2960-8C54-4259-A85186739C6A}"/>
              </a:ext>
            </a:extLst>
          </p:cNvPr>
          <p:cNvPicPr>
            <a:picLocks noChangeAspect="1"/>
          </p:cNvPicPr>
          <p:nvPr/>
        </p:nvPicPr>
        <p:blipFill>
          <a:blip r:embed="rId2"/>
          <a:stretch>
            <a:fillRect/>
          </a:stretch>
        </p:blipFill>
        <p:spPr>
          <a:xfrm>
            <a:off x="6432651" y="2908868"/>
            <a:ext cx="1971259" cy="153525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7E14CD1-60CC-5CDD-FAB0-7CEC39475879}"/>
              </a:ext>
            </a:extLst>
          </p:cNvPr>
          <p:cNvPicPr>
            <a:picLocks noChangeAspect="1"/>
          </p:cNvPicPr>
          <p:nvPr/>
        </p:nvPicPr>
        <p:blipFill>
          <a:blip r:embed="rId3"/>
          <a:stretch>
            <a:fillRect/>
          </a:stretch>
        </p:blipFill>
        <p:spPr>
          <a:xfrm>
            <a:off x="3629062" y="2908868"/>
            <a:ext cx="1904796" cy="147352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F636A5E-F7B9-1880-210A-E1B115E6ED00}"/>
              </a:ext>
            </a:extLst>
          </p:cNvPr>
          <p:cNvPicPr>
            <a:picLocks noChangeAspect="1"/>
          </p:cNvPicPr>
          <p:nvPr/>
        </p:nvPicPr>
        <p:blipFill>
          <a:blip r:embed="rId4"/>
          <a:stretch>
            <a:fillRect/>
          </a:stretch>
        </p:blipFill>
        <p:spPr>
          <a:xfrm>
            <a:off x="746977" y="2880339"/>
            <a:ext cx="1971259" cy="155705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3A7A909-0145-66A9-5B98-EE5606B496A2}"/>
              </a:ext>
            </a:extLst>
          </p:cNvPr>
          <p:cNvPicPr>
            <a:picLocks noChangeAspect="1"/>
          </p:cNvPicPr>
          <p:nvPr/>
        </p:nvPicPr>
        <p:blipFill>
          <a:blip r:embed="rId5"/>
          <a:stretch>
            <a:fillRect/>
          </a:stretch>
        </p:blipFill>
        <p:spPr>
          <a:xfrm>
            <a:off x="6463602" y="1346744"/>
            <a:ext cx="1971259" cy="142704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C0B423B-8561-E79A-812A-0B39AA1B0D2B}"/>
              </a:ext>
            </a:extLst>
          </p:cNvPr>
          <p:cNvPicPr>
            <a:picLocks noChangeAspect="1"/>
          </p:cNvPicPr>
          <p:nvPr/>
        </p:nvPicPr>
        <p:blipFill>
          <a:blip r:embed="rId6"/>
          <a:stretch>
            <a:fillRect/>
          </a:stretch>
        </p:blipFill>
        <p:spPr>
          <a:xfrm>
            <a:off x="3629062" y="1346744"/>
            <a:ext cx="1885876" cy="141440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0897644D-FF4A-D136-9C9C-7D2024EBDA93}"/>
              </a:ext>
            </a:extLst>
          </p:cNvPr>
          <p:cNvPicPr>
            <a:picLocks noChangeAspect="1"/>
          </p:cNvPicPr>
          <p:nvPr/>
        </p:nvPicPr>
        <p:blipFill>
          <a:blip r:embed="rId7"/>
          <a:stretch>
            <a:fillRect/>
          </a:stretch>
        </p:blipFill>
        <p:spPr>
          <a:xfrm>
            <a:off x="716646" y="1346744"/>
            <a:ext cx="1971259" cy="1414407"/>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60BD4E84-1B5F-08C6-1AA7-F76F9364FF9C}"/>
              </a:ext>
            </a:extLst>
          </p:cNvPr>
          <p:cNvSpPr txBox="1"/>
          <p:nvPr/>
        </p:nvSpPr>
        <p:spPr>
          <a:xfrm>
            <a:off x="1653525" y="371634"/>
            <a:ext cx="6845969"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36BAD7D-F6CB-7E58-9205-6ADB8C44CD0D}"/>
              </a:ext>
            </a:extLst>
          </p:cNvPr>
          <p:cNvPicPr>
            <a:picLocks noChangeAspect="1"/>
          </p:cNvPicPr>
          <p:nvPr/>
        </p:nvPicPr>
        <p:blipFill>
          <a:blip r:embed="rId8"/>
          <a:stretch>
            <a:fillRect/>
          </a:stretch>
        </p:blipFill>
        <p:spPr>
          <a:xfrm>
            <a:off x="355433" y="0"/>
            <a:ext cx="1461336" cy="1184867"/>
          </a:xfrm>
          <a:prstGeom prst="rect">
            <a:avLst/>
          </a:prstGeom>
        </p:spPr>
      </p:pic>
    </p:spTree>
    <p:extLst>
      <p:ext uri="{BB962C8B-B14F-4D97-AF65-F5344CB8AC3E}">
        <p14:creationId xmlns:p14="http://schemas.microsoft.com/office/powerpoint/2010/main" val="222970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2501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Times New Roman" panose="02020603050405020304" pitchFamily="18" charset="0"/>
                <a:cs typeface="Times New Roman" panose="02020603050405020304" pitchFamily="18" charset="0"/>
              </a:rPr>
              <a:t>I. </a:t>
            </a:r>
            <a:r>
              <a:rPr lang="en-US" sz="3600" dirty="0" err="1">
                <a:solidFill>
                  <a:srgbClr val="002060"/>
                </a:solidFill>
                <a:latin typeface="Times New Roman" panose="02020603050405020304" pitchFamily="18" charset="0"/>
                <a:cs typeface="Times New Roman" panose="02020603050405020304" pitchFamily="18" charset="0"/>
              </a:rPr>
              <a:t>Sự</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biến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đổi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8" name="Google Shape;1927;p30">
            <a:extLst>
              <a:ext uri="{FF2B5EF4-FFF2-40B4-BE49-F238E27FC236}">
                <a16:creationId xmlns:a16="http://schemas.microsoft.com/office/drawing/2014/main" id="{E89D66CD-9ADD-40FF-8A8A-18D4082FD308}"/>
              </a:ext>
            </a:extLst>
          </p:cNvPr>
          <p:cNvSpPr/>
          <p:nvPr/>
        </p:nvSpPr>
        <p:spPr>
          <a:xfrm>
            <a:off x="1495984" y="748377"/>
            <a:ext cx="3076015" cy="502504"/>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Times New Roman" panose="02020603050405020304" pitchFamily="18" charset="0"/>
                <a:cs typeface="Times New Roman" panose="02020603050405020304" pitchFamily="18" charset="0"/>
              </a:rPr>
              <a:t>2.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học</a:t>
            </a:r>
            <a:endParaRPr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5679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77) Thí nghiệm đốt cháy sắt và lưu huỳnh - YouTube">
            <a:hlinkClick r:id="" action="ppaction://media"/>
            <a:extLst>
              <a:ext uri="{FF2B5EF4-FFF2-40B4-BE49-F238E27FC236}">
                <a16:creationId xmlns:a16="http://schemas.microsoft.com/office/drawing/2014/main" id="{AF8802E5-8573-5C9B-09A6-7E90071F11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0100" y="671512"/>
            <a:ext cx="7543800" cy="4243388"/>
          </a:xfrm>
          <a:prstGeom prst="rect">
            <a:avLst/>
          </a:prstGeom>
        </p:spPr>
      </p:pic>
      <p:sp>
        <p:nvSpPr>
          <p:cNvPr id="3" name="TextBox 2">
            <a:extLst>
              <a:ext uri="{FF2B5EF4-FFF2-40B4-BE49-F238E27FC236}">
                <a16:creationId xmlns:a16="http://schemas.microsoft.com/office/drawing/2014/main" id="{9D2C8A95-63CF-49B6-506E-2E39AC57B9C9}"/>
              </a:ext>
            </a:extLst>
          </p:cNvPr>
          <p:cNvSpPr txBox="1"/>
          <p:nvPr/>
        </p:nvSpPr>
        <p:spPr>
          <a:xfrm>
            <a:off x="397042" y="72189"/>
            <a:ext cx="8349916"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Em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mô</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06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2501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Times New Roman" panose="02020603050405020304" pitchFamily="18" charset="0"/>
                <a:cs typeface="Times New Roman" panose="02020603050405020304" pitchFamily="18" charset="0"/>
              </a:rPr>
              <a:t>I. </a:t>
            </a:r>
            <a:r>
              <a:rPr lang="en-US" sz="3600" dirty="0" err="1">
                <a:solidFill>
                  <a:srgbClr val="002060"/>
                </a:solidFill>
                <a:latin typeface="Times New Roman" panose="02020603050405020304" pitchFamily="18" charset="0"/>
                <a:cs typeface="Times New Roman" panose="02020603050405020304" pitchFamily="18" charset="0"/>
              </a:rPr>
              <a:t>Sự</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biến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đổi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8" name="Google Shape;1927;p30">
            <a:extLst>
              <a:ext uri="{FF2B5EF4-FFF2-40B4-BE49-F238E27FC236}">
                <a16:creationId xmlns:a16="http://schemas.microsoft.com/office/drawing/2014/main" id="{E89D66CD-9ADD-40FF-8A8A-18D4082FD308}"/>
              </a:ext>
            </a:extLst>
          </p:cNvPr>
          <p:cNvSpPr/>
          <p:nvPr/>
        </p:nvSpPr>
        <p:spPr>
          <a:xfrm>
            <a:off x="1495985" y="748377"/>
            <a:ext cx="3220394" cy="502504"/>
          </a:xfrm>
          <a:prstGeom prst="roundRect">
            <a:avLst>
              <a:gd name="adj" fmla="val 50000"/>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Times New Roman" panose="02020603050405020304" pitchFamily="18" charset="0"/>
                <a:cs typeface="Times New Roman" panose="02020603050405020304" pitchFamily="18" charset="0"/>
              </a:rPr>
              <a:t>2.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học</a:t>
            </a:r>
            <a:endParaRPr sz="2400" dirty="0">
              <a:solidFill>
                <a:srgbClr val="00206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6EF33690-C1BB-48AB-A36F-D3C985D051DA}"/>
              </a:ext>
            </a:extLst>
          </p:cNvPr>
          <p:cNvSpPr/>
          <p:nvPr/>
        </p:nvSpPr>
        <p:spPr>
          <a:xfrm>
            <a:off x="1344313" y="1516293"/>
            <a:ext cx="7791724" cy="551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dirty="0" err="1">
                <a:solidFill>
                  <a:srgbClr val="FF0000"/>
                </a:solidFill>
                <a:latin typeface="Times New Roman" panose="02020603050405020304" pitchFamily="18" charset="0"/>
                <a:cs typeface="Times New Roman" panose="02020603050405020304" pitchFamily="18" charset="0"/>
              </a:rPr>
              <a:t>Biến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đổi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hoá</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học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hiện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tượng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chất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có</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sự</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biến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đổi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tạo</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ra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chất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khác</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3"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7FA07905-5231-C296-192D-603FE2887F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379280" y="1355761"/>
            <a:ext cx="783771" cy="7906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0A8DAA9-A8DB-F8DD-EBD3-FD0165DCFB7A}"/>
              </a:ext>
            </a:extLst>
          </p:cNvPr>
          <p:cNvSpPr/>
          <p:nvPr/>
        </p:nvSpPr>
        <p:spPr>
          <a:xfrm>
            <a:off x="1352276" y="1992675"/>
            <a:ext cx="7791724" cy="5515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200" dirty="0" err="1">
                <a:solidFill>
                  <a:srgbClr val="002060"/>
                </a:solidFill>
                <a:latin typeface="Times New Roman" panose="02020603050405020304" pitchFamily="18" charset="0"/>
                <a:cs typeface="Times New Roman" panose="02020603050405020304" pitchFamily="18" charset="0"/>
              </a:rPr>
              <a:t>Ví</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dụ</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đinh</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sắt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để</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lâu</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ngày</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trong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không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khí</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bị</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gỉ</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504E141-B19D-F923-E76D-7801E9387406}"/>
              </a:ext>
            </a:extLst>
          </p:cNvPr>
          <p:cNvPicPr>
            <a:picLocks noChangeAspect="1"/>
          </p:cNvPicPr>
          <p:nvPr/>
        </p:nvPicPr>
        <p:blipFill>
          <a:blip r:embed="rId4"/>
          <a:stretch>
            <a:fillRect/>
          </a:stretch>
        </p:blipFill>
        <p:spPr>
          <a:xfrm>
            <a:off x="2860426" y="2544205"/>
            <a:ext cx="3743985" cy="2491452"/>
          </a:xfrm>
          <a:prstGeom prst="rect">
            <a:avLst/>
          </a:prstGeom>
        </p:spPr>
      </p:pic>
    </p:spTree>
    <p:extLst>
      <p:ext uri="{BB962C8B-B14F-4D97-AF65-F5344CB8AC3E}">
        <p14:creationId xmlns:p14="http://schemas.microsoft.com/office/powerpoint/2010/main" val="281340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3653</TotalTime>
  <Words>707</Words>
  <Application>Microsoft Office PowerPoint</Application>
  <PresentationFormat>On-screen Show (16:9)</PresentationFormat>
  <Paragraphs>54</Paragraphs>
  <Slides>16</Slides>
  <Notes>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#9Slide03 AllRoundGothic</vt:lpstr>
      <vt:lpstr>Quicksand Light</vt:lpstr>
      <vt:lpstr>Bowlby One SC</vt:lpstr>
      <vt:lpstr>Times New Roman</vt:lpstr>
      <vt:lpstr>Gochi Hand</vt:lpstr>
      <vt:lpstr>Quicksand</vt:lpstr>
      <vt:lpstr>Arial</vt:lpstr>
      <vt:lpstr>Flippy Cute Daily Activities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creator>OS!</dc:creator>
  <cp:lastModifiedBy>Duyên Tùng</cp:lastModifiedBy>
  <cp:revision>214</cp:revision>
  <dcterms:modified xsi:type="dcterms:W3CDTF">2023-09-13T02:47:22Z</dcterms:modified>
</cp:coreProperties>
</file>